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colors2.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314" r:id="rId3"/>
    <p:sldId id="256" r:id="rId4"/>
    <p:sldId id="257" r:id="rId5"/>
    <p:sldId id="270" r:id="rId6"/>
    <p:sldId id="271" r:id="rId7"/>
    <p:sldId id="259" r:id="rId8"/>
    <p:sldId id="260" r:id="rId9"/>
    <p:sldId id="261" r:id="rId10"/>
    <p:sldId id="283" r:id="rId11"/>
    <p:sldId id="285" r:id="rId12"/>
    <p:sldId id="262" r:id="rId13"/>
    <p:sldId id="293" r:id="rId14"/>
    <p:sldId id="284" r:id="rId15"/>
    <p:sldId id="286" r:id="rId16"/>
    <p:sldId id="288" r:id="rId17"/>
    <p:sldId id="263" r:id="rId18"/>
    <p:sldId id="307" r:id="rId19"/>
    <p:sldId id="302" r:id="rId20"/>
    <p:sldId id="300" r:id="rId21"/>
    <p:sldId id="301" r:id="rId22"/>
    <p:sldId id="299" r:id="rId23"/>
    <p:sldId id="308" r:id="rId24"/>
    <p:sldId id="289" r:id="rId25"/>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卢潇潇" initials="卢"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4F81BD"/>
    <a:srgbClr val="FFFFFF"/>
    <a:srgbClr val="ADBA08"/>
    <a:srgbClr val="E020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7" d="100"/>
          <a:sy n="77" d="100"/>
        </p:scale>
        <p:origin x="-1686" y="-90"/>
      </p:cViewPr>
      <p:guideLst>
        <p:guide orient="horz" pos="2182"/>
        <p:guide pos="282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9" Type="http://schemas.openxmlformats.org/officeDocument/2006/relationships/commentAuthors" Target="commentAuthors.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152C524E-E378-4452-BF0A-A0A3866BC767}" type="doc">
      <dgm:prSet loTypeId="urn:microsoft.com/office/officeart/2005/8/layout/gear1" loCatId="relationship" qsTypeId="urn:microsoft.com/office/officeart/2005/8/quickstyle/simple1" qsCatId="simple" csTypeId="urn:microsoft.com/office/officeart/2005/8/colors/accent1_2" csCatId="accent1" phldr="0"/>
      <dgm:spPr/>
    </dgm:pt>
    <dgm:pt modelId="{7E8B1F82-EF80-457C-BED7-75A20D544121}">
      <dgm:prSet phldrT="[文本]" phldr="0" custT="0"/>
      <dgm:spPr/>
      <dgm:t>
        <a:bodyPr vert="horz" wrap="square"/>
        <a:p>
          <a:pPr>
            <a:lnSpc>
              <a:spcPct val="100000"/>
            </a:lnSpc>
            <a:spcBef>
              <a:spcPct val="0"/>
            </a:spcBef>
            <a:spcAft>
              <a:spcPct val="35000"/>
            </a:spcAft>
          </a:pPr>
          <a:r>
            <a:rPr lang="en-US" altLang="zh-CN"/>
            <a:t>competitors</a:t>
          </a:r>
          <a:r>
            <a:rPr lang="en-US" altLang="zh-CN"/>
            <a:t/>
          </a:r>
          <a:endParaRPr lang="en-US" altLang="zh-CN"/>
        </a:p>
      </dgm:t>
    </dgm:pt>
    <dgm:pt modelId="{7A599613-81AA-4227-B23E-7E1424FCAFFD}" cxnId="{F2DE02D9-47BD-4EAB-9671-61C8ECE36C1A}" type="parTrans">
      <dgm:prSet/>
      <dgm:spPr/>
    </dgm:pt>
    <dgm:pt modelId="{388FB089-8815-4CC5-BEC2-8351C6C4D26E}" cxnId="{F2DE02D9-47BD-4EAB-9671-61C8ECE36C1A}" type="sibTrans">
      <dgm:prSet/>
      <dgm:spPr/>
    </dgm:pt>
    <dgm:pt modelId="{169B2B45-EE9E-4D5E-8F79-2395CEEDDEB9}">
      <dgm:prSet phldrT="[文本]" phldr="0" custT="1"/>
      <dgm:spPr/>
      <dgm:t>
        <a:bodyPr vert="horz" wrap="square"/>
        <a:p>
          <a:pPr>
            <a:lnSpc>
              <a:spcPct val="100000"/>
            </a:lnSpc>
            <a:spcBef>
              <a:spcPct val="0"/>
            </a:spcBef>
            <a:spcAft>
              <a:spcPct val="35000"/>
            </a:spcAft>
          </a:pPr>
          <a:r>
            <a:rPr lang="en-US" altLang="zh-CN" sz="2400" b="1"/>
            <a:t>feelings</a:t>
          </a:r>
          <a:r>
            <a:rPr lang="en-US" altLang="zh-CN" sz="1600" b="1"/>
            <a:t/>
          </a:r>
          <a:endParaRPr lang="en-US" altLang="zh-CN" sz="1600" b="1"/>
        </a:p>
      </dgm:t>
    </dgm:pt>
    <dgm:pt modelId="{44DC231B-242F-49CA-BDE1-754DFB780424}" cxnId="{24436A7F-EFB3-46C1-AFA2-D05E7EAA1D3E}" type="parTrans">
      <dgm:prSet/>
      <dgm:spPr/>
    </dgm:pt>
    <dgm:pt modelId="{9E53AD26-49D7-417F-B52F-7FBB3C332B0F}" cxnId="{24436A7F-EFB3-46C1-AFA2-D05E7EAA1D3E}" type="sibTrans">
      <dgm:prSet/>
      <dgm:spPr/>
    </dgm:pt>
    <dgm:pt modelId="{A5CBED62-2D3A-4840-A346-4A151325BF8F}">
      <dgm:prSet phldrT="[文本]" phldr="0" custT="1"/>
      <dgm:spPr/>
      <dgm:t>
        <a:bodyPr vert="horz" wrap="square"/>
        <a:p>
          <a:pPr>
            <a:lnSpc>
              <a:spcPct val="100000"/>
            </a:lnSpc>
            <a:spcBef>
              <a:spcPct val="0"/>
            </a:spcBef>
            <a:spcAft>
              <a:spcPct val="35000"/>
            </a:spcAft>
          </a:pPr>
          <a:r>
            <a:rPr lang="en-US" altLang="zh-CN" sz="2400" b="1"/>
            <a:t>activities</a:t>
          </a:r>
          <a:r>
            <a:rPr lang="en-US" altLang="zh-CN" sz="2400" b="1"/>
            <a:t/>
          </a:r>
          <a:endParaRPr lang="en-US" altLang="zh-CN" sz="2400" b="1"/>
        </a:p>
      </dgm:t>
    </dgm:pt>
    <dgm:pt modelId="{52B71577-2B98-4615-891F-0252EEC0143E}" cxnId="{96A32C7B-537B-44A6-BB41-E126F7EBDEC5}" type="parTrans">
      <dgm:prSet/>
      <dgm:spPr/>
    </dgm:pt>
    <dgm:pt modelId="{D3332EEB-0DA7-4D05-A841-61257CD17616}" cxnId="{96A32C7B-537B-44A6-BB41-E126F7EBDEC5}" type="sibTrans">
      <dgm:prSet/>
      <dgm:spPr/>
    </dgm:pt>
    <dgm:pt modelId="{0AC678EE-BF41-43CC-9251-D1217E80E25E}" type="pres">
      <dgm:prSet presAssocID="{152C524E-E378-4452-BF0A-A0A3866BC767}" presName="composite" presStyleCnt="0">
        <dgm:presLayoutVars>
          <dgm:chMax val="3"/>
          <dgm:animLvl val="lvl"/>
          <dgm:resizeHandles val="exact"/>
        </dgm:presLayoutVars>
      </dgm:prSet>
      <dgm:spPr/>
    </dgm:pt>
    <dgm:pt modelId="{AADEDC73-ACB3-45A3-973A-ABF8505B3A7B}" type="pres">
      <dgm:prSet presAssocID="{7E8B1F82-EF80-457C-BED7-75A20D544121}" presName="gear1" presStyleLbl="node1" presStyleIdx="0" presStyleCnt="3">
        <dgm:presLayoutVars>
          <dgm:chMax val="1"/>
          <dgm:bulletEnabled val="1"/>
        </dgm:presLayoutVars>
      </dgm:prSet>
      <dgm:spPr/>
    </dgm:pt>
    <dgm:pt modelId="{FD5126D6-DA6F-4292-A1CD-B9B71E940B47}" type="pres">
      <dgm:prSet presAssocID="{7E8B1F82-EF80-457C-BED7-75A20D544121}" presName="gear1srcNode" presStyleCnt="0"/>
      <dgm:spPr/>
    </dgm:pt>
    <dgm:pt modelId="{38377115-3CED-4DD3-BBC1-2D3BAEE3F400}" type="pres">
      <dgm:prSet presAssocID="{7E8B1F82-EF80-457C-BED7-75A20D544121}" presName="gear1dstNode" presStyleCnt="0"/>
      <dgm:spPr/>
    </dgm:pt>
    <dgm:pt modelId="{F496F5E5-47DD-4BF1-BD06-1907B05D2EC1}" type="pres">
      <dgm:prSet presAssocID="{169B2B45-EE9E-4D5E-8F79-2395CEEDDEB9}" presName="gear2" presStyleLbl="node1" presStyleIdx="1" presStyleCnt="3">
        <dgm:presLayoutVars>
          <dgm:chMax val="1"/>
          <dgm:bulletEnabled val="1"/>
        </dgm:presLayoutVars>
      </dgm:prSet>
      <dgm:spPr/>
    </dgm:pt>
    <dgm:pt modelId="{4B2CC2E8-6009-4937-9137-ADD5DC8273ED}" type="pres">
      <dgm:prSet presAssocID="{169B2B45-EE9E-4D5E-8F79-2395CEEDDEB9}" presName="gear2srcNode" presStyleCnt="0"/>
      <dgm:spPr/>
    </dgm:pt>
    <dgm:pt modelId="{CC1B951D-68BA-4CD8-9775-AEFAFF502CFD}" type="pres">
      <dgm:prSet presAssocID="{169B2B45-EE9E-4D5E-8F79-2395CEEDDEB9}" presName="gear2dstNode" presStyleCnt="0"/>
      <dgm:spPr/>
    </dgm:pt>
    <dgm:pt modelId="{76CE85FB-F342-4BD1-9F0F-FFCA043EA794}" type="pres">
      <dgm:prSet presAssocID="{A5CBED62-2D3A-4840-A346-4A151325BF8F}" presName="gear3" presStyleLbl="node1" presStyleIdx="2" presStyleCnt="3"/>
      <dgm:spPr/>
    </dgm:pt>
    <dgm:pt modelId="{E95A3E6F-3909-46F0-88ED-FD2ABE60E921}" type="pres">
      <dgm:prSet presAssocID="{A5CBED62-2D3A-4840-A346-4A151325BF8F}" presName="gear3tx" presStyleCnt="0">
        <dgm:presLayoutVars>
          <dgm:chMax val="1"/>
          <dgm:bulletEnabled val="1"/>
        </dgm:presLayoutVars>
      </dgm:prSet>
      <dgm:spPr/>
    </dgm:pt>
    <dgm:pt modelId="{7B4C9C98-24B9-4C2D-AE2C-7DA6F48E3628}" type="pres">
      <dgm:prSet presAssocID="{A5CBED62-2D3A-4840-A346-4A151325BF8F}" presName="gear3srcNode" presStyleCnt="0"/>
      <dgm:spPr/>
    </dgm:pt>
    <dgm:pt modelId="{47C1C2C8-E8F0-4BEF-B213-33A25D32490E}" type="pres">
      <dgm:prSet presAssocID="{A5CBED62-2D3A-4840-A346-4A151325BF8F}" presName="gear3dstNode" presStyleCnt="0"/>
      <dgm:spPr/>
    </dgm:pt>
    <dgm:pt modelId="{4FAAE36F-7EB2-4031-8CB6-7228D4CF8085}" type="pres">
      <dgm:prSet presAssocID="{388FB089-8815-4CC5-BEC2-8351C6C4D26E}" presName="connector1" presStyleLbl="sibTrans2D1" presStyleIdx="0" presStyleCnt="3"/>
      <dgm:spPr/>
    </dgm:pt>
    <dgm:pt modelId="{E7D6F9AF-4641-422B-BA8E-29C15AC420EB}" type="pres">
      <dgm:prSet presAssocID="{9E53AD26-49D7-417F-B52F-7FBB3C332B0F}" presName="connector2" presStyleLbl="sibTrans2D1" presStyleIdx="1" presStyleCnt="3"/>
      <dgm:spPr/>
    </dgm:pt>
    <dgm:pt modelId="{FC1BADD2-F83B-463D-AD5E-D94B5D6E0055}" type="pres">
      <dgm:prSet presAssocID="{D3332EEB-0DA7-4D05-A841-61257CD17616}" presName="connector3" presStyleLbl="sibTrans2D1" presStyleIdx="2" presStyleCnt="3"/>
      <dgm:spPr/>
    </dgm:pt>
  </dgm:ptLst>
  <dgm:cxnLst>
    <dgm:cxn modelId="{F2DE02D9-47BD-4EAB-9671-61C8ECE36C1A}" srcId="{152C524E-E378-4452-BF0A-A0A3866BC767}" destId="{7E8B1F82-EF80-457C-BED7-75A20D544121}" srcOrd="0" destOrd="0" parTransId="{7A599613-81AA-4227-B23E-7E1424FCAFFD}" sibTransId="{388FB089-8815-4CC5-BEC2-8351C6C4D26E}"/>
    <dgm:cxn modelId="{24436A7F-EFB3-46C1-AFA2-D05E7EAA1D3E}" srcId="{152C524E-E378-4452-BF0A-A0A3866BC767}" destId="{169B2B45-EE9E-4D5E-8F79-2395CEEDDEB9}" srcOrd="1" destOrd="0" parTransId="{44DC231B-242F-49CA-BDE1-754DFB780424}" sibTransId="{9E53AD26-49D7-417F-B52F-7FBB3C332B0F}"/>
    <dgm:cxn modelId="{96A32C7B-537B-44A6-BB41-E126F7EBDEC5}" srcId="{152C524E-E378-4452-BF0A-A0A3866BC767}" destId="{A5CBED62-2D3A-4840-A346-4A151325BF8F}" srcOrd="2" destOrd="0" parTransId="{52B71577-2B98-4615-891F-0252EEC0143E}" sibTransId="{D3332EEB-0DA7-4D05-A841-61257CD17616}"/>
    <dgm:cxn modelId="{1D62E85A-ECD7-42D9-A1C3-1007B47DE11E}" type="presOf" srcId="{152C524E-E378-4452-BF0A-A0A3866BC767}" destId="{0AC678EE-BF41-43CC-9251-D1217E80E25E}" srcOrd="0" destOrd="0" presId="urn:microsoft.com/office/officeart/2005/8/layout/gear1"/>
    <dgm:cxn modelId="{CB5E8D4D-608D-41A1-9F08-436F7256F742}" type="presParOf" srcId="{0AC678EE-BF41-43CC-9251-D1217E80E25E}" destId="{AADEDC73-ACB3-45A3-973A-ABF8505B3A7B}" srcOrd="0" destOrd="0" presId="urn:microsoft.com/office/officeart/2005/8/layout/gear1"/>
    <dgm:cxn modelId="{79DFA19D-B000-4BAA-8445-B0966F6A0486}" type="presOf" srcId="{7E8B1F82-EF80-457C-BED7-75A20D544121}" destId="{AADEDC73-ACB3-45A3-973A-ABF8505B3A7B}" srcOrd="0" destOrd="0" presId="urn:microsoft.com/office/officeart/2005/8/layout/gear1"/>
    <dgm:cxn modelId="{8B6CD1CC-C536-4B39-935D-AF8E7467896E}" type="presParOf" srcId="{0AC678EE-BF41-43CC-9251-D1217E80E25E}" destId="{FD5126D6-DA6F-4292-A1CD-B9B71E940B47}" srcOrd="1" destOrd="0" presId="urn:microsoft.com/office/officeart/2005/8/layout/gear1"/>
    <dgm:cxn modelId="{30AD4A02-2D39-4F9D-B8BA-1205C711D758}" type="presOf" srcId="{7E8B1F82-EF80-457C-BED7-75A20D544121}" destId="{FD5126D6-DA6F-4292-A1CD-B9B71E940B47}" srcOrd="0" destOrd="0" presId="urn:microsoft.com/office/officeart/2005/8/layout/gear1"/>
    <dgm:cxn modelId="{77F4BA5B-6F7E-4612-89EA-6FC2F8A8D7A8}" type="presParOf" srcId="{0AC678EE-BF41-43CC-9251-D1217E80E25E}" destId="{38377115-3CED-4DD3-BBC1-2D3BAEE3F400}" srcOrd="2" destOrd="0" presId="urn:microsoft.com/office/officeart/2005/8/layout/gear1"/>
    <dgm:cxn modelId="{7EDB5E5A-F405-471F-9890-98C657292DF9}" type="presOf" srcId="{7E8B1F82-EF80-457C-BED7-75A20D544121}" destId="{38377115-3CED-4DD3-BBC1-2D3BAEE3F400}" srcOrd="0" destOrd="0" presId="urn:microsoft.com/office/officeart/2005/8/layout/gear1"/>
    <dgm:cxn modelId="{CA12553B-3F32-4D9A-A382-55697C9D7A4C}" type="presParOf" srcId="{0AC678EE-BF41-43CC-9251-D1217E80E25E}" destId="{F496F5E5-47DD-4BF1-BD06-1907B05D2EC1}" srcOrd="3" destOrd="0" presId="urn:microsoft.com/office/officeart/2005/8/layout/gear1"/>
    <dgm:cxn modelId="{9C31B410-1CBC-4009-94E6-938C52A9DBA6}" type="presOf" srcId="{169B2B45-EE9E-4D5E-8F79-2395CEEDDEB9}" destId="{F496F5E5-47DD-4BF1-BD06-1907B05D2EC1}" srcOrd="0" destOrd="0" presId="urn:microsoft.com/office/officeart/2005/8/layout/gear1"/>
    <dgm:cxn modelId="{5B3327E1-F13B-4A15-94A3-9FCC8EF1BAB6}" type="presParOf" srcId="{0AC678EE-BF41-43CC-9251-D1217E80E25E}" destId="{4B2CC2E8-6009-4937-9137-ADD5DC8273ED}" srcOrd="4" destOrd="0" presId="urn:microsoft.com/office/officeart/2005/8/layout/gear1"/>
    <dgm:cxn modelId="{F7F99D71-F14C-4811-98AF-CEB8FBD91DB2}" type="presOf" srcId="{169B2B45-EE9E-4D5E-8F79-2395CEEDDEB9}" destId="{4B2CC2E8-6009-4937-9137-ADD5DC8273ED}" srcOrd="0" destOrd="0" presId="urn:microsoft.com/office/officeart/2005/8/layout/gear1"/>
    <dgm:cxn modelId="{BC77C93D-42F1-4E34-BBEC-0F39CB38A8A2}" type="presParOf" srcId="{0AC678EE-BF41-43CC-9251-D1217E80E25E}" destId="{CC1B951D-68BA-4CD8-9775-AEFAFF502CFD}" srcOrd="5" destOrd="0" presId="urn:microsoft.com/office/officeart/2005/8/layout/gear1"/>
    <dgm:cxn modelId="{1E0988A6-E79A-44F4-BC17-E593157327DF}" type="presOf" srcId="{169B2B45-EE9E-4D5E-8F79-2395CEEDDEB9}" destId="{CC1B951D-68BA-4CD8-9775-AEFAFF502CFD}" srcOrd="0" destOrd="0" presId="urn:microsoft.com/office/officeart/2005/8/layout/gear1"/>
    <dgm:cxn modelId="{D26889DD-13B8-4117-BD01-7F9C9608647D}" type="presParOf" srcId="{0AC678EE-BF41-43CC-9251-D1217E80E25E}" destId="{76CE85FB-F342-4BD1-9F0F-FFCA043EA794}" srcOrd="6" destOrd="0" presId="urn:microsoft.com/office/officeart/2005/8/layout/gear1"/>
    <dgm:cxn modelId="{6D59B4D2-CCC2-46A3-96BE-C9573641458E}" type="presOf" srcId="{A5CBED62-2D3A-4840-A346-4A151325BF8F}" destId="{76CE85FB-F342-4BD1-9F0F-FFCA043EA794}" srcOrd="0" destOrd="0" presId="urn:microsoft.com/office/officeart/2005/8/layout/gear1"/>
    <dgm:cxn modelId="{017189C9-F269-4E69-AA2E-9D669CC660D4}" type="presParOf" srcId="{0AC678EE-BF41-43CC-9251-D1217E80E25E}" destId="{E95A3E6F-3909-46F0-88ED-FD2ABE60E921}" srcOrd="7" destOrd="0" presId="urn:microsoft.com/office/officeart/2005/8/layout/gear1"/>
    <dgm:cxn modelId="{DB2A4F8D-B54A-4115-A93F-E72DB77C1932}" type="presOf" srcId="{A5CBED62-2D3A-4840-A346-4A151325BF8F}" destId="{E95A3E6F-3909-46F0-88ED-FD2ABE60E921}" srcOrd="1" destOrd="0" presId="urn:microsoft.com/office/officeart/2005/8/layout/gear1"/>
    <dgm:cxn modelId="{9802F9E4-9FA9-4A4A-A020-26723A1DCEA7}" type="presParOf" srcId="{0AC678EE-BF41-43CC-9251-D1217E80E25E}" destId="{7B4C9C98-24B9-4C2D-AE2C-7DA6F48E3628}" srcOrd="8" destOrd="0" presId="urn:microsoft.com/office/officeart/2005/8/layout/gear1"/>
    <dgm:cxn modelId="{20D759E3-7F63-40E5-A59E-7FD648765CC8}" type="presOf" srcId="{A5CBED62-2D3A-4840-A346-4A151325BF8F}" destId="{7B4C9C98-24B9-4C2D-AE2C-7DA6F48E3628}" srcOrd="0" destOrd="0" presId="urn:microsoft.com/office/officeart/2005/8/layout/gear1"/>
    <dgm:cxn modelId="{074BA84C-E4C6-4EEE-8FA4-8538E87AAC8E}" type="presParOf" srcId="{0AC678EE-BF41-43CC-9251-D1217E80E25E}" destId="{47C1C2C8-E8F0-4BEF-B213-33A25D32490E}" srcOrd="9" destOrd="0" presId="urn:microsoft.com/office/officeart/2005/8/layout/gear1"/>
    <dgm:cxn modelId="{6492B118-AEB4-4312-A246-AA776E2BA56A}" type="presOf" srcId="{A5CBED62-2D3A-4840-A346-4A151325BF8F}" destId="{47C1C2C8-E8F0-4BEF-B213-33A25D32490E}" srcOrd="0" destOrd="0" presId="urn:microsoft.com/office/officeart/2005/8/layout/gear1"/>
    <dgm:cxn modelId="{7B850882-90CA-4E90-8915-48D9D17253A4}" type="presParOf" srcId="{0AC678EE-BF41-43CC-9251-D1217E80E25E}" destId="{4FAAE36F-7EB2-4031-8CB6-7228D4CF8085}" srcOrd="10" destOrd="0" presId="urn:microsoft.com/office/officeart/2005/8/layout/gear1"/>
    <dgm:cxn modelId="{957206D3-9A0D-469C-B142-B0015E7B3B2A}" type="presOf" srcId="{388FB089-8815-4CC5-BEC2-8351C6C4D26E}" destId="{4FAAE36F-7EB2-4031-8CB6-7228D4CF8085}" srcOrd="0" destOrd="0" presId="urn:microsoft.com/office/officeart/2005/8/layout/gear1"/>
    <dgm:cxn modelId="{111198FB-B19B-4AAE-820A-6E263904A59E}" type="presParOf" srcId="{0AC678EE-BF41-43CC-9251-D1217E80E25E}" destId="{E7D6F9AF-4641-422B-BA8E-29C15AC420EB}" srcOrd="11" destOrd="0" presId="urn:microsoft.com/office/officeart/2005/8/layout/gear1"/>
    <dgm:cxn modelId="{4BD19C1F-7A6C-4178-A78E-EB72C852379D}" type="presOf" srcId="{9E53AD26-49D7-417F-B52F-7FBB3C332B0F}" destId="{E7D6F9AF-4641-422B-BA8E-29C15AC420EB}" srcOrd="0" destOrd="0" presId="urn:microsoft.com/office/officeart/2005/8/layout/gear1"/>
    <dgm:cxn modelId="{148BC1E4-5515-49A8-9CB0-90E76F204E16}" type="presParOf" srcId="{0AC678EE-BF41-43CC-9251-D1217E80E25E}" destId="{FC1BADD2-F83B-463D-AD5E-D94B5D6E0055}" srcOrd="12" destOrd="0" presId="urn:microsoft.com/office/officeart/2005/8/layout/gear1"/>
    <dgm:cxn modelId="{1B7FC79D-DB85-441A-B3F1-5AECC5232B8E}" type="presOf" srcId="{D3332EEB-0DA7-4D05-A841-61257CD17616}" destId="{FC1BADD2-F83B-463D-AD5E-D94B5D6E0055}" srcOrd="0" destOrd="0" presId="urn:microsoft.com/office/officeart/2005/8/layout/gear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8FBB7B-694A-47BF-865D-2F44C1051453}" type="doc">
      <dgm:prSet loTypeId="urn:microsoft.com/office/officeart/2005/8/layout/hList1" loCatId="list" qsTypeId="urn:microsoft.com/office/officeart/2005/8/quickstyle/simple1" qsCatId="simple" csTypeId="urn:microsoft.com/office/officeart/2005/8/colors/accent1_2" csCatId="accent1" phldr="0"/>
      <dgm:spPr/>
      <dgm:t>
        <a:bodyPr/>
        <a:p>
          <a:endParaRPr lang="zh-CN" altLang="en-US"/>
        </a:p>
      </dgm:t>
    </dgm:pt>
    <dgm:pt modelId="{BD5427FF-4EB1-4006-BF7F-42158E0C5129}">
      <dgm:prSet phldrT="[文本]" phldr="0" custT="0"/>
      <dgm:spPr/>
      <dgm:t>
        <a:bodyPr vert="horz" wrap="square"/>
        <a:p>
          <a:pPr>
            <a:lnSpc>
              <a:spcPct val="100000"/>
            </a:lnSpc>
            <a:spcBef>
              <a:spcPct val="0"/>
            </a:spcBef>
            <a:spcAft>
              <a:spcPct val="35000"/>
            </a:spcAft>
          </a:pPr>
          <a:r>
            <a:rPr lang="en-US" altLang="zh-CN"/>
            <a:t>opening</a:t>
          </a:r>
          <a:r>
            <a:rPr lang="en-US" altLang="zh-CN"/>
            <a:t/>
          </a:r>
          <a:endParaRPr lang="en-US" altLang="zh-CN"/>
        </a:p>
      </dgm:t>
    </dgm:pt>
    <dgm:pt modelId="{A2F6D805-3B53-408A-A2A3-20BC3BF0D242}" cxnId="{A13863AC-4186-420A-86E1-DC8F63EDB1C7}" type="parTrans">
      <dgm:prSet/>
      <dgm:spPr/>
      <dgm:t>
        <a:bodyPr/>
        <a:p>
          <a:endParaRPr lang="zh-CN" altLang="en-US"/>
        </a:p>
      </dgm:t>
    </dgm:pt>
    <dgm:pt modelId="{D47F9812-1256-4E44-A6BE-BEC559BE8FF3}" cxnId="{A13863AC-4186-420A-86E1-DC8F63EDB1C7}" type="sibTrans">
      <dgm:prSet/>
      <dgm:spPr/>
      <dgm:t>
        <a:bodyPr/>
        <a:p>
          <a:endParaRPr lang="zh-CN" altLang="en-US"/>
        </a:p>
      </dgm:t>
    </dgm:pt>
    <dgm:pt modelId="{3A7B819B-DBE9-4610-B22A-5573EA6D532D}">
      <dgm:prSet phldrT="[文本]" phldr="0" custT="0"/>
      <dgm:spPr/>
      <dgm:t>
        <a:bodyPr vert="horz" wrap="square"/>
        <a:p>
          <a:pPr>
            <a:lnSpc>
              <a:spcPct val="100000"/>
            </a:lnSpc>
            <a:spcBef>
              <a:spcPct val="0"/>
            </a:spcBef>
            <a:spcAft>
              <a:spcPct val="15000"/>
            </a:spcAft>
          </a:pPr>
          <a:r>
            <a:rPr lang="en-US" altLang="zh-CN"/>
            <a:t>topic</a:t>
          </a:r>
          <a:r>
            <a:rPr lang="zh-CN" altLang="en-US"/>
            <a:t/>
          </a:r>
          <a:endParaRPr lang="zh-CN" altLang="en-US"/>
        </a:p>
      </dgm:t>
    </dgm:pt>
    <dgm:pt modelId="{DC4BEA23-BF6E-42AD-9BF0-CFBDE86A80F1}" cxnId="{85F43710-8676-4C89-9966-56D8492A6D8A}" type="parTrans">
      <dgm:prSet/>
      <dgm:spPr/>
      <dgm:t>
        <a:bodyPr/>
        <a:p>
          <a:endParaRPr lang="zh-CN" altLang="en-US"/>
        </a:p>
      </dgm:t>
    </dgm:pt>
    <dgm:pt modelId="{0BF6ACD3-AE1A-4691-8CBE-DBE77AB8A685}" cxnId="{85F43710-8676-4C89-9966-56D8492A6D8A}" type="sibTrans">
      <dgm:prSet/>
      <dgm:spPr/>
      <dgm:t>
        <a:bodyPr/>
        <a:p>
          <a:endParaRPr lang="zh-CN" altLang="en-US"/>
        </a:p>
      </dgm:t>
    </dgm:pt>
    <dgm:pt modelId="{5A3CF076-2D28-46AF-8537-B9B94613161C}">
      <dgm:prSet phldr="0" custT="0"/>
      <dgm:spPr/>
      <dgm:t>
        <a:bodyPr vert="horz" wrap="square"/>
        <a:p>
          <a:pPr>
            <a:lnSpc>
              <a:spcPct val="100000"/>
            </a:lnSpc>
            <a:spcBef>
              <a:spcPct val="0"/>
            </a:spcBef>
            <a:spcAft>
              <a:spcPct val="15000"/>
            </a:spcAft>
          </a:pPr>
          <a:r>
            <a:rPr lang="en-US" altLang="zh-CN"/>
            <a:t>feelings</a:t>
          </a:r>
          <a:r>
            <a:rPr lang="en-US" altLang="zh-CN"/>
            <a:t/>
          </a:r>
          <a:endParaRPr lang="en-US" altLang="zh-CN"/>
        </a:p>
      </dgm:t>
    </dgm:pt>
    <dgm:pt modelId="{410AAA26-0960-41EB-AD0F-206B7B0C9CE8}" cxnId="{A6628543-B119-4416-B3A8-6E104E24EAAA}" type="parTrans">
      <dgm:prSet/>
      <dgm:spPr/>
    </dgm:pt>
    <dgm:pt modelId="{91B26131-75A9-45E7-A1CD-7F29C9CB1950}" cxnId="{A6628543-B119-4416-B3A8-6E104E24EAAA}" type="sibTrans">
      <dgm:prSet/>
      <dgm:spPr/>
    </dgm:pt>
    <dgm:pt modelId="{FE969E54-0D5D-4815-BDC4-3309E2F7325D}">
      <dgm:prSet phldrT="[文本]" phldr="0" custT="0"/>
      <dgm:spPr/>
      <dgm:t>
        <a:bodyPr vert="horz" wrap="square"/>
        <a:p>
          <a:pPr>
            <a:lnSpc>
              <a:spcPct val="100000"/>
            </a:lnSpc>
            <a:spcBef>
              <a:spcPct val="0"/>
            </a:spcBef>
            <a:spcAft>
              <a:spcPct val="35000"/>
            </a:spcAft>
          </a:pPr>
          <a:r>
            <a:rPr lang="en-US" altLang="zh-CN"/>
            <a:t>body</a:t>
          </a:r>
          <a:r>
            <a:rPr lang="en-US" altLang="zh-CN"/>
            <a:t/>
          </a:r>
          <a:endParaRPr lang="en-US" altLang="zh-CN"/>
        </a:p>
      </dgm:t>
    </dgm:pt>
    <dgm:pt modelId="{B5D9FB86-EEBE-488F-B7DE-B7CF5C9166C5}" cxnId="{12058014-662C-4A38-B209-85C1D42B4C34}" type="parTrans">
      <dgm:prSet/>
      <dgm:spPr/>
      <dgm:t>
        <a:bodyPr/>
        <a:p>
          <a:endParaRPr lang="zh-CN" altLang="en-US"/>
        </a:p>
      </dgm:t>
    </dgm:pt>
    <dgm:pt modelId="{D7D19B67-C01A-45D3-B5C7-B7E1B18A9F62}" cxnId="{12058014-662C-4A38-B209-85C1D42B4C34}" type="sibTrans">
      <dgm:prSet/>
      <dgm:spPr/>
      <dgm:t>
        <a:bodyPr/>
        <a:p>
          <a:endParaRPr lang="zh-CN" altLang="en-US"/>
        </a:p>
      </dgm:t>
    </dgm:pt>
    <dgm:pt modelId="{35600F67-42C2-4D1B-B072-DC2A36FCB136}">
      <dgm:prSet phldrT="[文本]" phldr="0" custT="0"/>
      <dgm:spPr/>
      <dgm:t>
        <a:bodyPr vert="horz" wrap="square"/>
        <a:p>
          <a:pPr>
            <a:lnSpc>
              <a:spcPct val="100000"/>
            </a:lnSpc>
            <a:spcBef>
              <a:spcPct val="0"/>
            </a:spcBef>
            <a:spcAft>
              <a:spcPct val="15000"/>
            </a:spcAft>
          </a:pPr>
          <a:r>
            <a:rPr lang="en-US" altLang="zh-CN"/>
            <a:t>activities</a:t>
          </a:r>
          <a:r>
            <a:rPr lang="zh-CN" altLang="en-US"/>
            <a:t/>
          </a:r>
          <a:endParaRPr lang="zh-CN" altLang="en-US"/>
        </a:p>
      </dgm:t>
    </dgm:pt>
    <dgm:pt modelId="{B4BC79E1-FDBA-43D1-A988-1BE8090EDA7A}" cxnId="{E84AA593-31FA-42DD-B21A-797A98B1419C}" type="parTrans">
      <dgm:prSet/>
      <dgm:spPr/>
      <dgm:t>
        <a:bodyPr/>
        <a:p>
          <a:endParaRPr lang="zh-CN" altLang="en-US"/>
        </a:p>
      </dgm:t>
    </dgm:pt>
    <dgm:pt modelId="{AD46A0AA-C45A-46D2-89AF-28390F99F9D0}" cxnId="{E84AA593-31FA-42DD-B21A-797A98B1419C}" type="sibTrans">
      <dgm:prSet/>
      <dgm:spPr/>
      <dgm:t>
        <a:bodyPr/>
        <a:p>
          <a:endParaRPr lang="zh-CN" altLang="en-US"/>
        </a:p>
      </dgm:t>
    </dgm:pt>
    <dgm:pt modelId="{4A5029E8-10BF-47A2-8CC0-F3C1104834DA}">
      <dgm:prSet phldr="0" custT="0"/>
      <dgm:spPr/>
      <dgm:t>
        <a:bodyPr vert="horz" wrap="square"/>
        <a:p>
          <a:pPr>
            <a:lnSpc>
              <a:spcPct val="100000"/>
            </a:lnSpc>
            <a:spcBef>
              <a:spcPct val="0"/>
            </a:spcBef>
            <a:spcAft>
              <a:spcPct val="15000"/>
            </a:spcAft>
          </a:pPr>
          <a:r>
            <a:rPr lang="en-US" altLang="zh-CN"/>
            <a:t>feelings</a:t>
          </a:r>
          <a:r>
            <a:rPr lang="en-US" altLang="zh-CN"/>
            <a:t/>
          </a:r>
          <a:endParaRPr lang="en-US" altLang="zh-CN"/>
        </a:p>
      </dgm:t>
    </dgm:pt>
    <dgm:pt modelId="{FFA1BB24-09F5-42AA-B9AC-2A8DC927CC9B}" cxnId="{69022395-B8E4-41EE-A307-00204288480F}" type="parTrans">
      <dgm:prSet/>
      <dgm:spPr/>
    </dgm:pt>
    <dgm:pt modelId="{0945ECEA-7C71-45F3-9BE9-09C59B230F98}" cxnId="{69022395-B8E4-41EE-A307-00204288480F}" type="sibTrans">
      <dgm:prSet/>
      <dgm:spPr/>
    </dgm:pt>
    <dgm:pt modelId="{61F0DC84-7FFF-4FDD-9B5D-40960093AE83}">
      <dgm:prSet phldrT="[文本]" phldr="0" custT="0"/>
      <dgm:spPr/>
      <dgm:t>
        <a:bodyPr vert="horz" wrap="square"/>
        <a:p>
          <a:pPr>
            <a:lnSpc>
              <a:spcPct val="100000"/>
            </a:lnSpc>
            <a:spcBef>
              <a:spcPct val="0"/>
            </a:spcBef>
            <a:spcAft>
              <a:spcPct val="35000"/>
            </a:spcAft>
          </a:pPr>
          <a:r>
            <a:rPr lang="en-US" altLang="zh-CN"/>
            <a:t>closing</a:t>
          </a:r>
          <a:r>
            <a:rPr lang="en-US" altLang="zh-CN"/>
            <a:t/>
          </a:r>
          <a:endParaRPr lang="en-US" altLang="zh-CN"/>
        </a:p>
      </dgm:t>
    </dgm:pt>
    <dgm:pt modelId="{2CB3CEFC-83E6-4DB9-B636-5287ACC11553}" cxnId="{665F374D-BB30-423B-9397-BEF1A57AEA30}" type="parTrans">
      <dgm:prSet/>
      <dgm:spPr/>
      <dgm:t>
        <a:bodyPr/>
        <a:p>
          <a:endParaRPr lang="zh-CN" altLang="en-US"/>
        </a:p>
      </dgm:t>
    </dgm:pt>
    <dgm:pt modelId="{1FAE29ED-22A2-40FA-904A-0706E8542FE7}" cxnId="{665F374D-BB30-423B-9397-BEF1A57AEA30}" type="sibTrans">
      <dgm:prSet/>
      <dgm:spPr/>
      <dgm:t>
        <a:bodyPr/>
        <a:p>
          <a:endParaRPr lang="zh-CN" altLang="en-US"/>
        </a:p>
      </dgm:t>
    </dgm:pt>
    <dgm:pt modelId="{2C0D9F89-7CE9-4195-96AC-FB27D6AA2EF6}">
      <dgm:prSet phldrT="[文本]" phldr="0" custT="0"/>
      <dgm:spPr/>
      <dgm:t>
        <a:bodyPr vert="horz" wrap="square"/>
        <a:p>
          <a:pPr>
            <a:lnSpc>
              <a:spcPct val="100000"/>
            </a:lnSpc>
            <a:spcBef>
              <a:spcPct val="0"/>
            </a:spcBef>
            <a:spcAft>
              <a:spcPct val="15000"/>
            </a:spcAft>
          </a:pPr>
          <a:r>
            <a:rPr lang="en-US" altLang="zh-CN"/>
            <a:t>summary</a:t>
          </a:r>
          <a:endParaRPr lang="en-US" altLang="zh-CN"/>
        </a:p>
      </dgm:t>
    </dgm:pt>
    <dgm:pt modelId="{24D9371C-2787-474E-A690-5A09190A9707}" cxnId="{9379E73A-A1EB-4EC0-AB21-ACFAA4B23882}" type="parTrans">
      <dgm:prSet/>
      <dgm:spPr/>
      <dgm:t>
        <a:bodyPr/>
        <a:p>
          <a:endParaRPr lang="zh-CN" altLang="en-US"/>
        </a:p>
      </dgm:t>
    </dgm:pt>
    <dgm:pt modelId="{39E6AF7E-E529-4319-B552-AB363EF4CE26}" cxnId="{9379E73A-A1EB-4EC0-AB21-ACFAA4B23882}" type="sibTrans">
      <dgm:prSet/>
      <dgm:spPr/>
      <dgm:t>
        <a:bodyPr/>
        <a:p>
          <a:endParaRPr lang="zh-CN" altLang="en-US"/>
        </a:p>
      </dgm:t>
    </dgm:pt>
    <dgm:pt modelId="{7D148552-62B1-40DC-A3BA-F00B03404E27}">
      <dgm:prSet phldr="0" custT="0"/>
      <dgm:spPr/>
      <dgm:t>
        <a:bodyPr vert="horz" wrap="square"/>
        <a:p>
          <a:pPr>
            <a:lnSpc>
              <a:spcPct val="100000"/>
            </a:lnSpc>
            <a:spcBef>
              <a:spcPct val="0"/>
            </a:spcBef>
            <a:spcAft>
              <a:spcPct val="15000"/>
            </a:spcAft>
          </a:pPr>
          <a:r>
            <a:rPr lang="en-US" altLang="zh-CN"/>
            <a:t>feelings</a:t>
          </a:r>
          <a:r>
            <a:rPr lang="en-US" altLang="zh-CN"/>
            <a:t/>
          </a:r>
          <a:endParaRPr lang="en-US" altLang="zh-CN"/>
        </a:p>
      </dgm:t>
    </dgm:pt>
    <dgm:pt modelId="{84B8977B-9AF2-43D5-ACBE-84039A33E4A9}" cxnId="{2E7F0703-FEEC-431C-9245-6D62742AE741}" type="parTrans">
      <dgm:prSet/>
      <dgm:spPr/>
    </dgm:pt>
    <dgm:pt modelId="{51893123-80A0-4E19-A19E-E884FA1E7147}" cxnId="{2E7F0703-FEEC-431C-9245-6D62742AE741}" type="sibTrans">
      <dgm:prSet/>
      <dgm:spPr/>
    </dgm:pt>
    <dgm:pt modelId="{D5FB6A06-3991-4223-AD64-C4F7F6F4DF69}" type="pres">
      <dgm:prSet presAssocID="{468FBB7B-694A-47BF-865D-2F44C1051453}" presName="Name0" presStyleCnt="0">
        <dgm:presLayoutVars>
          <dgm:dir/>
          <dgm:animLvl val="lvl"/>
          <dgm:resizeHandles val="exact"/>
        </dgm:presLayoutVars>
      </dgm:prSet>
      <dgm:spPr/>
    </dgm:pt>
    <dgm:pt modelId="{5EB24CCF-928A-4018-A934-89F31F564A83}" type="pres">
      <dgm:prSet presAssocID="{BD5427FF-4EB1-4006-BF7F-42158E0C5129}" presName="composite" presStyleCnt="0"/>
      <dgm:spPr/>
    </dgm:pt>
    <dgm:pt modelId="{5D9704F8-5A95-419F-B794-1E2F82666BDB}" type="pres">
      <dgm:prSet presAssocID="{BD5427FF-4EB1-4006-BF7F-42158E0C5129}" presName="parTx" presStyleLbl="alignNode1" presStyleIdx="0" presStyleCnt="3">
        <dgm:presLayoutVars>
          <dgm:chMax val="0"/>
          <dgm:chPref val="0"/>
          <dgm:bulletEnabled val="1"/>
        </dgm:presLayoutVars>
      </dgm:prSet>
      <dgm:spPr/>
    </dgm:pt>
    <dgm:pt modelId="{C0A6D3D8-DBC2-45B6-8DEF-789A72552BB4}" type="pres">
      <dgm:prSet presAssocID="{BD5427FF-4EB1-4006-BF7F-42158E0C5129}" presName="desTx" presStyleLbl="alignAccFollowNode1" presStyleIdx="0" presStyleCnt="3">
        <dgm:presLayoutVars>
          <dgm:bulletEnabled val="1"/>
        </dgm:presLayoutVars>
      </dgm:prSet>
      <dgm:spPr/>
    </dgm:pt>
    <dgm:pt modelId="{C4F6D2AE-A2A5-43DC-B705-8E8ECE0E1613}" type="pres">
      <dgm:prSet presAssocID="{D47F9812-1256-4E44-A6BE-BEC559BE8FF3}" presName="space" presStyleCnt="0"/>
      <dgm:spPr/>
    </dgm:pt>
    <dgm:pt modelId="{C1832C44-4F6B-4ABA-88DC-7D5A80779E4B}" type="pres">
      <dgm:prSet presAssocID="{FE969E54-0D5D-4815-BDC4-3309E2F7325D}" presName="composite" presStyleCnt="0"/>
      <dgm:spPr/>
    </dgm:pt>
    <dgm:pt modelId="{3E0BA246-3456-471B-AD87-1436FD251DD8}" type="pres">
      <dgm:prSet presAssocID="{FE969E54-0D5D-4815-BDC4-3309E2F7325D}" presName="parTx" presStyleLbl="alignNode1" presStyleIdx="1" presStyleCnt="3">
        <dgm:presLayoutVars>
          <dgm:chMax val="0"/>
          <dgm:chPref val="0"/>
          <dgm:bulletEnabled val="1"/>
        </dgm:presLayoutVars>
      </dgm:prSet>
      <dgm:spPr/>
    </dgm:pt>
    <dgm:pt modelId="{33CF15AD-8A19-4E9A-9BED-239A79CAF737}" type="pres">
      <dgm:prSet presAssocID="{FE969E54-0D5D-4815-BDC4-3309E2F7325D}" presName="desTx" presStyleLbl="alignAccFollowNode1" presStyleIdx="1" presStyleCnt="3">
        <dgm:presLayoutVars>
          <dgm:bulletEnabled val="1"/>
        </dgm:presLayoutVars>
      </dgm:prSet>
      <dgm:spPr/>
    </dgm:pt>
    <dgm:pt modelId="{F4639A07-76C8-4329-80D5-712628979A9A}" type="pres">
      <dgm:prSet presAssocID="{D7D19B67-C01A-45D3-B5C7-B7E1B18A9F62}" presName="space" presStyleCnt="0"/>
      <dgm:spPr/>
    </dgm:pt>
    <dgm:pt modelId="{7F710124-E259-48A5-9895-471DE20AF50E}" type="pres">
      <dgm:prSet presAssocID="{61F0DC84-7FFF-4FDD-9B5D-40960093AE83}" presName="composite" presStyleCnt="0"/>
      <dgm:spPr/>
    </dgm:pt>
    <dgm:pt modelId="{FC453BFD-315B-4968-86FA-B7D3125F3320}" type="pres">
      <dgm:prSet presAssocID="{61F0DC84-7FFF-4FDD-9B5D-40960093AE83}" presName="parTx" presStyleLbl="alignNode1" presStyleIdx="2" presStyleCnt="3">
        <dgm:presLayoutVars>
          <dgm:chMax val="0"/>
          <dgm:chPref val="0"/>
          <dgm:bulletEnabled val="1"/>
        </dgm:presLayoutVars>
      </dgm:prSet>
      <dgm:spPr/>
    </dgm:pt>
    <dgm:pt modelId="{B357C82A-FE93-416B-AFBF-A74F9E99C4E4}" type="pres">
      <dgm:prSet presAssocID="{61F0DC84-7FFF-4FDD-9B5D-40960093AE83}" presName="desTx" presStyleLbl="alignAccFollowNode1" presStyleIdx="2" presStyleCnt="3">
        <dgm:presLayoutVars>
          <dgm:bulletEnabled val="1"/>
        </dgm:presLayoutVars>
      </dgm:prSet>
      <dgm:spPr/>
    </dgm:pt>
  </dgm:ptLst>
  <dgm:cxnLst>
    <dgm:cxn modelId="{A13863AC-4186-420A-86E1-DC8F63EDB1C7}" srcId="{468FBB7B-694A-47BF-865D-2F44C1051453}" destId="{BD5427FF-4EB1-4006-BF7F-42158E0C5129}" srcOrd="0" destOrd="0" parTransId="{A2F6D805-3B53-408A-A2A3-20BC3BF0D242}" sibTransId="{D47F9812-1256-4E44-A6BE-BEC559BE8FF3}"/>
    <dgm:cxn modelId="{85F43710-8676-4C89-9966-56D8492A6D8A}" srcId="{BD5427FF-4EB1-4006-BF7F-42158E0C5129}" destId="{3A7B819B-DBE9-4610-B22A-5573EA6D532D}" srcOrd="0" destOrd="0" parTransId="{DC4BEA23-BF6E-42AD-9BF0-CFBDE86A80F1}" sibTransId="{0BF6ACD3-AE1A-4691-8CBE-DBE77AB8A685}"/>
    <dgm:cxn modelId="{A6628543-B119-4416-B3A8-6E104E24EAAA}" srcId="{BD5427FF-4EB1-4006-BF7F-42158E0C5129}" destId="{5A3CF076-2D28-46AF-8537-B9B94613161C}" srcOrd="1" destOrd="0" parTransId="{410AAA26-0960-41EB-AD0F-206B7B0C9CE8}" sibTransId="{91B26131-75A9-45E7-A1CD-7F29C9CB1950}"/>
    <dgm:cxn modelId="{12058014-662C-4A38-B209-85C1D42B4C34}" srcId="{468FBB7B-694A-47BF-865D-2F44C1051453}" destId="{FE969E54-0D5D-4815-BDC4-3309E2F7325D}" srcOrd="1" destOrd="0" parTransId="{B5D9FB86-EEBE-488F-B7DE-B7CF5C9166C5}" sibTransId="{D7D19B67-C01A-45D3-B5C7-B7E1B18A9F62}"/>
    <dgm:cxn modelId="{E84AA593-31FA-42DD-B21A-797A98B1419C}" srcId="{FE969E54-0D5D-4815-BDC4-3309E2F7325D}" destId="{35600F67-42C2-4D1B-B072-DC2A36FCB136}" srcOrd="0" destOrd="1" parTransId="{B4BC79E1-FDBA-43D1-A988-1BE8090EDA7A}" sibTransId="{AD46A0AA-C45A-46D2-89AF-28390F99F9D0}"/>
    <dgm:cxn modelId="{69022395-B8E4-41EE-A307-00204288480F}" srcId="{FE969E54-0D5D-4815-BDC4-3309E2F7325D}" destId="{4A5029E8-10BF-47A2-8CC0-F3C1104834DA}" srcOrd="1" destOrd="1" parTransId="{FFA1BB24-09F5-42AA-B9AC-2A8DC927CC9B}" sibTransId="{0945ECEA-7C71-45F3-9BE9-09C59B230F98}"/>
    <dgm:cxn modelId="{665F374D-BB30-423B-9397-BEF1A57AEA30}" srcId="{468FBB7B-694A-47BF-865D-2F44C1051453}" destId="{61F0DC84-7FFF-4FDD-9B5D-40960093AE83}" srcOrd="2" destOrd="0" parTransId="{2CB3CEFC-83E6-4DB9-B636-5287ACC11553}" sibTransId="{1FAE29ED-22A2-40FA-904A-0706E8542FE7}"/>
    <dgm:cxn modelId="{9379E73A-A1EB-4EC0-AB21-ACFAA4B23882}" srcId="{61F0DC84-7FFF-4FDD-9B5D-40960093AE83}" destId="{2C0D9F89-7CE9-4195-96AC-FB27D6AA2EF6}" srcOrd="0" destOrd="2" parTransId="{24D9371C-2787-474E-A690-5A09190A9707}" sibTransId="{39E6AF7E-E529-4319-B552-AB363EF4CE26}"/>
    <dgm:cxn modelId="{2E7F0703-FEEC-431C-9245-6D62742AE741}" srcId="{61F0DC84-7FFF-4FDD-9B5D-40960093AE83}" destId="{7D148552-62B1-40DC-A3BA-F00B03404E27}" srcOrd="1" destOrd="2" parTransId="{84B8977B-9AF2-43D5-ACBE-84039A33E4A9}" sibTransId="{51893123-80A0-4E19-A19E-E884FA1E7147}"/>
    <dgm:cxn modelId="{60D80778-4B62-47B5-88B1-FBC8AC3ED827}" type="presOf" srcId="{468FBB7B-694A-47BF-865D-2F44C1051453}" destId="{D5FB6A06-3991-4223-AD64-C4F7F6F4DF69}" srcOrd="0" destOrd="0" presId="urn:microsoft.com/office/officeart/2005/8/layout/hList1"/>
    <dgm:cxn modelId="{1A26AB7C-9D77-45BF-BCF0-EB7AE167C00E}" type="presParOf" srcId="{D5FB6A06-3991-4223-AD64-C4F7F6F4DF69}" destId="{5EB24CCF-928A-4018-A934-89F31F564A83}" srcOrd="0" destOrd="0" presId="urn:microsoft.com/office/officeart/2005/8/layout/hList1"/>
    <dgm:cxn modelId="{FA4DFD88-7A5D-470A-B826-1567DC64384B}" type="presParOf" srcId="{5EB24CCF-928A-4018-A934-89F31F564A83}" destId="{5D9704F8-5A95-419F-B794-1E2F82666BDB}" srcOrd="0" destOrd="0" presId="urn:microsoft.com/office/officeart/2005/8/layout/hList1"/>
    <dgm:cxn modelId="{C89C7EA5-94BA-48D3-8F8D-BB0E8DC86CD6}" type="presOf" srcId="{BD5427FF-4EB1-4006-BF7F-42158E0C5129}" destId="{5D9704F8-5A95-419F-B794-1E2F82666BDB}" srcOrd="0" destOrd="0" presId="urn:microsoft.com/office/officeart/2005/8/layout/hList1"/>
    <dgm:cxn modelId="{28A01312-F35A-41AE-BE0E-9C4F3F7C01F1}" type="presParOf" srcId="{5EB24CCF-928A-4018-A934-89F31F564A83}" destId="{C0A6D3D8-DBC2-45B6-8DEF-789A72552BB4}" srcOrd="1" destOrd="0" presId="urn:microsoft.com/office/officeart/2005/8/layout/hList1"/>
    <dgm:cxn modelId="{40D46968-B95E-4AAB-ABEA-26718C2B067C}" type="presOf" srcId="{3A7B819B-DBE9-4610-B22A-5573EA6D532D}" destId="{C0A6D3D8-DBC2-45B6-8DEF-789A72552BB4}" srcOrd="0" destOrd="0" presId="urn:microsoft.com/office/officeart/2005/8/layout/hList1"/>
    <dgm:cxn modelId="{260E7608-E112-43DA-8C88-F8154E20BBC0}" type="presOf" srcId="{5A3CF076-2D28-46AF-8537-B9B94613161C}" destId="{C0A6D3D8-DBC2-45B6-8DEF-789A72552BB4}" srcOrd="0" destOrd="1" presId="urn:microsoft.com/office/officeart/2005/8/layout/hList1"/>
    <dgm:cxn modelId="{579512AA-F13E-4031-97DA-7122EEFC9A94}" type="presParOf" srcId="{D5FB6A06-3991-4223-AD64-C4F7F6F4DF69}" destId="{C4F6D2AE-A2A5-43DC-B705-8E8ECE0E1613}" srcOrd="1" destOrd="0" presId="urn:microsoft.com/office/officeart/2005/8/layout/hList1"/>
    <dgm:cxn modelId="{33F34FC9-5C8A-441D-A34F-6A5DE5E59BEC}" type="presParOf" srcId="{D5FB6A06-3991-4223-AD64-C4F7F6F4DF69}" destId="{C1832C44-4F6B-4ABA-88DC-7D5A80779E4B}" srcOrd="2" destOrd="0" presId="urn:microsoft.com/office/officeart/2005/8/layout/hList1"/>
    <dgm:cxn modelId="{5C7BF543-DF16-409C-A40B-8FE571A46E88}" type="presParOf" srcId="{C1832C44-4F6B-4ABA-88DC-7D5A80779E4B}" destId="{3E0BA246-3456-471B-AD87-1436FD251DD8}" srcOrd="0" destOrd="2" presId="urn:microsoft.com/office/officeart/2005/8/layout/hList1"/>
    <dgm:cxn modelId="{082C1611-7513-41E0-B8B5-FD5AD9B166A2}" type="presOf" srcId="{FE969E54-0D5D-4815-BDC4-3309E2F7325D}" destId="{3E0BA246-3456-471B-AD87-1436FD251DD8}" srcOrd="0" destOrd="0" presId="urn:microsoft.com/office/officeart/2005/8/layout/hList1"/>
    <dgm:cxn modelId="{9454C23C-5B3F-42C2-B1CB-225F0B94BD51}" type="presParOf" srcId="{C1832C44-4F6B-4ABA-88DC-7D5A80779E4B}" destId="{33CF15AD-8A19-4E9A-9BED-239A79CAF737}" srcOrd="1" destOrd="2" presId="urn:microsoft.com/office/officeart/2005/8/layout/hList1"/>
    <dgm:cxn modelId="{0034CCC1-741C-4CE6-892D-5A1414848C5B}" type="presOf" srcId="{35600F67-42C2-4D1B-B072-DC2A36FCB136}" destId="{33CF15AD-8A19-4E9A-9BED-239A79CAF737}" srcOrd="0" destOrd="0" presId="urn:microsoft.com/office/officeart/2005/8/layout/hList1"/>
    <dgm:cxn modelId="{DACBE4D1-7046-4989-A682-40754CE1ECA5}" type="presOf" srcId="{4A5029E8-10BF-47A2-8CC0-F3C1104834DA}" destId="{33CF15AD-8A19-4E9A-9BED-239A79CAF737}" srcOrd="0" destOrd="1" presId="urn:microsoft.com/office/officeart/2005/8/layout/hList1"/>
    <dgm:cxn modelId="{924746C5-9988-4439-AB17-E4698E85705B}" type="presParOf" srcId="{D5FB6A06-3991-4223-AD64-C4F7F6F4DF69}" destId="{F4639A07-76C8-4329-80D5-712628979A9A}" srcOrd="3" destOrd="0" presId="urn:microsoft.com/office/officeart/2005/8/layout/hList1"/>
    <dgm:cxn modelId="{8C25B73E-497A-437C-8616-70BC41D2FBB3}" type="presParOf" srcId="{D5FB6A06-3991-4223-AD64-C4F7F6F4DF69}" destId="{7F710124-E259-48A5-9895-471DE20AF50E}" srcOrd="4" destOrd="0" presId="urn:microsoft.com/office/officeart/2005/8/layout/hList1"/>
    <dgm:cxn modelId="{CED0ACD5-38B8-4E0F-B1D1-0A3EF9119C74}" type="presParOf" srcId="{7F710124-E259-48A5-9895-471DE20AF50E}" destId="{FC453BFD-315B-4968-86FA-B7D3125F3320}" srcOrd="0" destOrd="4" presId="urn:microsoft.com/office/officeart/2005/8/layout/hList1"/>
    <dgm:cxn modelId="{BECAA0E4-EA74-437D-B228-D639C7E9D894}" type="presOf" srcId="{61F0DC84-7FFF-4FDD-9B5D-40960093AE83}" destId="{FC453BFD-315B-4968-86FA-B7D3125F3320}" srcOrd="0" destOrd="0" presId="urn:microsoft.com/office/officeart/2005/8/layout/hList1"/>
    <dgm:cxn modelId="{49F3B73F-F024-45C7-8CA0-358D99EAD6B7}" type="presParOf" srcId="{7F710124-E259-48A5-9895-471DE20AF50E}" destId="{B357C82A-FE93-416B-AFBF-A74F9E99C4E4}" srcOrd="1" destOrd="4" presId="urn:microsoft.com/office/officeart/2005/8/layout/hList1"/>
    <dgm:cxn modelId="{529D8604-32D7-4792-84EA-5DA519B0FB63}" type="presOf" srcId="{2C0D9F89-7CE9-4195-96AC-FB27D6AA2EF6}" destId="{B357C82A-FE93-416B-AFBF-A74F9E99C4E4}" srcOrd="0" destOrd="0" presId="urn:microsoft.com/office/officeart/2005/8/layout/hList1"/>
    <dgm:cxn modelId="{670CCE16-B72C-49B7-BA1A-AFE015455EA1}" type="presOf" srcId="{7D148552-62B1-40DC-A3BA-F00B03404E27}" destId="{B357C82A-FE93-416B-AFBF-A74F9E99C4E4}" srcOrd="0" destOrd="1" presId="urn:microsoft.com/office/officeart/2005/8/layout/hList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5501005" cy="5501005"/>
        <a:chOff x="0" y="0"/>
        <a:chExt cx="5501005" cy="5501005"/>
      </a:xfrm>
    </dsp:grpSpPr>
    <dsp:sp modelId="{AADEDC73-ACB3-45A3-973A-ABF8505B3A7B}">
      <dsp:nvSpPr>
        <dsp:cNvPr id="3" name="形状 2"/>
        <dsp:cNvSpPr/>
      </dsp:nvSpPr>
      <dsp:spPr bwMode="white">
        <a:xfrm>
          <a:off x="4448715" y="2475452"/>
          <a:ext cx="3025553" cy="3025553"/>
        </a:xfrm>
        <a:prstGeom prst="gear9">
          <a:avLst/>
        </a:prstGeom>
      </dsp:spPr>
      <dsp:style>
        <a:lnRef idx="2">
          <a:schemeClr val="lt1"/>
        </a:lnRef>
        <a:fillRef idx="1">
          <a:schemeClr val="accent1"/>
        </a:fillRef>
        <a:effectRef idx="0">
          <a:scrgbClr r="0" g="0" b="0"/>
        </a:effectRef>
        <a:fontRef idx="minor">
          <a:schemeClr val="lt1"/>
        </a:fontRef>
      </dsp:style>
      <dsp:txBody>
        <a:bodyPr vert="horz" wrap="square" lIns="34290" tIns="34290" rIns="34290" bIns="34290" anchor="ctr"/>
        <a:lstStyle>
          <a:lvl1pPr algn="ctr">
            <a:defRPr sz="2700"/>
          </a:lvl1pPr>
          <a:lvl2pPr marL="228600" indent="-228600" algn="ctr">
            <a:defRPr sz="2100"/>
          </a:lvl2pPr>
          <a:lvl3pPr marL="457200" indent="-228600" algn="ctr">
            <a:defRPr sz="2100"/>
          </a:lvl3pPr>
          <a:lvl4pPr marL="685800" indent="-228600" algn="ctr">
            <a:defRPr sz="2100"/>
          </a:lvl4pPr>
          <a:lvl5pPr marL="914400" indent="-228600" algn="ctr">
            <a:defRPr sz="2100"/>
          </a:lvl5pPr>
          <a:lvl6pPr marL="1143000" indent="-228600" algn="ctr">
            <a:defRPr sz="2100"/>
          </a:lvl6pPr>
          <a:lvl7pPr marL="1371600" indent="-228600" algn="ctr">
            <a:defRPr sz="2100"/>
          </a:lvl7pPr>
          <a:lvl8pPr marL="1600200" indent="-228600" algn="ctr">
            <a:defRPr sz="2100"/>
          </a:lvl8pPr>
          <a:lvl9pPr marL="1828800" indent="-228600" algn="ctr">
            <a:defRPr sz="2100"/>
          </a:lvl9pPr>
        </a:lstStyle>
        <a:p>
          <a:pPr lvl="0">
            <a:lnSpc>
              <a:spcPct val="100000"/>
            </a:lnSpc>
            <a:spcBef>
              <a:spcPct val="0"/>
            </a:spcBef>
            <a:spcAft>
              <a:spcPct val="35000"/>
            </a:spcAft>
          </a:pPr>
          <a:r>
            <a:rPr lang="en-US" altLang="zh-CN"/>
            <a:t>competitors</a:t>
          </a:r>
          <a:endParaRPr lang="en-US" altLang="zh-CN"/>
        </a:p>
      </dsp:txBody>
      <dsp:txXfrm>
        <a:off x="4448715" y="2475452"/>
        <a:ext cx="3025553" cy="3025553"/>
      </dsp:txXfrm>
    </dsp:sp>
    <dsp:sp modelId="{F496F5E5-47DD-4BF1-BD06-1907B05D2EC1}">
      <dsp:nvSpPr>
        <dsp:cNvPr id="6" name="形状 5"/>
        <dsp:cNvSpPr/>
      </dsp:nvSpPr>
      <dsp:spPr bwMode="white">
        <a:xfrm>
          <a:off x="2688393" y="1760322"/>
          <a:ext cx="2200402" cy="2200402"/>
        </a:xfrm>
        <a:prstGeom prst="gear6">
          <a:avLst/>
        </a:prstGeom>
      </dsp:spPr>
      <dsp:style>
        <a:lnRef idx="2">
          <a:schemeClr val="lt1"/>
        </a:lnRef>
        <a:fillRef idx="1">
          <a:schemeClr val="accent1"/>
        </a:fillRef>
        <a:effectRef idx="0">
          <a:scrgbClr r="0" g="0" b="0"/>
        </a:effectRef>
        <a:fontRef idx="minor">
          <a:schemeClr val="lt1"/>
        </a:fontRef>
      </dsp:style>
      <dsp:txBody>
        <a:bodyPr vert="horz" wrap="square" lIns="30480" tIns="30480" rIns="30480" bIns="30480" anchor="ctr"/>
        <a:lstStyle>
          <a:lvl1pPr algn="ctr">
            <a:defRPr sz="2700"/>
          </a:lvl1pPr>
          <a:lvl2pPr marL="228600" indent="-228600" algn="ctr">
            <a:defRPr sz="2100"/>
          </a:lvl2pPr>
          <a:lvl3pPr marL="457200" indent="-228600" algn="ctr">
            <a:defRPr sz="2100"/>
          </a:lvl3pPr>
          <a:lvl4pPr marL="685800" indent="-228600" algn="ctr">
            <a:defRPr sz="2100"/>
          </a:lvl4pPr>
          <a:lvl5pPr marL="914400" indent="-228600" algn="ctr">
            <a:defRPr sz="2100"/>
          </a:lvl5pPr>
          <a:lvl6pPr marL="1143000" indent="-228600" algn="ctr">
            <a:defRPr sz="2100"/>
          </a:lvl6pPr>
          <a:lvl7pPr marL="1371600" indent="-228600" algn="ctr">
            <a:defRPr sz="2100"/>
          </a:lvl7pPr>
          <a:lvl8pPr marL="1600200" indent="-228600" algn="ctr">
            <a:defRPr sz="2100"/>
          </a:lvl8pPr>
          <a:lvl9pPr marL="1828800" indent="-228600" algn="ctr">
            <a:defRPr sz="2100"/>
          </a:lvl9pPr>
        </a:lstStyle>
        <a:p>
          <a:pPr lvl="0">
            <a:lnSpc>
              <a:spcPct val="100000"/>
            </a:lnSpc>
            <a:spcBef>
              <a:spcPct val="0"/>
            </a:spcBef>
            <a:spcAft>
              <a:spcPct val="35000"/>
            </a:spcAft>
          </a:pPr>
          <a:r>
            <a:rPr lang="en-US" altLang="zh-CN" sz="2400" b="1"/>
            <a:t>feelings</a:t>
          </a:r>
          <a:endParaRPr lang="en-US" altLang="zh-CN" sz="1600" b="1"/>
        </a:p>
      </dsp:txBody>
      <dsp:txXfrm>
        <a:off x="2688393" y="1760322"/>
        <a:ext cx="2200402" cy="2200402"/>
      </dsp:txXfrm>
    </dsp:sp>
    <dsp:sp modelId="{76CE85FB-F342-4BD1-9F0F-FFCA043EA794}">
      <dsp:nvSpPr>
        <dsp:cNvPr id="9" name="形状 8"/>
        <dsp:cNvSpPr/>
      </dsp:nvSpPr>
      <dsp:spPr bwMode="white">
        <a:xfrm rot="-900000">
          <a:off x="3920843" y="242269"/>
          <a:ext cx="2155945" cy="2155945"/>
        </a:xfrm>
        <a:prstGeom prst="gear6">
          <a:avLst/>
        </a:prstGeom>
      </dsp:spPr>
      <dsp:style>
        <a:lnRef idx="2">
          <a:schemeClr val="lt1"/>
        </a:lnRef>
        <a:fillRef idx="1">
          <a:schemeClr val="accent1"/>
        </a:fillRef>
        <a:effectRef idx="0">
          <a:scrgbClr r="0" g="0" b="0"/>
        </a:effectRef>
        <a:fontRef idx="minor">
          <a:schemeClr val="lt1"/>
        </a:fontRef>
      </dsp:style>
      <dsp:txBody>
        <a:bodyPr vert="horz" wrap="square" lIns="30480" tIns="30480" rIns="30480" bIns="30480" anchor="ctr"/>
        <a:lstStyle>
          <a:lvl1pPr algn="ctr">
            <a:defRPr sz="2700"/>
          </a:lvl1pPr>
          <a:lvl2pPr marL="228600" indent="-228600" algn="ctr">
            <a:defRPr sz="2100"/>
          </a:lvl2pPr>
          <a:lvl3pPr marL="457200" indent="-228600" algn="ctr">
            <a:defRPr sz="2100"/>
          </a:lvl3pPr>
          <a:lvl4pPr marL="685800" indent="-228600" algn="ctr">
            <a:defRPr sz="2100"/>
          </a:lvl4pPr>
          <a:lvl5pPr marL="914400" indent="-228600" algn="ctr">
            <a:defRPr sz="2100"/>
          </a:lvl5pPr>
          <a:lvl6pPr marL="1143000" indent="-228600" algn="ctr">
            <a:defRPr sz="2100"/>
          </a:lvl6pPr>
          <a:lvl7pPr marL="1371600" indent="-228600" algn="ctr">
            <a:defRPr sz="2100"/>
          </a:lvl7pPr>
          <a:lvl8pPr marL="1600200" indent="-228600" algn="ctr">
            <a:defRPr sz="2100"/>
          </a:lvl8pPr>
          <a:lvl9pPr marL="1828800" indent="-228600" algn="ctr">
            <a:defRPr sz="2100"/>
          </a:lvl9pPr>
        </a:lstStyle>
        <a:p>
          <a:pPr lvl="0">
            <a:lnSpc>
              <a:spcPct val="100000"/>
            </a:lnSpc>
            <a:spcBef>
              <a:spcPct val="0"/>
            </a:spcBef>
            <a:spcAft>
              <a:spcPct val="35000"/>
            </a:spcAft>
          </a:pPr>
          <a:r>
            <a:rPr lang="en-US" altLang="zh-CN" sz="2400" b="1"/>
            <a:t>activities</a:t>
          </a:r>
          <a:endParaRPr lang="en-US" altLang="zh-CN" sz="2400" b="1"/>
        </a:p>
      </dsp:txBody>
      <dsp:txXfrm rot="-900000">
        <a:off x="3920843" y="242269"/>
        <a:ext cx="2155945" cy="2155945"/>
      </dsp:txXfrm>
    </dsp:sp>
    <dsp:sp modelId="{4FAAE36F-7EB2-4031-8CB6-7228D4CF8085}">
      <dsp:nvSpPr>
        <dsp:cNvPr id="12" name="环形箭头 11"/>
        <dsp:cNvSpPr/>
      </dsp:nvSpPr>
      <dsp:spPr bwMode="white">
        <a:xfrm>
          <a:off x="4235973" y="2015841"/>
          <a:ext cx="3862118" cy="3862118"/>
        </a:xfrm>
        <a:prstGeom prst="circularArrow">
          <a:avLst>
            <a:gd name="adj1" fmla="val 5000"/>
            <a:gd name="adj2" fmla="val 360000"/>
            <a:gd name="adj3" fmla="val 2479543"/>
            <a:gd name="adj4" fmla="val 15809787"/>
            <a:gd name="adj5" fmla="val 5500"/>
          </a:avLst>
        </a:prstGeom>
      </dsp:spPr>
      <dsp:style>
        <a:lnRef idx="0">
          <a:schemeClr val="accent1">
            <a:tint val="60000"/>
          </a:schemeClr>
        </a:lnRef>
        <a:fillRef idx="1">
          <a:schemeClr val="accent1">
            <a:tint val="60000"/>
          </a:schemeClr>
        </a:fillRef>
        <a:effectRef idx="0">
          <a:scrgbClr r="0" g="0" b="0"/>
        </a:effectRef>
        <a:fontRef idx="minor">
          <a:schemeClr val="lt1"/>
        </a:fontRef>
      </dsp:style>
      <dsp:txXfrm>
        <a:off x="4235973" y="2015841"/>
        <a:ext cx="3862118" cy="3862118"/>
      </dsp:txXfrm>
    </dsp:sp>
    <dsp:sp modelId="{E7D6F9AF-4641-422B-BA8E-29C15AC420EB}">
      <dsp:nvSpPr>
        <dsp:cNvPr id="13" name="形状 12"/>
        <dsp:cNvSpPr/>
      </dsp:nvSpPr>
      <dsp:spPr bwMode="white">
        <a:xfrm>
          <a:off x="2362243" y="1331385"/>
          <a:ext cx="2686691" cy="2686691"/>
        </a:xfrm>
        <a:prstGeom prst="leftCircularArrow">
          <a:avLst>
            <a:gd name="adj1" fmla="val 5000"/>
            <a:gd name="adj2" fmla="val -360000"/>
            <a:gd name="adj3" fmla="val 10419125"/>
            <a:gd name="adj4" fmla="val 14837806"/>
            <a:gd name="adj5" fmla="val 5500"/>
          </a:avLst>
        </a:prstGeom>
      </dsp:spPr>
      <dsp:style>
        <a:lnRef idx="0">
          <a:schemeClr val="accent1">
            <a:tint val="60000"/>
          </a:schemeClr>
        </a:lnRef>
        <a:fillRef idx="1">
          <a:schemeClr val="accent1">
            <a:tint val="60000"/>
          </a:schemeClr>
        </a:fillRef>
        <a:effectRef idx="0">
          <a:scrgbClr r="0" g="0" b="0"/>
        </a:effectRef>
        <a:fontRef idx="minor">
          <a:schemeClr val="lt1"/>
        </a:fontRef>
      </dsp:style>
      <dsp:txXfrm>
        <a:off x="2362243" y="1331385"/>
        <a:ext cx="2686691" cy="2686691"/>
      </dsp:txXfrm>
    </dsp:sp>
    <dsp:sp modelId="{FC1BADD2-F83B-463D-AD5E-D94B5D6E0055}">
      <dsp:nvSpPr>
        <dsp:cNvPr id="14" name="环形箭头 13"/>
        <dsp:cNvSpPr/>
      </dsp:nvSpPr>
      <dsp:spPr bwMode="white">
        <a:xfrm>
          <a:off x="3473585" y="-184138"/>
          <a:ext cx="2930935" cy="2930935"/>
        </a:xfrm>
        <a:prstGeom prst="circularArrow">
          <a:avLst>
            <a:gd name="adj1" fmla="val 5000"/>
            <a:gd name="adj2" fmla="val 360000"/>
            <a:gd name="adj3" fmla="val 13347948"/>
            <a:gd name="adj4" fmla="val 10508220"/>
            <a:gd name="adj5" fmla="val 5500"/>
          </a:avLst>
        </a:prstGeom>
      </dsp:spPr>
      <dsp:style>
        <a:lnRef idx="0">
          <a:schemeClr val="accent1">
            <a:tint val="60000"/>
          </a:schemeClr>
        </a:lnRef>
        <a:fillRef idx="1">
          <a:schemeClr val="accent1">
            <a:tint val="60000"/>
          </a:schemeClr>
        </a:fillRef>
        <a:effectRef idx="0">
          <a:scrgbClr r="0" g="0" b="0"/>
        </a:effectRef>
        <a:fontRef idx="minor">
          <a:schemeClr val="lt1"/>
        </a:fontRef>
      </dsp:style>
      <dsp:txXfrm>
        <a:off x="3473585" y="-184138"/>
        <a:ext cx="2930935" cy="2930935"/>
      </dsp:txXfrm>
    </dsp:sp>
    <dsp:sp modelId="{FD5126D6-DA6F-4292-A1CD-B9B71E940B47}">
      <dsp:nvSpPr>
        <dsp:cNvPr id="4" name="矩形 3" hidden="1"/>
        <dsp:cNvSpPr/>
      </dsp:nvSpPr>
      <dsp:spPr>
        <a:xfrm>
          <a:off x="5933986" y="2200402"/>
          <a:ext cx="36000" cy="36000"/>
        </a:xfrm>
        <a:prstGeom prst="rect">
          <a:avLst/>
        </a:prstGeom>
      </dsp:spPr>
      <dsp:txXfrm>
        <a:off x="5933986" y="2200402"/>
        <a:ext cx="36000" cy="36000"/>
      </dsp:txXfrm>
    </dsp:sp>
    <dsp:sp modelId="{38377115-3CED-4DD3-BBC1-2D3BAEE3F400}">
      <dsp:nvSpPr>
        <dsp:cNvPr id="5" name="矩形 4" hidden="1"/>
        <dsp:cNvSpPr/>
      </dsp:nvSpPr>
      <dsp:spPr>
        <a:xfrm>
          <a:off x="7328247" y="5225955"/>
          <a:ext cx="36000" cy="36000"/>
        </a:xfrm>
        <a:prstGeom prst="rect">
          <a:avLst/>
        </a:prstGeom>
      </dsp:spPr>
      <dsp:txXfrm>
        <a:off x="7328247" y="5225955"/>
        <a:ext cx="36000" cy="36000"/>
      </dsp:txXfrm>
    </dsp:sp>
    <dsp:sp modelId="{4B2CC2E8-6009-4937-9137-ADD5DC8273ED}">
      <dsp:nvSpPr>
        <dsp:cNvPr id="7" name="矩形 6" hidden="1"/>
        <dsp:cNvSpPr/>
      </dsp:nvSpPr>
      <dsp:spPr>
        <a:xfrm>
          <a:off x="3238494" y="1540281"/>
          <a:ext cx="36000" cy="36000"/>
        </a:xfrm>
        <a:prstGeom prst="rect">
          <a:avLst/>
        </a:prstGeom>
      </dsp:spPr>
      <dsp:txXfrm>
        <a:off x="3238494" y="1540281"/>
        <a:ext cx="36000" cy="36000"/>
      </dsp:txXfrm>
    </dsp:sp>
    <dsp:sp modelId="{CC1B951D-68BA-4CD8-9775-AEFAFF502CFD}">
      <dsp:nvSpPr>
        <dsp:cNvPr id="8" name="矩形 7" hidden="1"/>
        <dsp:cNvSpPr/>
      </dsp:nvSpPr>
      <dsp:spPr>
        <a:xfrm>
          <a:off x="2523363" y="2915533"/>
          <a:ext cx="36000" cy="36000"/>
        </a:xfrm>
        <a:prstGeom prst="rect">
          <a:avLst/>
        </a:prstGeom>
      </dsp:spPr>
      <dsp:txXfrm>
        <a:off x="2523363" y="2915533"/>
        <a:ext cx="36000" cy="36000"/>
      </dsp:txXfrm>
    </dsp:sp>
    <dsp:sp modelId="{7B4C9C98-24B9-4C2D-AE2C-7DA6F48E3628}">
      <dsp:nvSpPr>
        <dsp:cNvPr id="10" name="矩形 9" hidden="1"/>
        <dsp:cNvSpPr/>
      </dsp:nvSpPr>
      <dsp:spPr>
        <a:xfrm>
          <a:off x="3623564" y="1375251"/>
          <a:ext cx="36000" cy="36000"/>
        </a:xfrm>
        <a:prstGeom prst="rect">
          <a:avLst/>
        </a:prstGeom>
      </dsp:spPr>
      <dsp:txXfrm>
        <a:off x="3623564" y="1375251"/>
        <a:ext cx="36000" cy="36000"/>
      </dsp:txXfrm>
    </dsp:sp>
    <dsp:sp modelId="{47C1C2C8-E8F0-4BEF-B213-33A25D32490E}">
      <dsp:nvSpPr>
        <dsp:cNvPr id="11" name="矩形 10" hidden="1"/>
        <dsp:cNvSpPr/>
      </dsp:nvSpPr>
      <dsp:spPr>
        <a:xfrm>
          <a:off x="4063644" y="275050"/>
          <a:ext cx="36000" cy="36000"/>
        </a:xfrm>
        <a:prstGeom prst="rect">
          <a:avLst/>
        </a:prstGeom>
      </dsp:spPr>
      <dsp:txXfrm>
        <a:off x="4063644" y="275050"/>
        <a:ext cx="36000" cy="36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8128000" cy="5418455"/>
        <a:chOff x="0" y="0"/>
        <a:chExt cx="8128000" cy="5418455"/>
      </a:xfrm>
    </dsp:grpSpPr>
    <dsp:sp modelId="{5D9704F8-5A95-419F-B794-1E2F82666BDB}">
      <dsp:nvSpPr>
        <dsp:cNvPr id="3" name="矩形 2"/>
        <dsp:cNvSpPr/>
      </dsp:nvSpPr>
      <dsp:spPr bwMode="white">
        <a:xfrm>
          <a:off x="0" y="1372243"/>
          <a:ext cx="2478049" cy="991220"/>
        </a:xfrm>
        <a:prstGeom prst="rect">
          <a:avLst/>
        </a:prstGeom>
      </dsp:spPr>
      <dsp:style>
        <a:lnRef idx="2">
          <a:schemeClr val="accent1"/>
        </a:lnRef>
        <a:fillRef idx="1">
          <a:schemeClr val="accent1"/>
        </a:fillRef>
        <a:effectRef idx="0">
          <a:scrgbClr r="0" g="0" b="0"/>
        </a:effectRef>
        <a:fontRef idx="minor">
          <a:schemeClr val="lt1"/>
        </a:fontRef>
      </dsp:style>
      <dsp:txBody>
        <a:bodyPr vert="horz" wrap="square" lIns="256032" tIns="146304" rIns="256032" bIns="146304" anchor="ctr"/>
        <a:lstStyle>
          <a:lvl1pPr algn="ctr">
            <a:defRPr sz="3600"/>
          </a:lvl1pPr>
          <a:lvl2pPr marL="285750" indent="-285750" algn="ctr">
            <a:defRPr sz="2800"/>
          </a:lvl2pPr>
          <a:lvl3pPr marL="571500" indent="-285750" algn="ctr">
            <a:defRPr sz="2800"/>
          </a:lvl3pPr>
          <a:lvl4pPr marL="857250" indent="-285750" algn="ctr">
            <a:defRPr sz="2800"/>
          </a:lvl4pPr>
          <a:lvl5pPr marL="1143000" indent="-285750" algn="ctr">
            <a:defRPr sz="2800"/>
          </a:lvl5pPr>
          <a:lvl6pPr marL="1428750" indent="-285750" algn="ctr">
            <a:defRPr sz="2800"/>
          </a:lvl6pPr>
          <a:lvl7pPr marL="1714500" indent="-285750" algn="ctr">
            <a:defRPr sz="2800"/>
          </a:lvl7pPr>
          <a:lvl8pPr marL="2000250" indent="-285750" algn="ctr">
            <a:defRPr sz="2800"/>
          </a:lvl8pPr>
          <a:lvl9pPr marL="2286000" indent="-285750" algn="ctr">
            <a:defRPr sz="2800"/>
          </a:lvl9pPr>
        </a:lstStyle>
        <a:p>
          <a:pPr lvl="0">
            <a:lnSpc>
              <a:spcPct val="100000"/>
            </a:lnSpc>
            <a:spcBef>
              <a:spcPct val="0"/>
            </a:spcBef>
            <a:spcAft>
              <a:spcPct val="35000"/>
            </a:spcAft>
          </a:pPr>
          <a:r>
            <a:rPr lang="en-US" altLang="zh-CN"/>
            <a:t>opening</a:t>
          </a:r>
          <a:endParaRPr lang="en-US" altLang="zh-CN"/>
        </a:p>
      </dsp:txBody>
      <dsp:txXfrm>
        <a:off x="0" y="1372243"/>
        <a:ext cx="2478049" cy="991220"/>
      </dsp:txXfrm>
    </dsp:sp>
    <dsp:sp modelId="{C0A6D3D8-DBC2-45B6-8DEF-789A72552BB4}">
      <dsp:nvSpPr>
        <dsp:cNvPr id="4" name="矩形 3"/>
        <dsp:cNvSpPr/>
      </dsp:nvSpPr>
      <dsp:spPr bwMode="white">
        <a:xfrm>
          <a:off x="0" y="2363462"/>
          <a:ext cx="2478049" cy="1682750"/>
        </a:xfrm>
        <a:prstGeom prst="rect">
          <a:avLst/>
        </a:prstGeom>
      </dsp:spPr>
      <dsp:style>
        <a:lnRef idx="2">
          <a:schemeClr val="accent1">
            <a:alpha val="90000"/>
            <a:tint val="40000"/>
          </a:schemeClr>
        </a:lnRef>
        <a:fillRef idx="1">
          <a:schemeClr val="accent1">
            <a:alpha val="90000"/>
            <a:tint val="40000"/>
          </a:schemeClr>
        </a:fillRef>
        <a:effectRef idx="0">
          <a:scrgbClr r="0" g="0" b="0"/>
        </a:effectRef>
        <a:fontRef idx="minor"/>
      </dsp:style>
      <dsp:txBody>
        <a:bodyPr vert="horz" wrap="square" lIns="192024" tIns="192024" rIns="256032" bIns="288036" anchor="t"/>
        <a:lstStyle>
          <a:lvl1pPr algn="l">
            <a:defRPr sz="3600"/>
          </a:lvl1pPr>
          <a:lvl2pPr marL="285750" indent="-285750" algn="l">
            <a:defRPr sz="3600"/>
          </a:lvl2pPr>
          <a:lvl3pPr marL="571500" indent="-285750" algn="l">
            <a:defRPr sz="3600"/>
          </a:lvl3pPr>
          <a:lvl4pPr marL="857250" indent="-285750" algn="l">
            <a:defRPr sz="3600"/>
          </a:lvl4pPr>
          <a:lvl5pPr marL="1143000" indent="-285750" algn="l">
            <a:defRPr sz="3600"/>
          </a:lvl5pPr>
          <a:lvl6pPr marL="1428750" indent="-285750" algn="l">
            <a:defRPr sz="3600"/>
          </a:lvl6pPr>
          <a:lvl7pPr marL="1714500" indent="-285750" algn="l">
            <a:defRPr sz="3600"/>
          </a:lvl7pPr>
          <a:lvl8pPr marL="2000250" indent="-285750" algn="l">
            <a:defRPr sz="3600"/>
          </a:lvl8pPr>
          <a:lvl9pPr marL="2286000" indent="-285750" algn="l">
            <a:defRPr sz="3600"/>
          </a:lvl9pPr>
        </a:lstStyle>
        <a:p>
          <a:pPr lvl="1">
            <a:lnSpc>
              <a:spcPct val="100000"/>
            </a:lnSpc>
            <a:spcBef>
              <a:spcPct val="0"/>
            </a:spcBef>
            <a:spcAft>
              <a:spcPct val="15000"/>
            </a:spcAft>
            <a:buChar char="•"/>
          </a:pPr>
          <a:r>
            <a:rPr lang="en-US" altLang="zh-CN">
              <a:solidFill>
                <a:schemeClr val="dk1"/>
              </a:solidFill>
            </a:rPr>
            <a:t>topic</a:t>
          </a:r>
          <a:endParaRPr lang="zh-CN" altLang="en-US">
            <a:solidFill>
              <a:schemeClr val="dk1"/>
            </a:solidFill>
          </a:endParaRPr>
        </a:p>
        <a:p>
          <a:pPr lvl="1">
            <a:lnSpc>
              <a:spcPct val="100000"/>
            </a:lnSpc>
            <a:spcBef>
              <a:spcPct val="0"/>
            </a:spcBef>
            <a:spcAft>
              <a:spcPct val="15000"/>
            </a:spcAft>
            <a:buChar char="•"/>
          </a:pPr>
          <a:r>
            <a:rPr lang="en-US" altLang="zh-CN">
              <a:solidFill>
                <a:schemeClr val="dk1"/>
              </a:solidFill>
            </a:rPr>
            <a:t>feelings</a:t>
          </a:r>
          <a:endParaRPr lang="en-US" altLang="zh-CN">
            <a:solidFill>
              <a:schemeClr val="dk1"/>
            </a:solidFill>
          </a:endParaRPr>
        </a:p>
      </dsp:txBody>
      <dsp:txXfrm>
        <a:off x="0" y="2363462"/>
        <a:ext cx="2478049" cy="1682750"/>
      </dsp:txXfrm>
    </dsp:sp>
    <dsp:sp modelId="{3E0BA246-3456-471B-AD87-1436FD251DD8}">
      <dsp:nvSpPr>
        <dsp:cNvPr id="5" name="矩形 4"/>
        <dsp:cNvSpPr/>
      </dsp:nvSpPr>
      <dsp:spPr bwMode="white">
        <a:xfrm>
          <a:off x="2824976" y="1372243"/>
          <a:ext cx="2478049" cy="991220"/>
        </a:xfrm>
        <a:prstGeom prst="rect">
          <a:avLst/>
        </a:prstGeom>
      </dsp:spPr>
      <dsp:style>
        <a:lnRef idx="2">
          <a:schemeClr val="accent1"/>
        </a:lnRef>
        <a:fillRef idx="1">
          <a:schemeClr val="accent1"/>
        </a:fillRef>
        <a:effectRef idx="0">
          <a:scrgbClr r="0" g="0" b="0"/>
        </a:effectRef>
        <a:fontRef idx="minor">
          <a:schemeClr val="lt1"/>
        </a:fontRef>
      </dsp:style>
      <dsp:txBody>
        <a:bodyPr vert="horz" wrap="square" lIns="256032" tIns="146304" rIns="256032" bIns="146304" anchor="ctr"/>
        <a:lstStyle>
          <a:lvl1pPr algn="ctr">
            <a:defRPr sz="3600"/>
          </a:lvl1pPr>
          <a:lvl2pPr marL="285750" indent="-285750" algn="ctr">
            <a:defRPr sz="2800"/>
          </a:lvl2pPr>
          <a:lvl3pPr marL="571500" indent="-285750" algn="ctr">
            <a:defRPr sz="2800"/>
          </a:lvl3pPr>
          <a:lvl4pPr marL="857250" indent="-285750" algn="ctr">
            <a:defRPr sz="2800"/>
          </a:lvl4pPr>
          <a:lvl5pPr marL="1143000" indent="-285750" algn="ctr">
            <a:defRPr sz="2800"/>
          </a:lvl5pPr>
          <a:lvl6pPr marL="1428750" indent="-285750" algn="ctr">
            <a:defRPr sz="2800"/>
          </a:lvl6pPr>
          <a:lvl7pPr marL="1714500" indent="-285750" algn="ctr">
            <a:defRPr sz="2800"/>
          </a:lvl7pPr>
          <a:lvl8pPr marL="2000250" indent="-285750" algn="ctr">
            <a:defRPr sz="2800"/>
          </a:lvl8pPr>
          <a:lvl9pPr marL="2286000" indent="-285750" algn="ctr">
            <a:defRPr sz="2800"/>
          </a:lvl9pPr>
        </a:lstStyle>
        <a:p>
          <a:pPr lvl="0">
            <a:lnSpc>
              <a:spcPct val="100000"/>
            </a:lnSpc>
            <a:spcBef>
              <a:spcPct val="0"/>
            </a:spcBef>
            <a:spcAft>
              <a:spcPct val="35000"/>
            </a:spcAft>
          </a:pPr>
          <a:r>
            <a:rPr lang="en-US" altLang="zh-CN"/>
            <a:t>body</a:t>
          </a:r>
          <a:endParaRPr lang="en-US" altLang="zh-CN"/>
        </a:p>
      </dsp:txBody>
      <dsp:txXfrm>
        <a:off x="2824976" y="1372243"/>
        <a:ext cx="2478049" cy="991220"/>
      </dsp:txXfrm>
    </dsp:sp>
    <dsp:sp modelId="{33CF15AD-8A19-4E9A-9BED-239A79CAF737}">
      <dsp:nvSpPr>
        <dsp:cNvPr id="6" name="矩形 5"/>
        <dsp:cNvSpPr/>
      </dsp:nvSpPr>
      <dsp:spPr bwMode="white">
        <a:xfrm>
          <a:off x="2824976" y="2363462"/>
          <a:ext cx="2478049" cy="1682750"/>
        </a:xfrm>
        <a:prstGeom prst="rect">
          <a:avLst/>
        </a:prstGeom>
      </dsp:spPr>
      <dsp:style>
        <a:lnRef idx="2">
          <a:schemeClr val="accent1">
            <a:alpha val="90000"/>
            <a:tint val="40000"/>
          </a:schemeClr>
        </a:lnRef>
        <a:fillRef idx="1">
          <a:schemeClr val="accent1">
            <a:alpha val="90000"/>
            <a:tint val="40000"/>
          </a:schemeClr>
        </a:fillRef>
        <a:effectRef idx="0">
          <a:scrgbClr r="0" g="0" b="0"/>
        </a:effectRef>
        <a:fontRef idx="minor"/>
      </dsp:style>
      <dsp:txBody>
        <a:bodyPr vert="horz" wrap="square" lIns="192024" tIns="192024" rIns="256032" bIns="288036" anchor="t"/>
        <a:lstStyle>
          <a:lvl1pPr algn="l">
            <a:defRPr sz="3600"/>
          </a:lvl1pPr>
          <a:lvl2pPr marL="285750" indent="-285750" algn="l">
            <a:defRPr sz="3600"/>
          </a:lvl2pPr>
          <a:lvl3pPr marL="571500" indent="-285750" algn="l">
            <a:defRPr sz="3600"/>
          </a:lvl3pPr>
          <a:lvl4pPr marL="857250" indent="-285750" algn="l">
            <a:defRPr sz="3600"/>
          </a:lvl4pPr>
          <a:lvl5pPr marL="1143000" indent="-285750" algn="l">
            <a:defRPr sz="3600"/>
          </a:lvl5pPr>
          <a:lvl6pPr marL="1428750" indent="-285750" algn="l">
            <a:defRPr sz="3600"/>
          </a:lvl6pPr>
          <a:lvl7pPr marL="1714500" indent="-285750" algn="l">
            <a:defRPr sz="3600"/>
          </a:lvl7pPr>
          <a:lvl8pPr marL="2000250" indent="-285750" algn="l">
            <a:defRPr sz="3600"/>
          </a:lvl8pPr>
          <a:lvl9pPr marL="2286000" indent="-285750" algn="l">
            <a:defRPr sz="3600"/>
          </a:lvl9pPr>
        </a:lstStyle>
        <a:p>
          <a:pPr lvl="1">
            <a:lnSpc>
              <a:spcPct val="100000"/>
            </a:lnSpc>
            <a:spcBef>
              <a:spcPct val="0"/>
            </a:spcBef>
            <a:spcAft>
              <a:spcPct val="15000"/>
            </a:spcAft>
            <a:buChar char="•"/>
          </a:pPr>
          <a:r>
            <a:rPr lang="en-US" altLang="zh-CN">
              <a:solidFill>
                <a:schemeClr val="dk1"/>
              </a:solidFill>
            </a:rPr>
            <a:t>activities</a:t>
          </a:r>
          <a:endParaRPr lang="zh-CN" altLang="en-US">
            <a:solidFill>
              <a:schemeClr val="dk1"/>
            </a:solidFill>
          </a:endParaRPr>
        </a:p>
        <a:p>
          <a:pPr lvl="1">
            <a:lnSpc>
              <a:spcPct val="100000"/>
            </a:lnSpc>
            <a:spcBef>
              <a:spcPct val="0"/>
            </a:spcBef>
            <a:spcAft>
              <a:spcPct val="15000"/>
            </a:spcAft>
            <a:buChar char="•"/>
          </a:pPr>
          <a:r>
            <a:rPr lang="en-US" altLang="zh-CN">
              <a:solidFill>
                <a:schemeClr val="dk1"/>
              </a:solidFill>
            </a:rPr>
            <a:t>feelings</a:t>
          </a:r>
          <a:endParaRPr lang="en-US" altLang="zh-CN">
            <a:solidFill>
              <a:schemeClr val="dk1"/>
            </a:solidFill>
          </a:endParaRPr>
        </a:p>
      </dsp:txBody>
      <dsp:txXfrm>
        <a:off x="2824976" y="2363462"/>
        <a:ext cx="2478049" cy="1682750"/>
      </dsp:txXfrm>
    </dsp:sp>
    <dsp:sp modelId="{FC453BFD-315B-4968-86FA-B7D3125F3320}">
      <dsp:nvSpPr>
        <dsp:cNvPr id="7" name="矩形 6"/>
        <dsp:cNvSpPr/>
      </dsp:nvSpPr>
      <dsp:spPr bwMode="white">
        <a:xfrm>
          <a:off x="5649951" y="1372243"/>
          <a:ext cx="2478049" cy="991220"/>
        </a:xfrm>
        <a:prstGeom prst="rect">
          <a:avLst/>
        </a:prstGeom>
      </dsp:spPr>
      <dsp:style>
        <a:lnRef idx="2">
          <a:schemeClr val="accent1"/>
        </a:lnRef>
        <a:fillRef idx="1">
          <a:schemeClr val="accent1"/>
        </a:fillRef>
        <a:effectRef idx="0">
          <a:scrgbClr r="0" g="0" b="0"/>
        </a:effectRef>
        <a:fontRef idx="minor">
          <a:schemeClr val="lt1"/>
        </a:fontRef>
      </dsp:style>
      <dsp:txBody>
        <a:bodyPr vert="horz" wrap="square" lIns="256032" tIns="146304" rIns="256032" bIns="146304" anchor="ctr"/>
        <a:lstStyle>
          <a:lvl1pPr algn="ctr">
            <a:defRPr sz="3600"/>
          </a:lvl1pPr>
          <a:lvl2pPr marL="285750" indent="-285750" algn="ctr">
            <a:defRPr sz="2800"/>
          </a:lvl2pPr>
          <a:lvl3pPr marL="571500" indent="-285750" algn="ctr">
            <a:defRPr sz="2800"/>
          </a:lvl3pPr>
          <a:lvl4pPr marL="857250" indent="-285750" algn="ctr">
            <a:defRPr sz="2800"/>
          </a:lvl4pPr>
          <a:lvl5pPr marL="1143000" indent="-285750" algn="ctr">
            <a:defRPr sz="2800"/>
          </a:lvl5pPr>
          <a:lvl6pPr marL="1428750" indent="-285750" algn="ctr">
            <a:defRPr sz="2800"/>
          </a:lvl6pPr>
          <a:lvl7pPr marL="1714500" indent="-285750" algn="ctr">
            <a:defRPr sz="2800"/>
          </a:lvl7pPr>
          <a:lvl8pPr marL="2000250" indent="-285750" algn="ctr">
            <a:defRPr sz="2800"/>
          </a:lvl8pPr>
          <a:lvl9pPr marL="2286000" indent="-285750" algn="ctr">
            <a:defRPr sz="2800"/>
          </a:lvl9pPr>
        </a:lstStyle>
        <a:p>
          <a:pPr lvl="0">
            <a:lnSpc>
              <a:spcPct val="100000"/>
            </a:lnSpc>
            <a:spcBef>
              <a:spcPct val="0"/>
            </a:spcBef>
            <a:spcAft>
              <a:spcPct val="35000"/>
            </a:spcAft>
          </a:pPr>
          <a:r>
            <a:rPr lang="en-US" altLang="zh-CN"/>
            <a:t>closing</a:t>
          </a:r>
          <a:endParaRPr lang="en-US" altLang="zh-CN"/>
        </a:p>
      </dsp:txBody>
      <dsp:txXfrm>
        <a:off x="5649951" y="1372243"/>
        <a:ext cx="2478049" cy="991220"/>
      </dsp:txXfrm>
    </dsp:sp>
    <dsp:sp modelId="{B357C82A-FE93-416B-AFBF-A74F9E99C4E4}">
      <dsp:nvSpPr>
        <dsp:cNvPr id="8" name="矩形 7"/>
        <dsp:cNvSpPr/>
      </dsp:nvSpPr>
      <dsp:spPr bwMode="white">
        <a:xfrm>
          <a:off x="5649951" y="2363462"/>
          <a:ext cx="2478049" cy="1682750"/>
        </a:xfrm>
        <a:prstGeom prst="rect">
          <a:avLst/>
        </a:prstGeom>
      </dsp:spPr>
      <dsp:style>
        <a:lnRef idx="2">
          <a:schemeClr val="accent1">
            <a:alpha val="90000"/>
            <a:tint val="40000"/>
          </a:schemeClr>
        </a:lnRef>
        <a:fillRef idx="1">
          <a:schemeClr val="accent1">
            <a:alpha val="90000"/>
            <a:tint val="40000"/>
          </a:schemeClr>
        </a:fillRef>
        <a:effectRef idx="0">
          <a:scrgbClr r="0" g="0" b="0"/>
        </a:effectRef>
        <a:fontRef idx="minor"/>
      </dsp:style>
      <dsp:txBody>
        <a:bodyPr vert="horz" wrap="square" lIns="192024" tIns="192024" rIns="256032" bIns="288036" anchor="t"/>
        <a:lstStyle>
          <a:lvl1pPr algn="l">
            <a:defRPr sz="3600"/>
          </a:lvl1pPr>
          <a:lvl2pPr marL="285750" indent="-285750" algn="l">
            <a:defRPr sz="3600"/>
          </a:lvl2pPr>
          <a:lvl3pPr marL="571500" indent="-285750" algn="l">
            <a:defRPr sz="3600"/>
          </a:lvl3pPr>
          <a:lvl4pPr marL="857250" indent="-285750" algn="l">
            <a:defRPr sz="3600"/>
          </a:lvl4pPr>
          <a:lvl5pPr marL="1143000" indent="-285750" algn="l">
            <a:defRPr sz="3600"/>
          </a:lvl5pPr>
          <a:lvl6pPr marL="1428750" indent="-285750" algn="l">
            <a:defRPr sz="3600"/>
          </a:lvl6pPr>
          <a:lvl7pPr marL="1714500" indent="-285750" algn="l">
            <a:defRPr sz="3600"/>
          </a:lvl7pPr>
          <a:lvl8pPr marL="2000250" indent="-285750" algn="l">
            <a:defRPr sz="3600"/>
          </a:lvl8pPr>
          <a:lvl9pPr marL="2286000" indent="-285750" algn="l">
            <a:defRPr sz="3600"/>
          </a:lvl9pPr>
        </a:lstStyle>
        <a:p>
          <a:pPr lvl="1">
            <a:lnSpc>
              <a:spcPct val="100000"/>
            </a:lnSpc>
            <a:spcBef>
              <a:spcPct val="0"/>
            </a:spcBef>
            <a:spcAft>
              <a:spcPct val="15000"/>
            </a:spcAft>
            <a:buChar char="•"/>
          </a:pPr>
          <a:r>
            <a:rPr lang="en-US" altLang="zh-CN">
              <a:solidFill>
                <a:schemeClr val="dk1"/>
              </a:solidFill>
            </a:rPr>
            <a:t>summary</a:t>
          </a:r>
          <a:endParaRPr lang="en-US" altLang="zh-CN">
            <a:solidFill>
              <a:schemeClr val="dk1"/>
            </a:solidFill>
          </a:endParaRPr>
        </a:p>
        <a:p>
          <a:pPr lvl="1">
            <a:lnSpc>
              <a:spcPct val="100000"/>
            </a:lnSpc>
            <a:spcBef>
              <a:spcPct val="0"/>
            </a:spcBef>
            <a:spcAft>
              <a:spcPct val="15000"/>
            </a:spcAft>
            <a:buChar char="•"/>
          </a:pPr>
          <a:r>
            <a:rPr lang="en-US" altLang="zh-CN">
              <a:solidFill>
                <a:schemeClr val="dk1"/>
              </a:solidFill>
            </a:rPr>
            <a:t>feelings</a:t>
          </a:r>
          <a:endParaRPr lang="en-US" altLang="zh-CN">
            <a:solidFill>
              <a:schemeClr val="dk1"/>
            </a:solidFill>
          </a:endParaRPr>
        </a:p>
      </dsp:txBody>
      <dsp:txXfrm>
        <a:off x="5649951" y="2363462"/>
        <a:ext cx="2478049" cy="1682750"/>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type="gear6" r:blip="" rot="-15">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srcNode" val="gear1srcNode"/>
          <dgm:param type="dstNode" val="gear1dstNode"/>
          <dgm:param type="connRout" val="curv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srcNode" val="gear2srcNode"/>
          <dgm:param type="dstNode" val="gear2dstNode"/>
          <dgm:param type="connRout" val="curv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srcNode" val="gear3srcNode"/>
          <dgm:param type="dstNode" val="gear3dstNode"/>
          <dgm:param type="connRout" val="curv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rSet qsTypeId="urn:microsoft.com/office/officeart/2005/8/quickstyle/simple5"/>
        </dgm:pt>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FF981B41-D86E-4497-92CF-38358BD1976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B77A73A-5EAB-4CD4-9851-9623219D35E4}"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F981B41-D86E-4497-92CF-38358BD1976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B77A73A-5EAB-4CD4-9851-9623219D35E4}"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F981B41-D86E-4497-92CF-38358BD1976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B77A73A-5EAB-4CD4-9851-9623219D35E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F981B41-D86E-4497-92CF-38358BD1976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B77A73A-5EAB-4CD4-9851-9623219D35E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FF981B41-D86E-4497-92CF-38358BD1976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B77A73A-5EAB-4CD4-9851-9623219D35E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FF981B41-D86E-4497-92CF-38358BD1976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B77A73A-5EAB-4CD4-9851-9623219D35E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FF981B41-D86E-4497-92CF-38358BD19769}"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B77A73A-5EAB-4CD4-9851-9623219D35E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FF981B41-D86E-4497-92CF-38358BD19769}"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B77A73A-5EAB-4CD4-9851-9623219D35E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F981B41-D86E-4497-92CF-38358BD19769}"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B77A73A-5EAB-4CD4-9851-9623219D35E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FF981B41-D86E-4497-92CF-38358BD1976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B77A73A-5EAB-4CD4-9851-9623219D35E4}"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FF981B41-D86E-4497-92CF-38358BD1976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B77A73A-5EAB-4CD4-9851-9623219D35E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981B41-D86E-4497-92CF-38358BD19769}" type="datetimeFigureOut">
              <a:rPr lang="zh-CN" altLang="en-US" smtClean="0"/>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77A73A-5EAB-4CD4-9851-9623219D35E4}" type="slidenum">
              <a:rPr lang="zh-CN" altLang="en-US" smtClean="0"/>
            </a:fld>
            <a:endParaRPr lang="zh-CN" altLang="en-US"/>
          </a:p>
        </p:txBody>
      </p:sp>
      <p:pic>
        <p:nvPicPr>
          <p:cNvPr id="8" name="图片 7" descr="水印"/>
          <p:cNvPicPr>
            <a:picLocks noChangeAspect="1"/>
          </p:cNvPicPr>
          <p:nvPr userDrawn="1"/>
        </p:nvPicPr>
        <p:blipFill>
          <a:blip r:embed="rId12"/>
          <a:stretch>
            <a:fillRect/>
          </a:stretch>
        </p:blipFill>
        <p:spPr>
          <a:xfrm>
            <a:off x="5160963" y="169545"/>
            <a:ext cx="3880009" cy="125587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3.jpeg"/><Relationship Id="rId1" Type="http://schemas.openxmlformats.org/officeDocument/2006/relationships/image" Target="../media/image12.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png"/></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microsoft.com/office/2007/relationships/diagramDrawing" Target="../diagrams/drawing2.xml"/><Relationship Id="rId4" Type="http://schemas.openxmlformats.org/officeDocument/2006/relationships/diagramColors" Target="../diagrams/colors2.xml"/><Relationship Id="rId3" Type="http://schemas.openxmlformats.org/officeDocument/2006/relationships/diagramQuickStyle" Target="../diagrams/quickStyle2.xml"/><Relationship Id="rId2" Type="http://schemas.openxmlformats.org/officeDocument/2006/relationships/diagramLayout" Target="../diagrams/layout2.xml"/><Relationship Id="rId1" Type="http://schemas.openxmlformats.org/officeDocument/2006/relationships/diagramData" Target="../diagrams/data2.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8.jpeg"/><Relationship Id="rId1" Type="http://schemas.openxmlformats.org/officeDocument/2006/relationships/image" Target="../media/image17.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9.jpe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2.jpeg"/><Relationship Id="rId3" Type="http://schemas.openxmlformats.org/officeDocument/2006/relationships/image" Target="../media/image21.jpeg"/><Relationship Id="rId2" Type="http://schemas.openxmlformats.org/officeDocument/2006/relationships/tags" Target="../tags/tag1.xml"/><Relationship Id="rId1" Type="http://schemas.openxmlformats.org/officeDocument/2006/relationships/image" Target="../media/image2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4.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jpeg"/><Relationship Id="rId1" Type="http://schemas.openxmlformats.org/officeDocument/2006/relationships/image" Target="../media/image4.jpe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png"/><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1.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571500" y="1792129"/>
            <a:ext cx="4903946"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3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3000" b="1">
              <a:solidFill>
                <a:srgbClr val="FF0000"/>
              </a:solidFill>
              <a:latin typeface="HelveticaNeue" panose="02000503000000020004" pitchFamily="2" charset="0"/>
            </a:endParaRPr>
          </a:p>
          <a:p>
            <a:pPr eaLnBrk="1" hangingPunct="1">
              <a:spcBef>
                <a:spcPct val="0"/>
              </a:spcBef>
              <a:buFontTx/>
              <a:buNone/>
              <a:defRPr/>
            </a:pPr>
            <a:endParaRPr lang="en-US" altLang="zh-CN" sz="3000" b="1">
              <a:solidFill>
                <a:srgbClr val="FF0000"/>
              </a:solidFill>
              <a:latin typeface="HelveticaNeue" panose="02000503000000020004" pitchFamily="2" charset="0"/>
            </a:endParaRPr>
          </a:p>
          <a:p>
            <a:pPr eaLnBrk="1" hangingPunct="1">
              <a:spcBef>
                <a:spcPct val="0"/>
              </a:spcBef>
              <a:buFontTx/>
              <a:buNone/>
              <a:defRPr/>
            </a:pPr>
            <a:r>
              <a:rPr lang="zh-CN" altLang="en-US" sz="3000" b="1">
                <a:solidFill>
                  <a:srgbClr val="FF0000"/>
                </a:solidFill>
                <a:latin typeface="HelveticaNeue" panose="02000503000000020004" pitchFamily="2" charset="0"/>
              </a:rPr>
              <a:t>更多教学资源请关注</a:t>
            </a:r>
            <a:endParaRPr lang="en-US" altLang="zh-CN" sz="3000" b="1">
              <a:solidFill>
                <a:srgbClr val="FF0000"/>
              </a:solidFill>
              <a:latin typeface="HelveticaNeue" panose="02000503000000020004" pitchFamily="2" charset="0"/>
            </a:endParaRPr>
          </a:p>
          <a:p>
            <a:pPr eaLnBrk="1" hangingPunct="1">
              <a:spcBef>
                <a:spcPct val="0"/>
              </a:spcBef>
              <a:buFontTx/>
              <a:buNone/>
              <a:defRPr/>
            </a:pPr>
            <a:r>
              <a:rPr lang="zh-CN" altLang="en-US" sz="3000" b="1">
                <a:solidFill>
                  <a:srgbClr val="FF0000"/>
                </a:solidFill>
                <a:latin typeface="HelveticaNeue" panose="02000503000000020004" pitchFamily="2" charset="0"/>
              </a:rPr>
              <a:t>公众号：溯恩高中英语</a:t>
            </a:r>
            <a:endParaRPr lang="zh-CN" altLang="en-US" sz="3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453539" y="2562701"/>
            <a:ext cx="2519363"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5483543" y="2069783"/>
            <a:ext cx="2702719"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3000" b="1">
                <a:latin typeface="华文新魏" panose="02010800040101010101" pitchFamily="2" charset="-122"/>
              </a:rPr>
              <a:t>知识产权声明</a:t>
            </a:r>
            <a:endParaRPr lang="zh-CN" altLang="en-US" sz="3000" b="1">
              <a:latin typeface="华文新魏" panose="02010800040101010101" pitchFamily="2" charset="-122"/>
            </a:endParaRPr>
          </a:p>
        </p:txBody>
      </p:sp>
      <p:pic>
        <p:nvPicPr>
          <p:cNvPr id="8" name="图片 7" descr="水印"/>
          <p:cNvPicPr>
            <a:picLocks noChangeAspect="1"/>
          </p:cNvPicPr>
          <p:nvPr userDrawn="1"/>
        </p:nvPicPr>
        <p:blipFill>
          <a:blip r:embed="rId2"/>
          <a:stretch>
            <a:fillRect/>
          </a:stretch>
        </p:blipFill>
        <p:spPr>
          <a:xfrm>
            <a:off x="5160963" y="169545"/>
            <a:ext cx="3880009" cy="1255871"/>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95580" y="116840"/>
            <a:ext cx="8615045" cy="1568450"/>
          </a:xfrm>
          <a:prstGeom prst="rect">
            <a:avLst/>
          </a:prstGeom>
          <a:noFill/>
        </p:spPr>
        <p:txBody>
          <a:bodyPr wrap="square" rtlCol="0">
            <a:spAutoFit/>
          </a:bodyPr>
          <a:p>
            <a:r>
              <a:rPr lang="en-US" altLang="zh-CN" sz="3200" b="1">
                <a:gradFill>
                  <a:gsLst>
                    <a:gs pos="0">
                      <a:srgbClr val="7B32B2"/>
                    </a:gs>
                    <a:gs pos="100000">
                      <a:srgbClr val="401A5D"/>
                    </a:gs>
                  </a:gsLst>
                  <a:lin scaled="0"/>
                </a:gradFill>
              </a:rPr>
              <a:t>How did the writer describe his/ her feelings/ emotions during the event? Please find out the sentences.</a:t>
            </a:r>
            <a:endParaRPr lang="en-US" altLang="zh-CN" sz="3200" b="1">
              <a:gradFill>
                <a:gsLst>
                  <a:gs pos="0">
                    <a:srgbClr val="7B32B2"/>
                  </a:gs>
                  <a:gs pos="100000">
                    <a:srgbClr val="401A5D"/>
                  </a:gs>
                </a:gsLst>
                <a:lin scaled="0"/>
              </a:gradFill>
            </a:endParaRPr>
          </a:p>
        </p:txBody>
      </p:sp>
      <p:sp>
        <p:nvSpPr>
          <p:cNvPr id="3" name="文本框 2"/>
          <p:cNvSpPr txBox="1"/>
          <p:nvPr/>
        </p:nvSpPr>
        <p:spPr>
          <a:xfrm>
            <a:off x="195580" y="2781300"/>
            <a:ext cx="8790305" cy="3679190"/>
          </a:xfrm>
          <a:prstGeom prst="rect">
            <a:avLst/>
          </a:prstGeom>
          <a:noFill/>
        </p:spPr>
        <p:txBody>
          <a:bodyPr wrap="square" rtlCol="0">
            <a:spAutoFit/>
          </a:bodyPr>
          <a:p>
            <a:pPr marL="285750" indent="-285750" fontAlgn="auto">
              <a:lnSpc>
                <a:spcPts val="3560"/>
              </a:lnSpc>
              <a:buFont typeface="Wingdings" panose="05000000000000000000" charset="0"/>
              <a:buChar char="Ø"/>
            </a:pPr>
            <a:r>
              <a:rPr lang="en-US" altLang="zh-CN" sz="2800">
                <a:solidFill>
                  <a:srgbClr val="0070C0"/>
                </a:solidFill>
                <a:latin typeface="Times New Roman" panose="02020603050405020304" charset="0"/>
                <a:cs typeface="Times New Roman" panose="02020603050405020304" charset="0"/>
              </a:rPr>
              <a:t>I </a:t>
            </a:r>
            <a:r>
              <a:rPr lang="en-US" altLang="zh-CN" sz="2800" i="1">
                <a:solidFill>
                  <a:srgbClr val="FF0000"/>
                </a:solidFill>
                <a:latin typeface="Times New Roman" panose="02020603050405020304" charset="0"/>
                <a:cs typeface="Times New Roman" panose="02020603050405020304" charset="0"/>
              </a:rPr>
              <a:t>absolutely</a:t>
            </a:r>
            <a:r>
              <a:rPr lang="en-US" altLang="zh-CN" sz="2800">
                <a:solidFill>
                  <a:srgbClr val="0070C0"/>
                </a:solidFill>
                <a:latin typeface="Times New Roman" panose="02020603050405020304" charset="0"/>
                <a:cs typeface="Times New Roman" panose="02020603050405020304" charset="0"/>
              </a:rPr>
              <a:t> enjoyed the archery, too (Para5)</a:t>
            </a:r>
            <a:endParaRPr lang="en-US" altLang="zh-CN" sz="2800">
              <a:latin typeface="Times New Roman" panose="02020603050405020304" charset="0"/>
              <a:cs typeface="Times New Roman" panose="02020603050405020304" charset="0"/>
            </a:endParaRPr>
          </a:p>
          <a:p>
            <a:pPr marL="285750" indent="-285750" fontAlgn="auto">
              <a:lnSpc>
                <a:spcPts val="3560"/>
              </a:lnSpc>
              <a:buFont typeface="Wingdings" panose="05000000000000000000" charset="0"/>
              <a:buChar char="Ø"/>
            </a:pPr>
            <a:r>
              <a:rPr lang="en-US" altLang="zh-CN" sz="2800">
                <a:latin typeface="Times New Roman" panose="02020603050405020304" charset="0"/>
                <a:cs typeface="Times New Roman" panose="02020603050405020304" charset="0"/>
              </a:rPr>
              <a:t>I’m finally back home now, feeling really </a:t>
            </a:r>
            <a:r>
              <a:rPr lang="en-US" altLang="zh-CN" sz="2800">
                <a:solidFill>
                  <a:schemeClr val="tx1"/>
                </a:solidFill>
                <a:latin typeface="Times New Roman" panose="02020603050405020304" charset="0"/>
                <a:cs typeface="Times New Roman" panose="02020603050405020304" charset="0"/>
              </a:rPr>
              <a:t>tired</a:t>
            </a:r>
            <a:r>
              <a:rPr lang="en-US" altLang="zh-CN" sz="2800">
                <a:latin typeface="Times New Roman" panose="02020603050405020304" charset="0"/>
                <a:cs typeface="Times New Roman" panose="02020603050405020304" charset="0"/>
              </a:rPr>
              <a:t>, but celebrating with Naadan with my friend was totally </a:t>
            </a:r>
            <a:r>
              <a:rPr lang="en-US" altLang="zh-CN" sz="2800" i="1">
                <a:solidFill>
                  <a:srgbClr val="FF0000"/>
                </a:solidFill>
                <a:latin typeface="Times New Roman" panose="02020603050405020304" charset="0"/>
                <a:cs typeface="Times New Roman" panose="02020603050405020304" charset="0"/>
              </a:rPr>
              <a:t>worth</a:t>
            </a:r>
            <a:r>
              <a:rPr lang="en-US" altLang="zh-CN" sz="2800">
                <a:latin typeface="Times New Roman" panose="02020603050405020304" charset="0"/>
                <a:cs typeface="Times New Roman" panose="02020603050405020304" charset="0"/>
              </a:rPr>
              <a:t> it. </a:t>
            </a:r>
            <a:r>
              <a:rPr lang="en-US" altLang="zh-CN" sz="2800">
                <a:solidFill>
                  <a:srgbClr val="0070C0"/>
                </a:solidFill>
                <a:latin typeface="Times New Roman" panose="02020603050405020304" charset="0"/>
                <a:cs typeface="Times New Roman" panose="02020603050405020304" charset="0"/>
                <a:sym typeface="+mn-ea"/>
              </a:rPr>
              <a:t>(Para5)</a:t>
            </a:r>
            <a:endParaRPr lang="en-US" altLang="zh-CN" sz="2800">
              <a:solidFill>
                <a:srgbClr val="0070C0"/>
              </a:solidFill>
              <a:latin typeface="Times New Roman" panose="02020603050405020304" charset="0"/>
              <a:cs typeface="Times New Roman" panose="02020603050405020304" charset="0"/>
              <a:sym typeface="+mn-ea"/>
            </a:endParaRPr>
          </a:p>
          <a:p>
            <a:pPr marL="285750" indent="-285750" fontAlgn="auto">
              <a:lnSpc>
                <a:spcPts val="3560"/>
              </a:lnSpc>
              <a:buFont typeface="Wingdings" panose="05000000000000000000" charset="0"/>
              <a:buChar char="Ø"/>
            </a:pPr>
            <a:r>
              <a:rPr lang="en-US" altLang="zh-CN" sz="2800">
                <a:solidFill>
                  <a:schemeClr val="tx1"/>
                </a:solidFill>
                <a:latin typeface="Times New Roman" panose="02020603050405020304" charset="0"/>
                <a:cs typeface="Times New Roman" panose="02020603050405020304" charset="0"/>
              </a:rPr>
              <a:t>He invited me back for the winter to stay in a traditional Mongolian tent and eat hot pot. </a:t>
            </a:r>
            <a:r>
              <a:rPr lang="en-US" altLang="zh-CN" sz="2800" i="1">
                <a:solidFill>
                  <a:srgbClr val="FF0000"/>
                </a:solidFill>
                <a:latin typeface="Times New Roman" panose="02020603050405020304" charset="0"/>
                <a:cs typeface="Times New Roman" panose="02020603050405020304" charset="0"/>
              </a:rPr>
              <a:t>I can’t wait!</a:t>
            </a:r>
            <a:r>
              <a:rPr lang="en-US" altLang="zh-CN" sz="2800">
                <a:solidFill>
                  <a:srgbClr val="0070C0"/>
                </a:solidFill>
                <a:latin typeface="Times New Roman" panose="02020603050405020304" charset="0"/>
                <a:cs typeface="Times New Roman" panose="02020603050405020304" charset="0"/>
                <a:sym typeface="+mn-ea"/>
              </a:rPr>
              <a:t>(Para5)</a:t>
            </a:r>
            <a:endParaRPr lang="en-US" altLang="zh-CN" sz="2800">
              <a:solidFill>
                <a:srgbClr val="0070C0"/>
              </a:solidFill>
              <a:latin typeface="Times New Roman" panose="02020603050405020304" charset="0"/>
              <a:cs typeface="Times New Roman" panose="02020603050405020304" charset="0"/>
              <a:sym typeface="+mn-ea"/>
            </a:endParaRPr>
          </a:p>
          <a:p>
            <a:pPr indent="0" fontAlgn="auto">
              <a:lnSpc>
                <a:spcPts val="3560"/>
              </a:lnSpc>
              <a:buFont typeface="Wingdings" panose="05000000000000000000" charset="0"/>
              <a:buNone/>
            </a:pPr>
            <a:endParaRPr lang="en-US" altLang="zh-CN" sz="2800" i="1">
              <a:solidFill>
                <a:srgbClr val="FF0000"/>
              </a:solidFill>
              <a:latin typeface="Times New Roman" panose="02020603050405020304" charset="0"/>
              <a:cs typeface="Times New Roman" panose="02020603050405020304" charset="0"/>
            </a:endParaRPr>
          </a:p>
          <a:p>
            <a:pPr marL="285750" indent="-285750" fontAlgn="auto">
              <a:lnSpc>
                <a:spcPts val="3060"/>
              </a:lnSpc>
              <a:buFont typeface="Wingdings" panose="05000000000000000000" charset="0"/>
              <a:buChar char="Ø"/>
            </a:pPr>
            <a:endParaRPr lang="en-US" altLang="zh-CN" sz="2800" i="1">
              <a:solidFill>
                <a:srgbClr val="FF0000"/>
              </a:solidFill>
              <a:latin typeface="Times New Roman" panose="02020603050405020304" charset="0"/>
              <a:cs typeface="Times New Roman" panose="02020603050405020304" charset="0"/>
            </a:endParaRPr>
          </a:p>
        </p:txBody>
      </p:sp>
      <p:sp>
        <p:nvSpPr>
          <p:cNvPr id="6" name="文本框 5"/>
          <p:cNvSpPr txBox="1"/>
          <p:nvPr/>
        </p:nvSpPr>
        <p:spPr>
          <a:xfrm>
            <a:off x="5652135" y="1125220"/>
            <a:ext cx="3275965" cy="1383665"/>
          </a:xfrm>
          <a:prstGeom prst="rect">
            <a:avLst/>
          </a:prstGeom>
          <a:noFill/>
          <a:ln w="28575" cmpd="dbl">
            <a:solidFill>
              <a:schemeClr val="accent1">
                <a:shade val="50000"/>
              </a:schemeClr>
            </a:solidFill>
            <a:prstDash val="sysDot"/>
          </a:ln>
        </p:spPr>
        <p:txBody>
          <a:bodyPr wrap="square" rtlCol="0">
            <a:spAutoFit/>
          </a:bodyPr>
          <a:p>
            <a:r>
              <a:rPr lang="en-US" altLang="zh-CN" sz="2800" b="1">
                <a:solidFill>
                  <a:schemeClr val="accent6">
                    <a:lumMod val="75000"/>
                  </a:schemeClr>
                </a:solidFill>
              </a:rPr>
              <a:t>Tip2: using adj./adv. or other ways  to express emotions</a:t>
            </a:r>
            <a:endParaRPr lang="en-US" altLang="zh-CN" sz="2800" b="1">
              <a:solidFill>
                <a:schemeClr val="accent6">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51460" y="909320"/>
            <a:ext cx="8849995" cy="1753235"/>
          </a:xfrm>
          <a:prstGeom prst="rect">
            <a:avLst/>
          </a:prstGeom>
          <a:noFill/>
        </p:spPr>
        <p:txBody>
          <a:bodyPr wrap="square" rtlCol="0">
            <a:spAutoFit/>
          </a:bodyPr>
          <a:p>
            <a:pPr indent="0">
              <a:buFont typeface="Wingdings" panose="05000000000000000000" charset="0"/>
              <a:buNone/>
            </a:pPr>
            <a:r>
              <a:rPr lang="en-US" altLang="zh-CN" sz="3600" b="1">
                <a:gradFill>
                  <a:gsLst>
                    <a:gs pos="0">
                      <a:srgbClr val="7B32B2"/>
                    </a:gs>
                    <a:gs pos="100000">
                      <a:srgbClr val="401A5D"/>
                    </a:gs>
                  </a:gsLst>
                  <a:lin scaled="0"/>
                </a:gradFill>
              </a:rPr>
              <a:t>What does the sentence “Horses are at the heart of Mongolian culture...” imply?</a:t>
            </a:r>
            <a:endParaRPr lang="en-US" altLang="zh-CN" sz="3600" b="1">
              <a:gradFill>
                <a:gsLst>
                  <a:gs pos="0">
                    <a:srgbClr val="7B32B2"/>
                  </a:gs>
                  <a:gs pos="100000">
                    <a:srgbClr val="401A5D"/>
                  </a:gs>
                </a:gsLst>
                <a:lin scaled="0"/>
              </a:gradFill>
            </a:endParaRPr>
          </a:p>
          <a:p>
            <a:pPr indent="0">
              <a:buFont typeface="Wingdings" panose="05000000000000000000" charset="0"/>
              <a:buNone/>
            </a:pPr>
            <a:endParaRPr lang="en-US" altLang="zh-CN" sz="3600" b="1">
              <a:gradFill>
                <a:gsLst>
                  <a:gs pos="0">
                    <a:srgbClr val="7B32B2"/>
                  </a:gs>
                  <a:gs pos="100000">
                    <a:srgbClr val="401A5D"/>
                  </a:gs>
                </a:gsLst>
                <a:lin scaled="0"/>
              </a:gradFill>
            </a:endParaRPr>
          </a:p>
        </p:txBody>
      </p:sp>
      <p:sp>
        <p:nvSpPr>
          <p:cNvPr id="3" name="矩形 2"/>
          <p:cNvSpPr/>
          <p:nvPr/>
        </p:nvSpPr>
        <p:spPr>
          <a:xfrm>
            <a:off x="-90" y="45375"/>
            <a:ext cx="9021683" cy="76835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p>
            <a:pPr algn="ctr"/>
            <a:r>
              <a:rPr lang="en-US" altLang="zh-CN" sz="4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Further reading</a:t>
            </a:r>
            <a:endParaRPr lang="en-US" altLang="zh-CN" sz="4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6" name="图片 5" descr="OIP"/>
          <p:cNvPicPr>
            <a:picLocks noChangeAspect="1"/>
          </p:cNvPicPr>
          <p:nvPr/>
        </p:nvPicPr>
        <p:blipFill>
          <a:blip r:embed="rId1"/>
          <a:stretch>
            <a:fillRect/>
          </a:stretch>
        </p:blipFill>
        <p:spPr>
          <a:xfrm>
            <a:off x="179705" y="2562225"/>
            <a:ext cx="4112895" cy="3816985"/>
          </a:xfrm>
          <a:prstGeom prst="rect">
            <a:avLst/>
          </a:prstGeom>
        </p:spPr>
      </p:pic>
      <p:pic>
        <p:nvPicPr>
          <p:cNvPr id="7" name="图片 6" descr="R59f407730d4f8bf2f18be64372b257a8"/>
          <p:cNvPicPr>
            <a:picLocks noChangeAspect="1"/>
          </p:cNvPicPr>
          <p:nvPr/>
        </p:nvPicPr>
        <p:blipFill>
          <a:blip r:embed="rId2"/>
          <a:stretch>
            <a:fillRect/>
          </a:stretch>
        </p:blipFill>
        <p:spPr>
          <a:xfrm>
            <a:off x="4428490" y="2562225"/>
            <a:ext cx="4725035" cy="3816985"/>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51460" y="909320"/>
            <a:ext cx="8849995" cy="1198880"/>
          </a:xfrm>
          <a:prstGeom prst="rect">
            <a:avLst/>
          </a:prstGeom>
          <a:noFill/>
        </p:spPr>
        <p:txBody>
          <a:bodyPr wrap="square" rtlCol="0">
            <a:spAutoFit/>
          </a:bodyPr>
          <a:p>
            <a:pPr indent="0">
              <a:buFont typeface="Wingdings" panose="05000000000000000000" charset="0"/>
              <a:buNone/>
            </a:pPr>
            <a:r>
              <a:rPr lang="en-US" altLang="zh-CN" sz="3600" b="1">
                <a:gradFill>
                  <a:gsLst>
                    <a:gs pos="0">
                      <a:srgbClr val="7B32B2"/>
                    </a:gs>
                    <a:gs pos="100000">
                      <a:srgbClr val="401A5D"/>
                    </a:gs>
                  </a:gsLst>
                  <a:lin scaled="0"/>
                </a:gradFill>
              </a:rPr>
              <a:t>What is the most </a:t>
            </a:r>
            <a:r>
              <a:rPr lang="en-US" altLang="zh-CN" sz="3600" b="1">
                <a:solidFill>
                  <a:srgbClr val="FF0000"/>
                </a:solidFill>
              </a:rPr>
              <a:t>amazing</a:t>
            </a:r>
            <a:r>
              <a:rPr lang="en-US" altLang="zh-CN" sz="3600" b="1">
                <a:gradFill>
                  <a:gsLst>
                    <a:gs pos="0">
                      <a:srgbClr val="7B32B2"/>
                    </a:gs>
                    <a:gs pos="100000">
                      <a:srgbClr val="401A5D"/>
                    </a:gs>
                  </a:gsLst>
                  <a:lin scaled="0"/>
                </a:gradFill>
              </a:rPr>
              <a:t> thing to you about the festival?</a:t>
            </a:r>
            <a:endParaRPr lang="en-US" altLang="zh-CN" sz="3600" b="1">
              <a:gradFill>
                <a:gsLst>
                  <a:gs pos="0">
                    <a:srgbClr val="7B32B2"/>
                  </a:gs>
                  <a:gs pos="100000">
                    <a:srgbClr val="401A5D"/>
                  </a:gs>
                </a:gsLst>
                <a:lin scaled="0"/>
              </a:gradFill>
            </a:endParaRPr>
          </a:p>
        </p:txBody>
      </p:sp>
      <p:sp>
        <p:nvSpPr>
          <p:cNvPr id="3" name="矩形 2"/>
          <p:cNvSpPr/>
          <p:nvPr/>
        </p:nvSpPr>
        <p:spPr>
          <a:xfrm>
            <a:off x="-90" y="45375"/>
            <a:ext cx="9021683" cy="76835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p>
            <a:pPr algn="ctr"/>
            <a:r>
              <a:rPr lang="en-US" altLang="zh-CN" sz="4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Further reading</a:t>
            </a:r>
            <a:endParaRPr lang="en-US" altLang="zh-CN" sz="4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4" name="图片 3" descr="R2e96519f37dc1babae8f1b8a861b6cc8"/>
          <p:cNvPicPr>
            <a:picLocks noChangeAspect="1"/>
          </p:cNvPicPr>
          <p:nvPr/>
        </p:nvPicPr>
        <p:blipFill>
          <a:blip r:embed="rId1"/>
          <a:stretch>
            <a:fillRect/>
          </a:stretch>
        </p:blipFill>
        <p:spPr>
          <a:xfrm>
            <a:off x="251460" y="2771775"/>
            <a:ext cx="3322320" cy="3721100"/>
          </a:xfrm>
          <a:prstGeom prst="rect">
            <a:avLst/>
          </a:prstGeom>
        </p:spPr>
      </p:pic>
      <p:sp>
        <p:nvSpPr>
          <p:cNvPr id="6" name="文本框 5"/>
          <p:cNvSpPr txBox="1"/>
          <p:nvPr/>
        </p:nvSpPr>
        <p:spPr>
          <a:xfrm>
            <a:off x="4211955" y="2421255"/>
            <a:ext cx="4396740" cy="4030980"/>
          </a:xfrm>
          <a:prstGeom prst="rect">
            <a:avLst/>
          </a:prstGeom>
          <a:noFill/>
          <a:ln w="28575" cmpd="dbl">
            <a:solidFill>
              <a:schemeClr val="accent1">
                <a:shade val="50000"/>
              </a:schemeClr>
            </a:solidFill>
            <a:prstDash val="sysDot"/>
          </a:ln>
        </p:spPr>
        <p:txBody>
          <a:bodyPr wrap="square" rtlCol="0">
            <a:spAutoFit/>
          </a:bodyPr>
          <a:p>
            <a:pPr marL="285750" indent="-285750">
              <a:buFont typeface="Arial" panose="020B0604020202020204" pitchFamily="34" charset="0"/>
              <a:buChar char="•"/>
            </a:pPr>
            <a:r>
              <a:rPr lang="en-US" altLang="zh-CN" sz="3200">
                <a:latin typeface="Times New Roman" panose="02020603050405020304" charset="0"/>
                <a:cs typeface="Times New Roman" panose="02020603050405020304" charset="0"/>
              </a:rPr>
              <a:t>It’s amazing that...</a:t>
            </a:r>
            <a:endParaRPr lang="en-US" altLang="zh-CN" sz="3200">
              <a:latin typeface="Times New Roman" panose="02020603050405020304" charset="0"/>
              <a:cs typeface="Times New Roman" panose="02020603050405020304" charset="0"/>
            </a:endParaRPr>
          </a:p>
          <a:p>
            <a:pPr marL="285750" indent="-285750">
              <a:buFont typeface="Arial" panose="020B0604020202020204" pitchFamily="34" charset="0"/>
              <a:buChar char="•"/>
            </a:pPr>
            <a:r>
              <a:rPr lang="en-US" altLang="zh-CN" sz="3200">
                <a:latin typeface="Times New Roman" panose="02020603050405020304" charset="0"/>
                <a:cs typeface="Times New Roman" panose="02020603050405020304" charset="0"/>
              </a:rPr>
              <a:t>To my amazement, ...</a:t>
            </a:r>
            <a:endParaRPr lang="en-US" altLang="zh-CN" sz="3200">
              <a:latin typeface="Times New Roman" panose="02020603050405020304" charset="0"/>
              <a:cs typeface="Times New Roman" panose="02020603050405020304" charset="0"/>
            </a:endParaRPr>
          </a:p>
          <a:p>
            <a:pPr marL="285750" indent="-285750">
              <a:buFont typeface="Arial" panose="020B0604020202020204" pitchFamily="34" charset="0"/>
              <a:buChar char="•"/>
            </a:pPr>
            <a:r>
              <a:rPr lang="en-US" altLang="zh-CN" sz="3200">
                <a:latin typeface="Times New Roman" panose="02020603050405020304" charset="0"/>
                <a:cs typeface="Times New Roman" panose="02020603050405020304" charset="0"/>
              </a:rPr>
              <a:t>What amazes me most is that...</a:t>
            </a:r>
            <a:endParaRPr lang="en-US" altLang="zh-CN" sz="3200">
              <a:latin typeface="Times New Roman" panose="02020603050405020304" charset="0"/>
              <a:cs typeface="Times New Roman" panose="02020603050405020304" charset="0"/>
            </a:endParaRPr>
          </a:p>
          <a:p>
            <a:pPr marL="285750" indent="-285750">
              <a:buFont typeface="Arial" panose="020B0604020202020204" pitchFamily="34" charset="0"/>
              <a:buChar char="•"/>
            </a:pPr>
            <a:r>
              <a:rPr lang="en-US" altLang="zh-CN" sz="3200">
                <a:latin typeface="Times New Roman" panose="02020603050405020304" charset="0"/>
                <a:cs typeface="Times New Roman" panose="02020603050405020304" charset="0"/>
              </a:rPr>
              <a:t>..., which makes me amazed.</a:t>
            </a:r>
            <a:endParaRPr lang="en-US" altLang="zh-CN" sz="3200">
              <a:latin typeface="Times New Roman" panose="02020603050405020304" charset="0"/>
              <a:cs typeface="Times New Roman" panose="02020603050405020304" charset="0"/>
            </a:endParaRPr>
          </a:p>
          <a:p>
            <a:pPr marL="285750" indent="-285750">
              <a:buFont typeface="Arial" panose="020B0604020202020204" pitchFamily="34" charset="0"/>
              <a:buChar char="•"/>
            </a:pPr>
            <a:r>
              <a:rPr lang="en-US" altLang="zh-CN" sz="3200">
                <a:latin typeface="Times New Roman" panose="02020603050405020304" charset="0"/>
                <a:cs typeface="Times New Roman" panose="02020603050405020304" charset="0"/>
              </a:rPr>
              <a:t>..., making me feel amazed.</a:t>
            </a:r>
            <a:endParaRPr lang="en-US" altLang="zh-CN" sz="3200">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a:xfrm>
            <a:off x="-90" y="290"/>
            <a:ext cx="9021683" cy="70675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p>
            <a:pPr algn="ctr"/>
            <a:r>
              <a:rPr lang="en-US" altLang="zh-CN"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Conlusion </a:t>
            </a:r>
            <a:endParaRPr lang="en-US" altLang="zh-CN"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 name="文本框 1"/>
          <p:cNvSpPr txBox="1"/>
          <p:nvPr/>
        </p:nvSpPr>
        <p:spPr>
          <a:xfrm>
            <a:off x="179705" y="685800"/>
            <a:ext cx="8615045" cy="583565"/>
          </a:xfrm>
          <a:prstGeom prst="rect">
            <a:avLst/>
          </a:prstGeom>
          <a:noFill/>
        </p:spPr>
        <p:txBody>
          <a:bodyPr wrap="square" rtlCol="0">
            <a:spAutoFit/>
          </a:bodyPr>
          <a:p>
            <a:r>
              <a:rPr lang="en-US" altLang="zh-CN" sz="3200" b="1">
                <a:gradFill>
                  <a:gsLst>
                    <a:gs pos="0">
                      <a:srgbClr val="7B32B2"/>
                    </a:gs>
                    <a:gs pos="100000">
                      <a:srgbClr val="401A5D"/>
                    </a:gs>
                  </a:gsLst>
                  <a:lin scaled="0"/>
                </a:gradFill>
              </a:rPr>
              <a:t>What should be included in wrting a diary?</a:t>
            </a:r>
            <a:endParaRPr lang="en-US" altLang="zh-CN" sz="3200" b="1">
              <a:gradFill>
                <a:gsLst>
                  <a:gs pos="0">
                    <a:srgbClr val="7B32B2"/>
                  </a:gs>
                  <a:gs pos="100000">
                    <a:srgbClr val="401A5D"/>
                  </a:gs>
                </a:gsLst>
                <a:lin scaled="0"/>
              </a:gradFill>
            </a:endParaRPr>
          </a:p>
        </p:txBody>
      </p:sp>
      <p:graphicFrame>
        <p:nvGraphicFramePr>
          <p:cNvPr id="4" name="图示 3"/>
          <p:cNvGraphicFramePr/>
          <p:nvPr/>
        </p:nvGraphicFramePr>
        <p:xfrm>
          <a:off x="446405" y="765175"/>
          <a:ext cx="8128000" cy="5418455"/>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5" name="文本框 4"/>
          <p:cNvSpPr txBox="1"/>
          <p:nvPr/>
        </p:nvSpPr>
        <p:spPr>
          <a:xfrm>
            <a:off x="3779520" y="1341120"/>
            <a:ext cx="1218565" cy="768350"/>
          </a:xfrm>
          <a:prstGeom prst="rect">
            <a:avLst/>
          </a:prstGeom>
          <a:noFill/>
        </p:spPr>
        <p:txBody>
          <a:bodyPr wrap="none" rtlCol="0">
            <a:spAutoFit/>
          </a:bodyPr>
          <a:p>
            <a:r>
              <a:rPr lang="en-US" altLang="zh-CN" sz="4400">
                <a:solidFill>
                  <a:srgbClr val="FF0000"/>
                </a:solidFill>
              </a:rPr>
              <a:t>title </a:t>
            </a:r>
            <a:endParaRPr lang="en-US" altLang="zh-CN" sz="4400">
              <a:solidFill>
                <a:srgbClr val="FF0000"/>
              </a:solidFill>
            </a:endParaRPr>
          </a:p>
        </p:txBody>
      </p:sp>
      <p:cxnSp>
        <p:nvCxnSpPr>
          <p:cNvPr id="7" name="直接箭头连接符 6"/>
          <p:cNvCxnSpPr/>
          <p:nvPr/>
        </p:nvCxnSpPr>
        <p:spPr>
          <a:xfrm flipH="1">
            <a:off x="1835785" y="4581525"/>
            <a:ext cx="828675" cy="791845"/>
          </a:xfrm>
          <a:prstGeom prst="straightConnector1">
            <a:avLst/>
          </a:prstGeom>
          <a:ln w="28575">
            <a:tailEnd type="arrow" w="med" len="med"/>
          </a:ln>
        </p:spPr>
        <p:style>
          <a:lnRef idx="1">
            <a:schemeClr val="accent2"/>
          </a:lnRef>
          <a:fillRef idx="0">
            <a:schemeClr val="accent2"/>
          </a:fillRef>
          <a:effectRef idx="0">
            <a:schemeClr val="accent2"/>
          </a:effectRef>
          <a:fontRef idx="minor">
            <a:schemeClr val="tx1"/>
          </a:fontRef>
        </p:style>
      </p:cxnSp>
      <p:sp>
        <p:nvSpPr>
          <p:cNvPr id="8" name="文本框 7"/>
          <p:cNvSpPr txBox="1"/>
          <p:nvPr/>
        </p:nvSpPr>
        <p:spPr>
          <a:xfrm>
            <a:off x="755650" y="4725670"/>
            <a:ext cx="1252220" cy="2061210"/>
          </a:xfrm>
          <a:prstGeom prst="rect">
            <a:avLst/>
          </a:prstGeom>
          <a:noFill/>
        </p:spPr>
        <p:txBody>
          <a:bodyPr wrap="none" rtlCol="0">
            <a:spAutoFit/>
          </a:bodyPr>
          <a:p>
            <a:r>
              <a:rPr lang="en-US" altLang="zh-CN" sz="3200" b="1">
                <a:solidFill>
                  <a:srgbClr val="00B050"/>
                </a:solidFill>
              </a:rPr>
              <a:t>when</a:t>
            </a:r>
            <a:endParaRPr lang="en-US" altLang="zh-CN" sz="3200" b="1">
              <a:solidFill>
                <a:srgbClr val="00B050"/>
              </a:solidFill>
            </a:endParaRPr>
          </a:p>
          <a:p>
            <a:r>
              <a:rPr lang="en-US" altLang="zh-CN" sz="3200" b="1">
                <a:solidFill>
                  <a:srgbClr val="00B050"/>
                </a:solidFill>
              </a:rPr>
              <a:t>where</a:t>
            </a:r>
            <a:endParaRPr lang="en-US" altLang="zh-CN" sz="3200" b="1">
              <a:solidFill>
                <a:srgbClr val="00B050"/>
              </a:solidFill>
            </a:endParaRPr>
          </a:p>
          <a:p>
            <a:r>
              <a:rPr lang="en-US" altLang="zh-CN" sz="3200" b="1">
                <a:solidFill>
                  <a:srgbClr val="00B050"/>
                </a:solidFill>
              </a:rPr>
              <a:t>who</a:t>
            </a:r>
            <a:endParaRPr lang="en-US" altLang="zh-CN" sz="3200" b="1">
              <a:solidFill>
                <a:srgbClr val="00B050"/>
              </a:solidFill>
            </a:endParaRPr>
          </a:p>
          <a:p>
            <a:r>
              <a:rPr lang="en-US" altLang="zh-CN" sz="3200" b="1">
                <a:solidFill>
                  <a:srgbClr val="00B050"/>
                </a:solidFill>
              </a:rPr>
              <a:t>what</a:t>
            </a:r>
            <a:endParaRPr lang="en-US" altLang="zh-CN" sz="3200" b="1">
              <a:solidFill>
                <a:srgbClr val="00B050"/>
              </a:solidFill>
            </a:endParaRPr>
          </a:p>
        </p:txBody>
      </p:sp>
      <p:sp>
        <p:nvSpPr>
          <p:cNvPr id="9" name="文本框 8"/>
          <p:cNvSpPr txBox="1"/>
          <p:nvPr/>
        </p:nvSpPr>
        <p:spPr>
          <a:xfrm>
            <a:off x="3996055" y="4940935"/>
            <a:ext cx="1220470" cy="706755"/>
          </a:xfrm>
          <a:prstGeom prst="rect">
            <a:avLst/>
          </a:prstGeom>
          <a:noFill/>
        </p:spPr>
        <p:txBody>
          <a:bodyPr wrap="none" rtlCol="0">
            <a:spAutoFit/>
          </a:bodyPr>
          <a:p>
            <a:r>
              <a:rPr lang="en-US" altLang="zh-CN" sz="4000" b="1">
                <a:solidFill>
                  <a:srgbClr val="00B050"/>
                </a:solidFill>
              </a:rPr>
              <a:t>how </a:t>
            </a:r>
            <a:endParaRPr lang="en-US" altLang="zh-CN" sz="4000" b="1">
              <a:solidFill>
                <a:srgbClr val="00B050"/>
              </a:solidFill>
            </a:endParaRPr>
          </a:p>
        </p:txBody>
      </p:sp>
      <p:sp>
        <p:nvSpPr>
          <p:cNvPr id="10" name="文本框 9"/>
          <p:cNvSpPr txBox="1"/>
          <p:nvPr/>
        </p:nvSpPr>
        <p:spPr>
          <a:xfrm>
            <a:off x="6443980" y="4869180"/>
            <a:ext cx="1925320" cy="706755"/>
          </a:xfrm>
          <a:prstGeom prst="rect">
            <a:avLst/>
          </a:prstGeom>
          <a:noFill/>
        </p:spPr>
        <p:txBody>
          <a:bodyPr wrap="none" rtlCol="0">
            <a:spAutoFit/>
          </a:bodyPr>
          <a:p>
            <a:r>
              <a:rPr lang="en-US" altLang="zh-CN" sz="4000" b="1">
                <a:solidFill>
                  <a:srgbClr val="00B050"/>
                </a:solidFill>
              </a:rPr>
              <a:t>feelings </a:t>
            </a:r>
            <a:endParaRPr lang="en-US" altLang="zh-CN" sz="4000" b="1">
              <a:solidFill>
                <a:srgbClr val="00B050"/>
              </a:solidFill>
            </a:endParaRPr>
          </a:p>
        </p:txBody>
      </p:sp>
      <p:cxnSp>
        <p:nvCxnSpPr>
          <p:cNvPr id="11" name="直接箭头连接符 10"/>
          <p:cNvCxnSpPr/>
          <p:nvPr/>
        </p:nvCxnSpPr>
        <p:spPr>
          <a:xfrm>
            <a:off x="4356100" y="4580890"/>
            <a:ext cx="35560" cy="575945"/>
          </a:xfrm>
          <a:prstGeom prst="straightConnector1">
            <a:avLst/>
          </a:prstGeom>
          <a:ln w="28575">
            <a:tailEnd type="arrow" w="med" len="med"/>
          </a:ln>
        </p:spPr>
        <p:style>
          <a:lnRef idx="1">
            <a:schemeClr val="accent2"/>
          </a:lnRef>
          <a:fillRef idx="0">
            <a:schemeClr val="accent2"/>
          </a:fillRef>
          <a:effectRef idx="0">
            <a:schemeClr val="accent2"/>
          </a:effectRef>
          <a:fontRef idx="minor">
            <a:schemeClr val="tx1"/>
          </a:fontRef>
        </p:style>
      </p:cxnSp>
      <p:cxnSp>
        <p:nvCxnSpPr>
          <p:cNvPr id="12" name="直接箭头连接符 11"/>
          <p:cNvCxnSpPr/>
          <p:nvPr/>
        </p:nvCxnSpPr>
        <p:spPr>
          <a:xfrm>
            <a:off x="7200900" y="4725670"/>
            <a:ext cx="611505" cy="431800"/>
          </a:xfrm>
          <a:prstGeom prst="straightConnector1">
            <a:avLst/>
          </a:prstGeom>
          <a:ln w="28575">
            <a:tailEnd type="arrow" w="med" len="med"/>
          </a:ln>
        </p:spPr>
        <p:style>
          <a:lnRef idx="1">
            <a:schemeClr val="accent2"/>
          </a:lnRef>
          <a:fillRef idx="0">
            <a:schemeClr val="accent2"/>
          </a:fillRef>
          <a:effectRef idx="0">
            <a:schemeClr val="accent2"/>
          </a:effectRef>
          <a:fontRef idx="minor">
            <a:schemeClr val="tx1"/>
          </a:fontRef>
        </p:style>
      </p:cxnSp>
      <p:sp>
        <p:nvSpPr>
          <p:cNvPr id="31" name="TextBox 30"/>
          <p:cNvSpPr txBox="1"/>
          <p:nvPr/>
        </p:nvSpPr>
        <p:spPr>
          <a:xfrm>
            <a:off x="2556121" y="2205251"/>
            <a:ext cx="1880708" cy="523220"/>
          </a:xfrm>
          <a:prstGeom prst="rect">
            <a:avLst/>
          </a:prstGeom>
          <a:noFill/>
        </p:spPr>
        <p:txBody>
          <a:bodyPr wrap="none" rtlCol="0">
            <a:spAutoFit/>
          </a:bodyPr>
          <a:p>
            <a:r>
              <a:rPr lang="en-US" altLang="zh-CN" sz="2800" b="1" dirty="0">
                <a:solidFill>
                  <a:srgbClr val="FF0000"/>
                </a:solidFill>
              </a:rPr>
              <a:t>f</a:t>
            </a:r>
            <a:r>
              <a:rPr lang="en-US" altLang="zh-CN" sz="2800" b="1" dirty="0" smtClean="0">
                <a:solidFill>
                  <a:srgbClr val="FF0000"/>
                </a:solidFill>
              </a:rPr>
              <a:t>irst person</a:t>
            </a:r>
            <a:endParaRPr lang="zh-CN" altLang="en-US" sz="2800" b="1" dirty="0">
              <a:solidFill>
                <a:srgbClr val="FF0000"/>
              </a:solidFill>
            </a:endParaRPr>
          </a:p>
        </p:txBody>
      </p:sp>
      <p:sp>
        <p:nvSpPr>
          <p:cNvPr id="13" name="TextBox 30"/>
          <p:cNvSpPr txBox="1"/>
          <p:nvPr/>
        </p:nvSpPr>
        <p:spPr>
          <a:xfrm>
            <a:off x="5320276" y="2205251"/>
            <a:ext cx="1880708" cy="523220"/>
          </a:xfrm>
          <a:prstGeom prst="rect">
            <a:avLst/>
          </a:prstGeom>
          <a:noFill/>
        </p:spPr>
        <p:txBody>
          <a:bodyPr wrap="none" rtlCol="0">
            <a:spAutoFit/>
          </a:bodyPr>
          <a:lstStyle/>
          <a:p>
            <a:r>
              <a:rPr lang="en-US" altLang="zh-CN" sz="2800" b="1" dirty="0">
                <a:solidFill>
                  <a:srgbClr val="FF0000"/>
                </a:solidFill>
              </a:rPr>
              <a:t>f</a:t>
            </a:r>
            <a:r>
              <a:rPr lang="en-US" altLang="zh-CN" sz="2800" b="1" dirty="0" smtClean="0">
                <a:solidFill>
                  <a:srgbClr val="FF0000"/>
                </a:solidFill>
              </a:rPr>
              <a:t>irst person</a:t>
            </a:r>
            <a:endParaRPr lang="zh-CN" altLang="en-US" sz="2800" b="1" dirty="0">
              <a:solidFill>
                <a:srgbClr val="FF0000"/>
              </a:solidFill>
            </a:endParaRPr>
          </a:p>
        </p:txBody>
      </p:sp>
      <p:sp>
        <p:nvSpPr>
          <p:cNvPr id="46" name="圆角矩形标注 45"/>
          <p:cNvSpPr/>
          <p:nvPr/>
        </p:nvSpPr>
        <p:spPr>
          <a:xfrm>
            <a:off x="6012240" y="5777582"/>
            <a:ext cx="2963171" cy="1080120"/>
          </a:xfrm>
          <a:prstGeom prst="wedgeRoundRectCallout">
            <a:avLst>
              <a:gd name="adj1" fmla="val 10060"/>
              <a:gd name="adj2" fmla="val -83280"/>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800" b="1" dirty="0" smtClean="0">
                <a:solidFill>
                  <a:srgbClr val="00B050"/>
                </a:solidFill>
              </a:rPr>
              <a:t>the present tense</a:t>
            </a:r>
            <a:endParaRPr lang="en-US" altLang="zh-CN" sz="2800" b="1" dirty="0" smtClean="0">
              <a:solidFill>
                <a:srgbClr val="00B050"/>
              </a:solidFill>
            </a:endParaRPr>
          </a:p>
          <a:p>
            <a:pPr algn="ctr"/>
            <a:r>
              <a:rPr lang="en-US" altLang="zh-CN" sz="2800" b="1" dirty="0" smtClean="0">
                <a:solidFill>
                  <a:srgbClr val="00B050"/>
                </a:solidFill>
              </a:rPr>
              <a:t>the future tense</a:t>
            </a:r>
            <a:endParaRPr lang="zh-CN" altLang="en-US" sz="2800" b="1" dirty="0">
              <a:solidFill>
                <a:srgbClr val="00B050"/>
              </a:solidFill>
            </a:endParaRPr>
          </a:p>
        </p:txBody>
      </p:sp>
      <p:sp>
        <p:nvSpPr>
          <p:cNvPr id="45" name="椭圆形标注 44"/>
          <p:cNvSpPr/>
          <p:nvPr/>
        </p:nvSpPr>
        <p:spPr>
          <a:xfrm flipH="1">
            <a:off x="2051685" y="5445125"/>
            <a:ext cx="2722245" cy="1065530"/>
          </a:xfrm>
          <a:prstGeom prst="wedgeEllipseCallout">
            <a:avLst>
              <a:gd name="adj1" fmla="val 14567"/>
              <a:gd name="adj2" fmla="val -99821"/>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4000" dirty="0" smtClean="0">
                <a:solidFill>
                  <a:schemeClr val="accent6">
                    <a:lumMod val="75000"/>
                  </a:schemeClr>
                </a:solidFill>
              </a:rPr>
              <a:t>past tense</a:t>
            </a:r>
            <a:endParaRPr lang="en-US" altLang="zh-CN" sz="4000" dirty="0" smtClean="0">
              <a:solidFill>
                <a:schemeClr val="accent6">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linds(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linds(horizontal)">
                                      <p:cBhvr>
                                        <p:cTn id="25" dur="500"/>
                                        <p:tgtEl>
                                          <p:spTgt spid="11"/>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linds(horizont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linds(horizontal)">
                                      <p:cBhvr>
                                        <p:cTn id="33" dur="500"/>
                                        <p:tgtEl>
                                          <p:spTgt spid="12"/>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linds(horizontal)">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blinds(horizontal)">
                                      <p:cBhvr>
                                        <p:cTn id="41" dur="500"/>
                                        <p:tgtEl>
                                          <p:spTgt spid="31"/>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linds(horizontal)">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45"/>
                                        </p:tgtEl>
                                        <p:attrNameLst>
                                          <p:attrName>style.visibility</p:attrName>
                                        </p:attrNameLst>
                                      </p:cBhvr>
                                      <p:to>
                                        <p:strVal val="visible"/>
                                      </p:to>
                                    </p:set>
                                    <p:animEffect transition="in" filter="blinds(horizontal)">
                                      <p:cBhvr>
                                        <p:cTn id="49" dur="500"/>
                                        <p:tgtEl>
                                          <p:spTgt spid="45"/>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blinds(horizontal)">
                                      <p:cBhvr>
                                        <p:cTn id="5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31" grpId="0"/>
      <p:bldP spid="13" grpId="0"/>
      <p:bldP spid="45" grpId="0" animBg="1"/>
      <p:bldP spid="4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a:xfrm>
            <a:off x="-90" y="290"/>
            <a:ext cx="9021683" cy="70675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p>
            <a:pPr algn="ctr"/>
            <a:r>
              <a:rPr lang="en-US" altLang="zh-CN"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Conlusion </a:t>
            </a:r>
            <a:endParaRPr lang="en-US" altLang="zh-CN"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 name="文本框 1"/>
          <p:cNvSpPr txBox="1"/>
          <p:nvPr/>
        </p:nvSpPr>
        <p:spPr>
          <a:xfrm>
            <a:off x="179705" y="685800"/>
            <a:ext cx="8615045" cy="583565"/>
          </a:xfrm>
          <a:prstGeom prst="rect">
            <a:avLst/>
          </a:prstGeom>
          <a:noFill/>
        </p:spPr>
        <p:txBody>
          <a:bodyPr wrap="square" rtlCol="0">
            <a:spAutoFit/>
          </a:bodyPr>
          <a:p>
            <a:r>
              <a:rPr lang="en-US" altLang="zh-CN" sz="3200" b="1">
                <a:gradFill>
                  <a:gsLst>
                    <a:gs pos="0">
                      <a:srgbClr val="7B32B2"/>
                    </a:gs>
                    <a:gs pos="100000">
                      <a:srgbClr val="401A5D"/>
                    </a:gs>
                  </a:gsLst>
                  <a:lin scaled="0"/>
                </a:gradFill>
              </a:rPr>
              <a:t>What should be included in a diary?</a:t>
            </a:r>
            <a:endParaRPr lang="en-US" altLang="zh-CN" sz="3200" b="1">
              <a:gradFill>
                <a:gsLst>
                  <a:gs pos="0">
                    <a:srgbClr val="7B32B2"/>
                  </a:gs>
                  <a:gs pos="100000">
                    <a:srgbClr val="401A5D"/>
                  </a:gs>
                </a:gsLst>
                <a:lin scaled="0"/>
              </a:gradFill>
            </a:endParaRPr>
          </a:p>
        </p:txBody>
      </p:sp>
      <p:pic>
        <p:nvPicPr>
          <p:cNvPr id="6" name="图片 5" descr="resource (1)"/>
          <p:cNvPicPr>
            <a:picLocks noChangeAspect="1"/>
          </p:cNvPicPr>
          <p:nvPr/>
        </p:nvPicPr>
        <p:blipFill>
          <a:blip r:embed="rId1"/>
          <a:stretch>
            <a:fillRect/>
          </a:stretch>
        </p:blipFill>
        <p:spPr>
          <a:xfrm>
            <a:off x="240030" y="1456055"/>
            <a:ext cx="8536305" cy="516509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1181643-Stefan-Sagmeister-Quote-Keeping-a-diary-supports-personal"/>
          <p:cNvPicPr>
            <a:picLocks noChangeAspect="1"/>
          </p:cNvPicPr>
          <p:nvPr/>
        </p:nvPicPr>
        <p:blipFill>
          <a:blip r:embed="rId1"/>
          <a:stretch>
            <a:fillRect/>
          </a:stretch>
        </p:blipFill>
        <p:spPr>
          <a:xfrm>
            <a:off x="35560" y="120650"/>
            <a:ext cx="9144000" cy="6796405"/>
          </a:xfrm>
          <a:prstGeom prst="rect">
            <a:avLst/>
          </a:prstGeom>
        </p:spPr>
      </p:pic>
      <p:sp>
        <p:nvSpPr>
          <p:cNvPr id="4" name="矩形 3"/>
          <p:cNvSpPr/>
          <p:nvPr/>
        </p:nvSpPr>
        <p:spPr>
          <a:xfrm>
            <a:off x="3347720" y="45085"/>
            <a:ext cx="2628900" cy="1198880"/>
          </a:xfrm>
          <a:prstGeom prst="rect">
            <a:avLst/>
          </a:prstGeom>
          <a:noFill/>
          <a:ln>
            <a:noFill/>
          </a:ln>
        </p:spPr>
        <p:txBody>
          <a:bodyPr wrap="none" rtlCol="0" anchor="t">
            <a:spAutoFit/>
          </a:bodyPr>
          <a:p>
            <a:pPr algn="ctr"/>
            <a:r>
              <a:rPr lang="en-US" altLang="zh-CN" sz="72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quote </a:t>
            </a:r>
            <a:endParaRPr lang="en-US" altLang="zh-CN" sz="72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shutterstock_galileo"/>
          <p:cNvPicPr>
            <a:picLocks noChangeAspect="1"/>
          </p:cNvPicPr>
          <p:nvPr/>
        </p:nvPicPr>
        <p:blipFill>
          <a:blip r:embed="rId1"/>
          <a:stretch>
            <a:fillRect/>
          </a:stretch>
        </p:blipFill>
        <p:spPr>
          <a:xfrm>
            <a:off x="0" y="125730"/>
            <a:ext cx="3205480" cy="6732270"/>
          </a:xfrm>
          <a:prstGeom prst="rect">
            <a:avLst/>
          </a:prstGeom>
        </p:spPr>
      </p:pic>
      <p:sp>
        <p:nvSpPr>
          <p:cNvPr id="3" name="矩形 2"/>
          <p:cNvSpPr/>
          <p:nvPr/>
        </p:nvSpPr>
        <p:spPr>
          <a:xfrm>
            <a:off x="3636010" y="260350"/>
            <a:ext cx="4909185" cy="768350"/>
          </a:xfrm>
          <a:prstGeom prst="rect">
            <a:avLst/>
          </a:prstGeom>
          <a:noFill/>
        </p:spPr>
        <p:txBody>
          <a:bodyPr wrap="square" lIns="91440" tIns="45720" rIns="91440" bIns="45720">
            <a:spAutoFit/>
            <a:scene3d>
              <a:camera prst="orthographicFront"/>
              <a:lightRig rig="threePt" dir="t"/>
            </a:scene3d>
          </a:bodyPr>
          <a:p>
            <a:pPr algn="ctr"/>
            <a:r>
              <a:rPr lang="en-US" altLang="zh-CN" sz="4400" b="1" cap="none" spc="0" dirty="0">
                <a:ln w="22225">
                  <a:solidFill>
                    <a:schemeClr val="accent2"/>
                  </a:solidFill>
                  <a:prstDash val="solid"/>
                </a:ln>
                <a:solidFill>
                  <a:schemeClr val="accent2">
                    <a:lumMod val="40000"/>
                    <a:lumOff val="60000"/>
                  </a:schemeClr>
                </a:solidFill>
                <a:effectLst/>
              </a:rPr>
              <a:t>Assignment</a:t>
            </a:r>
            <a:endParaRPr lang="en-US" altLang="zh-CN" sz="4400" b="1" cap="none" spc="0" dirty="0">
              <a:ln w="22225">
                <a:solidFill>
                  <a:schemeClr val="accent2"/>
                </a:solidFill>
                <a:prstDash val="solid"/>
              </a:ln>
              <a:solidFill>
                <a:schemeClr val="accent2">
                  <a:lumMod val="40000"/>
                  <a:lumOff val="60000"/>
                </a:schemeClr>
              </a:solidFill>
              <a:effectLst/>
            </a:endParaRPr>
          </a:p>
        </p:txBody>
      </p:sp>
      <p:sp>
        <p:nvSpPr>
          <p:cNvPr id="4" name="文本框 3"/>
          <p:cNvSpPr txBox="1"/>
          <p:nvPr/>
        </p:nvSpPr>
        <p:spPr>
          <a:xfrm>
            <a:off x="3203575" y="1268730"/>
            <a:ext cx="5924550" cy="2676525"/>
          </a:xfrm>
          <a:prstGeom prst="rect">
            <a:avLst/>
          </a:prstGeom>
          <a:noFill/>
        </p:spPr>
        <p:txBody>
          <a:bodyPr wrap="square" rtlCol="0">
            <a:spAutoFit/>
          </a:bodyPr>
          <a:p>
            <a:pPr marL="285750" indent="-285750" algn="l">
              <a:buFont typeface="Arial" panose="020B0604020202020204" pitchFamily="34" charset="0"/>
              <a:buChar char="•"/>
            </a:pPr>
            <a:r>
              <a:rPr lang="en-US" altLang="zh-CN" sz="2400" b="1">
                <a:solidFill>
                  <a:srgbClr val="0070C0"/>
                </a:solidFill>
              </a:rPr>
              <a:t>Look back to one festival that you have experienced recently and write a diary</a:t>
            </a:r>
            <a:endParaRPr lang="en-US" altLang="zh-CN" sz="2400" b="1">
              <a:solidFill>
                <a:srgbClr val="0070C0"/>
              </a:solidFill>
            </a:endParaRPr>
          </a:p>
          <a:p>
            <a:pPr marL="285750" indent="-285750" algn="l">
              <a:buFont typeface="Arial" panose="020B0604020202020204" pitchFamily="34" charset="0"/>
              <a:buChar char="•"/>
            </a:pPr>
            <a:r>
              <a:rPr lang="en-US" altLang="zh-CN" sz="2400" b="1">
                <a:solidFill>
                  <a:srgbClr val="0070C0"/>
                </a:solidFill>
              </a:rPr>
              <a:t>Further reading:Amazon.com: Anna's Diary eBook: Ireland, Anna, Books, Blushing: Kindle Store  https://www.amazon.com/Annas-Diary-Anna-Ireland-ebook/dp/B01MXGZJHD</a:t>
            </a:r>
            <a:endParaRPr lang="en-US" altLang="zh-CN" sz="2400" b="1">
              <a:solidFill>
                <a:srgbClr val="0070C0"/>
              </a:solidFill>
            </a:endParaRPr>
          </a:p>
        </p:txBody>
      </p:sp>
      <p:pic>
        <p:nvPicPr>
          <p:cNvPr id="5" name="图片 4" descr="1986021-Christopher-Morley-Quote-Never-write-up-your-diary-on-the-day"/>
          <p:cNvPicPr>
            <a:picLocks noChangeAspect="1"/>
          </p:cNvPicPr>
          <p:nvPr/>
        </p:nvPicPr>
        <p:blipFill>
          <a:blip r:embed="rId2"/>
          <a:stretch>
            <a:fillRect/>
          </a:stretch>
        </p:blipFill>
        <p:spPr>
          <a:xfrm>
            <a:off x="3321050" y="4004945"/>
            <a:ext cx="5626735" cy="281368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shutterstock_351139106.webp"/>
          <p:cNvPicPr>
            <a:picLocks noChangeAspect="1"/>
          </p:cNvPicPr>
          <p:nvPr/>
        </p:nvPicPr>
        <p:blipFill>
          <a:blip r:embed="rId1"/>
          <a:stretch>
            <a:fillRect/>
          </a:stretch>
        </p:blipFill>
        <p:spPr>
          <a:xfrm>
            <a:off x="5147945" y="3573145"/>
            <a:ext cx="4098925" cy="3059430"/>
          </a:xfrm>
          <a:prstGeom prst="rect">
            <a:avLst/>
          </a:prstGeom>
        </p:spPr>
      </p:pic>
      <p:sp>
        <p:nvSpPr>
          <p:cNvPr id="2" name="文本框 1"/>
          <p:cNvSpPr txBox="1"/>
          <p:nvPr/>
        </p:nvSpPr>
        <p:spPr>
          <a:xfrm>
            <a:off x="289560" y="179070"/>
            <a:ext cx="8448040" cy="1076325"/>
          </a:xfrm>
          <a:prstGeom prst="rect">
            <a:avLst/>
          </a:prstGeom>
          <a:noFill/>
        </p:spPr>
        <p:txBody>
          <a:bodyPr wrap="square" rtlCol="0">
            <a:spAutoFit/>
          </a:bodyPr>
          <a:p>
            <a:r>
              <a:rPr lang="en-US" altLang="zh-CN" sz="3200">
                <a:solidFill>
                  <a:schemeClr val="accent6">
                    <a:lumMod val="75000"/>
                  </a:schemeClr>
                </a:solidFill>
              </a:rPr>
              <a:t>Exchange drafts with a partner. Use the checklist to give feedback on your partner’s draft.</a:t>
            </a:r>
            <a:endParaRPr lang="en-US" altLang="zh-CN" sz="3200">
              <a:solidFill>
                <a:schemeClr val="accent6">
                  <a:lumMod val="75000"/>
                </a:schemeClr>
              </a:solidFill>
            </a:endParaRPr>
          </a:p>
        </p:txBody>
      </p:sp>
      <p:sp>
        <p:nvSpPr>
          <p:cNvPr id="3" name="文本框 2"/>
          <p:cNvSpPr txBox="1"/>
          <p:nvPr/>
        </p:nvSpPr>
        <p:spPr>
          <a:xfrm>
            <a:off x="289560" y="1485265"/>
            <a:ext cx="6069965" cy="4831080"/>
          </a:xfrm>
          <a:prstGeom prst="rect">
            <a:avLst/>
          </a:prstGeom>
          <a:noFill/>
        </p:spPr>
        <p:txBody>
          <a:bodyPr wrap="square" rtlCol="0">
            <a:spAutoFit/>
            <a:scene3d>
              <a:camera prst="orthographicFront"/>
              <a:lightRig rig="threePt" dir="t"/>
            </a:scene3d>
          </a:bodyPr>
          <a:p>
            <a:pPr marL="285750" indent="-285750">
              <a:buFont typeface="Wingdings" panose="05000000000000000000" charset="0"/>
              <a:buChar char="ü"/>
            </a:pPr>
            <a:r>
              <a:rPr lang="en-US" altLang="zh-CN" sz="2800" b="1">
                <a:solidFill>
                  <a:schemeClr val="accent1"/>
                </a:solidFill>
                <a:effectLst>
                  <a:outerShdw blurRad="38100" dist="25400" dir="5400000" algn="ctr" rotWithShape="0">
                    <a:srgbClr val="6E747A">
                      <a:alpha val="43000"/>
                    </a:srgbClr>
                  </a:outerShdw>
                </a:effectLst>
              </a:rPr>
              <a:t>Is the writing well organized?</a:t>
            </a:r>
            <a:endParaRPr lang="en-US" altLang="zh-CN" sz="2800" b="1">
              <a:solidFill>
                <a:schemeClr val="accent1"/>
              </a:solidFill>
              <a:effectLst>
                <a:outerShdw blurRad="38100" dist="25400" dir="5400000" algn="ctr" rotWithShape="0">
                  <a:srgbClr val="6E747A">
                    <a:alpha val="43000"/>
                  </a:srgbClr>
                </a:outerShdw>
              </a:effectLst>
            </a:endParaRPr>
          </a:p>
          <a:p>
            <a:pPr marL="285750" indent="-285750">
              <a:buFont typeface="Wingdings" panose="05000000000000000000" charset="0"/>
              <a:buChar char="ü"/>
            </a:pPr>
            <a:r>
              <a:rPr lang="en-US" altLang="zh-CN" sz="2800" b="1">
                <a:solidFill>
                  <a:schemeClr val="accent1"/>
                </a:solidFill>
                <a:effectLst>
                  <a:outerShdw blurRad="38100" dist="25400" dir="5400000" algn="ctr" rotWithShape="0">
                    <a:srgbClr val="6E747A">
                      <a:alpha val="43000"/>
                    </a:srgbClr>
                  </a:outerShdw>
                </a:effectLst>
              </a:rPr>
              <a:t>Is there an opening sentence in the first paragraph?</a:t>
            </a:r>
            <a:endParaRPr lang="en-US" altLang="zh-CN" sz="2800" b="1">
              <a:solidFill>
                <a:schemeClr val="accent1"/>
              </a:solidFill>
              <a:effectLst>
                <a:outerShdw blurRad="38100" dist="25400" dir="5400000" algn="ctr" rotWithShape="0">
                  <a:srgbClr val="6E747A">
                    <a:alpha val="43000"/>
                  </a:srgbClr>
                </a:outerShdw>
              </a:effectLst>
            </a:endParaRPr>
          </a:p>
          <a:p>
            <a:pPr marL="285750" indent="-285750">
              <a:buFont typeface="Wingdings" panose="05000000000000000000" charset="0"/>
              <a:buChar char="ü"/>
            </a:pPr>
            <a:r>
              <a:rPr lang="en-US" altLang="zh-CN" sz="2800" b="1">
                <a:solidFill>
                  <a:schemeClr val="accent1"/>
                </a:solidFill>
                <a:effectLst>
                  <a:outerShdw blurRad="38100" dist="25400" dir="5400000" algn="ctr" rotWithShape="0">
                    <a:srgbClr val="6E747A">
                      <a:alpha val="43000"/>
                    </a:srgbClr>
                  </a:outerShdw>
                </a:effectLst>
              </a:rPr>
              <a:t>Does each paragraph include necessary details?</a:t>
            </a:r>
            <a:endParaRPr lang="en-US" altLang="zh-CN" sz="2800" b="1">
              <a:solidFill>
                <a:schemeClr val="accent1"/>
              </a:solidFill>
              <a:effectLst>
                <a:outerShdw blurRad="38100" dist="25400" dir="5400000" algn="ctr" rotWithShape="0">
                  <a:srgbClr val="6E747A">
                    <a:alpha val="43000"/>
                  </a:srgbClr>
                </a:outerShdw>
              </a:effectLst>
            </a:endParaRPr>
          </a:p>
          <a:p>
            <a:pPr marL="285750" indent="-285750">
              <a:buFont typeface="Wingdings" panose="05000000000000000000" charset="0"/>
              <a:buChar char="ü"/>
            </a:pPr>
            <a:r>
              <a:rPr lang="en-US" altLang="zh-CN" sz="2800" b="1">
                <a:solidFill>
                  <a:schemeClr val="accent1"/>
                </a:solidFill>
                <a:effectLst>
                  <a:outerShdw blurRad="38100" dist="25400" dir="5400000" algn="ctr" rotWithShape="0">
                    <a:srgbClr val="6E747A">
                      <a:alpha val="43000"/>
                    </a:srgbClr>
                  </a:outerShdw>
                </a:effectLst>
              </a:rPr>
              <a:t>Does the writer use his/her feelings and emotions?</a:t>
            </a:r>
            <a:endParaRPr lang="en-US" altLang="zh-CN" sz="2800" b="1">
              <a:solidFill>
                <a:schemeClr val="accent1"/>
              </a:solidFill>
              <a:effectLst>
                <a:outerShdw blurRad="38100" dist="25400" dir="5400000" algn="ctr" rotWithShape="0">
                  <a:srgbClr val="6E747A">
                    <a:alpha val="43000"/>
                  </a:srgbClr>
                </a:outerShdw>
              </a:effectLst>
            </a:endParaRPr>
          </a:p>
          <a:p>
            <a:pPr marL="285750" indent="-285750">
              <a:buFont typeface="Wingdings" panose="05000000000000000000" charset="0"/>
              <a:buChar char="ü"/>
            </a:pPr>
            <a:r>
              <a:rPr lang="en-US" altLang="zh-CN" sz="2800" b="1">
                <a:solidFill>
                  <a:schemeClr val="accent1"/>
                </a:solidFill>
                <a:effectLst>
                  <a:outerShdw blurRad="38100" dist="25400" dir="5400000" algn="ctr" rotWithShape="0">
                    <a:srgbClr val="6E747A">
                      <a:alpha val="43000"/>
                    </a:srgbClr>
                  </a:outerShdw>
                </a:effectLst>
              </a:rPr>
              <a:t>Does the writer use the -ing form correctly in the writing?</a:t>
            </a:r>
            <a:endParaRPr lang="en-US" altLang="zh-CN" sz="2800" b="1">
              <a:solidFill>
                <a:schemeClr val="accent1"/>
              </a:solidFill>
              <a:effectLst>
                <a:outerShdw blurRad="38100" dist="25400" dir="5400000" algn="ctr" rotWithShape="0">
                  <a:srgbClr val="6E747A">
                    <a:alpha val="43000"/>
                  </a:srgbClr>
                </a:outerShdw>
              </a:effectLst>
            </a:endParaRPr>
          </a:p>
          <a:p>
            <a:pPr marL="285750" indent="-285750">
              <a:buFont typeface="Wingdings" panose="05000000000000000000" charset="0"/>
              <a:buChar char="ü"/>
            </a:pPr>
            <a:r>
              <a:rPr lang="en-US" altLang="zh-CN" sz="2800" b="1">
                <a:solidFill>
                  <a:schemeClr val="accent1"/>
                </a:solidFill>
                <a:effectLst>
                  <a:outerShdw blurRad="38100" dist="25400" dir="5400000" algn="ctr" rotWithShape="0">
                    <a:srgbClr val="6E747A">
                      <a:alpha val="43000"/>
                    </a:srgbClr>
                  </a:outerShdw>
                </a:effectLst>
              </a:rPr>
              <a:t>Are there any grammar, spelling, or punctuation errors?</a:t>
            </a:r>
            <a:endParaRPr lang="en-US" altLang="zh-CN" sz="2800" b="1">
              <a:solidFill>
                <a:schemeClr val="accent1"/>
              </a:solidFill>
              <a:effectLst>
                <a:outerShdw blurRad="38100" dist="25400" dir="5400000" algn="ctr" rotWithShape="0">
                  <a:srgbClr val="6E747A">
                    <a:alpha val="43000"/>
                  </a:srgbClr>
                </a:outerShdw>
              </a:effectLs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OIP"/>
          <p:cNvPicPr>
            <a:picLocks noChangeAspect="1"/>
          </p:cNvPicPr>
          <p:nvPr/>
        </p:nvPicPr>
        <p:blipFill>
          <a:blip r:embed="rId1"/>
          <a:stretch>
            <a:fillRect/>
          </a:stretch>
        </p:blipFill>
        <p:spPr>
          <a:xfrm>
            <a:off x="4500245" y="692785"/>
            <a:ext cx="3250565" cy="3203575"/>
          </a:xfrm>
          <a:prstGeom prst="rect">
            <a:avLst/>
          </a:prstGeom>
        </p:spPr>
      </p:pic>
      <p:pic>
        <p:nvPicPr>
          <p:cNvPr id="3" name="图片 2" descr="R69089cd7c05f190b96c554c4c0e030ff"/>
          <p:cNvPicPr>
            <a:picLocks noChangeAspect="1"/>
          </p:cNvPicPr>
          <p:nvPr>
            <p:custDataLst>
              <p:tags r:id="rId2"/>
            </p:custDataLst>
          </p:nvPr>
        </p:nvPicPr>
        <p:blipFill>
          <a:blip r:embed="rId3"/>
          <a:stretch>
            <a:fillRect/>
          </a:stretch>
        </p:blipFill>
        <p:spPr>
          <a:xfrm>
            <a:off x="107315" y="260985"/>
            <a:ext cx="3968115" cy="2950845"/>
          </a:xfrm>
          <a:prstGeom prst="rect">
            <a:avLst/>
          </a:prstGeom>
        </p:spPr>
      </p:pic>
      <p:pic>
        <p:nvPicPr>
          <p:cNvPr id="4" name="图片 3" descr="Depositphotos_109961326_original-1024x683"/>
          <p:cNvPicPr>
            <a:picLocks noChangeAspect="1"/>
          </p:cNvPicPr>
          <p:nvPr/>
        </p:nvPicPr>
        <p:blipFill>
          <a:blip r:embed="rId4"/>
          <a:stretch>
            <a:fillRect/>
          </a:stretch>
        </p:blipFill>
        <p:spPr>
          <a:xfrm>
            <a:off x="2987675" y="3501390"/>
            <a:ext cx="4929505" cy="3288030"/>
          </a:xfrm>
          <a:prstGeom prst="rect">
            <a:avLst/>
          </a:prstGeom>
        </p:spPr>
      </p:pic>
      <p:sp>
        <p:nvSpPr>
          <p:cNvPr id="2" name="矩形 1"/>
          <p:cNvSpPr/>
          <p:nvPr/>
        </p:nvSpPr>
        <p:spPr>
          <a:xfrm>
            <a:off x="219075" y="2781300"/>
            <a:ext cx="7922260" cy="922020"/>
          </a:xfrm>
          <a:prstGeom prst="rect">
            <a:avLst/>
          </a:prstGeom>
          <a:noFill/>
          <a:ln>
            <a:noFill/>
          </a:ln>
        </p:spPr>
        <p:txBody>
          <a:bodyPr wrap="none" rtlCol="0" anchor="t">
            <a:spAutoFit/>
          </a:bodyPr>
          <a:p>
            <a:pPr algn="ctr"/>
            <a:r>
              <a:rPr lang="en-US" altLang="zh-CN" sz="5400" b="1">
                <a:ln w="22225">
                  <a:solidFill>
                    <a:schemeClr val="accent2"/>
                  </a:solidFill>
                  <a:prstDash val="solid"/>
                </a:ln>
                <a:solidFill>
                  <a:srgbClr val="FF0000"/>
                </a:solidFill>
                <a:effectLst/>
              </a:rPr>
              <a:t>samples from two students</a:t>
            </a:r>
            <a:endParaRPr lang="en-US" altLang="zh-CN" sz="5400" b="1">
              <a:ln w="22225">
                <a:solidFill>
                  <a:schemeClr val="accent2"/>
                </a:solidFill>
                <a:prstDash val="solid"/>
              </a:ln>
              <a:solidFill>
                <a:srgbClr val="FF0000"/>
              </a:solidFill>
              <a:effectLs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51460" y="116840"/>
            <a:ext cx="8631555" cy="521970"/>
          </a:xfrm>
          <a:prstGeom prst="rect">
            <a:avLst/>
          </a:prstGeom>
          <a:noFill/>
        </p:spPr>
        <p:txBody>
          <a:bodyPr wrap="square" rtlCol="0">
            <a:spAutoFit/>
          </a:bodyPr>
          <a:p>
            <a:pPr algn="ctr"/>
            <a:r>
              <a:rPr lang="en-US" altLang="zh-CN" sz="2800">
                <a:solidFill>
                  <a:srgbClr val="FF0000"/>
                </a:solidFill>
              </a:rPr>
              <a:t>An  Unforgettable Dragon Boat Festival Experience</a:t>
            </a:r>
            <a:endParaRPr lang="en-US" altLang="zh-CN" sz="2800">
              <a:solidFill>
                <a:srgbClr val="FF0000"/>
              </a:solidFill>
            </a:endParaRPr>
          </a:p>
        </p:txBody>
      </p:sp>
      <p:sp>
        <p:nvSpPr>
          <p:cNvPr id="3" name="文本框 2"/>
          <p:cNvSpPr txBox="1"/>
          <p:nvPr/>
        </p:nvSpPr>
        <p:spPr>
          <a:xfrm>
            <a:off x="251460" y="621030"/>
            <a:ext cx="8792210" cy="6169660"/>
          </a:xfrm>
          <a:prstGeom prst="rect">
            <a:avLst/>
          </a:prstGeom>
          <a:noFill/>
        </p:spPr>
        <p:txBody>
          <a:bodyPr wrap="square" rtlCol="0">
            <a:spAutoFit/>
          </a:bodyPr>
          <a:p>
            <a:pPr algn="just" fontAlgn="auto">
              <a:lnSpc>
                <a:spcPts val="3160"/>
              </a:lnSpc>
            </a:pPr>
            <a:r>
              <a:rPr lang="en-US" altLang="zh-CN" sz="2800">
                <a:latin typeface="Times New Roman" panose="02020603050405020304" charset="0"/>
                <a:cs typeface="Times New Roman" panose="02020603050405020304" charset="0"/>
              </a:rPr>
              <a:t>    I’ll never forget the Dragon Boat Festival that I experienced last year , which left me a deep impression. T</a:t>
            </a:r>
            <a:r>
              <a:rPr lang="en-US" altLang="zh-CN" sz="2800">
                <a:latin typeface="Times New Roman" panose="02020603050405020304" charset="0"/>
                <a:cs typeface="Times New Roman" panose="02020603050405020304" charset="0"/>
                <a:sym typeface="+mn-ea"/>
              </a:rPr>
              <a:t>he Dragon Boat Festival falls on the fifth day of the fifth month of lunar calendar and is celebrated in honor of the great ancient poet, Qu Yuan. </a:t>
            </a:r>
            <a:endParaRPr lang="en-US" altLang="zh-CN" sz="2800">
              <a:latin typeface="Times New Roman" panose="02020603050405020304" charset="0"/>
              <a:cs typeface="Times New Roman" panose="02020603050405020304" charset="0"/>
              <a:sym typeface="+mn-ea"/>
            </a:endParaRPr>
          </a:p>
          <a:p>
            <a:pPr algn="just" fontAlgn="auto">
              <a:lnSpc>
                <a:spcPts val="3160"/>
              </a:lnSpc>
            </a:pPr>
            <a:r>
              <a:rPr lang="en-US" altLang="zh-CN" sz="2800">
                <a:latin typeface="Times New Roman" panose="02020603050405020304" charset="0"/>
                <a:cs typeface="Times New Roman" panose="02020603050405020304" charset="0"/>
              </a:rPr>
              <a:t>    In the morning, my family and I brought some zongzi made of glutinous rice and meat to one river and threw them into it with our best wishes to Qu Yuan. After that, a dragon boat race was followed. It was my first time that I had experienced it in the flesh. To my amazement, some competitors were even younger than me. I was greatly impressed by their wonderful performances and bravery.</a:t>
            </a:r>
            <a:endParaRPr lang="en-US" altLang="zh-CN" sz="2800">
              <a:latin typeface="Times New Roman" panose="02020603050405020304" charset="0"/>
              <a:cs typeface="Times New Roman" panose="02020603050405020304" charset="0"/>
            </a:endParaRPr>
          </a:p>
          <a:p>
            <a:pPr algn="just" fontAlgn="auto">
              <a:lnSpc>
                <a:spcPts val="3160"/>
              </a:lnSpc>
            </a:pPr>
            <a:r>
              <a:rPr lang="en-US" altLang="zh-CN" sz="2800">
                <a:latin typeface="Times New Roman" panose="02020603050405020304" charset="0"/>
                <a:cs typeface="Times New Roman" panose="02020603050405020304" charset="0"/>
              </a:rPr>
              <a:t>    Despite some tiredness, I felt excited and relaxed. Frankly speaking, I can’t wait for next Dragon Boat Festival. </a:t>
            </a:r>
            <a:r>
              <a:rPr lang="en-US" altLang="zh-CN" sz="2800" i="1">
                <a:solidFill>
                  <a:srgbClr val="0070C0"/>
                </a:solidFill>
                <a:latin typeface="Times New Roman" panose="02020603050405020304" charset="0"/>
                <a:cs typeface="Times New Roman" panose="02020603050405020304" charset="0"/>
              </a:rPr>
              <a:t>(Yirou Ding)</a:t>
            </a:r>
            <a:endParaRPr lang="en-US" altLang="zh-CN" sz="2800" i="1">
              <a:solidFill>
                <a:srgbClr val="0070C0"/>
              </a:solidFill>
              <a:latin typeface="Times New Roman" panose="02020603050405020304" charset="0"/>
              <a:cs typeface="Times New Roman" panose="0202060305040502030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908720"/>
            <a:ext cx="8961172" cy="2308324"/>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altLang="zh-CN"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Unit1 </a:t>
            </a:r>
            <a:r>
              <a:rPr lang="en-US" altLang="zh-CN" sz="4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Festivals and Celebrations</a:t>
            </a:r>
            <a:endParaRPr lang="en-US" altLang="zh-CN" sz="4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endParaRPr lang="en-US" altLang="zh-CN"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r>
              <a:rPr lang="en-US" altLang="zh-CN" sz="4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zh-CN" altLang="en-US" sz="4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宋体" panose="02010600030101010101" pitchFamily="2" charset="-122"/>
                <a:ea typeface="宋体" panose="02010600030101010101" pitchFamily="2" charset="-122"/>
              </a:rPr>
              <a:t>－</a:t>
            </a:r>
            <a:r>
              <a:rPr lang="en-US" altLang="zh-CN" sz="4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Reading for Writing</a:t>
            </a:r>
            <a:endParaRPr lang="zh-CN" altLang="en-US" sz="4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TextBox 2"/>
          <p:cNvSpPr txBox="1"/>
          <p:nvPr/>
        </p:nvSpPr>
        <p:spPr>
          <a:xfrm>
            <a:off x="3779912" y="4869160"/>
            <a:ext cx="5032147" cy="523220"/>
          </a:xfrm>
          <a:prstGeom prst="rect">
            <a:avLst/>
          </a:prstGeom>
          <a:noFill/>
        </p:spPr>
        <p:txBody>
          <a:bodyPr wrap="none" rtlCol="0">
            <a:spAutoFit/>
          </a:bodyPr>
          <a:lstStyle/>
          <a:p>
            <a:r>
              <a:rPr lang="zh-CN" altLang="en-US" sz="2800" b="1" dirty="0" smtClean="0">
                <a:latin typeface="楷体" panose="02010609060101010101" pitchFamily="49" charset="-122"/>
                <a:ea typeface="楷体" panose="02010609060101010101" pitchFamily="49" charset="-122"/>
              </a:rPr>
              <a:t>浙江省衢州第一中学   徐荣仙</a:t>
            </a:r>
            <a:endParaRPr lang="zh-CN" altLang="en-US" sz="2800" b="1" dirty="0">
              <a:latin typeface="楷体" panose="02010609060101010101" pitchFamily="49" charset="-122"/>
              <a:ea typeface="楷体" panose="02010609060101010101" pitchFamily="49" charset="-122"/>
            </a:endParaRPr>
          </a:p>
        </p:txBody>
      </p:sp>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95536" y="3861048"/>
            <a:ext cx="2560210" cy="299695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51460" y="116840"/>
            <a:ext cx="8631555" cy="521970"/>
          </a:xfrm>
          <a:prstGeom prst="rect">
            <a:avLst/>
          </a:prstGeom>
          <a:noFill/>
        </p:spPr>
        <p:txBody>
          <a:bodyPr wrap="square" rtlCol="0">
            <a:spAutoFit/>
          </a:bodyPr>
          <a:p>
            <a:pPr algn="ctr"/>
            <a:r>
              <a:rPr lang="en-US" altLang="zh-CN" sz="2800">
                <a:solidFill>
                  <a:srgbClr val="FF0000"/>
                </a:solidFill>
              </a:rPr>
              <a:t>My Amazing Spring Festival Experience</a:t>
            </a:r>
            <a:endParaRPr lang="en-US" altLang="zh-CN" sz="2800">
              <a:solidFill>
                <a:srgbClr val="FF0000"/>
              </a:solidFill>
            </a:endParaRPr>
          </a:p>
        </p:txBody>
      </p:sp>
      <p:sp>
        <p:nvSpPr>
          <p:cNvPr id="3" name="文本框 2"/>
          <p:cNvSpPr txBox="1"/>
          <p:nvPr/>
        </p:nvSpPr>
        <p:spPr>
          <a:xfrm>
            <a:off x="323215" y="549275"/>
            <a:ext cx="8743315" cy="6369685"/>
          </a:xfrm>
          <a:prstGeom prst="rect">
            <a:avLst/>
          </a:prstGeom>
          <a:noFill/>
        </p:spPr>
        <p:txBody>
          <a:bodyPr wrap="square" rtlCol="0">
            <a:spAutoFit/>
          </a:bodyPr>
          <a:p>
            <a:pPr algn="just" fontAlgn="auto">
              <a:lnSpc>
                <a:spcPts val="3060"/>
              </a:lnSpc>
            </a:pPr>
            <a:r>
              <a:rPr lang="en-US" altLang="zh-CN" sz="2800">
                <a:latin typeface="Times New Roman" panose="02020603050405020304" charset="0"/>
                <a:cs typeface="Times New Roman" panose="02020603050405020304" charset="0"/>
              </a:rPr>
              <a:t>    The Spring Festival that I experienced this year in my hometown has unique meanings to every Chinese. It is represented by many interesting activities: lighting firecrackers, making dumplings and a big meal.</a:t>
            </a:r>
            <a:endParaRPr lang="en-US" altLang="zh-CN" sz="2800">
              <a:latin typeface="Times New Roman" panose="02020603050405020304" charset="0"/>
              <a:cs typeface="Times New Roman" panose="02020603050405020304" charset="0"/>
            </a:endParaRPr>
          </a:p>
          <a:p>
            <a:pPr algn="just" fontAlgn="auto">
              <a:lnSpc>
                <a:spcPts val="3060"/>
              </a:lnSpc>
            </a:pPr>
            <a:r>
              <a:rPr lang="en-US" altLang="zh-CN" sz="2800">
                <a:latin typeface="Times New Roman" panose="02020603050405020304" charset="0"/>
                <a:cs typeface="Times New Roman" panose="02020603050405020304" charset="0"/>
              </a:rPr>
              <a:t>    On the eve, I was woken up by the early noise of firecrackers, which drew me to the street. I saw people in new clothes laughing and chatting happily. It seemed that everyone was bathed in the joyful atmosphere. After the breakfast, I went to visit my grandma to express our best wishes and heartfelt gratitude to them for their devotion and company. At night, the sky in the countryside was dotted with various firecrackers in order to drive away the evil spirits and welcome the promising new year.</a:t>
            </a:r>
            <a:endParaRPr lang="en-US" altLang="zh-CN" sz="2800">
              <a:latin typeface="Times New Roman" panose="02020603050405020304" charset="0"/>
              <a:cs typeface="Times New Roman" panose="02020603050405020304" charset="0"/>
            </a:endParaRPr>
          </a:p>
          <a:p>
            <a:pPr algn="just" fontAlgn="auto">
              <a:lnSpc>
                <a:spcPts val="3060"/>
              </a:lnSpc>
            </a:pPr>
            <a:r>
              <a:rPr lang="en-US" altLang="zh-CN" sz="2800">
                <a:latin typeface="Times New Roman" panose="02020603050405020304" charset="0"/>
                <a:cs typeface="Times New Roman" panose="02020603050405020304" charset="0"/>
              </a:rPr>
              <a:t>    Tired but excited, I stayed wide awake that night. How I wish I could experience the Spring Festival every day!</a:t>
            </a:r>
            <a:r>
              <a:rPr lang="en-US" altLang="zh-CN" sz="2800" i="1">
                <a:solidFill>
                  <a:schemeClr val="accent1"/>
                </a:solidFill>
                <a:latin typeface="Times New Roman" panose="02020603050405020304" charset="0"/>
                <a:cs typeface="Times New Roman" panose="02020603050405020304" charset="0"/>
              </a:rPr>
              <a:t> (Sichen Wu)</a:t>
            </a:r>
            <a:endParaRPr lang="en-US" altLang="zh-CN" sz="2800" i="1">
              <a:solidFill>
                <a:schemeClr val="accent1"/>
              </a:solidFill>
              <a:latin typeface="Times New Roman" panose="02020603050405020304" charset="0"/>
              <a:cs typeface="Times New Roman" panose="0202060305040502030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student-and-teacher"/>
          <p:cNvPicPr>
            <a:picLocks noChangeAspect="1"/>
          </p:cNvPicPr>
          <p:nvPr/>
        </p:nvPicPr>
        <p:blipFill>
          <a:blip r:embed="rId1"/>
          <a:stretch>
            <a:fillRect/>
          </a:stretch>
        </p:blipFill>
        <p:spPr>
          <a:xfrm>
            <a:off x="251460" y="3213100"/>
            <a:ext cx="5138420" cy="3286125"/>
          </a:xfrm>
          <a:prstGeom prst="rect">
            <a:avLst/>
          </a:prstGeom>
        </p:spPr>
      </p:pic>
      <p:sp>
        <p:nvSpPr>
          <p:cNvPr id="3" name="文本框 2"/>
          <p:cNvSpPr txBox="1"/>
          <p:nvPr/>
        </p:nvSpPr>
        <p:spPr>
          <a:xfrm>
            <a:off x="265430" y="234315"/>
            <a:ext cx="8733155" cy="3107690"/>
          </a:xfrm>
          <a:prstGeom prst="rect">
            <a:avLst/>
          </a:prstGeom>
          <a:noFill/>
        </p:spPr>
        <p:txBody>
          <a:bodyPr wrap="square" rtlCol="0">
            <a:spAutoFit/>
          </a:bodyPr>
          <a:p>
            <a:pPr algn="just"/>
            <a:r>
              <a:rPr lang="zh-CN" altLang="en-US" sz="2800">
                <a:solidFill>
                  <a:srgbClr val="FF0000"/>
                </a:solidFill>
              </a:rPr>
              <a:t>教师点评：</a:t>
            </a:r>
            <a:r>
              <a:rPr lang="zh-CN" altLang="en-US" sz="2800">
                <a:latin typeface="仿宋" panose="02010609060101010101" charset="-122"/>
                <a:ea typeface="仿宋" panose="02010609060101010101" charset="-122"/>
                <a:cs typeface="仿宋" panose="02010609060101010101" charset="-122"/>
              </a:rPr>
              <a:t>根据</a:t>
            </a:r>
            <a:r>
              <a:rPr lang="en-US" altLang="zh-CN" sz="2800">
                <a:latin typeface="仿宋" panose="02010609060101010101" charset="-122"/>
                <a:ea typeface="仿宋" panose="02010609060101010101" charset="-122"/>
                <a:cs typeface="仿宋" panose="02010609060101010101" charset="-122"/>
              </a:rPr>
              <a:t>checklist, </a:t>
            </a:r>
            <a:r>
              <a:rPr lang="zh-CN" altLang="en-US" sz="2800">
                <a:latin typeface="仿宋" panose="02010609060101010101" charset="-122"/>
                <a:ea typeface="仿宋" panose="02010609060101010101" charset="-122"/>
                <a:cs typeface="仿宋" panose="02010609060101010101" charset="-122"/>
              </a:rPr>
              <a:t>这两位同学的作文基本符合节日日记的写作要求，语言措辞都比较好。从</a:t>
            </a:r>
            <a:r>
              <a:rPr lang="en-US" altLang="zh-CN" sz="2800">
                <a:latin typeface="仿宋" panose="02010609060101010101" charset="-122"/>
                <a:ea typeface="仿宋" panose="02010609060101010101" charset="-122"/>
                <a:cs typeface="仿宋" panose="02010609060101010101" charset="-122"/>
              </a:rPr>
              <a:t>opening, body, closing </a:t>
            </a:r>
            <a:r>
              <a:rPr lang="zh-CN" altLang="en-US" sz="2800">
                <a:latin typeface="仿宋" panose="02010609060101010101" charset="-122"/>
                <a:ea typeface="仿宋" panose="02010609060101010101" charset="-122"/>
                <a:cs typeface="仿宋" panose="02010609060101010101" charset="-122"/>
              </a:rPr>
              <a:t>三个方面，把作者对于节日的感受、经历和最终的感想和期盼淋漓尽致的描写了出来。在第二段的节日活动中细节描写到位，并能恰当使用</a:t>
            </a:r>
            <a:r>
              <a:rPr lang="en-US" altLang="zh-CN" sz="2800">
                <a:latin typeface="仿宋" panose="02010609060101010101" charset="-122"/>
                <a:ea typeface="仿宋" panose="02010609060101010101" charset="-122"/>
                <a:cs typeface="仿宋" panose="02010609060101010101" charset="-122"/>
              </a:rPr>
              <a:t>-ing </a:t>
            </a:r>
            <a:r>
              <a:rPr lang="zh-CN" altLang="en-US" sz="2800">
                <a:latin typeface="仿宋" panose="02010609060101010101" charset="-122"/>
                <a:ea typeface="仿宋" panose="02010609060101010101" charset="-122"/>
                <a:cs typeface="仿宋" panose="02010609060101010101" charset="-122"/>
              </a:rPr>
              <a:t>和定语从句，能准确的向读者清晰的传达作者的写作意图。</a:t>
            </a:r>
            <a:endParaRPr lang="zh-CN" altLang="en-US" sz="2800">
              <a:latin typeface="仿宋" panose="02010609060101010101" charset="-122"/>
              <a:ea typeface="仿宋" panose="02010609060101010101" charset="-122"/>
              <a:cs typeface="仿宋" panose="02010609060101010101"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79705" y="260985"/>
            <a:ext cx="2704465" cy="583565"/>
          </a:xfrm>
          <a:prstGeom prst="rect">
            <a:avLst/>
          </a:prstGeom>
          <a:noFill/>
        </p:spPr>
        <p:txBody>
          <a:bodyPr wrap="square" rtlCol="0">
            <a:spAutoFit/>
          </a:bodyPr>
          <a:p>
            <a:pPr algn="ctr"/>
            <a:r>
              <a:rPr lang="zh-CN" altLang="en-US" sz="3200">
                <a:solidFill>
                  <a:srgbClr val="FF0000"/>
                </a:solidFill>
              </a:rPr>
              <a:t>高考链接</a:t>
            </a:r>
            <a:endParaRPr lang="zh-CN" altLang="en-US" sz="3200">
              <a:solidFill>
                <a:srgbClr val="FF0000"/>
              </a:solidFill>
            </a:endParaRPr>
          </a:p>
        </p:txBody>
      </p:sp>
      <p:sp>
        <p:nvSpPr>
          <p:cNvPr id="3" name="文本框 2"/>
          <p:cNvSpPr txBox="1"/>
          <p:nvPr/>
        </p:nvSpPr>
        <p:spPr>
          <a:xfrm>
            <a:off x="354330" y="1099820"/>
            <a:ext cx="8635365" cy="4831080"/>
          </a:xfrm>
          <a:prstGeom prst="rect">
            <a:avLst/>
          </a:prstGeom>
          <a:noFill/>
        </p:spPr>
        <p:txBody>
          <a:bodyPr wrap="square" rtlCol="0">
            <a:spAutoFit/>
          </a:bodyPr>
          <a:p>
            <a:r>
              <a:rPr lang="zh-CN" altLang="en-US" sz="2800"/>
              <a:t>应用文</a:t>
            </a:r>
            <a:endParaRPr lang="zh-CN" altLang="en-US" sz="2800"/>
          </a:p>
          <a:p>
            <a:r>
              <a:rPr lang="en-US" altLang="zh-CN" sz="2800"/>
              <a:t>    </a:t>
            </a:r>
            <a:r>
              <a:rPr lang="zh-CN" altLang="en-US" sz="2800"/>
              <a:t>假定你是李华，你的外国朋友</a:t>
            </a:r>
            <a:r>
              <a:rPr lang="en-US" altLang="zh-CN" sz="2800"/>
              <a:t>Bruce</a:t>
            </a:r>
            <a:r>
              <a:rPr lang="zh-CN" altLang="en-US" sz="2800"/>
              <a:t>想来中国体验春节，向你询问一些有关春节的信息。请给他回一封信，内容如下：</a:t>
            </a:r>
            <a:endParaRPr lang="zh-CN" altLang="en-US" sz="2800"/>
          </a:p>
          <a:p>
            <a:r>
              <a:rPr lang="en-US" altLang="zh-CN" sz="2800"/>
              <a:t>    1. </a:t>
            </a:r>
            <a:r>
              <a:rPr lang="zh-CN" altLang="en-US" sz="2800"/>
              <a:t>表示欢迎；</a:t>
            </a:r>
            <a:endParaRPr lang="zh-CN" altLang="en-US" sz="2800"/>
          </a:p>
          <a:p>
            <a:r>
              <a:rPr lang="en-US" altLang="zh-CN" sz="2800"/>
              <a:t>    2. </a:t>
            </a:r>
            <a:r>
              <a:rPr lang="zh-CN" altLang="en-US" sz="2800"/>
              <a:t>介绍春节；</a:t>
            </a:r>
            <a:endParaRPr lang="zh-CN" altLang="en-US" sz="2800"/>
          </a:p>
          <a:p>
            <a:r>
              <a:rPr lang="en-US" altLang="zh-CN" sz="2800"/>
              <a:t>    3. </a:t>
            </a:r>
            <a:r>
              <a:rPr lang="zh-CN" altLang="en-US" sz="2800"/>
              <a:t>表达祝福。</a:t>
            </a:r>
            <a:endParaRPr lang="zh-CN" altLang="en-US" sz="2800"/>
          </a:p>
          <a:p>
            <a:endParaRPr lang="zh-CN" altLang="en-US" sz="2800"/>
          </a:p>
          <a:p>
            <a:r>
              <a:rPr lang="zh-CN" altLang="en-US" sz="2800"/>
              <a:t>注意：</a:t>
            </a:r>
            <a:endParaRPr lang="zh-CN" altLang="en-US" sz="2800"/>
          </a:p>
          <a:p>
            <a:r>
              <a:rPr lang="en-US" altLang="zh-CN" sz="2800"/>
              <a:t>    1. </a:t>
            </a:r>
            <a:r>
              <a:rPr lang="zh-CN" altLang="en-US" sz="2800"/>
              <a:t>词数</a:t>
            </a:r>
            <a:r>
              <a:rPr lang="en-US" altLang="zh-CN" sz="2800"/>
              <a:t>80</a:t>
            </a:r>
            <a:r>
              <a:rPr lang="zh-CN" altLang="en-US" sz="2800"/>
              <a:t>左右；</a:t>
            </a:r>
            <a:endParaRPr lang="zh-CN" altLang="en-US" sz="2800"/>
          </a:p>
          <a:p>
            <a:r>
              <a:rPr lang="en-US" altLang="zh-CN" sz="2800"/>
              <a:t>    2. </a:t>
            </a:r>
            <a:r>
              <a:rPr lang="zh-CN" altLang="en-US" sz="2800"/>
              <a:t>可以适当增加细节，以使行文连贯。</a:t>
            </a:r>
            <a:endParaRPr lang="zh-CN" altLang="en-US" sz="28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微信图片_20201105110852"/>
          <p:cNvPicPr>
            <a:picLocks noChangeAspect="1"/>
          </p:cNvPicPr>
          <p:nvPr/>
        </p:nvPicPr>
        <p:blipFill>
          <a:blip r:embed="rId1"/>
          <a:stretch>
            <a:fillRect/>
          </a:stretch>
        </p:blipFill>
        <p:spPr>
          <a:xfrm>
            <a:off x="209550" y="130810"/>
            <a:ext cx="8756015" cy="6619875"/>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9433" y="4149080"/>
            <a:ext cx="4290559" cy="2245360"/>
          </a:xfrm>
          <a:prstGeom prst="rect">
            <a:avLst/>
          </a:prstGeom>
          <a:noFill/>
        </p:spPr>
        <p:txBody>
          <a:bodyPr wrap="square" rtlCol="0">
            <a:spAutoFit/>
          </a:bodyPr>
          <a:lstStyle/>
          <a:p>
            <a:pPr marL="285750" indent="-285750">
              <a:buFont typeface="Wingdings" panose="05000000000000000000" pitchFamily="2" charset="2"/>
              <a:buChar char="Ø"/>
            </a:pPr>
            <a:r>
              <a:rPr lang="en-US" altLang="zh-CN" sz="2800" dirty="0" smtClean="0">
                <a:solidFill>
                  <a:schemeClr val="tx1"/>
                </a:solidFill>
              </a:rPr>
              <a:t>How did you feel about the hiking?</a:t>
            </a:r>
            <a:endParaRPr lang="en-US" altLang="zh-CN" sz="2800" dirty="0" smtClean="0">
              <a:solidFill>
                <a:schemeClr val="tx1"/>
              </a:solidFill>
            </a:endParaRPr>
          </a:p>
          <a:p>
            <a:pPr marL="285750" indent="-285750">
              <a:buFont typeface="Wingdings" panose="05000000000000000000" pitchFamily="2" charset="2"/>
              <a:buChar char="Ø"/>
            </a:pPr>
            <a:r>
              <a:rPr lang="en-US" altLang="zh-CN" sz="2800" dirty="0" smtClean="0"/>
              <a:t>Is there any related homework from your teachers about the hiking ? </a:t>
            </a:r>
            <a:endParaRPr lang="zh-CN" altLang="en-US" sz="2800" dirty="0"/>
          </a:p>
        </p:txBody>
      </p: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687081" y="3356992"/>
            <a:ext cx="4479879" cy="3359909"/>
          </a:xfrm>
          <a:prstGeom prst="rect">
            <a:avLst/>
          </a:prstGeom>
        </p:spPr>
      </p:pic>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304" y="75981"/>
            <a:ext cx="5161011" cy="3870758"/>
          </a:xfrm>
          <a:prstGeom prst="rect">
            <a:avLst/>
          </a:prstGeom>
        </p:spPr>
      </p:pic>
      <p:sp>
        <p:nvSpPr>
          <p:cNvPr id="7" name="矩形 6"/>
          <p:cNvSpPr/>
          <p:nvPr/>
        </p:nvSpPr>
        <p:spPr>
          <a:xfrm>
            <a:off x="6011234" y="1412776"/>
            <a:ext cx="2151551"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altLang="zh-CN"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Hiking </a:t>
            </a:r>
            <a:endParaRPr lang="zh-CN" alt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plus(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plus(in)">
                                      <p:cBhvr>
                                        <p:cTn id="12"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travel_tips-678x381"/>
          <p:cNvPicPr>
            <a:picLocks noChangeAspect="1"/>
          </p:cNvPicPr>
          <p:nvPr/>
        </p:nvPicPr>
        <p:blipFill>
          <a:blip r:embed="rId1"/>
          <a:stretch>
            <a:fillRect/>
          </a:stretch>
        </p:blipFill>
        <p:spPr>
          <a:xfrm rot="1200000">
            <a:off x="4704715" y="1123315"/>
            <a:ext cx="4194175" cy="2357755"/>
          </a:xfrm>
          <a:prstGeom prst="rect">
            <a:avLst/>
          </a:prstGeom>
        </p:spPr>
      </p:pic>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78" y="620948"/>
            <a:ext cx="3333750" cy="2381250"/>
          </a:xfrm>
          <a:prstGeom prst="rect">
            <a:avLst/>
          </a:prstGeom>
        </p:spPr>
      </p:pic>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520000">
            <a:off x="314960" y="4384040"/>
            <a:ext cx="3347085" cy="2249805"/>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580000">
            <a:off x="4283968" y="4660371"/>
            <a:ext cx="5127800" cy="2197629"/>
          </a:xfrm>
          <a:prstGeom prst="rect">
            <a:avLst/>
          </a:prstGeom>
        </p:spPr>
      </p:pic>
      <p:sp>
        <p:nvSpPr>
          <p:cNvPr id="6" name="矩形 5"/>
          <p:cNvSpPr/>
          <p:nvPr/>
        </p:nvSpPr>
        <p:spPr>
          <a:xfrm>
            <a:off x="2045536" y="53533"/>
            <a:ext cx="579466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altLang="zh-CN"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Related homework </a:t>
            </a:r>
            <a:endParaRPr lang="zh-CN" alt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8" name="图片 7" descr="R8808d84c27b085513647588c1a367272"/>
          <p:cNvPicPr>
            <a:picLocks noChangeAspect="1"/>
          </p:cNvPicPr>
          <p:nvPr/>
        </p:nvPicPr>
        <p:blipFill>
          <a:blip r:embed="rId5"/>
          <a:stretch>
            <a:fillRect/>
          </a:stretch>
        </p:blipFill>
        <p:spPr>
          <a:xfrm>
            <a:off x="2051685" y="2637155"/>
            <a:ext cx="4272915" cy="24009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linds(horizont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linds(horizont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5590" y="116632"/>
            <a:ext cx="5040560" cy="6696822"/>
          </a:xfrm>
          <a:prstGeom prst="rect">
            <a:avLst/>
          </a:prstGeom>
        </p:spPr>
      </p:pic>
      <p:sp>
        <p:nvSpPr>
          <p:cNvPr id="4" name="TextBox 3"/>
          <p:cNvSpPr txBox="1"/>
          <p:nvPr/>
        </p:nvSpPr>
        <p:spPr>
          <a:xfrm>
            <a:off x="5220263" y="3553118"/>
            <a:ext cx="3802388" cy="1383665"/>
          </a:xfrm>
          <a:prstGeom prst="rect">
            <a:avLst/>
          </a:prstGeom>
          <a:noFill/>
        </p:spPr>
        <p:txBody>
          <a:bodyPr wrap="square" rtlCol="0">
            <a:spAutoFit/>
          </a:bodyPr>
          <a:lstStyle/>
          <a:p>
            <a:pPr marL="285750" indent="-285750">
              <a:buFont typeface="Wingdings" panose="05000000000000000000" pitchFamily="2" charset="2"/>
              <a:buChar char="Ø"/>
            </a:pPr>
            <a:r>
              <a:rPr lang="en-US" altLang="zh-CN" sz="2800" b="1" dirty="0" smtClean="0">
                <a:solidFill>
                  <a:srgbClr val="0070C0"/>
                </a:solidFill>
              </a:rPr>
              <a:t>What is the text’s writing style ?</a:t>
            </a:r>
            <a:endParaRPr lang="en-US" altLang="zh-CN" sz="2800" b="1" dirty="0" smtClean="0">
              <a:solidFill>
                <a:srgbClr val="0070C0"/>
              </a:solidFill>
            </a:endParaRPr>
          </a:p>
          <a:p>
            <a:endParaRPr lang="en-US" altLang="zh-CN" sz="2800" b="1" dirty="0" smtClean="0">
              <a:solidFill>
                <a:srgbClr val="0070C0"/>
              </a:solidFill>
            </a:endParaRPr>
          </a:p>
        </p:txBody>
      </p:sp>
      <p:sp>
        <p:nvSpPr>
          <p:cNvPr id="5" name="TextBox 4"/>
          <p:cNvSpPr txBox="1"/>
          <p:nvPr/>
        </p:nvSpPr>
        <p:spPr>
          <a:xfrm>
            <a:off x="5220263" y="261093"/>
            <a:ext cx="3802388" cy="3046095"/>
          </a:xfrm>
          <a:prstGeom prst="rect">
            <a:avLst/>
          </a:prstGeom>
          <a:noFill/>
        </p:spPr>
        <p:txBody>
          <a:bodyPr wrap="square" rtlCol="0">
            <a:spAutoFit/>
          </a:bodyPr>
          <a:lstStyle/>
          <a:p>
            <a:pPr marL="285750" indent="-285750">
              <a:buFont typeface="Wingdings" panose="05000000000000000000" pitchFamily="2" charset="2"/>
              <a:buChar char="Ø"/>
            </a:pPr>
            <a:r>
              <a:rPr lang="en-US" altLang="zh-CN" sz="2400" dirty="0" smtClean="0"/>
              <a:t>What do you want to know according to the title?</a:t>
            </a:r>
            <a:endParaRPr lang="en-US" altLang="zh-CN" sz="2400" dirty="0" smtClean="0"/>
          </a:p>
          <a:p>
            <a:pPr marL="285750" indent="-285750">
              <a:buFont typeface="Arial" panose="020B0604020202020204" pitchFamily="34" charset="0"/>
              <a:buChar char="•"/>
            </a:pPr>
            <a:r>
              <a:rPr lang="en-US" altLang="zh-CN" sz="2400" dirty="0" smtClean="0"/>
              <a:t>What activities did the author experience?</a:t>
            </a:r>
            <a:endParaRPr lang="en-US" altLang="zh-CN" sz="2400" dirty="0" smtClean="0"/>
          </a:p>
          <a:p>
            <a:pPr marL="285750" indent="-285750">
              <a:buFont typeface="Arial" panose="020B0604020202020204" pitchFamily="34" charset="0"/>
              <a:buChar char="•"/>
            </a:pPr>
            <a:r>
              <a:rPr lang="en-US" altLang="zh-CN" sz="2400" dirty="0" smtClean="0"/>
              <a:t>Why are these experiences </a:t>
            </a:r>
            <a:r>
              <a:rPr lang="en-US" altLang="zh-CN" sz="2400" b="1" dirty="0" smtClean="0">
                <a:solidFill>
                  <a:srgbClr val="FF0000"/>
                </a:solidFill>
              </a:rPr>
              <a:t>amazing</a:t>
            </a:r>
            <a:r>
              <a:rPr lang="en-US" altLang="zh-CN" sz="2400" dirty="0" smtClean="0"/>
              <a:t>?</a:t>
            </a:r>
            <a:endParaRPr lang="en-US" altLang="zh-CN" sz="2400" dirty="0" smtClean="0"/>
          </a:p>
          <a:p>
            <a:pPr marL="285750" indent="-285750">
              <a:buFont typeface="Arial" panose="020B0604020202020204" pitchFamily="34" charset="0"/>
              <a:buChar char="•"/>
            </a:pPr>
            <a:r>
              <a:rPr lang="en-US" altLang="zh-CN" sz="2400" dirty="0"/>
              <a:t>What is “Naadam”?</a:t>
            </a:r>
            <a:endParaRPr lang="en-US" altLang="zh-CN" sz="2400" dirty="0"/>
          </a:p>
          <a:p>
            <a:pPr marL="285750" indent="-285750">
              <a:buFont typeface="Arial" panose="020B0604020202020204" pitchFamily="34" charset="0"/>
              <a:buChar char="•"/>
            </a:pPr>
            <a:r>
              <a:rPr lang="en-US" altLang="zh-CN" sz="2400" dirty="0"/>
              <a:t>...</a:t>
            </a:r>
            <a:endParaRPr lang="en-US" altLang="zh-CN" sz="2400" dirty="0"/>
          </a:p>
        </p:txBody>
      </p:sp>
      <p:sp>
        <p:nvSpPr>
          <p:cNvPr id="6" name="圆角矩形标注 5"/>
          <p:cNvSpPr/>
          <p:nvPr/>
        </p:nvSpPr>
        <p:spPr>
          <a:xfrm>
            <a:off x="971600" y="116632"/>
            <a:ext cx="2736304" cy="504056"/>
          </a:xfrm>
          <a:prstGeom prst="wedgeRoundRectCallout">
            <a:avLst>
              <a:gd name="adj1" fmla="val 114601"/>
              <a:gd name="adj2" fmla="val 243570"/>
              <a:gd name="adj3" fmla="val 16667"/>
            </a:avLst>
          </a:prstGeom>
          <a:solidFill>
            <a:srgbClr val="00B0F0">
              <a:alpha val="784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5364703" y="5733420"/>
            <a:ext cx="1867627"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altLang="zh-CN" sz="5400" b="1" cap="none" spc="0" dirty="0" smtClean="0">
                <a:ln w="11430"/>
                <a:solidFill>
                  <a:srgbClr val="FF0000"/>
                </a:solidFill>
                <a:effectLst>
                  <a:outerShdw blurRad="80000" dist="40000" dir="5040000" algn="tl">
                    <a:srgbClr val="000000">
                      <a:alpha val="30000"/>
                    </a:srgbClr>
                  </a:outerShdw>
                </a:effectLst>
              </a:rPr>
              <a:t>Diary </a:t>
            </a:r>
            <a:endParaRPr lang="zh-CN" altLang="en-US" sz="5400" b="1" cap="none" spc="0" dirty="0">
              <a:ln w="11430"/>
              <a:solidFill>
                <a:srgbClr val="FF0000"/>
              </a:solidFill>
              <a:effectLst>
                <a:outerShdw blurRad="80000" dist="40000" dir="5040000" algn="tl">
                  <a:srgbClr val="000000">
                    <a:alpha val="30000"/>
                  </a:srgbClr>
                </a:outerShdw>
              </a:effectLst>
            </a:endParaRPr>
          </a:p>
        </p:txBody>
      </p:sp>
      <p:sp>
        <p:nvSpPr>
          <p:cNvPr id="3" name="文本框 2"/>
          <p:cNvSpPr txBox="1"/>
          <p:nvPr/>
        </p:nvSpPr>
        <p:spPr>
          <a:xfrm>
            <a:off x="5436235" y="4509135"/>
            <a:ext cx="2612390" cy="1383665"/>
          </a:xfrm>
          <a:prstGeom prst="rect">
            <a:avLst/>
          </a:prstGeom>
          <a:noFill/>
        </p:spPr>
        <p:txBody>
          <a:bodyPr wrap="none" rtlCol="0">
            <a:spAutoFit/>
          </a:bodyPr>
          <a:p>
            <a:pPr marL="285750" indent="-285750">
              <a:buFont typeface="Arial" panose="020B0604020202020204" pitchFamily="34" charset="0"/>
              <a:buChar char="•"/>
            </a:pPr>
            <a:r>
              <a:rPr lang="en-US" altLang="zh-CN" sz="2800"/>
              <a:t>narration</a:t>
            </a:r>
            <a:endParaRPr lang="en-US" altLang="zh-CN" sz="2800"/>
          </a:p>
          <a:p>
            <a:pPr marL="285750" indent="-285750">
              <a:buFont typeface="Arial" panose="020B0604020202020204" pitchFamily="34" charset="0"/>
              <a:buChar char="•"/>
            </a:pPr>
            <a:r>
              <a:rPr lang="en-US" altLang="zh-CN" sz="2800"/>
              <a:t>argumentation</a:t>
            </a:r>
            <a:endParaRPr lang="en-US" altLang="zh-CN" sz="2800"/>
          </a:p>
          <a:p>
            <a:pPr marL="285750" indent="-285750">
              <a:buFont typeface="Arial" panose="020B0604020202020204" pitchFamily="34" charset="0"/>
              <a:buChar char="•"/>
            </a:pPr>
            <a:r>
              <a:rPr lang="en-US" altLang="zh-CN" sz="2800"/>
              <a:t>exposition</a:t>
            </a:r>
            <a:endParaRPr lang="en-US" altLang="zh-CN" sz="2800"/>
          </a:p>
        </p:txBody>
      </p:sp>
      <p:sp>
        <p:nvSpPr>
          <p:cNvPr id="8" name="矩形 7"/>
          <p:cNvSpPr/>
          <p:nvPr/>
        </p:nvSpPr>
        <p:spPr>
          <a:xfrm>
            <a:off x="5364480" y="4077335"/>
            <a:ext cx="401320" cy="1198880"/>
          </a:xfrm>
          <a:prstGeom prst="rect">
            <a:avLst/>
          </a:prstGeom>
          <a:noFill/>
          <a:ln>
            <a:noFill/>
          </a:ln>
        </p:spPr>
        <p:txBody>
          <a:bodyPr wrap="square" rtlCol="0" anchor="t">
            <a:spAutoFit/>
          </a:bodyPr>
          <a:p>
            <a:pPr algn="ctr"/>
            <a:r>
              <a:rPr lang="zh-CN" altLang="en-US" sz="7200" b="1">
                <a:solidFill>
                  <a:srgbClr val="FF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a:t>
            </a:r>
            <a:endParaRPr lang="zh-CN" altLang="en-US" sz="7200" b="1">
              <a:solidFill>
                <a:srgbClr val="FF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plus(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linds(horizont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linds(horizont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linds(horizontal)">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linds(horizont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linds(horizontal)">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3" grpId="0"/>
      <p:bldP spid="8"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075" y="126655"/>
            <a:ext cx="9021683" cy="70788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altLang="zh-CN" sz="4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 general idea about a diary</a:t>
            </a:r>
            <a:endParaRPr lang="zh-CN" alt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0389" y="781825"/>
            <a:ext cx="9021683" cy="5961474"/>
          </a:xfrm>
          <a:prstGeom prst="rect">
            <a:avLst/>
          </a:prstGeom>
        </p:spPr>
      </p:pic>
      <p:sp>
        <p:nvSpPr>
          <p:cNvPr id="6" name="矩形 5"/>
          <p:cNvSpPr/>
          <p:nvPr/>
        </p:nvSpPr>
        <p:spPr>
          <a:xfrm>
            <a:off x="1403648" y="2204864"/>
            <a:ext cx="1296144" cy="288032"/>
          </a:xfrm>
          <a:prstGeom prst="rect">
            <a:avLst/>
          </a:prstGeom>
          <a:solidFill>
            <a:srgbClr val="FF0000">
              <a:alpha val="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403648" y="2996952"/>
            <a:ext cx="1296144" cy="288032"/>
          </a:xfrm>
          <a:prstGeom prst="rect">
            <a:avLst/>
          </a:prstGeom>
          <a:solidFill>
            <a:srgbClr val="FF0000">
              <a:alpha val="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1331640" y="5104098"/>
            <a:ext cx="1296144" cy="288032"/>
          </a:xfrm>
          <a:prstGeom prst="rect">
            <a:avLst/>
          </a:prstGeom>
          <a:solidFill>
            <a:srgbClr val="FF0000">
              <a:alpha val="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1310873" y="1307803"/>
            <a:ext cx="504056" cy="43204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5" name="矩形 14"/>
          <p:cNvSpPr/>
          <p:nvPr/>
        </p:nvSpPr>
        <p:spPr>
          <a:xfrm>
            <a:off x="2710635" y="2132856"/>
            <a:ext cx="504056" cy="43204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6" name="矩形 15"/>
          <p:cNvSpPr/>
          <p:nvPr/>
        </p:nvSpPr>
        <p:spPr>
          <a:xfrm>
            <a:off x="5650360" y="2492896"/>
            <a:ext cx="504056" cy="43204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7" name="矩形 16"/>
          <p:cNvSpPr/>
          <p:nvPr/>
        </p:nvSpPr>
        <p:spPr>
          <a:xfrm>
            <a:off x="5035286" y="3632041"/>
            <a:ext cx="504056" cy="43204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8" name="矩形 17"/>
          <p:cNvSpPr/>
          <p:nvPr/>
        </p:nvSpPr>
        <p:spPr>
          <a:xfrm>
            <a:off x="1295307" y="3846225"/>
            <a:ext cx="504056" cy="43204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9" name="矩形 18"/>
          <p:cNvSpPr/>
          <p:nvPr/>
        </p:nvSpPr>
        <p:spPr>
          <a:xfrm>
            <a:off x="6102086" y="5143684"/>
            <a:ext cx="504056" cy="43204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0" name="矩形 19"/>
          <p:cNvSpPr/>
          <p:nvPr/>
        </p:nvSpPr>
        <p:spPr>
          <a:xfrm>
            <a:off x="3419872" y="3982705"/>
            <a:ext cx="504056" cy="43204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1" name="TextBox 20"/>
          <p:cNvSpPr txBox="1"/>
          <p:nvPr/>
        </p:nvSpPr>
        <p:spPr>
          <a:xfrm>
            <a:off x="7111727" y="954385"/>
            <a:ext cx="1872208" cy="5355312"/>
          </a:xfrm>
          <a:prstGeom prst="rect">
            <a:avLst/>
          </a:prstGeom>
          <a:solidFill>
            <a:schemeClr val="bg1"/>
          </a:solidFill>
        </p:spPr>
        <p:txBody>
          <a:bodyPr wrap="square" rtlCol="0">
            <a:spAutoFit/>
          </a:bodyPr>
          <a:lstStyle/>
          <a:p>
            <a:endParaRPr lang="en-US" altLang="zh-CN" dirty="0" smtClean="0"/>
          </a:p>
          <a:p>
            <a:endParaRPr lang="en-US" altLang="zh-CN" dirty="0"/>
          </a:p>
          <a:p>
            <a:endParaRPr lang="en-US" altLang="zh-CN" dirty="0" smtClean="0"/>
          </a:p>
          <a:p>
            <a:endParaRPr lang="en-US" altLang="zh-CN" dirty="0"/>
          </a:p>
          <a:p>
            <a:endParaRPr lang="en-US" altLang="zh-CN" dirty="0" smtClean="0"/>
          </a:p>
          <a:p>
            <a:endParaRPr lang="en-US" altLang="zh-CN" dirty="0"/>
          </a:p>
          <a:p>
            <a:endParaRPr lang="en-US" altLang="zh-CN" dirty="0" smtClean="0"/>
          </a:p>
          <a:p>
            <a:endParaRPr lang="en-US" altLang="zh-CN" dirty="0"/>
          </a:p>
          <a:p>
            <a:endParaRPr lang="en-US" altLang="zh-CN" dirty="0" smtClean="0"/>
          </a:p>
          <a:p>
            <a:endParaRPr lang="en-US" altLang="zh-CN" dirty="0"/>
          </a:p>
          <a:p>
            <a:endParaRPr lang="en-US" altLang="zh-CN" dirty="0" smtClean="0"/>
          </a:p>
          <a:p>
            <a:endParaRPr lang="en-US" altLang="zh-CN" dirty="0"/>
          </a:p>
          <a:p>
            <a:endParaRPr lang="en-US" altLang="zh-CN" dirty="0" smtClean="0"/>
          </a:p>
          <a:p>
            <a:endParaRPr lang="en-US" altLang="zh-CN" dirty="0"/>
          </a:p>
          <a:p>
            <a:endParaRPr lang="en-US" altLang="zh-CN" dirty="0" smtClean="0"/>
          </a:p>
          <a:p>
            <a:endParaRPr lang="en-US" altLang="zh-CN" dirty="0"/>
          </a:p>
          <a:p>
            <a:endParaRPr lang="en-US" altLang="zh-CN" dirty="0" smtClean="0"/>
          </a:p>
          <a:p>
            <a:endParaRPr lang="en-US" altLang="zh-CN" dirty="0"/>
          </a:p>
          <a:p>
            <a:endParaRPr lang="zh-CN" altLang="en-US" dirty="0"/>
          </a:p>
        </p:txBody>
      </p:sp>
      <p:sp>
        <p:nvSpPr>
          <p:cNvPr id="22" name="TextBox 21"/>
          <p:cNvSpPr txBox="1"/>
          <p:nvPr/>
        </p:nvSpPr>
        <p:spPr>
          <a:xfrm>
            <a:off x="7236706" y="1262217"/>
            <a:ext cx="1770485" cy="523220"/>
          </a:xfrm>
          <a:prstGeom prst="rect">
            <a:avLst/>
          </a:prstGeom>
          <a:noFill/>
        </p:spPr>
        <p:txBody>
          <a:bodyPr wrap="none" rtlCol="0">
            <a:spAutoFit/>
          </a:bodyPr>
          <a:lstStyle/>
          <a:p>
            <a:r>
              <a:rPr lang="en-US" altLang="zh-CN" sz="2800" b="1" dirty="0">
                <a:solidFill>
                  <a:schemeClr val="tx2">
                    <a:lumMod val="60000"/>
                    <a:lumOff val="40000"/>
                  </a:schemeClr>
                </a:solidFill>
              </a:rPr>
              <a:t>t</a:t>
            </a:r>
            <a:r>
              <a:rPr lang="en-US" altLang="zh-CN" sz="2800" b="1" dirty="0" smtClean="0">
                <a:solidFill>
                  <a:schemeClr val="tx2">
                    <a:lumMod val="60000"/>
                    <a:lumOff val="40000"/>
                  </a:schemeClr>
                </a:solidFill>
              </a:rPr>
              <a:t>ime order</a:t>
            </a:r>
            <a:endParaRPr lang="zh-CN" altLang="en-US" sz="2800" b="1" dirty="0">
              <a:solidFill>
                <a:schemeClr val="tx2">
                  <a:lumMod val="60000"/>
                  <a:lumOff val="40000"/>
                </a:schemeClr>
              </a:solidFill>
            </a:endParaRPr>
          </a:p>
        </p:txBody>
      </p:sp>
      <p:cxnSp>
        <p:nvCxnSpPr>
          <p:cNvPr id="24" name="直接箭头连接符 23"/>
          <p:cNvCxnSpPr>
            <a:endCxn id="22" idx="1"/>
          </p:cNvCxnSpPr>
          <p:nvPr/>
        </p:nvCxnSpPr>
        <p:spPr>
          <a:xfrm flipV="1">
            <a:off x="2483768" y="1523827"/>
            <a:ext cx="4752938" cy="60902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p:nvPr/>
        </p:nvCxnSpPr>
        <p:spPr>
          <a:xfrm flipV="1">
            <a:off x="2624834" y="1628800"/>
            <a:ext cx="4611872" cy="135918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p:nvPr/>
        </p:nvCxnSpPr>
        <p:spPr>
          <a:xfrm flipV="1">
            <a:off x="2483768" y="1739851"/>
            <a:ext cx="4752938" cy="335114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7236706" y="2231286"/>
            <a:ext cx="1880708" cy="523220"/>
          </a:xfrm>
          <a:prstGeom prst="rect">
            <a:avLst/>
          </a:prstGeom>
          <a:noFill/>
        </p:spPr>
        <p:txBody>
          <a:bodyPr wrap="none" rtlCol="0">
            <a:spAutoFit/>
          </a:bodyPr>
          <a:lstStyle/>
          <a:p>
            <a:r>
              <a:rPr lang="en-US" altLang="zh-CN" sz="2800" b="1" dirty="0">
                <a:solidFill>
                  <a:srgbClr val="FF0000"/>
                </a:solidFill>
              </a:rPr>
              <a:t>f</a:t>
            </a:r>
            <a:r>
              <a:rPr lang="en-US" altLang="zh-CN" sz="2800" b="1" dirty="0" smtClean="0">
                <a:solidFill>
                  <a:srgbClr val="FF0000"/>
                </a:solidFill>
              </a:rPr>
              <a:t>irst person</a:t>
            </a:r>
            <a:endParaRPr lang="zh-CN" altLang="en-US" sz="2800" b="1" dirty="0">
              <a:solidFill>
                <a:srgbClr val="FF0000"/>
              </a:solidFill>
            </a:endParaRPr>
          </a:p>
        </p:txBody>
      </p:sp>
      <p:sp>
        <p:nvSpPr>
          <p:cNvPr id="45" name="椭圆形标注 44"/>
          <p:cNvSpPr/>
          <p:nvPr/>
        </p:nvSpPr>
        <p:spPr>
          <a:xfrm>
            <a:off x="5960218" y="2943409"/>
            <a:ext cx="3321162" cy="1471344"/>
          </a:xfrm>
          <a:prstGeom prst="wedgeEllipseCallout">
            <a:avLst>
              <a:gd name="adj1" fmla="val -119802"/>
              <a:gd name="adj2" fmla="val -62225"/>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dirty="0" smtClean="0">
                <a:solidFill>
                  <a:srgbClr val="FFC000"/>
                </a:solidFill>
              </a:rPr>
              <a:t>past tense</a:t>
            </a:r>
            <a:endParaRPr lang="zh-CN" altLang="en-US" sz="4000" dirty="0">
              <a:solidFill>
                <a:srgbClr val="FFC000"/>
              </a:solidFill>
            </a:endParaRPr>
          </a:p>
        </p:txBody>
      </p:sp>
      <p:sp>
        <p:nvSpPr>
          <p:cNvPr id="46" name="圆角矩形标注 45"/>
          <p:cNvSpPr/>
          <p:nvPr/>
        </p:nvSpPr>
        <p:spPr>
          <a:xfrm>
            <a:off x="251520" y="5517232"/>
            <a:ext cx="2963171" cy="1080120"/>
          </a:xfrm>
          <a:prstGeom prst="wedgeRoundRectCallout">
            <a:avLst>
              <a:gd name="adj1" fmla="val 10060"/>
              <a:gd name="adj2" fmla="val -83280"/>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smtClean="0">
                <a:solidFill>
                  <a:srgbClr val="00B050"/>
                </a:solidFill>
              </a:rPr>
              <a:t>the present tense</a:t>
            </a:r>
            <a:endParaRPr lang="en-US" altLang="zh-CN" sz="2800" b="1" dirty="0" smtClean="0">
              <a:solidFill>
                <a:srgbClr val="00B050"/>
              </a:solidFill>
            </a:endParaRPr>
          </a:p>
          <a:p>
            <a:pPr algn="ctr"/>
            <a:r>
              <a:rPr lang="en-US" altLang="zh-CN" sz="2800" b="1" dirty="0" smtClean="0">
                <a:solidFill>
                  <a:srgbClr val="00B050"/>
                </a:solidFill>
              </a:rPr>
              <a:t>the future tense</a:t>
            </a:r>
            <a:endParaRPr lang="zh-CN" altLang="en-US" sz="2800" b="1" dirty="0">
              <a:solidFill>
                <a:srgbClr val="00B05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ppt_x"/>
                                          </p:val>
                                        </p:tav>
                                        <p:tav tm="100000">
                                          <p:val>
                                            <p:strVal val="#ppt_x"/>
                                          </p:val>
                                        </p:tav>
                                      </p:tavLst>
                                    </p:anim>
                                    <p:anim calcmode="lin" valueType="num">
                                      <p:cBhvr additive="base">
                                        <p:cTn id="2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fill="hold"/>
                                        <p:tgtEl>
                                          <p:spTgt spid="13"/>
                                        </p:tgtEl>
                                        <p:attrNameLst>
                                          <p:attrName>ppt_x</p:attrName>
                                        </p:attrNameLst>
                                      </p:cBhvr>
                                      <p:tavLst>
                                        <p:tav tm="0">
                                          <p:val>
                                            <p:strVal val="#ppt_x"/>
                                          </p:val>
                                        </p:tav>
                                        <p:tav tm="100000">
                                          <p:val>
                                            <p:strVal val="#ppt_x"/>
                                          </p:val>
                                        </p:tav>
                                      </p:tavLst>
                                    </p:anim>
                                    <p:anim calcmode="lin" valueType="num">
                                      <p:cBhvr additive="base">
                                        <p:cTn id="39" dur="500" fill="hold"/>
                                        <p:tgtEl>
                                          <p:spTgt spid="13"/>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ppt_x"/>
                                          </p:val>
                                        </p:tav>
                                        <p:tav tm="100000">
                                          <p:val>
                                            <p:strVal val="#ppt_x"/>
                                          </p:val>
                                        </p:tav>
                                      </p:tavLst>
                                    </p:anim>
                                    <p:anim calcmode="lin" valueType="num">
                                      <p:cBhvr additive="base">
                                        <p:cTn id="43" dur="500" fill="hold"/>
                                        <p:tgtEl>
                                          <p:spTgt spid="15"/>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additive="base">
                                        <p:cTn id="46" dur="500" fill="hold"/>
                                        <p:tgtEl>
                                          <p:spTgt spid="18"/>
                                        </p:tgtEl>
                                        <p:attrNameLst>
                                          <p:attrName>ppt_x</p:attrName>
                                        </p:attrNameLst>
                                      </p:cBhvr>
                                      <p:tavLst>
                                        <p:tav tm="0">
                                          <p:val>
                                            <p:strVal val="#ppt_x"/>
                                          </p:val>
                                        </p:tav>
                                        <p:tav tm="100000">
                                          <p:val>
                                            <p:strVal val="#ppt_x"/>
                                          </p:val>
                                        </p:tav>
                                      </p:tavLst>
                                    </p:anim>
                                    <p:anim calcmode="lin" valueType="num">
                                      <p:cBhvr additive="base">
                                        <p:cTn id="47" dur="500" fill="hold"/>
                                        <p:tgtEl>
                                          <p:spTgt spid="18"/>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ppt_x"/>
                                          </p:val>
                                        </p:tav>
                                        <p:tav tm="100000">
                                          <p:val>
                                            <p:strVal val="#ppt_x"/>
                                          </p:val>
                                        </p:tav>
                                      </p:tavLst>
                                    </p:anim>
                                    <p:anim calcmode="lin" valueType="num">
                                      <p:cBhvr additive="base">
                                        <p:cTn id="51" dur="500" fill="hold"/>
                                        <p:tgtEl>
                                          <p:spTgt spid="20"/>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17"/>
                                        </p:tgtEl>
                                        <p:attrNameLst>
                                          <p:attrName>style.visibility</p:attrName>
                                        </p:attrNameLst>
                                      </p:cBhvr>
                                      <p:to>
                                        <p:strVal val="visible"/>
                                      </p:to>
                                    </p:set>
                                    <p:anim calcmode="lin" valueType="num">
                                      <p:cBhvr additive="base">
                                        <p:cTn id="54" dur="500" fill="hold"/>
                                        <p:tgtEl>
                                          <p:spTgt spid="17"/>
                                        </p:tgtEl>
                                        <p:attrNameLst>
                                          <p:attrName>ppt_x</p:attrName>
                                        </p:attrNameLst>
                                      </p:cBhvr>
                                      <p:tavLst>
                                        <p:tav tm="0">
                                          <p:val>
                                            <p:strVal val="#ppt_x"/>
                                          </p:val>
                                        </p:tav>
                                        <p:tav tm="100000">
                                          <p:val>
                                            <p:strVal val="#ppt_x"/>
                                          </p:val>
                                        </p:tav>
                                      </p:tavLst>
                                    </p:anim>
                                    <p:anim calcmode="lin" valueType="num">
                                      <p:cBhvr additive="base">
                                        <p:cTn id="55" dur="500" fill="hold"/>
                                        <p:tgtEl>
                                          <p:spTgt spid="17"/>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 calcmode="lin" valueType="num">
                                      <p:cBhvr additive="base">
                                        <p:cTn id="58" dur="500" fill="hold"/>
                                        <p:tgtEl>
                                          <p:spTgt spid="19"/>
                                        </p:tgtEl>
                                        <p:attrNameLst>
                                          <p:attrName>ppt_x</p:attrName>
                                        </p:attrNameLst>
                                      </p:cBhvr>
                                      <p:tavLst>
                                        <p:tav tm="0">
                                          <p:val>
                                            <p:strVal val="#ppt_x"/>
                                          </p:val>
                                        </p:tav>
                                        <p:tav tm="100000">
                                          <p:val>
                                            <p:strVal val="#ppt_x"/>
                                          </p:val>
                                        </p:tav>
                                      </p:tavLst>
                                    </p:anim>
                                    <p:anim calcmode="lin" valueType="num">
                                      <p:cBhvr additive="base">
                                        <p:cTn id="59" dur="500" fill="hold"/>
                                        <p:tgtEl>
                                          <p:spTgt spid="19"/>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stCondLst>
                                    <p:cond delay="0"/>
                                  </p:stCondLst>
                                  <p:childTnLst>
                                    <p:set>
                                      <p:cBhvr>
                                        <p:cTn id="61" dur="1" fill="hold">
                                          <p:stCondLst>
                                            <p:cond delay="0"/>
                                          </p:stCondLst>
                                        </p:cTn>
                                        <p:tgtEl>
                                          <p:spTgt spid="16"/>
                                        </p:tgtEl>
                                        <p:attrNameLst>
                                          <p:attrName>style.visibility</p:attrName>
                                        </p:attrNameLst>
                                      </p:cBhvr>
                                      <p:to>
                                        <p:strVal val="visible"/>
                                      </p:to>
                                    </p:set>
                                    <p:anim calcmode="lin" valueType="num">
                                      <p:cBhvr additive="base">
                                        <p:cTn id="62" dur="500" fill="hold"/>
                                        <p:tgtEl>
                                          <p:spTgt spid="16"/>
                                        </p:tgtEl>
                                        <p:attrNameLst>
                                          <p:attrName>ppt_x</p:attrName>
                                        </p:attrNameLst>
                                      </p:cBhvr>
                                      <p:tavLst>
                                        <p:tav tm="0">
                                          <p:val>
                                            <p:strVal val="#ppt_x"/>
                                          </p:val>
                                        </p:tav>
                                        <p:tav tm="100000">
                                          <p:val>
                                            <p:strVal val="#ppt_x"/>
                                          </p:val>
                                        </p:tav>
                                      </p:tavLst>
                                    </p:anim>
                                    <p:anim calcmode="lin" valueType="num">
                                      <p:cBhvr additive="base">
                                        <p:cTn id="6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fade">
                                      <p:cBhvr>
                                        <p:cTn id="68" dur="500"/>
                                        <p:tgtEl>
                                          <p:spTgt spid="31"/>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45"/>
                                        </p:tgtEl>
                                        <p:attrNameLst>
                                          <p:attrName>style.visibility</p:attrName>
                                        </p:attrNameLst>
                                      </p:cBhvr>
                                      <p:to>
                                        <p:strVal val="visible"/>
                                      </p:to>
                                    </p:set>
                                    <p:animEffect transition="in" filter="fade">
                                      <p:cBhvr>
                                        <p:cTn id="73" dur="500"/>
                                        <p:tgtEl>
                                          <p:spTgt spid="45"/>
                                        </p:tgtEl>
                                      </p:cBhvr>
                                    </p:animEffec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3" grpId="0" animBg="1"/>
      <p:bldP spid="15" grpId="0" animBg="1"/>
      <p:bldP spid="16" grpId="0" animBg="1"/>
      <p:bldP spid="17" grpId="0" animBg="1"/>
      <p:bldP spid="18" grpId="0" animBg="1"/>
      <p:bldP spid="19" grpId="0" animBg="1"/>
      <p:bldP spid="20" grpId="0" animBg="1"/>
      <p:bldP spid="22" grpId="0"/>
      <p:bldP spid="31" grpId="0"/>
      <p:bldP spid="45" grpId="0" animBg="1"/>
      <p:bldP spid="4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箭头连接符 5"/>
          <p:cNvCxnSpPr/>
          <p:nvPr/>
        </p:nvCxnSpPr>
        <p:spPr>
          <a:xfrm flipV="1">
            <a:off x="467995" y="3068955"/>
            <a:ext cx="7992745" cy="71755"/>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7" name="椭圆 6"/>
          <p:cNvSpPr/>
          <p:nvPr/>
        </p:nvSpPr>
        <p:spPr>
          <a:xfrm>
            <a:off x="828040" y="2997200"/>
            <a:ext cx="215900" cy="2159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p>
            <a:pPr algn="ctr"/>
            <a:endParaRPr lang="zh-CN" altLang="en-US"/>
          </a:p>
        </p:txBody>
      </p:sp>
      <p:sp>
        <p:nvSpPr>
          <p:cNvPr id="8" name="椭圆 7"/>
          <p:cNvSpPr/>
          <p:nvPr/>
        </p:nvSpPr>
        <p:spPr>
          <a:xfrm>
            <a:off x="2411730" y="2997200"/>
            <a:ext cx="215900" cy="215900"/>
          </a:xfrm>
          <a:prstGeom prst="ellipse">
            <a:avLst/>
          </a:prstGeom>
        </p:spPr>
        <p:style>
          <a:lnRef idx="3">
            <a:schemeClr val="lt1"/>
          </a:lnRef>
          <a:fillRef idx="1">
            <a:schemeClr val="accent6"/>
          </a:fillRef>
          <a:effectRef idx="1">
            <a:schemeClr val="accent6"/>
          </a:effectRef>
          <a:fontRef idx="minor">
            <a:schemeClr val="lt1"/>
          </a:fontRef>
        </p:style>
        <p:txBody>
          <a:bodyPr rtlCol="0" anchor="ctr"/>
          <a:p>
            <a:pPr algn="ctr"/>
            <a:endParaRPr lang="zh-CN" altLang="en-US"/>
          </a:p>
        </p:txBody>
      </p:sp>
      <p:sp>
        <p:nvSpPr>
          <p:cNvPr id="9" name="椭圆 8"/>
          <p:cNvSpPr/>
          <p:nvPr/>
        </p:nvSpPr>
        <p:spPr>
          <a:xfrm>
            <a:off x="7524750" y="2997200"/>
            <a:ext cx="215900" cy="2159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p>
            <a:pPr algn="ctr"/>
            <a:endParaRPr lang="zh-CN" altLang="en-US"/>
          </a:p>
        </p:txBody>
      </p:sp>
      <p:sp>
        <p:nvSpPr>
          <p:cNvPr id="10" name="椭圆 9"/>
          <p:cNvSpPr/>
          <p:nvPr/>
        </p:nvSpPr>
        <p:spPr>
          <a:xfrm>
            <a:off x="5796280" y="3004820"/>
            <a:ext cx="215900" cy="2159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sp>
        <p:nvSpPr>
          <p:cNvPr id="11" name="椭圆 10"/>
          <p:cNvSpPr/>
          <p:nvPr/>
        </p:nvSpPr>
        <p:spPr>
          <a:xfrm>
            <a:off x="3780155" y="2997200"/>
            <a:ext cx="215900" cy="2159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p>
            <a:pPr algn="ctr"/>
            <a:endParaRPr lang="zh-CN" altLang="en-US"/>
          </a:p>
        </p:txBody>
      </p:sp>
      <p:cxnSp>
        <p:nvCxnSpPr>
          <p:cNvPr id="12" name="直接箭头连接符 11"/>
          <p:cNvCxnSpPr/>
          <p:nvPr/>
        </p:nvCxnSpPr>
        <p:spPr>
          <a:xfrm flipH="1">
            <a:off x="899795" y="765175"/>
            <a:ext cx="1224280" cy="2160270"/>
          </a:xfrm>
          <a:prstGeom prst="straightConnector1">
            <a:avLst/>
          </a:prstGeom>
          <a:ln w="571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p:nvPr/>
        </p:nvCxnSpPr>
        <p:spPr>
          <a:xfrm flipH="1" flipV="1">
            <a:off x="899795" y="3357245"/>
            <a:ext cx="1367790" cy="2160270"/>
          </a:xfrm>
          <a:prstGeom prst="straightConnector1">
            <a:avLst/>
          </a:prstGeom>
          <a:ln w="571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nvCxnSpPr>
        <p:spPr>
          <a:xfrm flipH="1">
            <a:off x="2484120" y="836930"/>
            <a:ext cx="1224280" cy="2160270"/>
          </a:xfrm>
          <a:prstGeom prst="straightConnector1">
            <a:avLst/>
          </a:prstGeom>
          <a:ln w="571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nvCxnSpPr>
        <p:spPr>
          <a:xfrm flipH="1">
            <a:off x="3924300" y="836930"/>
            <a:ext cx="1224280" cy="2160270"/>
          </a:xfrm>
          <a:prstGeom prst="straightConnector1">
            <a:avLst/>
          </a:prstGeom>
          <a:ln w="571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nvCxnSpPr>
        <p:spPr>
          <a:xfrm flipH="1">
            <a:off x="5868035" y="844550"/>
            <a:ext cx="1224280" cy="2160270"/>
          </a:xfrm>
          <a:prstGeom prst="straightConnector1">
            <a:avLst/>
          </a:prstGeom>
          <a:ln w="571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p:nvPr/>
        </p:nvCxnSpPr>
        <p:spPr>
          <a:xfrm flipH="1">
            <a:off x="7524750" y="836930"/>
            <a:ext cx="1224280" cy="2160270"/>
          </a:xfrm>
          <a:prstGeom prst="straightConnector1">
            <a:avLst/>
          </a:prstGeom>
          <a:ln w="571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nvCxnSpPr>
        <p:spPr>
          <a:xfrm flipH="1" flipV="1">
            <a:off x="2555875" y="3357245"/>
            <a:ext cx="1367790" cy="2088515"/>
          </a:xfrm>
          <a:prstGeom prst="straightConnector1">
            <a:avLst/>
          </a:prstGeom>
          <a:ln w="571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p:nvPr/>
        </p:nvCxnSpPr>
        <p:spPr>
          <a:xfrm flipH="1" flipV="1">
            <a:off x="3852545" y="3285490"/>
            <a:ext cx="1439545" cy="2016125"/>
          </a:xfrm>
          <a:prstGeom prst="straightConnector1">
            <a:avLst/>
          </a:prstGeom>
          <a:ln w="571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p:nvPr/>
        </p:nvCxnSpPr>
        <p:spPr>
          <a:xfrm flipH="1" flipV="1">
            <a:off x="5976620" y="3285490"/>
            <a:ext cx="1511935" cy="1943735"/>
          </a:xfrm>
          <a:prstGeom prst="straightConnector1">
            <a:avLst/>
          </a:prstGeom>
          <a:ln w="571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nvCxnSpPr>
        <p:spPr>
          <a:xfrm flipH="1" flipV="1">
            <a:off x="7488555" y="3213100"/>
            <a:ext cx="1331595" cy="1728470"/>
          </a:xfrm>
          <a:prstGeom prst="straightConnector1">
            <a:avLst/>
          </a:prstGeom>
          <a:ln w="571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394970" y="2637155"/>
            <a:ext cx="1551305" cy="583565"/>
          </a:xfrm>
          <a:prstGeom prst="rect">
            <a:avLst/>
          </a:prstGeom>
          <a:noFill/>
        </p:spPr>
        <p:txBody>
          <a:bodyPr wrap="none" rtlCol="0">
            <a:spAutoFit/>
          </a:bodyPr>
          <a:p>
            <a:r>
              <a:rPr lang="en-US" altLang="zh-CN" sz="3200" b="1"/>
              <a:t>opening</a:t>
            </a:r>
            <a:endParaRPr lang="en-US" altLang="zh-CN" sz="3200" b="1"/>
          </a:p>
        </p:txBody>
      </p:sp>
      <p:sp>
        <p:nvSpPr>
          <p:cNvPr id="23" name="文本框 22"/>
          <p:cNvSpPr txBox="1"/>
          <p:nvPr/>
        </p:nvSpPr>
        <p:spPr>
          <a:xfrm>
            <a:off x="2627630" y="3068955"/>
            <a:ext cx="1039495" cy="583565"/>
          </a:xfrm>
          <a:prstGeom prst="rect">
            <a:avLst/>
          </a:prstGeom>
          <a:noFill/>
        </p:spPr>
        <p:txBody>
          <a:bodyPr wrap="none" rtlCol="0">
            <a:spAutoFit/>
          </a:bodyPr>
          <a:p>
            <a:r>
              <a:rPr lang="en-US" altLang="zh-CN" sz="3200" b="1"/>
              <a:t>Body</a:t>
            </a:r>
            <a:endParaRPr lang="en-US" altLang="zh-CN" sz="3200" b="1"/>
          </a:p>
        </p:txBody>
      </p:sp>
      <p:sp>
        <p:nvSpPr>
          <p:cNvPr id="24" name="文本框 23"/>
          <p:cNvSpPr txBox="1"/>
          <p:nvPr/>
        </p:nvSpPr>
        <p:spPr>
          <a:xfrm>
            <a:off x="7592695" y="2421255"/>
            <a:ext cx="1343025" cy="583565"/>
          </a:xfrm>
          <a:prstGeom prst="rect">
            <a:avLst/>
          </a:prstGeom>
          <a:noFill/>
        </p:spPr>
        <p:txBody>
          <a:bodyPr wrap="none" rtlCol="0">
            <a:spAutoFit/>
          </a:bodyPr>
          <a:p>
            <a:r>
              <a:rPr lang="en-US" altLang="zh-CN" sz="3200" b="1"/>
              <a:t>closing</a:t>
            </a:r>
            <a:endParaRPr lang="en-US" altLang="zh-CN" sz="3200" b="1"/>
          </a:p>
        </p:txBody>
      </p:sp>
      <p:sp>
        <p:nvSpPr>
          <p:cNvPr id="25" name="文本框 24"/>
          <p:cNvSpPr txBox="1"/>
          <p:nvPr/>
        </p:nvSpPr>
        <p:spPr>
          <a:xfrm rot="17880000">
            <a:off x="611505" y="1845310"/>
            <a:ext cx="815340" cy="460375"/>
          </a:xfrm>
          <a:prstGeom prst="rect">
            <a:avLst/>
          </a:prstGeom>
          <a:noFill/>
        </p:spPr>
        <p:txBody>
          <a:bodyPr wrap="none" rtlCol="0">
            <a:spAutoFit/>
          </a:bodyPr>
          <a:p>
            <a:r>
              <a:rPr lang="en-US" altLang="zh-CN" sz="2400" b="1">
                <a:solidFill>
                  <a:srgbClr val="00B050"/>
                </a:solidFill>
              </a:rPr>
              <a:t>topic</a:t>
            </a:r>
            <a:endParaRPr lang="en-US" altLang="zh-CN" sz="2400" b="1">
              <a:solidFill>
                <a:srgbClr val="00B050"/>
              </a:solidFill>
            </a:endParaRPr>
          </a:p>
        </p:txBody>
      </p:sp>
      <p:sp>
        <p:nvSpPr>
          <p:cNvPr id="26" name="文本框 25"/>
          <p:cNvSpPr txBox="1"/>
          <p:nvPr/>
        </p:nvSpPr>
        <p:spPr>
          <a:xfrm rot="17940000">
            <a:off x="658495" y="288290"/>
            <a:ext cx="986155" cy="1568450"/>
          </a:xfrm>
          <a:prstGeom prst="rect">
            <a:avLst/>
          </a:prstGeom>
          <a:noFill/>
        </p:spPr>
        <p:txBody>
          <a:bodyPr wrap="none" rtlCol="0">
            <a:spAutoFit/>
          </a:bodyPr>
          <a:p>
            <a:r>
              <a:rPr lang="en-US" altLang="zh-CN" sz="2400" b="1"/>
              <a:t>when</a:t>
            </a:r>
            <a:endParaRPr lang="en-US" altLang="zh-CN" sz="2400" b="1"/>
          </a:p>
          <a:p>
            <a:r>
              <a:rPr lang="en-US" altLang="zh-CN" sz="2400" b="1"/>
              <a:t>what</a:t>
            </a:r>
            <a:endParaRPr lang="en-US" altLang="zh-CN" sz="2400" b="1"/>
          </a:p>
          <a:p>
            <a:r>
              <a:rPr lang="en-US" altLang="zh-CN" sz="2400" b="1"/>
              <a:t>where</a:t>
            </a:r>
            <a:endParaRPr lang="en-US" altLang="zh-CN" sz="2400" b="1"/>
          </a:p>
          <a:p>
            <a:r>
              <a:rPr lang="en-US" altLang="zh-CN" sz="2400" b="1"/>
              <a:t>who</a:t>
            </a:r>
            <a:endParaRPr lang="en-US" altLang="zh-CN" sz="2400" b="1"/>
          </a:p>
        </p:txBody>
      </p:sp>
      <p:sp>
        <p:nvSpPr>
          <p:cNvPr id="27" name="文本框 26"/>
          <p:cNvSpPr txBox="1"/>
          <p:nvPr/>
        </p:nvSpPr>
        <p:spPr>
          <a:xfrm rot="3600000">
            <a:off x="631825" y="3872230"/>
            <a:ext cx="1039495" cy="460375"/>
          </a:xfrm>
          <a:prstGeom prst="rect">
            <a:avLst/>
          </a:prstGeom>
          <a:noFill/>
        </p:spPr>
        <p:txBody>
          <a:bodyPr wrap="none" rtlCol="0">
            <a:spAutoFit/>
          </a:bodyPr>
          <a:p>
            <a:r>
              <a:rPr lang="en-US" altLang="zh-CN" sz="2400" b="1">
                <a:solidFill>
                  <a:srgbClr val="00B050"/>
                </a:solidFill>
              </a:rPr>
              <a:t>feeling</a:t>
            </a:r>
            <a:endParaRPr lang="en-US" altLang="zh-CN" sz="2400" b="1">
              <a:solidFill>
                <a:srgbClr val="00B050"/>
              </a:solidFill>
            </a:endParaRPr>
          </a:p>
        </p:txBody>
      </p:sp>
      <p:sp>
        <p:nvSpPr>
          <p:cNvPr id="28" name="文本框 27"/>
          <p:cNvSpPr txBox="1"/>
          <p:nvPr/>
        </p:nvSpPr>
        <p:spPr>
          <a:xfrm rot="17880000">
            <a:off x="1249680" y="1246505"/>
            <a:ext cx="3056890" cy="829945"/>
          </a:xfrm>
          <a:prstGeom prst="rect">
            <a:avLst/>
          </a:prstGeom>
          <a:noFill/>
        </p:spPr>
        <p:txBody>
          <a:bodyPr wrap="none" rtlCol="0">
            <a:spAutoFit/>
          </a:bodyPr>
          <a:p>
            <a:r>
              <a:rPr lang="en-US" altLang="zh-CN" sz="2400" b="1">
                <a:solidFill>
                  <a:srgbClr val="00B0F0"/>
                </a:solidFill>
              </a:rPr>
              <a:t>first body</a:t>
            </a:r>
            <a:endParaRPr lang="en-US" altLang="zh-CN" sz="2400" b="1">
              <a:solidFill>
                <a:srgbClr val="00B0F0"/>
              </a:solidFill>
            </a:endParaRPr>
          </a:p>
          <a:p>
            <a:r>
              <a:rPr lang="en-US" altLang="zh-CN" sz="2400" b="1">
                <a:solidFill>
                  <a:srgbClr val="00B0F0"/>
                </a:solidFill>
              </a:rPr>
              <a:t>the start of the festival</a:t>
            </a:r>
            <a:endParaRPr lang="en-US" altLang="zh-CN" sz="2400" b="1">
              <a:solidFill>
                <a:srgbClr val="00B0F0"/>
              </a:solidFill>
            </a:endParaRPr>
          </a:p>
        </p:txBody>
      </p:sp>
      <p:sp>
        <p:nvSpPr>
          <p:cNvPr id="29" name="文本框 28"/>
          <p:cNvSpPr txBox="1"/>
          <p:nvPr/>
        </p:nvSpPr>
        <p:spPr>
          <a:xfrm rot="3600000">
            <a:off x="2006600" y="3764280"/>
            <a:ext cx="1543050" cy="460375"/>
          </a:xfrm>
          <a:prstGeom prst="rect">
            <a:avLst/>
          </a:prstGeom>
          <a:noFill/>
        </p:spPr>
        <p:txBody>
          <a:bodyPr wrap="none" rtlCol="0">
            <a:spAutoFit/>
          </a:bodyPr>
          <a:p>
            <a:r>
              <a:rPr lang="en-US" altLang="zh-CN" sz="2400" b="1">
                <a:solidFill>
                  <a:srgbClr val="00B0F0"/>
                </a:solidFill>
              </a:rPr>
              <a:t>what I saw</a:t>
            </a:r>
            <a:endParaRPr lang="en-US" altLang="zh-CN" sz="2400" b="1">
              <a:solidFill>
                <a:srgbClr val="00B0F0"/>
              </a:solidFill>
            </a:endParaRPr>
          </a:p>
        </p:txBody>
      </p:sp>
      <p:sp>
        <p:nvSpPr>
          <p:cNvPr id="30" name="文本框 29"/>
          <p:cNvSpPr txBox="1"/>
          <p:nvPr/>
        </p:nvSpPr>
        <p:spPr>
          <a:xfrm>
            <a:off x="1763395" y="4581525"/>
            <a:ext cx="3202305" cy="2676525"/>
          </a:xfrm>
          <a:prstGeom prst="rect">
            <a:avLst/>
          </a:prstGeom>
          <a:noFill/>
        </p:spPr>
        <p:txBody>
          <a:bodyPr wrap="square" rtlCol="0">
            <a:spAutoFit/>
          </a:bodyPr>
          <a:p>
            <a:pPr marL="285750" indent="-285750">
              <a:buFont typeface="Arial" panose="020B0604020202020204" pitchFamily="34" charset="0"/>
              <a:buChar char="•"/>
            </a:pPr>
            <a:r>
              <a:rPr lang="en-US" altLang="zh-CN" sz="2400"/>
              <a:t>people wearing fancy Mongolian robes</a:t>
            </a:r>
            <a:endParaRPr lang="en-US" altLang="zh-CN" sz="2400"/>
          </a:p>
          <a:p>
            <a:pPr marL="285750" indent="-285750">
              <a:buFont typeface="Arial" panose="020B0604020202020204" pitchFamily="34" charset="0"/>
              <a:buChar char="•"/>
            </a:pPr>
            <a:r>
              <a:rPr lang="en-US" altLang="zh-CN" sz="2400"/>
              <a:t>feeding horses</a:t>
            </a:r>
            <a:endParaRPr lang="en-US" altLang="zh-CN" sz="2400"/>
          </a:p>
          <a:p>
            <a:pPr marL="285750" indent="-285750">
              <a:buFont typeface="Arial" panose="020B0604020202020204" pitchFamily="34" charset="0"/>
              <a:buChar char="•"/>
            </a:pPr>
            <a:r>
              <a:rPr lang="en-US" altLang="zh-CN" sz="2400"/>
              <a:t>practising archey</a:t>
            </a:r>
            <a:endParaRPr lang="en-US" altLang="zh-CN" sz="2400"/>
          </a:p>
          <a:p>
            <a:pPr marL="285750" indent="-285750">
              <a:buFont typeface="Arial" panose="020B0604020202020204" pitchFamily="34" charset="0"/>
              <a:buChar char="•"/>
            </a:pPr>
            <a:r>
              <a:rPr lang="en-US" altLang="zh-CN" sz="2400"/>
              <a:t>chatting</a:t>
            </a:r>
            <a:endParaRPr lang="en-US" altLang="zh-CN" sz="2400"/>
          </a:p>
          <a:p>
            <a:pPr marL="285750" indent="-285750">
              <a:buFont typeface="Arial" panose="020B0604020202020204" pitchFamily="34" charset="0"/>
              <a:buChar char="•"/>
            </a:pPr>
            <a:r>
              <a:rPr lang="en-US" altLang="zh-CN" sz="2400"/>
              <a:t>taking photos</a:t>
            </a:r>
            <a:endParaRPr lang="en-US" altLang="zh-CN" sz="2400"/>
          </a:p>
          <a:p>
            <a:endParaRPr lang="en-US" altLang="zh-CN" sz="2400"/>
          </a:p>
        </p:txBody>
      </p:sp>
      <p:sp>
        <p:nvSpPr>
          <p:cNvPr id="31" name="文本框 30"/>
          <p:cNvSpPr txBox="1"/>
          <p:nvPr/>
        </p:nvSpPr>
        <p:spPr>
          <a:xfrm rot="17880000">
            <a:off x="3169920" y="1402715"/>
            <a:ext cx="1779905" cy="829945"/>
          </a:xfrm>
          <a:prstGeom prst="rect">
            <a:avLst/>
          </a:prstGeom>
          <a:noFill/>
        </p:spPr>
        <p:txBody>
          <a:bodyPr wrap="none" rtlCol="0">
            <a:spAutoFit/>
          </a:bodyPr>
          <a:p>
            <a:r>
              <a:rPr lang="en-US" altLang="zh-CN" sz="2400" b="1">
                <a:solidFill>
                  <a:srgbClr val="FFC000"/>
                </a:solidFill>
              </a:rPr>
              <a:t>second body</a:t>
            </a:r>
            <a:endParaRPr lang="en-US" altLang="zh-CN" sz="2400" b="1">
              <a:solidFill>
                <a:srgbClr val="FFC000"/>
              </a:solidFill>
            </a:endParaRPr>
          </a:p>
          <a:p>
            <a:r>
              <a:rPr lang="en-US" altLang="zh-CN" sz="2400" b="1">
                <a:solidFill>
                  <a:srgbClr val="FFC000"/>
                </a:solidFill>
              </a:rPr>
              <a:t>wrestling</a:t>
            </a:r>
            <a:endParaRPr lang="en-US" altLang="zh-CN" sz="2400" b="1">
              <a:solidFill>
                <a:srgbClr val="FFC000"/>
              </a:solidFill>
            </a:endParaRPr>
          </a:p>
        </p:txBody>
      </p:sp>
      <p:sp>
        <p:nvSpPr>
          <p:cNvPr id="32" name="文本框 31"/>
          <p:cNvSpPr txBox="1"/>
          <p:nvPr/>
        </p:nvSpPr>
        <p:spPr>
          <a:xfrm rot="3240000">
            <a:off x="3206750" y="3832860"/>
            <a:ext cx="1587500" cy="460375"/>
          </a:xfrm>
          <a:prstGeom prst="rect">
            <a:avLst/>
          </a:prstGeom>
          <a:noFill/>
        </p:spPr>
        <p:txBody>
          <a:bodyPr wrap="none" rtlCol="0">
            <a:spAutoFit/>
          </a:bodyPr>
          <a:p>
            <a:r>
              <a:rPr lang="en-US" altLang="zh-CN" sz="2400" b="1">
                <a:solidFill>
                  <a:srgbClr val="FFC000"/>
                </a:solidFill>
              </a:rPr>
              <a:t>differences</a:t>
            </a:r>
            <a:endParaRPr lang="en-US" altLang="zh-CN" sz="2400" b="1">
              <a:solidFill>
                <a:srgbClr val="FFC000"/>
              </a:solidFill>
            </a:endParaRPr>
          </a:p>
        </p:txBody>
      </p:sp>
      <p:sp>
        <p:nvSpPr>
          <p:cNvPr id="33" name="文本框 32"/>
          <p:cNvSpPr txBox="1"/>
          <p:nvPr/>
        </p:nvSpPr>
        <p:spPr>
          <a:xfrm>
            <a:off x="4427855" y="3572510"/>
            <a:ext cx="1864360" cy="1198880"/>
          </a:xfrm>
          <a:prstGeom prst="rect">
            <a:avLst/>
          </a:prstGeom>
          <a:noFill/>
        </p:spPr>
        <p:txBody>
          <a:bodyPr wrap="square" rtlCol="0">
            <a:spAutoFit/>
          </a:bodyPr>
          <a:p>
            <a:pPr marL="285750" indent="-285750">
              <a:buFont typeface="Arial" panose="020B0604020202020204" pitchFamily="34" charset="0"/>
              <a:buChar char="•"/>
            </a:pPr>
            <a:r>
              <a:rPr lang="en-US" altLang="zh-CN" b="1">
                <a:gradFill>
                  <a:gsLst>
                    <a:gs pos="0">
                      <a:srgbClr val="14CD68"/>
                    </a:gs>
                    <a:gs pos="100000">
                      <a:srgbClr val="0B6E38"/>
                    </a:gs>
                  </a:gsLst>
                  <a:lin scaled="0"/>
                </a:gradFill>
              </a:rPr>
              <a:t>different rules</a:t>
            </a:r>
            <a:endParaRPr lang="en-US" altLang="zh-CN" b="1">
              <a:gradFill>
                <a:gsLst>
                  <a:gs pos="0">
                    <a:srgbClr val="14CD68"/>
                  </a:gs>
                  <a:gs pos="100000">
                    <a:srgbClr val="0B6E38"/>
                  </a:gs>
                </a:gsLst>
                <a:lin scaled="0"/>
              </a:gradFill>
            </a:endParaRPr>
          </a:p>
          <a:p>
            <a:pPr marL="285750" indent="-285750">
              <a:buFont typeface="Arial" panose="020B0604020202020204" pitchFamily="34" charset="0"/>
              <a:buChar char="•"/>
            </a:pPr>
            <a:r>
              <a:rPr lang="en-US" altLang="zh-CN" b="1">
                <a:gradFill>
                  <a:gsLst>
                    <a:gs pos="0">
                      <a:srgbClr val="14CD68"/>
                    </a:gs>
                    <a:gs pos="100000">
                      <a:srgbClr val="0B6E38"/>
                    </a:gs>
                  </a:gsLst>
                  <a:lin scaled="0"/>
                </a:gradFill>
              </a:rPr>
              <a:t>unique show of strength and show</a:t>
            </a:r>
            <a:endParaRPr lang="en-US" altLang="zh-CN" b="1">
              <a:gradFill>
                <a:gsLst>
                  <a:gs pos="0">
                    <a:srgbClr val="14CD68"/>
                  </a:gs>
                  <a:gs pos="100000">
                    <a:srgbClr val="0B6E38"/>
                  </a:gs>
                </a:gsLst>
                <a:lin scaled="0"/>
              </a:gradFill>
            </a:endParaRPr>
          </a:p>
        </p:txBody>
      </p:sp>
      <p:sp>
        <p:nvSpPr>
          <p:cNvPr id="34" name="文本框 33"/>
          <p:cNvSpPr txBox="1"/>
          <p:nvPr/>
        </p:nvSpPr>
        <p:spPr>
          <a:xfrm rot="17880000">
            <a:off x="5034915" y="1418590"/>
            <a:ext cx="1640205" cy="829945"/>
          </a:xfrm>
          <a:prstGeom prst="rect">
            <a:avLst/>
          </a:prstGeom>
          <a:noFill/>
        </p:spPr>
        <p:txBody>
          <a:bodyPr wrap="square" rtlCol="0">
            <a:spAutoFit/>
          </a:bodyPr>
          <a:p>
            <a:r>
              <a:rPr lang="en-US" altLang="zh-CN" sz="2400" b="1">
                <a:solidFill>
                  <a:srgbClr val="7030A0"/>
                </a:solidFill>
              </a:rPr>
              <a:t>third body</a:t>
            </a:r>
            <a:endParaRPr lang="en-US" altLang="zh-CN" sz="2400" b="1">
              <a:solidFill>
                <a:srgbClr val="7030A0"/>
              </a:solidFill>
            </a:endParaRPr>
          </a:p>
          <a:p>
            <a:r>
              <a:rPr lang="en-US" altLang="zh-CN" sz="2400" b="1">
                <a:solidFill>
                  <a:srgbClr val="7030A0"/>
                </a:solidFill>
              </a:rPr>
              <a:t>horse races</a:t>
            </a:r>
            <a:endParaRPr lang="en-US" altLang="zh-CN" sz="2400" b="1">
              <a:solidFill>
                <a:srgbClr val="7030A0"/>
              </a:solidFill>
            </a:endParaRPr>
          </a:p>
        </p:txBody>
      </p:sp>
      <p:sp>
        <p:nvSpPr>
          <p:cNvPr id="35" name="文本框 34"/>
          <p:cNvSpPr txBox="1"/>
          <p:nvPr/>
        </p:nvSpPr>
        <p:spPr>
          <a:xfrm rot="3060000">
            <a:off x="5952490" y="4518660"/>
            <a:ext cx="1356360" cy="460375"/>
          </a:xfrm>
          <a:prstGeom prst="rect">
            <a:avLst/>
          </a:prstGeom>
          <a:noFill/>
        </p:spPr>
        <p:txBody>
          <a:bodyPr wrap="none" rtlCol="0">
            <a:spAutoFit/>
          </a:bodyPr>
          <a:p>
            <a:r>
              <a:rPr lang="en-US" altLang="zh-CN" sz="2400" b="1">
                <a:solidFill>
                  <a:srgbClr val="7030A0"/>
                </a:solidFill>
              </a:rPr>
              <a:t>different </a:t>
            </a:r>
            <a:endParaRPr lang="en-US" altLang="zh-CN" sz="2400" b="1">
              <a:solidFill>
                <a:srgbClr val="7030A0"/>
              </a:solidFill>
            </a:endParaRPr>
          </a:p>
        </p:txBody>
      </p:sp>
      <p:sp>
        <p:nvSpPr>
          <p:cNvPr id="36" name="文本框 35"/>
          <p:cNvSpPr txBox="1"/>
          <p:nvPr/>
        </p:nvSpPr>
        <p:spPr>
          <a:xfrm>
            <a:off x="5441950" y="5445125"/>
            <a:ext cx="3513455" cy="706755"/>
          </a:xfrm>
          <a:prstGeom prst="rect">
            <a:avLst/>
          </a:prstGeom>
          <a:noFill/>
        </p:spPr>
        <p:txBody>
          <a:bodyPr wrap="none" rtlCol="0">
            <a:spAutoFit/>
          </a:bodyPr>
          <a:p>
            <a:r>
              <a:rPr lang="en-US" altLang="zh-CN" sz="2000" b="1">
                <a:solidFill>
                  <a:srgbClr val="7030A0"/>
                </a:solidFill>
              </a:rPr>
              <a:t>amazing participants-too young</a:t>
            </a:r>
            <a:endParaRPr lang="en-US" altLang="zh-CN" sz="2000" b="1">
              <a:solidFill>
                <a:srgbClr val="7030A0"/>
              </a:solidFill>
            </a:endParaRPr>
          </a:p>
          <a:p>
            <a:r>
              <a:rPr lang="en-US" altLang="zh-CN" sz="2000" b="1">
                <a:solidFill>
                  <a:srgbClr val="7030A0"/>
                </a:solidFill>
              </a:rPr>
              <a:t>amazing bravery-devotion</a:t>
            </a:r>
            <a:endParaRPr lang="en-US" altLang="zh-CN" sz="2000" b="1">
              <a:solidFill>
                <a:srgbClr val="7030A0"/>
              </a:solidFill>
            </a:endParaRPr>
          </a:p>
        </p:txBody>
      </p:sp>
      <p:sp>
        <p:nvSpPr>
          <p:cNvPr id="37" name="矩形 36"/>
          <p:cNvSpPr/>
          <p:nvPr/>
        </p:nvSpPr>
        <p:spPr>
          <a:xfrm>
            <a:off x="2339975" y="2493010"/>
            <a:ext cx="4337050" cy="1445260"/>
          </a:xfrm>
          <a:prstGeom prst="rect">
            <a:avLst/>
          </a:prstGeom>
          <a:noFill/>
          <a:ln>
            <a:noFill/>
          </a:ln>
        </p:spPr>
        <p:txBody>
          <a:bodyPr wrap="none" rtlCol="0" anchor="t">
            <a:spAutoFit/>
          </a:bodyPr>
          <a:p>
            <a:pPr algn="ctr"/>
            <a:r>
              <a:rPr lang="en-US" altLang="zh-CN" sz="88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activities</a:t>
            </a:r>
            <a:endParaRPr lang="en-US" altLang="zh-CN" sz="88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38" name="文本框 37"/>
          <p:cNvSpPr txBox="1"/>
          <p:nvPr/>
        </p:nvSpPr>
        <p:spPr>
          <a:xfrm rot="17880000">
            <a:off x="7002780" y="1449070"/>
            <a:ext cx="1646555" cy="460375"/>
          </a:xfrm>
          <a:prstGeom prst="rect">
            <a:avLst/>
          </a:prstGeom>
          <a:noFill/>
        </p:spPr>
        <p:txBody>
          <a:bodyPr wrap="square" rtlCol="0">
            <a:spAutoFit/>
          </a:bodyPr>
          <a:p>
            <a:r>
              <a:rPr lang="en-US" altLang="zh-CN" sz="2400" b="1">
                <a:solidFill>
                  <a:srgbClr val="00B050"/>
                </a:solidFill>
              </a:rPr>
              <a:t>summary </a:t>
            </a:r>
            <a:endParaRPr lang="en-US" altLang="zh-CN" sz="2400" b="1">
              <a:solidFill>
                <a:srgbClr val="00B050"/>
              </a:solidFill>
            </a:endParaRPr>
          </a:p>
        </p:txBody>
      </p:sp>
      <p:sp>
        <p:nvSpPr>
          <p:cNvPr id="39" name="文本框 38"/>
          <p:cNvSpPr txBox="1"/>
          <p:nvPr/>
        </p:nvSpPr>
        <p:spPr>
          <a:xfrm rot="3240000">
            <a:off x="7208520" y="3795395"/>
            <a:ext cx="1039495" cy="460375"/>
          </a:xfrm>
          <a:prstGeom prst="rect">
            <a:avLst/>
          </a:prstGeom>
          <a:noFill/>
        </p:spPr>
        <p:txBody>
          <a:bodyPr wrap="none" rtlCol="0">
            <a:spAutoFit/>
          </a:bodyPr>
          <a:p>
            <a:r>
              <a:rPr lang="en-US" altLang="zh-CN" sz="2400" b="1">
                <a:solidFill>
                  <a:srgbClr val="00B050"/>
                </a:solidFill>
              </a:rPr>
              <a:t>feeling</a:t>
            </a:r>
            <a:endParaRPr lang="en-US" altLang="zh-CN" sz="2400" b="1">
              <a:solidFill>
                <a:srgbClr val="00B050"/>
              </a:solidFill>
            </a:endParaRPr>
          </a:p>
        </p:txBody>
      </p:sp>
      <p:sp>
        <p:nvSpPr>
          <p:cNvPr id="40" name="文本框 39"/>
          <p:cNvSpPr txBox="1"/>
          <p:nvPr/>
        </p:nvSpPr>
        <p:spPr>
          <a:xfrm>
            <a:off x="7140575" y="4472305"/>
            <a:ext cx="2027555" cy="645160"/>
          </a:xfrm>
          <a:prstGeom prst="rect">
            <a:avLst/>
          </a:prstGeom>
          <a:noFill/>
        </p:spPr>
        <p:txBody>
          <a:bodyPr wrap="none" rtlCol="0">
            <a:spAutoFit/>
          </a:bodyPr>
          <a:p>
            <a:r>
              <a:rPr lang="en-US" altLang="zh-CN"/>
              <a:t>tiring but rewarding</a:t>
            </a:r>
            <a:endParaRPr lang="en-US" altLang="zh-CN"/>
          </a:p>
          <a:p>
            <a:endParaRPr lang="en-US" altLang="zh-CN"/>
          </a:p>
        </p:txBody>
      </p:sp>
      <p:sp>
        <p:nvSpPr>
          <p:cNvPr id="41" name="文本框 40"/>
          <p:cNvSpPr txBox="1"/>
          <p:nvPr/>
        </p:nvSpPr>
        <p:spPr>
          <a:xfrm>
            <a:off x="179070" y="4365625"/>
            <a:ext cx="1063625" cy="460375"/>
          </a:xfrm>
          <a:prstGeom prst="rect">
            <a:avLst/>
          </a:prstGeom>
          <a:noFill/>
        </p:spPr>
        <p:txBody>
          <a:bodyPr wrap="none" rtlCol="0">
            <a:spAutoFit/>
          </a:bodyPr>
          <a:p>
            <a:r>
              <a:rPr lang="en-US" altLang="zh-CN" sz="2400"/>
              <a:t>excited</a:t>
            </a:r>
            <a:endParaRPr lang="en-US" altLang="zh-CN" sz="2400"/>
          </a:p>
        </p:txBody>
      </p:sp>
      <p:sp>
        <p:nvSpPr>
          <p:cNvPr id="2" name="矩形 1"/>
          <p:cNvSpPr/>
          <p:nvPr/>
        </p:nvSpPr>
        <p:spPr>
          <a:xfrm>
            <a:off x="-90" y="44740"/>
            <a:ext cx="9021683" cy="52197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p>
            <a:pPr algn="ctr"/>
            <a:r>
              <a:rPr lang="en-US" altLang="zh-CN" sz="2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 general idea about a diary</a:t>
            </a:r>
            <a:endParaRPr lang="en-US" altLang="zh-CN" sz="2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linds(horizont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linds(horizont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linds(horizontal)">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blinds(horizontal)">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linds(horizontal)">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linds(horizontal)">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blinds(horizontal)">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blinds(horizontal)">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blinds(horizontal)">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blinds(horizontal)">
                                      <p:cBhvr>
                                        <p:cTn id="52" dur="500"/>
                                        <p:tgtEl>
                                          <p:spTgt spid="33"/>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blinds(horizontal)">
                                      <p:cBhvr>
                                        <p:cTn id="57" dur="500"/>
                                        <p:tgtEl>
                                          <p:spTgt spid="34"/>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blinds(horizontal)">
                                      <p:cBhvr>
                                        <p:cTn id="62" dur="500"/>
                                        <p:tgtEl>
                                          <p:spTgt spid="35"/>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blinds(horizontal)">
                                      <p:cBhvr>
                                        <p:cTn id="67" dur="500"/>
                                        <p:tgtEl>
                                          <p:spTgt spid="36"/>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blinds(horizontal)">
                                      <p:cBhvr>
                                        <p:cTn id="72" dur="500"/>
                                        <p:tgtEl>
                                          <p:spTgt spid="37"/>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38"/>
                                        </p:tgtEl>
                                        <p:attrNameLst>
                                          <p:attrName>style.visibility</p:attrName>
                                        </p:attrNameLst>
                                      </p:cBhvr>
                                      <p:to>
                                        <p:strVal val="visible"/>
                                      </p:to>
                                    </p:set>
                                    <p:animEffect transition="in" filter="blinds(horizontal)">
                                      <p:cBhvr>
                                        <p:cTn id="77" dur="500"/>
                                        <p:tgtEl>
                                          <p:spTgt spid="38"/>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grpId="1" nodeType="clickEffect">
                                  <p:stCondLst>
                                    <p:cond delay="0"/>
                                  </p:stCondLst>
                                  <p:childTnLst>
                                    <p:set>
                                      <p:cBhvr>
                                        <p:cTn id="81" dur="1" fill="hold">
                                          <p:stCondLst>
                                            <p:cond delay="0"/>
                                          </p:stCondLst>
                                        </p:cTn>
                                        <p:tgtEl>
                                          <p:spTgt spid="38"/>
                                        </p:tgtEl>
                                        <p:attrNameLst>
                                          <p:attrName>style.visibility</p:attrName>
                                        </p:attrNameLst>
                                      </p:cBhvr>
                                      <p:to>
                                        <p:strVal val="visible"/>
                                      </p:to>
                                    </p:set>
                                    <p:animEffect transition="in" filter="blinds(horizontal)">
                                      <p:cBhvr>
                                        <p:cTn id="82" dur="500"/>
                                        <p:tgtEl>
                                          <p:spTgt spid="38"/>
                                        </p:tgtEl>
                                      </p:cBhvr>
                                    </p:animEffect>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grpId="0" nodeType="clickEffect">
                                  <p:stCondLst>
                                    <p:cond delay="0"/>
                                  </p:stCondLst>
                                  <p:childTnLst>
                                    <p:set>
                                      <p:cBhvr>
                                        <p:cTn id="86" dur="1" fill="hold">
                                          <p:stCondLst>
                                            <p:cond delay="0"/>
                                          </p:stCondLst>
                                        </p:cTn>
                                        <p:tgtEl>
                                          <p:spTgt spid="39"/>
                                        </p:tgtEl>
                                        <p:attrNameLst>
                                          <p:attrName>style.visibility</p:attrName>
                                        </p:attrNameLst>
                                      </p:cBhvr>
                                      <p:to>
                                        <p:strVal val="visible"/>
                                      </p:to>
                                    </p:set>
                                    <p:animEffect transition="in" filter="blinds(horizontal)">
                                      <p:cBhvr>
                                        <p:cTn id="87" dur="500"/>
                                        <p:tgtEl>
                                          <p:spTgt spid="39"/>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grpId="0" nodeType="clickEffect">
                                  <p:stCondLst>
                                    <p:cond delay="0"/>
                                  </p:stCondLst>
                                  <p:childTnLst>
                                    <p:set>
                                      <p:cBhvr>
                                        <p:cTn id="91" dur="1" fill="hold">
                                          <p:stCondLst>
                                            <p:cond delay="0"/>
                                          </p:stCondLst>
                                        </p:cTn>
                                        <p:tgtEl>
                                          <p:spTgt spid="40"/>
                                        </p:tgtEl>
                                        <p:attrNameLst>
                                          <p:attrName>style.visibility</p:attrName>
                                        </p:attrNameLst>
                                      </p:cBhvr>
                                      <p:to>
                                        <p:strVal val="visible"/>
                                      </p:to>
                                    </p:set>
                                    <p:animEffect transition="in" filter="blinds(horizontal)">
                                      <p:cBhvr>
                                        <p:cTn id="9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41" grpId="0"/>
      <p:bldP spid="28" grpId="0"/>
      <p:bldP spid="29" grpId="0"/>
      <p:bldP spid="30" grpId="0"/>
      <p:bldP spid="31" grpId="0"/>
      <p:bldP spid="32" grpId="0"/>
      <p:bldP spid="33" grpId="0"/>
      <p:bldP spid="34" grpId="0"/>
      <p:bldP spid="35" grpId="0"/>
      <p:bldP spid="36" grpId="0"/>
      <p:bldP spid="37" grpId="0"/>
      <p:bldP spid="38" grpId="0"/>
      <p:bldP spid="39" grpId="0"/>
      <p:bldP spid="40" grpId="0"/>
      <p:bldP spid="38"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图示 2"/>
          <p:cNvGraphicFramePr/>
          <p:nvPr/>
        </p:nvGraphicFramePr>
        <p:xfrm>
          <a:off x="-1979930" y="981075"/>
          <a:ext cx="9447530" cy="5501005"/>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4" name="矩形 3"/>
          <p:cNvSpPr/>
          <p:nvPr/>
        </p:nvSpPr>
        <p:spPr>
          <a:xfrm>
            <a:off x="323533" y="188595"/>
            <a:ext cx="3425825" cy="1014730"/>
          </a:xfrm>
          <a:prstGeom prst="rect">
            <a:avLst/>
          </a:prstGeom>
          <a:noFill/>
          <a:ln>
            <a:noFill/>
          </a:ln>
        </p:spPr>
        <p:txBody>
          <a:bodyPr wrap="none" rtlCol="0" anchor="t">
            <a:spAutoFit/>
          </a:bodyPr>
          <a:p>
            <a:pPr algn="ctr"/>
            <a:r>
              <a:rPr lang="en-US" altLang="zh-CN" sz="6000" b="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Amazing? </a:t>
            </a:r>
            <a:endParaRPr lang="en-US" altLang="zh-CN" sz="6000" b="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endParaRPr>
          </a:p>
        </p:txBody>
      </p:sp>
      <p:sp>
        <p:nvSpPr>
          <p:cNvPr id="5" name="流程图: 多文档 4"/>
          <p:cNvSpPr/>
          <p:nvPr/>
        </p:nvSpPr>
        <p:spPr>
          <a:xfrm>
            <a:off x="5580380" y="1772920"/>
            <a:ext cx="3178810" cy="3193415"/>
          </a:xfrm>
          <a:prstGeom prst="flowChartMultidocumen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p:nvSpPr>
        <p:spPr>
          <a:xfrm>
            <a:off x="5435918" y="2493010"/>
            <a:ext cx="3336925" cy="829945"/>
          </a:xfrm>
          <a:prstGeom prst="rect">
            <a:avLst/>
          </a:prstGeom>
          <a:noFill/>
          <a:ln>
            <a:noFill/>
          </a:ln>
        </p:spPr>
        <p:txBody>
          <a:bodyPr wrap="none" rtlCol="0" anchor="t">
            <a:spAutoFit/>
          </a:bodyPr>
          <a:p>
            <a:pPr algn="ctr"/>
            <a:r>
              <a:rPr lang="en-US" altLang="zh-CN" sz="4800" b="1">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rPr>
              <a:t>Experiences </a:t>
            </a:r>
            <a:endParaRPr lang="en-US" altLang="zh-CN" sz="4800" b="1">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plus(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95580" y="116840"/>
            <a:ext cx="8615045" cy="1568450"/>
          </a:xfrm>
          <a:prstGeom prst="rect">
            <a:avLst/>
          </a:prstGeom>
          <a:noFill/>
        </p:spPr>
        <p:txBody>
          <a:bodyPr wrap="square" rtlCol="0">
            <a:spAutoFit/>
          </a:bodyPr>
          <a:p>
            <a:r>
              <a:rPr lang="en-US" altLang="zh-CN" sz="3200" b="1">
                <a:gradFill>
                  <a:gsLst>
                    <a:gs pos="0">
                      <a:srgbClr val="7B32B2"/>
                    </a:gs>
                    <a:gs pos="100000">
                      <a:srgbClr val="401A5D"/>
                    </a:gs>
                  </a:gsLst>
                  <a:lin scaled="0"/>
                </a:gradFill>
              </a:rPr>
              <a:t>How did the writer describe his/ her feelings/ emotions during the event? Please find out the sentences.</a:t>
            </a:r>
            <a:endParaRPr lang="en-US" altLang="zh-CN" sz="3200" b="1">
              <a:gradFill>
                <a:gsLst>
                  <a:gs pos="0">
                    <a:srgbClr val="7B32B2"/>
                  </a:gs>
                  <a:gs pos="100000">
                    <a:srgbClr val="401A5D"/>
                  </a:gs>
                </a:gsLst>
                <a:lin scaled="0"/>
              </a:gradFill>
            </a:endParaRPr>
          </a:p>
        </p:txBody>
      </p:sp>
      <p:sp>
        <p:nvSpPr>
          <p:cNvPr id="3" name="文本框 2"/>
          <p:cNvSpPr txBox="1"/>
          <p:nvPr/>
        </p:nvSpPr>
        <p:spPr>
          <a:xfrm>
            <a:off x="251460" y="2061210"/>
            <a:ext cx="8790305" cy="5192395"/>
          </a:xfrm>
          <a:prstGeom prst="rect">
            <a:avLst/>
          </a:prstGeom>
          <a:noFill/>
        </p:spPr>
        <p:txBody>
          <a:bodyPr wrap="square" rtlCol="0">
            <a:spAutoFit/>
          </a:bodyPr>
          <a:p>
            <a:pPr marL="285750" indent="-285750" fontAlgn="auto">
              <a:lnSpc>
                <a:spcPts val="3060"/>
              </a:lnSpc>
              <a:buFont typeface="Wingdings" panose="05000000000000000000" charset="0"/>
              <a:buChar char="Ø"/>
            </a:pPr>
            <a:r>
              <a:rPr lang="en-US" altLang="zh-CN" sz="2800">
                <a:latin typeface="Times New Roman" panose="02020603050405020304" charset="0"/>
                <a:cs typeface="Times New Roman" panose="02020603050405020304" charset="0"/>
              </a:rPr>
              <a:t>...and it is represented by three events: horse racing, wrestling, and archery, which are all so </a:t>
            </a:r>
            <a:r>
              <a:rPr lang="en-US" altLang="zh-CN" sz="2800" i="1">
                <a:solidFill>
                  <a:srgbClr val="FF0000"/>
                </a:solidFill>
                <a:latin typeface="Times New Roman" panose="02020603050405020304" charset="0"/>
                <a:cs typeface="Times New Roman" panose="02020603050405020304" charset="0"/>
              </a:rPr>
              <a:t>exciting</a:t>
            </a:r>
            <a:r>
              <a:rPr lang="en-US" altLang="zh-CN" sz="2800">
                <a:latin typeface="Times New Roman" panose="02020603050405020304" charset="0"/>
                <a:cs typeface="Times New Roman" panose="02020603050405020304" charset="0"/>
              </a:rPr>
              <a:t> to watch.</a:t>
            </a:r>
            <a:r>
              <a:rPr lang="en-US" altLang="zh-CN" sz="2800">
                <a:solidFill>
                  <a:srgbClr val="0070C0"/>
                </a:solidFill>
                <a:latin typeface="Times New Roman" panose="02020603050405020304" charset="0"/>
                <a:cs typeface="Times New Roman" panose="02020603050405020304" charset="0"/>
              </a:rPr>
              <a:t>(Para1)</a:t>
            </a:r>
            <a:endParaRPr lang="en-US" altLang="zh-CN" sz="2800">
              <a:latin typeface="Times New Roman" panose="02020603050405020304" charset="0"/>
              <a:cs typeface="Times New Roman" panose="02020603050405020304" charset="0"/>
            </a:endParaRPr>
          </a:p>
          <a:p>
            <a:pPr marL="285750" indent="-285750" fontAlgn="auto">
              <a:lnSpc>
                <a:spcPts val="3060"/>
              </a:lnSpc>
              <a:buFont typeface="Wingdings" panose="05000000000000000000" charset="0"/>
              <a:buChar char="Ø"/>
            </a:pPr>
            <a:r>
              <a:rPr lang="en-US" altLang="zh-CN" sz="2800">
                <a:latin typeface="Times New Roman" panose="02020603050405020304" charset="0"/>
                <a:cs typeface="Times New Roman" panose="02020603050405020304" charset="0"/>
              </a:rPr>
              <a:t>After the opening ceremony and some </a:t>
            </a:r>
            <a:r>
              <a:rPr lang="en-US" altLang="zh-CN" sz="2800" i="1">
                <a:solidFill>
                  <a:srgbClr val="FF0000"/>
                </a:solidFill>
                <a:latin typeface="Times New Roman" panose="02020603050405020304" charset="0"/>
                <a:cs typeface="Times New Roman" panose="02020603050405020304" charset="0"/>
              </a:rPr>
              <a:t>amazing </a:t>
            </a:r>
            <a:r>
              <a:rPr lang="en-US" altLang="zh-CN" sz="2800">
                <a:solidFill>
                  <a:srgbClr val="FF0000"/>
                </a:solidFill>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rPr>
              <a:t>performances, the wrestling competition began. </a:t>
            </a:r>
            <a:r>
              <a:rPr lang="en-US" altLang="zh-CN" sz="2800">
                <a:solidFill>
                  <a:srgbClr val="0070C0"/>
                </a:solidFill>
                <a:latin typeface="Times New Roman" panose="02020603050405020304" charset="0"/>
                <a:cs typeface="Times New Roman" panose="02020603050405020304" charset="0"/>
              </a:rPr>
              <a:t>(Para2 )</a:t>
            </a:r>
            <a:endParaRPr lang="en-US" altLang="zh-CN" sz="2800">
              <a:latin typeface="Times New Roman" panose="02020603050405020304" charset="0"/>
              <a:cs typeface="Times New Roman" panose="02020603050405020304" charset="0"/>
            </a:endParaRPr>
          </a:p>
          <a:p>
            <a:pPr marL="285750" indent="-285750" fontAlgn="auto">
              <a:lnSpc>
                <a:spcPts val="3060"/>
              </a:lnSpc>
              <a:buFont typeface="Wingdings" panose="05000000000000000000" charset="0"/>
              <a:buChar char="Ø"/>
            </a:pPr>
            <a:r>
              <a:rPr lang="en-US" altLang="zh-CN" sz="2800">
                <a:latin typeface="Times New Roman" panose="02020603050405020304" charset="0"/>
                <a:cs typeface="Times New Roman" panose="02020603050405020304" charset="0"/>
              </a:rPr>
              <a:t>However, I was </a:t>
            </a:r>
            <a:r>
              <a:rPr lang="en-US" altLang="zh-CN" sz="2800" i="1">
                <a:solidFill>
                  <a:srgbClr val="FF0000"/>
                </a:solidFill>
                <a:latin typeface="Times New Roman" panose="02020603050405020304" charset="0"/>
                <a:cs typeface="Times New Roman" panose="02020603050405020304" charset="0"/>
              </a:rPr>
              <a:t>surprised</a:t>
            </a:r>
            <a:r>
              <a:rPr lang="en-US" altLang="zh-CN" sz="2800">
                <a:latin typeface="Times New Roman" panose="02020603050405020304" charset="0"/>
                <a:cs typeface="Times New Roman" panose="02020603050405020304" charset="0"/>
              </a:rPr>
              <a:t> to see that the riders were boys and girls! </a:t>
            </a:r>
            <a:r>
              <a:rPr lang="en-US" altLang="zh-CN" sz="2800">
                <a:solidFill>
                  <a:srgbClr val="0070C0"/>
                </a:solidFill>
                <a:latin typeface="Times New Roman" panose="02020603050405020304" charset="0"/>
                <a:cs typeface="Times New Roman" panose="02020603050405020304" charset="0"/>
              </a:rPr>
              <a:t>(Para4)</a:t>
            </a:r>
            <a:endParaRPr lang="en-US" altLang="zh-CN" sz="2800">
              <a:solidFill>
                <a:srgbClr val="0070C0"/>
              </a:solidFill>
              <a:latin typeface="Times New Roman" panose="02020603050405020304" charset="0"/>
              <a:cs typeface="Times New Roman" panose="02020603050405020304" charset="0"/>
            </a:endParaRPr>
          </a:p>
          <a:p>
            <a:pPr marL="285750" indent="-285750" fontAlgn="auto">
              <a:lnSpc>
                <a:spcPts val="3060"/>
              </a:lnSpc>
              <a:buFont typeface="Wingdings" panose="05000000000000000000" charset="0"/>
              <a:buChar char="Ø"/>
            </a:pPr>
            <a:r>
              <a:rPr lang="en-US" altLang="zh-CN" sz="2800">
                <a:latin typeface="Times New Roman" panose="02020603050405020304" charset="0"/>
                <a:cs typeface="Times New Roman" panose="02020603050405020304" charset="0"/>
              </a:rPr>
              <a:t>At first, I was a little </a:t>
            </a:r>
            <a:r>
              <a:rPr lang="en-US" altLang="zh-CN" sz="2800" i="1">
                <a:solidFill>
                  <a:srgbClr val="FF0000"/>
                </a:solidFill>
                <a:latin typeface="Times New Roman" panose="02020603050405020304" charset="0"/>
                <a:cs typeface="Times New Roman" panose="02020603050405020304" charset="0"/>
              </a:rPr>
              <a:t>worried</a:t>
            </a:r>
            <a:r>
              <a:rPr lang="en-US" altLang="zh-CN" sz="2800">
                <a:latin typeface="Times New Roman" panose="02020603050405020304" charset="0"/>
                <a:cs typeface="Times New Roman" panose="02020603050405020304" charset="0"/>
              </a:rPr>
              <a:t> about the children’s safety. </a:t>
            </a:r>
            <a:r>
              <a:rPr lang="en-US" altLang="zh-CN" sz="2800">
                <a:solidFill>
                  <a:srgbClr val="0070C0"/>
                </a:solidFill>
                <a:latin typeface="Times New Roman" panose="02020603050405020304" charset="0"/>
                <a:cs typeface="Times New Roman" panose="02020603050405020304" charset="0"/>
                <a:sym typeface="+mn-ea"/>
              </a:rPr>
              <a:t>(Para4)</a:t>
            </a:r>
            <a:endParaRPr lang="en-US" altLang="zh-CN" sz="2800">
              <a:solidFill>
                <a:srgbClr val="0070C0"/>
              </a:solidFill>
              <a:latin typeface="Times New Roman" panose="02020603050405020304" charset="0"/>
              <a:cs typeface="Times New Roman" panose="02020603050405020304" charset="0"/>
            </a:endParaRPr>
          </a:p>
          <a:p>
            <a:pPr marL="285750" indent="-285750" fontAlgn="auto">
              <a:lnSpc>
                <a:spcPts val="3060"/>
              </a:lnSpc>
              <a:buFont typeface="Wingdings" panose="05000000000000000000" charset="0"/>
              <a:buChar char="Ø"/>
            </a:pPr>
            <a:r>
              <a:rPr lang="en-US" altLang="zh-CN" sz="2800">
                <a:latin typeface="Times New Roman" panose="02020603050405020304" charset="0"/>
                <a:cs typeface="Times New Roman" panose="02020603050405020304" charset="0"/>
              </a:rPr>
              <a:t>I’m finally back home now, feeling really </a:t>
            </a:r>
            <a:r>
              <a:rPr lang="en-US" altLang="zh-CN" sz="2800" i="1">
                <a:solidFill>
                  <a:srgbClr val="FF0000"/>
                </a:solidFill>
                <a:latin typeface="Times New Roman" panose="02020603050405020304" charset="0"/>
                <a:cs typeface="Times New Roman" panose="02020603050405020304" charset="0"/>
              </a:rPr>
              <a:t>tired</a:t>
            </a:r>
            <a:r>
              <a:rPr lang="en-US" altLang="zh-CN" sz="2800">
                <a:latin typeface="Times New Roman" panose="02020603050405020304" charset="0"/>
                <a:cs typeface="Times New Roman" panose="02020603050405020304" charset="0"/>
              </a:rPr>
              <a:t>, but celebrating with Naadam with my friend was totally worth it. </a:t>
            </a:r>
            <a:r>
              <a:rPr lang="en-US" altLang="zh-CN" sz="2800">
                <a:solidFill>
                  <a:srgbClr val="0070C0"/>
                </a:solidFill>
                <a:latin typeface="Times New Roman" panose="02020603050405020304" charset="0"/>
                <a:cs typeface="Times New Roman" panose="02020603050405020304" charset="0"/>
                <a:sym typeface="+mn-ea"/>
              </a:rPr>
              <a:t>(Para5)</a:t>
            </a:r>
            <a:endParaRPr lang="en-US" altLang="zh-CN" sz="2800">
              <a:solidFill>
                <a:srgbClr val="0070C0"/>
              </a:solidFill>
              <a:latin typeface="Times New Roman" panose="02020603050405020304" charset="0"/>
              <a:cs typeface="Times New Roman" panose="02020603050405020304" charset="0"/>
            </a:endParaRPr>
          </a:p>
          <a:p>
            <a:pPr marL="285750" indent="-285750" fontAlgn="auto">
              <a:lnSpc>
                <a:spcPts val="3060"/>
              </a:lnSpc>
              <a:buFont typeface="Wingdings" panose="05000000000000000000" charset="0"/>
              <a:buChar char="Ø"/>
            </a:pPr>
            <a:endParaRPr lang="en-US" altLang="zh-CN" sz="2800">
              <a:solidFill>
                <a:srgbClr val="0070C0"/>
              </a:solidFill>
              <a:latin typeface="Times New Roman" panose="02020603050405020304" charset="0"/>
              <a:cs typeface="Times New Roman" panose="02020603050405020304" charset="0"/>
            </a:endParaRPr>
          </a:p>
        </p:txBody>
      </p:sp>
      <p:sp>
        <p:nvSpPr>
          <p:cNvPr id="6" name="文本框 5"/>
          <p:cNvSpPr txBox="1"/>
          <p:nvPr/>
        </p:nvSpPr>
        <p:spPr>
          <a:xfrm>
            <a:off x="5652135" y="1125220"/>
            <a:ext cx="3275965" cy="953135"/>
          </a:xfrm>
          <a:prstGeom prst="rect">
            <a:avLst/>
          </a:prstGeom>
          <a:noFill/>
          <a:ln w="28575" cmpd="dbl">
            <a:solidFill>
              <a:schemeClr val="accent1">
                <a:shade val="50000"/>
              </a:schemeClr>
            </a:solidFill>
            <a:prstDash val="sysDot"/>
          </a:ln>
        </p:spPr>
        <p:txBody>
          <a:bodyPr wrap="square" rtlCol="0">
            <a:spAutoFit/>
          </a:bodyPr>
          <a:p>
            <a:r>
              <a:rPr lang="en-US" altLang="zh-CN" sz="2800" b="1">
                <a:solidFill>
                  <a:schemeClr val="accent6">
                    <a:lumMod val="75000"/>
                  </a:schemeClr>
                </a:solidFill>
              </a:rPr>
              <a:t>Tip1: using -ing/-ed</a:t>
            </a:r>
            <a:endParaRPr lang="en-US" altLang="zh-CN" sz="2800" b="1">
              <a:solidFill>
                <a:schemeClr val="accent6">
                  <a:lumMod val="75000"/>
                </a:schemeClr>
              </a:solidFill>
            </a:endParaRPr>
          </a:p>
          <a:p>
            <a:r>
              <a:rPr lang="en-US" altLang="zh-CN" sz="2800" b="1">
                <a:solidFill>
                  <a:schemeClr val="accent6">
                    <a:lumMod val="75000"/>
                  </a:schemeClr>
                </a:solidFill>
              </a:rPr>
              <a:t> to express emotions</a:t>
            </a:r>
            <a:endParaRPr lang="en-US" altLang="zh-CN" sz="2800" b="1">
              <a:solidFill>
                <a:schemeClr val="accent6">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linds(horizont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tags/tag1.xml><?xml version="1.0" encoding="utf-8"?>
<p:tagLst xmlns:p="http://schemas.openxmlformats.org/presentationml/2006/main">
  <p:tag name="KSO_WM_UNIT_PLACING_PICTURE_USER_VIEWPORT" val="{&quot;height&quot;:3202,&quot;width&quot;:48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5282</Words>
  <Application>WPS 演示</Application>
  <PresentationFormat>全屏显示(4:3)</PresentationFormat>
  <Paragraphs>236</Paragraphs>
  <Slides>23</Slides>
  <Notes>0</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23</vt:i4>
      </vt:variant>
    </vt:vector>
  </HeadingPairs>
  <TitlesOfParts>
    <vt:vector size="37" baseType="lpstr">
      <vt:lpstr>Arial</vt:lpstr>
      <vt:lpstr>宋体</vt:lpstr>
      <vt:lpstr>Wingdings</vt:lpstr>
      <vt:lpstr>楷体</vt:lpstr>
      <vt:lpstr>Wingdings</vt:lpstr>
      <vt:lpstr>Times New Roman</vt:lpstr>
      <vt:lpstr>Calibri</vt:lpstr>
      <vt:lpstr>微软雅黑</vt:lpstr>
      <vt:lpstr>Arial Unicode MS</vt:lpstr>
      <vt:lpstr>仿宋</vt:lpstr>
      <vt:lpstr>HelveticaNeue</vt:lpstr>
      <vt:lpstr>NumberOnly</vt:lpstr>
      <vt:lpstr>华文新魏</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dc:creator>
  <cp:lastModifiedBy>南山有谷堆</cp:lastModifiedBy>
  <cp:revision>40</cp:revision>
  <dcterms:created xsi:type="dcterms:W3CDTF">2021-04-20T06:58:00Z</dcterms:created>
  <dcterms:modified xsi:type="dcterms:W3CDTF">2021-04-27T08:06:49Z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405D704BF87941CE83EF9CBB9D39E72B</vt:lpwstr>
  </property>
  <property fmtid="{D5CDD505-2E9C-101B-9397-08002B2CF9AE}" pid="3" name="KSOProductBuildVer">
    <vt:lpwstr>2052-11.8.2.8506</vt:lpwstr>
  </property>
</Properties>
</file>