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7"/>
  </p:notesMasterIdLst>
  <p:sldIdLst>
    <p:sldId id="349" r:id="rId4"/>
    <p:sldId id="302" r:id="rId5"/>
    <p:sldId id="303" r:id="rId6"/>
    <p:sldId id="304" r:id="rId8"/>
    <p:sldId id="306" r:id="rId9"/>
    <p:sldId id="307" r:id="rId10"/>
    <p:sldId id="308" r:id="rId11"/>
    <p:sldId id="311" r:id="rId12"/>
    <p:sldId id="312" r:id="rId13"/>
    <p:sldId id="309" r:id="rId14"/>
    <p:sldId id="310" r:id="rId15"/>
    <p:sldId id="314" r:id="rId16"/>
    <p:sldId id="315" r:id="rId17"/>
    <p:sldId id="316" r:id="rId18"/>
    <p:sldId id="313" r:id="rId19"/>
    <p:sldId id="317" r:id="rId20"/>
    <p:sldId id="318" r:id="rId21"/>
    <p:sldId id="319" r:id="rId22"/>
    <p:sldId id="320" r:id="rId23"/>
    <p:sldId id="321" r:id="rId24"/>
    <p:sldId id="322" r:id="rId25"/>
    <p:sldId id="324" r:id="rId26"/>
    <p:sldId id="323" r:id="rId27"/>
    <p:sldId id="327" r:id="rId28"/>
    <p:sldId id="335" r:id="rId29"/>
    <p:sldId id="343" r:id="rId30"/>
    <p:sldId id="334" r:id="rId31"/>
    <p:sldId id="332" r:id="rId32"/>
    <p:sldId id="330" r:id="rId33"/>
    <p:sldId id="329" r:id="rId34"/>
    <p:sldId id="326" r:id="rId35"/>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700"/>
    <a:srgbClr val="006A00"/>
    <a:srgbClr val="00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20" y="36"/>
      </p:cViewPr>
      <p:guideLst>
        <p:guide orient="horz" pos="1745"/>
        <p:guide pos="2875"/>
      </p:guideLst>
    </p:cSldViewPr>
  </p:slideViewPr>
  <p:notesTextViewPr>
    <p:cViewPr>
      <p:scale>
        <a:sx n="100" d="100"/>
        <a:sy n="100" d="100"/>
      </p:scale>
      <p:origin x="0" y="0"/>
    </p:cViewPr>
  </p:notesTextViewPr>
  <p:sorterViewPr>
    <p:cViewPr>
      <p:scale>
        <a:sx n="200" d="100"/>
        <a:sy n="200" d="100"/>
      </p:scale>
      <p:origin x="0" y="1234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D49EBE-1269-4348-AE32-676209FD4D7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D208D-0D9E-4884-9FCC-9EE2DA9855B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503238" y="630238"/>
            <a:ext cx="4937125"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503238" y="630238"/>
            <a:ext cx="4937125"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503238" y="630238"/>
            <a:ext cx="4937125"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503238" y="630238"/>
            <a:ext cx="4937125"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幻灯片图像占位符 1"/>
          <p:cNvSpPr>
            <a:spLocks noGrp="1" noRot="1" noChangeAspect="1"/>
          </p:cNvSpPr>
          <p:nvPr>
            <p:ph type="sldImg"/>
          </p:nvPr>
        </p:nvSpPr>
        <p:spPr bwMode="auto">
          <a:xfrm>
            <a:off x="1143000" y="685800"/>
            <a:ext cx="4572000" cy="3429000"/>
          </a:xfrm>
          <a:noFill/>
          <a:ln>
            <a:solidFill>
              <a:srgbClr val="000000"/>
            </a:solidFill>
            <a:miter lim="800000"/>
          </a:ln>
        </p:spPr>
      </p:sp>
      <p:sp>
        <p:nvSpPr>
          <p:cNvPr id="14233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42339" name="灯片编号占位符 3"/>
          <p:cNvSpPr>
            <a:spLocks noGrp="1"/>
          </p:cNvSpPr>
          <p:nvPr>
            <p:ph type="sldNum" sz="quarter" idx="5"/>
          </p:nvPr>
        </p:nvSpPr>
        <p:spPr bwMode="auto">
          <a:noFill/>
          <a:ln>
            <a:miter lim="800000"/>
          </a:ln>
        </p:spPr>
        <p:txBody>
          <a:bodyPr wrap="square" numCol="1" anchorCtr="0" compatLnSpc="1"/>
          <a:lstStyle/>
          <a:p>
            <a:fld id="{05098C95-799C-4D7C-B2BE-209A8DAD6E15}" type="slidenum">
              <a:rPr lang="zh-CN" altLang="en-US">
                <a:solidFill>
                  <a:srgbClr val="000000"/>
                </a:solidFill>
              </a:rPr>
            </a:fld>
            <a:endParaRPr lang="en-US" altLang="zh-CN">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914400" y="630238"/>
            <a:ext cx="4114800"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503238" y="630238"/>
            <a:ext cx="4937125"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bwMode="auto">
          <a:xfrm>
            <a:off x="503238" y="630238"/>
            <a:ext cx="4937125" cy="3086100"/>
          </a:xfrm>
          <a:noFill/>
          <a:ln>
            <a:solidFill>
              <a:srgbClr val="000000"/>
            </a:solidFill>
            <a:miter lim="800000"/>
          </a:ln>
        </p:spPr>
      </p:sp>
      <p:sp>
        <p:nvSpPr>
          <p:cNvPr id="11469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14691" name="灯片编号占位符 3"/>
          <p:cNvSpPr>
            <a:spLocks noGrp="1"/>
          </p:cNvSpPr>
          <p:nvPr>
            <p:ph type="sldNum" sz="quarter" idx="5"/>
          </p:nvPr>
        </p:nvSpPr>
        <p:spPr bwMode="auto">
          <a:noFill/>
          <a:ln>
            <a:miter lim="800000"/>
          </a:ln>
        </p:spPr>
        <p:txBody>
          <a:bodyPr wrap="square" numCol="1" anchorCtr="0" compatLnSpc="1"/>
          <a:lstStyle/>
          <a:p>
            <a:fld id="{41E0E330-E4E3-4FF2-8A8E-D664A783148A}" type="slidenum">
              <a:rPr lang="zh-CN" altLang="en-US"/>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p:spPr>
        <p:txBody>
          <a:bodyPr anchor="b"/>
          <a:lstStyle>
            <a:lvl1pPr algn="ctr">
              <a:defRPr sz="375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001698"/>
            <a:ext cx="6858000" cy="1379802"/>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28865"/>
            <a:ext cx="6052930" cy="487627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5" name="椭圆 4"/>
          <p:cNvSpPr>
            <a:spLocks noChangeAspect="1"/>
          </p:cNvSpPr>
          <p:nvPr userDrawn="1"/>
        </p:nvSpPr>
        <p:spPr>
          <a:xfrm>
            <a:off x="531814" y="284428"/>
            <a:ext cx="177800" cy="198438"/>
          </a:xfrm>
          <a:prstGeom prst="ellipse">
            <a:avLst/>
          </a:prstGeom>
          <a:gradFill>
            <a:gsLst>
              <a:gs pos="1000">
                <a:schemeClr val="accent1">
                  <a:lumMod val="20000"/>
                  <a:lumOff val="80000"/>
                </a:schemeClr>
              </a:gs>
              <a:gs pos="60000">
                <a:srgbClr val="A5A5A5"/>
              </a:gs>
              <a:gs pos="100000">
                <a:srgbClr val="A5A5A5"/>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sp>
        <p:nvSpPr>
          <p:cNvPr id="6" name="椭圆 5"/>
          <p:cNvSpPr>
            <a:spLocks noChangeAspect="1"/>
          </p:cNvSpPr>
          <p:nvPr userDrawn="1"/>
        </p:nvSpPr>
        <p:spPr>
          <a:xfrm>
            <a:off x="622303" y="613834"/>
            <a:ext cx="207963" cy="231511"/>
          </a:xfrm>
          <a:prstGeom prst="ellipse">
            <a:avLst/>
          </a:prstGeom>
          <a:gradFill>
            <a:gsLst>
              <a:gs pos="1000">
                <a:schemeClr val="accent4">
                  <a:lumMod val="20000"/>
                  <a:lumOff val="80000"/>
                </a:schemeClr>
              </a:gs>
              <a:gs pos="60000">
                <a:srgbClr val="009999"/>
              </a:gs>
              <a:gs pos="100000">
                <a:srgbClr val="009999"/>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sp>
        <p:nvSpPr>
          <p:cNvPr id="7" name="椭圆 6"/>
          <p:cNvSpPr>
            <a:spLocks noChangeAspect="1"/>
          </p:cNvSpPr>
          <p:nvPr userDrawn="1"/>
        </p:nvSpPr>
        <p:spPr>
          <a:xfrm>
            <a:off x="206378" y="300303"/>
            <a:ext cx="417513" cy="464343"/>
          </a:xfrm>
          <a:prstGeom prst="ellipse">
            <a:avLst/>
          </a:prstGeom>
          <a:gradFill>
            <a:gsLst>
              <a:gs pos="1000">
                <a:schemeClr val="accent4">
                  <a:lumMod val="20000"/>
                  <a:lumOff val="80000"/>
                </a:schemeClr>
              </a:gs>
              <a:gs pos="60000">
                <a:srgbClr val="009999"/>
              </a:gs>
              <a:gs pos="100000">
                <a:srgbClr val="009999"/>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sp>
        <p:nvSpPr>
          <p:cNvPr id="2" name="标题 1"/>
          <p:cNvSpPr>
            <a:spLocks noGrp="1"/>
          </p:cNvSpPr>
          <p:nvPr>
            <p:ph type="title"/>
          </p:nvPr>
        </p:nvSpPr>
        <p:spPr>
          <a:xfrm>
            <a:off x="939831" y="249838"/>
            <a:ext cx="7886700" cy="446276"/>
          </a:xfrm>
          <a:prstGeom prst="rect">
            <a:avLst/>
          </a:prstGeom>
          <a:noFill/>
        </p:spPr>
        <p:txBody>
          <a:bodyPr rtlCol="0">
            <a:spAutoFit/>
          </a:bodyPr>
          <a:lstStyle>
            <a:lvl1pPr>
              <a:defRPr lang="zh-CN" altLang="en-US" sz="2665"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lvl="0"/>
            <a:r>
              <a:rPr lang="zh-CN" altLang="en-US"/>
              <a:t>单击此处编辑母版标题样式</a:t>
            </a:r>
            <a:endParaRPr lang="zh-CN" altLang="en-US"/>
          </a:p>
        </p:txBody>
      </p:sp>
      <p:sp>
        <p:nvSpPr>
          <p:cNvPr id="4" name="文本占位符 49"/>
          <p:cNvSpPr>
            <a:spLocks noGrp="1"/>
          </p:cNvSpPr>
          <p:nvPr>
            <p:ph type="body" sz="quarter" idx="13"/>
          </p:nvPr>
        </p:nvSpPr>
        <p:spPr>
          <a:xfrm>
            <a:off x="958886" y="647931"/>
            <a:ext cx="6287361" cy="238527"/>
          </a:xfrm>
          <a:prstGeom prst="rect">
            <a:avLst/>
          </a:prstGeom>
          <a:noFill/>
        </p:spPr>
        <p:txBody>
          <a:bodyPr rtlCol="0" anchor="ctr">
            <a:spAutoFit/>
          </a:bodyPr>
          <a:lstStyle>
            <a:lvl1pPr marL="0" indent="0">
              <a:buFontTx/>
              <a:buNone/>
              <a:defRPr lang="zh-CN" altLang="en-US" sz="1165" dirty="0">
                <a:solidFill>
                  <a:schemeClr val="bg1">
                    <a:lumMod val="65000"/>
                  </a:schemeClr>
                </a:solidFill>
                <a:latin typeface="Arial" panose="020B0604020202020204" pitchFamily="34" charset="0"/>
                <a:cs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p:spPr>
        <p:txBody>
          <a:bodyPr anchor="b"/>
          <a:lstStyle>
            <a:lvl1pPr algn="ctr">
              <a:defRPr sz="375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001698"/>
            <a:ext cx="6858000" cy="1379802"/>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p:spPr>
        <p:txBody>
          <a:bodyPr anchor="b"/>
          <a:lstStyle>
            <a:lvl1pPr>
              <a:defRPr sz="375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824553"/>
            <a:ext cx="7886700" cy="1250156"/>
          </a:xfrm>
        </p:spPr>
        <p:txBody>
          <a:bodyPr/>
          <a:lstStyle>
            <a:lvl1pPr marL="0" indent="0">
              <a:buNone/>
              <a:defRPr sz="1500">
                <a:solidFill>
                  <a:schemeClr val="tx1">
                    <a:tint val="75000"/>
                  </a:schemeClr>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333500"/>
            <a:ext cx="4032504" cy="377163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333500"/>
            <a:ext cx="4032504" cy="377163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482032"/>
            <a:ext cx="3655181" cy="686593"/>
          </a:xfrm>
        </p:spPr>
        <p:txBody>
          <a:bodyPr anchor="ctr" anchorCtr="0"/>
          <a:lstStyle>
            <a:lvl1pPr marL="0" indent="0">
              <a:buNone/>
              <a:defRPr sz="1750"/>
            </a:lvl1pPr>
            <a:lvl2pPr marL="285750" indent="0">
              <a:buNone/>
              <a:defRPr sz="1500"/>
            </a:lvl2pPr>
            <a:lvl3pPr marL="571500" indent="0">
              <a:buNone/>
              <a:defRPr sz="1250"/>
            </a:lvl3pPr>
            <a:lvl4pPr marL="857250" indent="0">
              <a:buNone/>
              <a:defRPr sz="1125"/>
            </a:lvl4pPr>
            <a:lvl5pPr marL="1143000" indent="0">
              <a:buNone/>
              <a:defRPr sz="1125"/>
            </a:lvl5pPr>
            <a:lvl6pPr marL="1428750" indent="0">
              <a:buNone/>
              <a:defRPr sz="1125"/>
            </a:lvl6pPr>
            <a:lvl7pPr marL="1714500" indent="0">
              <a:buNone/>
              <a:defRPr sz="1125"/>
            </a:lvl7pPr>
            <a:lvl8pPr marL="2000250" indent="0">
              <a:buNone/>
              <a:defRPr sz="1125"/>
            </a:lvl8pPr>
            <a:lvl9pPr marL="2286000" indent="0">
              <a:buNone/>
              <a:defRPr sz="1125"/>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221149"/>
            <a:ext cx="3655181" cy="293690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482032"/>
            <a:ext cx="3673182" cy="686593"/>
          </a:xfrm>
        </p:spPr>
        <p:txBody>
          <a:bodyPr anchor="ctr" anchorCtr="0"/>
          <a:lstStyle>
            <a:lvl1pPr marL="0" indent="0">
              <a:buNone/>
              <a:defRPr sz="1750"/>
            </a:lvl1pPr>
            <a:lvl2pPr marL="285750" indent="0">
              <a:buNone/>
              <a:defRPr sz="1500"/>
            </a:lvl2pPr>
            <a:lvl3pPr marL="571500" indent="0">
              <a:buNone/>
              <a:defRPr sz="1250"/>
            </a:lvl3pPr>
            <a:lvl4pPr marL="857250" indent="0">
              <a:buNone/>
              <a:defRPr sz="1125"/>
            </a:lvl4pPr>
            <a:lvl5pPr marL="1143000" indent="0">
              <a:buNone/>
              <a:defRPr sz="1125"/>
            </a:lvl5pPr>
            <a:lvl6pPr marL="1428750" indent="0">
              <a:buNone/>
              <a:defRPr sz="1125"/>
            </a:lvl6pPr>
            <a:lvl7pPr marL="1714500" indent="0">
              <a:buNone/>
              <a:defRPr sz="1125"/>
            </a:lvl7pPr>
            <a:lvl8pPr marL="2000250" indent="0">
              <a:buNone/>
              <a:defRPr sz="1125"/>
            </a:lvl8pPr>
            <a:lvl9pPr marL="2286000" indent="0">
              <a:buNone/>
              <a:defRPr sz="1125"/>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221149"/>
            <a:ext cx="3673182" cy="293690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p:spPr>
        <p:txBody>
          <a:bodyPr anchor="b"/>
          <a:lstStyle>
            <a:lvl1pPr>
              <a:defRPr sz="20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822854"/>
            <a:ext cx="4629150" cy="4061354"/>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714500"/>
            <a:ext cx="2949178" cy="3176323"/>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3124012" cy="1333500"/>
          </a:xfrm>
        </p:spPr>
        <p:txBody>
          <a:bodyPr anchor="b"/>
          <a:lstStyle>
            <a:lvl1pPr>
              <a:defRPr sz="20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81001"/>
            <a:ext cx="4629150" cy="4503208"/>
          </a:xfrm>
        </p:spPr>
        <p:txBody>
          <a:bodyPr/>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endParaRPr lang="zh-CN" altLang="en-US"/>
          </a:p>
        </p:txBody>
      </p:sp>
      <p:sp>
        <p:nvSpPr>
          <p:cNvPr id="4" name="文本占位符 3"/>
          <p:cNvSpPr>
            <a:spLocks noGrp="1"/>
          </p:cNvSpPr>
          <p:nvPr>
            <p:ph type="body" sz="half" idx="2"/>
          </p:nvPr>
        </p:nvSpPr>
        <p:spPr>
          <a:xfrm>
            <a:off x="629841" y="1714500"/>
            <a:ext cx="3124012" cy="3176323"/>
          </a:xfrm>
        </p:spPr>
        <p:txBody>
          <a:bodyPr/>
          <a:lstStyle>
            <a:lvl1pPr marL="0" indent="0">
              <a:buNone/>
              <a:defRPr sz="1250"/>
            </a:lvl1pPr>
            <a:lvl2pPr marL="285750" indent="0">
              <a:buNone/>
              <a:defRPr sz="1125"/>
            </a:lvl2pPr>
            <a:lvl3pPr marL="571500" indent="0">
              <a:buNone/>
              <a:defRPr sz="1000"/>
            </a:lvl3pPr>
            <a:lvl4pPr marL="857250" indent="0">
              <a:buNone/>
              <a:defRPr sz="875"/>
            </a:lvl4pPr>
            <a:lvl5pPr marL="1143000" indent="0">
              <a:buNone/>
              <a:defRPr sz="875"/>
            </a:lvl5pPr>
            <a:lvl6pPr marL="1428750" indent="0">
              <a:buNone/>
              <a:defRPr sz="875"/>
            </a:lvl6pPr>
            <a:lvl7pPr marL="1714500" indent="0">
              <a:buNone/>
              <a:defRPr sz="875"/>
            </a:lvl7pPr>
            <a:lvl8pPr marL="2000250" indent="0">
              <a:buNone/>
              <a:defRPr sz="875"/>
            </a:lvl8pPr>
            <a:lvl9pPr marL="2286000" indent="0">
              <a:buNone/>
              <a:defRPr sz="87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28865"/>
            <a:ext cx="6052930" cy="487627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5" name="椭圆 4"/>
          <p:cNvSpPr>
            <a:spLocks noChangeAspect="1"/>
          </p:cNvSpPr>
          <p:nvPr userDrawn="1"/>
        </p:nvSpPr>
        <p:spPr>
          <a:xfrm>
            <a:off x="531814" y="284428"/>
            <a:ext cx="177800" cy="198438"/>
          </a:xfrm>
          <a:prstGeom prst="ellipse">
            <a:avLst/>
          </a:prstGeom>
          <a:gradFill>
            <a:gsLst>
              <a:gs pos="1000">
                <a:schemeClr val="accent1">
                  <a:lumMod val="20000"/>
                  <a:lumOff val="80000"/>
                </a:schemeClr>
              </a:gs>
              <a:gs pos="60000">
                <a:srgbClr val="A5A5A5"/>
              </a:gs>
              <a:gs pos="100000">
                <a:srgbClr val="A5A5A5"/>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sp>
        <p:nvSpPr>
          <p:cNvPr id="6" name="椭圆 5"/>
          <p:cNvSpPr>
            <a:spLocks noChangeAspect="1"/>
          </p:cNvSpPr>
          <p:nvPr userDrawn="1"/>
        </p:nvSpPr>
        <p:spPr>
          <a:xfrm>
            <a:off x="622303" y="613834"/>
            <a:ext cx="207963" cy="231511"/>
          </a:xfrm>
          <a:prstGeom prst="ellipse">
            <a:avLst/>
          </a:prstGeom>
          <a:gradFill>
            <a:gsLst>
              <a:gs pos="1000">
                <a:schemeClr val="accent4">
                  <a:lumMod val="20000"/>
                  <a:lumOff val="80000"/>
                </a:schemeClr>
              </a:gs>
              <a:gs pos="60000">
                <a:srgbClr val="009999"/>
              </a:gs>
              <a:gs pos="100000">
                <a:srgbClr val="009999"/>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sp>
        <p:nvSpPr>
          <p:cNvPr id="7" name="椭圆 6"/>
          <p:cNvSpPr>
            <a:spLocks noChangeAspect="1"/>
          </p:cNvSpPr>
          <p:nvPr userDrawn="1"/>
        </p:nvSpPr>
        <p:spPr>
          <a:xfrm>
            <a:off x="206378" y="300303"/>
            <a:ext cx="417513" cy="464343"/>
          </a:xfrm>
          <a:prstGeom prst="ellipse">
            <a:avLst/>
          </a:prstGeom>
          <a:gradFill>
            <a:gsLst>
              <a:gs pos="1000">
                <a:schemeClr val="accent4">
                  <a:lumMod val="20000"/>
                  <a:lumOff val="80000"/>
                </a:schemeClr>
              </a:gs>
              <a:gs pos="60000">
                <a:srgbClr val="009999"/>
              </a:gs>
              <a:gs pos="100000">
                <a:srgbClr val="009999"/>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sp>
        <p:nvSpPr>
          <p:cNvPr id="2" name="标题 1"/>
          <p:cNvSpPr>
            <a:spLocks noGrp="1"/>
          </p:cNvSpPr>
          <p:nvPr>
            <p:ph type="title"/>
          </p:nvPr>
        </p:nvSpPr>
        <p:spPr>
          <a:xfrm>
            <a:off x="939831" y="249838"/>
            <a:ext cx="7886700" cy="446276"/>
          </a:xfrm>
          <a:prstGeom prst="rect">
            <a:avLst/>
          </a:prstGeom>
          <a:noFill/>
        </p:spPr>
        <p:txBody>
          <a:bodyPr rtlCol="0">
            <a:spAutoFit/>
          </a:bodyPr>
          <a:lstStyle>
            <a:lvl1pPr>
              <a:defRPr lang="zh-CN" altLang="en-US" sz="2665"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lvl="0"/>
            <a:r>
              <a:rPr lang="zh-CN" altLang="en-US"/>
              <a:t>单击此处编辑母版标题样式</a:t>
            </a:r>
            <a:endParaRPr lang="zh-CN" altLang="en-US"/>
          </a:p>
        </p:txBody>
      </p:sp>
      <p:sp>
        <p:nvSpPr>
          <p:cNvPr id="4" name="文本占位符 49"/>
          <p:cNvSpPr>
            <a:spLocks noGrp="1"/>
          </p:cNvSpPr>
          <p:nvPr>
            <p:ph type="body" sz="quarter" idx="13"/>
          </p:nvPr>
        </p:nvSpPr>
        <p:spPr>
          <a:xfrm>
            <a:off x="958886" y="647931"/>
            <a:ext cx="6287361" cy="238527"/>
          </a:xfrm>
          <a:prstGeom prst="rect">
            <a:avLst/>
          </a:prstGeom>
          <a:noFill/>
        </p:spPr>
        <p:txBody>
          <a:bodyPr rtlCol="0" anchor="ctr">
            <a:spAutoFit/>
          </a:bodyPr>
          <a:lstStyle>
            <a:lvl1pPr marL="0" indent="0">
              <a:buFontTx/>
              <a:buNone/>
              <a:defRPr lang="zh-CN" altLang="en-US" sz="1165" dirty="0">
                <a:solidFill>
                  <a:schemeClr val="bg1">
                    <a:lumMod val="65000"/>
                  </a:schemeClr>
                </a:solidFill>
                <a:latin typeface="Arial" panose="020B0604020202020204" pitchFamily="34" charset="0"/>
                <a:cs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2_标题和内容">
    <p:spTree>
      <p:nvGrpSpPr>
        <p:cNvPr id="1" name=""/>
        <p:cNvGrpSpPr/>
        <p:nvPr/>
      </p:nvGrpSpPr>
      <p:grpSpPr>
        <a:xfrm>
          <a:off x="0" y="0"/>
          <a:ext cx="0" cy="0"/>
          <a:chOff x="0" y="0"/>
          <a:chExt cx="0" cy="0"/>
        </a:xfrm>
      </p:grpSpPr>
    </p:spTree>
  </p:cSld>
  <p:clrMapOvr>
    <a:masterClrMapping/>
  </p:clrMapOvr>
  <p:transition spd="med"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p:spPr>
        <p:txBody>
          <a:bodyPr anchor="b"/>
          <a:lstStyle>
            <a:lvl1pPr>
              <a:defRPr sz="375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824553"/>
            <a:ext cx="7886700" cy="1250156"/>
          </a:xfrm>
        </p:spPr>
        <p:txBody>
          <a:bodyPr/>
          <a:lstStyle>
            <a:lvl1pPr marL="0" indent="0">
              <a:buNone/>
              <a:defRPr sz="1500">
                <a:solidFill>
                  <a:schemeClr val="tx1">
                    <a:tint val="75000"/>
                  </a:schemeClr>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333500"/>
            <a:ext cx="4032504" cy="377163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333500"/>
            <a:ext cx="4032504" cy="377163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482032"/>
            <a:ext cx="3655181" cy="686593"/>
          </a:xfrm>
        </p:spPr>
        <p:txBody>
          <a:bodyPr anchor="ctr" anchorCtr="0"/>
          <a:lstStyle>
            <a:lvl1pPr marL="0" indent="0">
              <a:buNone/>
              <a:defRPr sz="1750"/>
            </a:lvl1pPr>
            <a:lvl2pPr marL="285750" indent="0">
              <a:buNone/>
              <a:defRPr sz="1500"/>
            </a:lvl2pPr>
            <a:lvl3pPr marL="571500" indent="0">
              <a:buNone/>
              <a:defRPr sz="1250"/>
            </a:lvl3pPr>
            <a:lvl4pPr marL="857250" indent="0">
              <a:buNone/>
              <a:defRPr sz="1125"/>
            </a:lvl4pPr>
            <a:lvl5pPr marL="1143000" indent="0">
              <a:buNone/>
              <a:defRPr sz="1125"/>
            </a:lvl5pPr>
            <a:lvl6pPr marL="1428750" indent="0">
              <a:buNone/>
              <a:defRPr sz="1125"/>
            </a:lvl6pPr>
            <a:lvl7pPr marL="1714500" indent="0">
              <a:buNone/>
              <a:defRPr sz="1125"/>
            </a:lvl7pPr>
            <a:lvl8pPr marL="2000250" indent="0">
              <a:buNone/>
              <a:defRPr sz="1125"/>
            </a:lvl8pPr>
            <a:lvl9pPr marL="2286000" indent="0">
              <a:buNone/>
              <a:defRPr sz="1125"/>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221149"/>
            <a:ext cx="3655181" cy="293690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482032"/>
            <a:ext cx="3673182" cy="686593"/>
          </a:xfrm>
        </p:spPr>
        <p:txBody>
          <a:bodyPr anchor="ctr" anchorCtr="0"/>
          <a:lstStyle>
            <a:lvl1pPr marL="0" indent="0">
              <a:buNone/>
              <a:defRPr sz="1750"/>
            </a:lvl1pPr>
            <a:lvl2pPr marL="285750" indent="0">
              <a:buNone/>
              <a:defRPr sz="1500"/>
            </a:lvl2pPr>
            <a:lvl3pPr marL="571500" indent="0">
              <a:buNone/>
              <a:defRPr sz="1250"/>
            </a:lvl3pPr>
            <a:lvl4pPr marL="857250" indent="0">
              <a:buNone/>
              <a:defRPr sz="1125"/>
            </a:lvl4pPr>
            <a:lvl5pPr marL="1143000" indent="0">
              <a:buNone/>
              <a:defRPr sz="1125"/>
            </a:lvl5pPr>
            <a:lvl6pPr marL="1428750" indent="0">
              <a:buNone/>
              <a:defRPr sz="1125"/>
            </a:lvl6pPr>
            <a:lvl7pPr marL="1714500" indent="0">
              <a:buNone/>
              <a:defRPr sz="1125"/>
            </a:lvl7pPr>
            <a:lvl8pPr marL="2000250" indent="0">
              <a:buNone/>
              <a:defRPr sz="1125"/>
            </a:lvl8pPr>
            <a:lvl9pPr marL="2286000" indent="0">
              <a:buNone/>
              <a:defRPr sz="1125"/>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221149"/>
            <a:ext cx="3673182" cy="293690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p:spPr>
        <p:txBody>
          <a:bodyPr anchor="b"/>
          <a:lstStyle>
            <a:lvl1pPr>
              <a:defRPr sz="20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822854"/>
            <a:ext cx="4629150" cy="4061354"/>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1714500"/>
            <a:ext cx="2949178" cy="3176323"/>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3124012" cy="1333500"/>
          </a:xfrm>
        </p:spPr>
        <p:txBody>
          <a:bodyPr anchor="b"/>
          <a:lstStyle>
            <a:lvl1pPr>
              <a:defRPr sz="20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81001"/>
            <a:ext cx="4629150" cy="4503208"/>
          </a:xfrm>
        </p:spPr>
        <p:txBody>
          <a:bodyPr/>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endParaRPr lang="zh-CN" altLang="en-US"/>
          </a:p>
        </p:txBody>
      </p:sp>
      <p:sp>
        <p:nvSpPr>
          <p:cNvPr id="4" name="文本占位符 3"/>
          <p:cNvSpPr>
            <a:spLocks noGrp="1"/>
          </p:cNvSpPr>
          <p:nvPr>
            <p:ph type="body" sz="half" idx="2"/>
          </p:nvPr>
        </p:nvSpPr>
        <p:spPr>
          <a:xfrm>
            <a:off x="629841" y="1714500"/>
            <a:ext cx="3124012" cy="3176323"/>
          </a:xfrm>
        </p:spPr>
        <p:txBody>
          <a:bodyPr/>
          <a:lstStyle>
            <a:lvl1pPr marL="0" indent="0">
              <a:buNone/>
              <a:defRPr sz="1250"/>
            </a:lvl1pPr>
            <a:lvl2pPr marL="285750" indent="0">
              <a:buNone/>
              <a:defRPr sz="1125"/>
            </a:lvl2pPr>
            <a:lvl3pPr marL="571500" indent="0">
              <a:buNone/>
              <a:defRPr sz="1000"/>
            </a:lvl3pPr>
            <a:lvl4pPr marL="857250" indent="0">
              <a:buNone/>
              <a:defRPr sz="875"/>
            </a:lvl4pPr>
            <a:lvl5pPr marL="1143000" indent="0">
              <a:buNone/>
              <a:defRPr sz="875"/>
            </a:lvl5pPr>
            <a:lvl6pPr marL="1428750" indent="0">
              <a:buNone/>
              <a:defRPr sz="875"/>
            </a:lvl6pPr>
            <a:lvl7pPr marL="1714500" indent="0">
              <a:buNone/>
              <a:defRPr sz="875"/>
            </a:lvl7pPr>
            <a:lvl8pPr marL="2000250" indent="0">
              <a:buNone/>
              <a:defRPr sz="875"/>
            </a:lvl8pPr>
            <a:lvl9pPr marL="2286000" indent="0">
              <a:buNone/>
              <a:defRPr sz="87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6" Type="http://schemas.openxmlformats.org/officeDocument/2006/relationships/theme" Target="../theme/theme2.xml"/><Relationship Id="rId15" Type="http://schemas.openxmlformats.org/officeDocument/2006/relationships/image" Target="../media/image1.png"/><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28865"/>
            <a:ext cx="8229600" cy="9525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333500"/>
            <a:ext cx="8229600" cy="3771636"/>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5204354"/>
            <a:ext cx="2133600" cy="396875"/>
          </a:xfrm>
          <a:prstGeom prst="rect">
            <a:avLst/>
          </a:prstGeom>
          <a:noFill/>
          <a:ln w="9525">
            <a:noFill/>
          </a:ln>
        </p:spPr>
        <p:txBody>
          <a:bodyPr/>
          <a:lstStyle>
            <a:lvl1pPr>
              <a:defRPr sz="1165"/>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5204354"/>
            <a:ext cx="2895600" cy="396875"/>
          </a:xfrm>
          <a:prstGeom prst="rect">
            <a:avLst/>
          </a:prstGeom>
          <a:noFill/>
          <a:ln w="9525">
            <a:noFill/>
          </a:ln>
        </p:spPr>
        <p:txBody>
          <a:bodyPr/>
          <a:lstStyle>
            <a:lvl1pPr algn="ctr">
              <a:defRPr sz="1165"/>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5204354"/>
            <a:ext cx="2133600" cy="396875"/>
          </a:xfrm>
          <a:prstGeom prst="rect">
            <a:avLst/>
          </a:prstGeom>
          <a:noFill/>
          <a:ln w="9525">
            <a:noFill/>
          </a:ln>
        </p:spPr>
        <p:txBody>
          <a:bodyPr/>
          <a:lstStyle>
            <a:lvl1pPr algn="r">
              <a:defRPr sz="1165"/>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12" name="图片 11" descr="水印"/>
          <p:cNvPicPr>
            <a:picLocks noChangeAspect="1"/>
          </p:cNvPicPr>
          <p:nvPr userDrawn="1"/>
        </p:nvPicPr>
        <p:blipFill>
          <a:blip r:embed="rId14"/>
          <a:stretch>
            <a:fillRect/>
          </a:stretch>
        </p:blipFill>
        <p:spPr>
          <a:xfrm>
            <a:off x="5389721" y="308610"/>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sldNum="0" hdr="0" ftr="0" dt="0"/>
  <p:txStyles>
    <p:titleStyle>
      <a:lvl1pPr marL="0" lvl="0" indent="0" algn="ctr" defTabSz="762000" eaLnBrk="1" fontAlgn="base" latinLnBrk="0" hangingPunct="1">
        <a:lnSpc>
          <a:spcPct val="100000"/>
        </a:lnSpc>
        <a:spcBef>
          <a:spcPct val="0"/>
        </a:spcBef>
        <a:spcAft>
          <a:spcPct val="0"/>
        </a:spcAft>
        <a:buNone/>
        <a:defRPr sz="3665" b="0" i="0" u="none" kern="1200" baseline="0">
          <a:solidFill>
            <a:schemeClr val="tx2"/>
          </a:solidFill>
          <a:latin typeface="+mj-lt"/>
          <a:ea typeface="+mj-ea"/>
          <a:cs typeface="+mj-cs"/>
        </a:defRPr>
      </a:lvl1pPr>
    </p:titleStyle>
    <p:bodyStyle>
      <a:lvl1pPr marL="285750" lvl="0" indent="-285750" algn="l" defTabSz="762000" eaLnBrk="1" fontAlgn="base" latinLnBrk="0" hangingPunct="1">
        <a:lnSpc>
          <a:spcPct val="100000"/>
        </a:lnSpc>
        <a:spcBef>
          <a:spcPts val="80"/>
        </a:spcBef>
        <a:spcAft>
          <a:spcPct val="0"/>
        </a:spcAft>
        <a:buChar char="•"/>
        <a:defRPr sz="2665" b="0" i="0" u="none" kern="1200" baseline="0">
          <a:solidFill>
            <a:schemeClr val="tx1"/>
          </a:solidFill>
          <a:latin typeface="+mn-lt"/>
          <a:ea typeface="+mn-ea"/>
          <a:cs typeface="+mn-cs"/>
        </a:defRPr>
      </a:lvl1pPr>
      <a:lvl2pPr marL="619125" lvl="1" indent="-238125" algn="l" defTabSz="762000" eaLnBrk="1" fontAlgn="base" latinLnBrk="0" hangingPunct="1">
        <a:lnSpc>
          <a:spcPct val="100000"/>
        </a:lnSpc>
        <a:spcBef>
          <a:spcPts val="80"/>
        </a:spcBef>
        <a:spcAft>
          <a:spcPct val="0"/>
        </a:spcAft>
        <a:buChar char="–"/>
        <a:defRPr sz="2335" b="0" i="0" u="none" kern="1200" baseline="0">
          <a:solidFill>
            <a:schemeClr val="tx1"/>
          </a:solidFill>
          <a:latin typeface="+mn-lt"/>
          <a:ea typeface="+mn-ea"/>
          <a:cs typeface="+mn-cs"/>
        </a:defRPr>
      </a:lvl2pPr>
      <a:lvl3pPr marL="952500" lvl="2" indent="-190500" algn="l" defTabSz="762000" eaLnBrk="1" fontAlgn="base" latinLnBrk="0" hangingPunct="1">
        <a:lnSpc>
          <a:spcPct val="100000"/>
        </a:lnSpc>
        <a:spcBef>
          <a:spcPts val="80"/>
        </a:spcBef>
        <a:spcAft>
          <a:spcPct val="0"/>
        </a:spcAft>
        <a:buChar char="•"/>
        <a:defRPr sz="2000" b="0" i="0" u="none" kern="1200" baseline="0">
          <a:solidFill>
            <a:schemeClr val="tx1"/>
          </a:solidFill>
          <a:latin typeface="+mn-lt"/>
          <a:ea typeface="+mn-ea"/>
          <a:cs typeface="+mn-cs"/>
        </a:defRPr>
      </a:lvl3pPr>
      <a:lvl4pPr marL="1333500" lvl="3"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4pPr>
      <a:lvl5pPr marL="1714500" lvl="4"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5pPr>
      <a:lvl6pPr marL="2095500" lvl="5"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6pPr>
      <a:lvl7pPr marL="2476500" lvl="6"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7pPr>
      <a:lvl8pPr marL="2857500" lvl="7"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8pPr>
      <a:lvl9pPr marL="3238500" lvl="8"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9pPr>
    </p:bodyStyle>
    <p:otherStyle>
      <a:lvl1pPr marL="0" lvl="0" indent="0" algn="l" defTabSz="762000" eaLnBrk="1" fontAlgn="base" latinLnBrk="0" hangingPunct="1">
        <a:lnSpc>
          <a:spcPct val="100000"/>
        </a:lnSpc>
        <a:spcBef>
          <a:spcPct val="0"/>
        </a:spcBef>
        <a:spcAft>
          <a:spcPct val="0"/>
        </a:spcAft>
        <a:buNone/>
        <a:defRPr sz="1500" b="0" i="0" u="none" kern="1200" baseline="0">
          <a:solidFill>
            <a:schemeClr val="tx1"/>
          </a:solidFill>
          <a:latin typeface="+mn-lt"/>
          <a:ea typeface="+mn-ea"/>
          <a:cs typeface="+mn-cs"/>
        </a:defRPr>
      </a:lvl1pPr>
      <a:lvl2pPr marL="381000" lvl="1"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762000" lvl="2"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143000" lvl="3"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524000" lvl="4"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905000" lvl="5"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286000" lvl="6"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667000" lvl="7"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048000" lvl="8"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28865"/>
            <a:ext cx="8229600" cy="9525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333500"/>
            <a:ext cx="8229600" cy="3771636"/>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5204354"/>
            <a:ext cx="2133600" cy="396875"/>
          </a:xfrm>
          <a:prstGeom prst="rect">
            <a:avLst/>
          </a:prstGeom>
          <a:noFill/>
          <a:ln w="9525">
            <a:noFill/>
          </a:ln>
        </p:spPr>
        <p:txBody>
          <a:bodyPr/>
          <a:lstStyle>
            <a:lvl1pPr>
              <a:defRPr sz="1165"/>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5204354"/>
            <a:ext cx="2895600" cy="396875"/>
          </a:xfrm>
          <a:prstGeom prst="rect">
            <a:avLst/>
          </a:prstGeom>
          <a:noFill/>
          <a:ln w="9525">
            <a:noFill/>
          </a:ln>
        </p:spPr>
        <p:txBody>
          <a:bodyPr/>
          <a:lstStyle>
            <a:lvl1pPr algn="ctr">
              <a:defRPr sz="1165"/>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5204354"/>
            <a:ext cx="2133600" cy="396875"/>
          </a:xfrm>
          <a:prstGeom prst="rect">
            <a:avLst/>
          </a:prstGeom>
          <a:noFill/>
          <a:ln w="9525">
            <a:noFill/>
          </a:ln>
        </p:spPr>
        <p:txBody>
          <a:bodyPr/>
          <a:lstStyle>
            <a:lvl1pPr algn="r">
              <a:defRPr sz="1165"/>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12" name="图片 11" descr="水印"/>
          <p:cNvPicPr>
            <a:picLocks noChangeAspect="1"/>
          </p:cNvPicPr>
          <p:nvPr userDrawn="1"/>
        </p:nvPicPr>
        <p:blipFill>
          <a:blip r:embed="rId15"/>
          <a:stretch>
            <a:fillRect/>
          </a:stretch>
        </p:blipFill>
        <p:spPr>
          <a:xfrm>
            <a:off x="5389721" y="308610"/>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sldNum="0" hdr="0" ftr="0" dt="0"/>
  <p:txStyles>
    <p:titleStyle>
      <a:lvl1pPr marL="0" lvl="0" indent="0" algn="ctr" defTabSz="762000" eaLnBrk="1" fontAlgn="base" latinLnBrk="0" hangingPunct="1">
        <a:lnSpc>
          <a:spcPct val="100000"/>
        </a:lnSpc>
        <a:spcBef>
          <a:spcPct val="0"/>
        </a:spcBef>
        <a:spcAft>
          <a:spcPct val="0"/>
        </a:spcAft>
        <a:buNone/>
        <a:defRPr sz="3665" b="0" i="0" u="none" kern="1200" baseline="0">
          <a:solidFill>
            <a:schemeClr val="tx2"/>
          </a:solidFill>
          <a:latin typeface="+mj-lt"/>
          <a:ea typeface="+mj-ea"/>
          <a:cs typeface="+mj-cs"/>
        </a:defRPr>
      </a:lvl1pPr>
    </p:titleStyle>
    <p:bodyStyle>
      <a:lvl1pPr marL="285750" lvl="0" indent="-285750" algn="l" defTabSz="762000" eaLnBrk="1" fontAlgn="base" latinLnBrk="0" hangingPunct="1">
        <a:lnSpc>
          <a:spcPct val="100000"/>
        </a:lnSpc>
        <a:spcBef>
          <a:spcPts val="80"/>
        </a:spcBef>
        <a:spcAft>
          <a:spcPct val="0"/>
        </a:spcAft>
        <a:buChar char="•"/>
        <a:defRPr sz="2665" b="0" i="0" u="none" kern="1200" baseline="0">
          <a:solidFill>
            <a:schemeClr val="tx1"/>
          </a:solidFill>
          <a:latin typeface="+mn-lt"/>
          <a:ea typeface="+mn-ea"/>
          <a:cs typeface="+mn-cs"/>
        </a:defRPr>
      </a:lvl1pPr>
      <a:lvl2pPr marL="619125" lvl="1" indent="-238125" algn="l" defTabSz="762000" eaLnBrk="1" fontAlgn="base" latinLnBrk="0" hangingPunct="1">
        <a:lnSpc>
          <a:spcPct val="100000"/>
        </a:lnSpc>
        <a:spcBef>
          <a:spcPts val="80"/>
        </a:spcBef>
        <a:spcAft>
          <a:spcPct val="0"/>
        </a:spcAft>
        <a:buChar char="–"/>
        <a:defRPr sz="2335" b="0" i="0" u="none" kern="1200" baseline="0">
          <a:solidFill>
            <a:schemeClr val="tx1"/>
          </a:solidFill>
          <a:latin typeface="+mn-lt"/>
          <a:ea typeface="+mn-ea"/>
          <a:cs typeface="+mn-cs"/>
        </a:defRPr>
      </a:lvl2pPr>
      <a:lvl3pPr marL="952500" lvl="2" indent="-190500" algn="l" defTabSz="762000" eaLnBrk="1" fontAlgn="base" latinLnBrk="0" hangingPunct="1">
        <a:lnSpc>
          <a:spcPct val="100000"/>
        </a:lnSpc>
        <a:spcBef>
          <a:spcPts val="80"/>
        </a:spcBef>
        <a:spcAft>
          <a:spcPct val="0"/>
        </a:spcAft>
        <a:buChar char="•"/>
        <a:defRPr sz="2000" b="0" i="0" u="none" kern="1200" baseline="0">
          <a:solidFill>
            <a:schemeClr val="tx1"/>
          </a:solidFill>
          <a:latin typeface="+mn-lt"/>
          <a:ea typeface="+mn-ea"/>
          <a:cs typeface="+mn-cs"/>
        </a:defRPr>
      </a:lvl3pPr>
      <a:lvl4pPr marL="1333500" lvl="3"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4pPr>
      <a:lvl5pPr marL="1714500" lvl="4"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5pPr>
      <a:lvl6pPr marL="2095500" lvl="5"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6pPr>
      <a:lvl7pPr marL="2476500" lvl="6"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7pPr>
      <a:lvl8pPr marL="2857500" lvl="7"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8pPr>
      <a:lvl9pPr marL="3238500" lvl="8"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9pPr>
    </p:bodyStyle>
    <p:otherStyle>
      <a:lvl1pPr marL="0" lvl="0" indent="0" algn="l" defTabSz="762000" eaLnBrk="1" fontAlgn="base" latinLnBrk="0" hangingPunct="1">
        <a:lnSpc>
          <a:spcPct val="100000"/>
        </a:lnSpc>
        <a:spcBef>
          <a:spcPct val="0"/>
        </a:spcBef>
        <a:spcAft>
          <a:spcPct val="0"/>
        </a:spcAft>
        <a:buNone/>
        <a:defRPr sz="1500" b="0" i="0" u="none" kern="1200" baseline="0">
          <a:solidFill>
            <a:schemeClr val="tx1"/>
          </a:solidFill>
          <a:latin typeface="+mn-lt"/>
          <a:ea typeface="+mn-ea"/>
          <a:cs typeface="+mn-cs"/>
        </a:defRPr>
      </a:lvl1pPr>
      <a:lvl2pPr marL="381000" lvl="1"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762000" lvl="2"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143000" lvl="3"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524000" lvl="4"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905000" lvl="5"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286000" lvl="6"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667000" lvl="7"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048000" lvl="8" indent="0" algn="l" defTabSz="7620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2.xml"/><Relationship Id="rId3" Type="http://schemas.openxmlformats.org/officeDocument/2006/relationships/tags" Target="../tags/tag15.xml"/><Relationship Id="rId2" Type="http://schemas.openxmlformats.org/officeDocument/2006/relationships/image" Target="../media/image10.png"/><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slideLayout" Target="../slideLayouts/slideLayout1.xml"/><Relationship Id="rId15" Type="http://schemas.openxmlformats.org/officeDocument/2006/relationships/image" Target="../media/image4.png"/><Relationship Id="rId14" Type="http://schemas.openxmlformats.org/officeDocument/2006/relationships/tags" Target="../tags/tag13.xml"/><Relationship Id="rId13" Type="http://schemas.openxmlformats.org/officeDocument/2006/relationships/image" Target="../media/image3.png"/><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2206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9912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4982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5389721" y="308610"/>
            <a:ext cx="3676650" cy="1190149"/>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5"/>
            <a:ext cx="442023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怎样写好发言稿</a:t>
            </a:r>
            <a:endPar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pic>
        <p:nvPicPr>
          <p:cNvPr id="13320" name="Picture 8" descr="A000220150318T83PPIC"/>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6282" y="913284"/>
            <a:ext cx="9027795" cy="4477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文本框 1"/>
          <p:cNvSpPr txBox="1"/>
          <p:nvPr/>
        </p:nvSpPr>
        <p:spPr>
          <a:xfrm>
            <a:off x="395536" y="1201316"/>
            <a:ext cx="5112568" cy="2030095"/>
          </a:xfrm>
          <a:prstGeom prst="rect">
            <a:avLst/>
          </a:prstGeom>
          <a:noFill/>
        </p:spPr>
        <p:txBody>
          <a:bodyPr wrap="square" rtlCol="0" anchor="t">
            <a:spAutoFit/>
          </a:bodyPr>
          <a:lstStyle/>
          <a:p>
            <a:r>
              <a:rPr lang="en-US" altLang="zh-CN" b="1" dirty="0"/>
              <a:t>1.</a:t>
            </a:r>
            <a:r>
              <a:rPr lang="zh-CN" altLang="en-US" b="1" dirty="0"/>
              <a:t>要口语化</a:t>
            </a:r>
            <a:r>
              <a:rPr lang="zh-CN" altLang="en-US" b="1" dirty="0">
                <a:solidFill>
                  <a:srgbClr val="C00000"/>
                </a:solidFill>
              </a:rPr>
              <a:t>( to be colloquial)</a:t>
            </a:r>
            <a:endParaRPr lang="zh-CN" altLang="en-US" b="1" dirty="0">
              <a:solidFill>
                <a:srgbClr val="C00000"/>
              </a:solidFill>
            </a:endParaRPr>
          </a:p>
          <a:p>
            <a:r>
              <a:rPr lang="en-US" altLang="zh-CN" b="1" dirty="0"/>
              <a:t>2.</a:t>
            </a:r>
            <a:r>
              <a:rPr lang="zh-CN" altLang="en-US" b="1" dirty="0"/>
              <a:t>“要上口”</a:t>
            </a:r>
            <a:r>
              <a:rPr lang="zh-CN" altLang="en-US" b="1" dirty="0">
                <a:solidFill>
                  <a:srgbClr val="C00000"/>
                </a:solidFill>
              </a:rPr>
              <a:t> </a:t>
            </a:r>
            <a:r>
              <a:rPr lang="en-US" altLang="zh-CN" b="1" dirty="0">
                <a:solidFill>
                  <a:srgbClr val="C00000"/>
                </a:solidFill>
              </a:rPr>
              <a:t>(</a:t>
            </a:r>
            <a:r>
              <a:rPr lang="zh-CN" altLang="en-US" b="1" dirty="0">
                <a:solidFill>
                  <a:srgbClr val="C00000"/>
                </a:solidFill>
              </a:rPr>
              <a:t>be able to read aloud</a:t>
            </a:r>
            <a:r>
              <a:rPr lang="en-US" altLang="zh-CN" b="1" dirty="0">
                <a:solidFill>
                  <a:srgbClr val="C00000"/>
                </a:solidFill>
              </a:rPr>
              <a:t>)</a:t>
            </a:r>
            <a:r>
              <a:rPr lang="zh-CN" altLang="en-US" b="1" dirty="0"/>
              <a:t>、“入耳”</a:t>
            </a:r>
            <a:r>
              <a:rPr lang="zh-CN" altLang="en-US" b="1" dirty="0">
                <a:solidFill>
                  <a:srgbClr val="C00000"/>
                </a:solidFill>
              </a:rPr>
              <a:t>(pleasant to ear)</a:t>
            </a:r>
            <a:endParaRPr lang="zh-CN" altLang="en-US" b="1" dirty="0">
              <a:solidFill>
                <a:srgbClr val="C00000"/>
              </a:solidFill>
            </a:endParaRPr>
          </a:p>
          <a:p>
            <a:r>
              <a:rPr lang="en-US" altLang="zh-CN" b="1" dirty="0"/>
              <a:t>3.</a:t>
            </a:r>
            <a:r>
              <a:rPr lang="zh-CN" altLang="en-US" b="1" dirty="0"/>
              <a:t>通俗易懂</a:t>
            </a:r>
            <a:r>
              <a:rPr lang="zh-CN" altLang="en-US" b="1" dirty="0">
                <a:solidFill>
                  <a:srgbClr val="C00000"/>
                </a:solidFill>
              </a:rPr>
              <a:t>(popular and easy to understand)</a:t>
            </a:r>
            <a:endParaRPr lang="zh-CN" altLang="en-US" b="1" dirty="0"/>
          </a:p>
          <a:p>
            <a:r>
              <a:rPr lang="en-US" altLang="zh-CN" b="1" dirty="0"/>
              <a:t>4.</a:t>
            </a:r>
            <a:r>
              <a:rPr lang="zh-CN" altLang="en-US" b="1" dirty="0"/>
              <a:t>生动感人</a:t>
            </a:r>
            <a:r>
              <a:rPr lang="zh-CN" altLang="en-US" b="1" dirty="0">
                <a:solidFill>
                  <a:srgbClr val="C00000"/>
                </a:solidFill>
              </a:rPr>
              <a:t>(vivid and touching)</a:t>
            </a:r>
            <a:endParaRPr lang="zh-CN" altLang="en-US" b="1" dirty="0">
              <a:solidFill>
                <a:srgbClr val="C00000"/>
              </a:solidFill>
            </a:endParaRPr>
          </a:p>
          <a:p>
            <a:r>
              <a:rPr lang="en-US" altLang="zh-CN" b="1" dirty="0"/>
              <a:t>5.</a:t>
            </a:r>
            <a:r>
              <a:rPr lang="zh-CN" altLang="en-US" b="1" dirty="0"/>
              <a:t>准确朴素，用词贴切</a:t>
            </a:r>
            <a:r>
              <a:rPr lang="zh-CN" altLang="en-US" b="1" dirty="0">
                <a:solidFill>
                  <a:srgbClr val="C00000"/>
                </a:solidFill>
              </a:rPr>
              <a:t>(accurate and simple)</a:t>
            </a:r>
            <a:endParaRPr lang="zh-CN" altLang="en-US" b="1" dirty="0"/>
          </a:p>
          <a:p>
            <a:r>
              <a:rPr lang="en-US" altLang="zh-CN" b="1" dirty="0"/>
              <a:t>6.</a:t>
            </a:r>
            <a:r>
              <a:rPr lang="zh-CN" altLang="en-US" b="1" dirty="0"/>
              <a:t>控制篇幅，简洁明快 </a:t>
            </a:r>
            <a:r>
              <a:rPr lang="zh-CN" altLang="en-US" b="1" dirty="0">
                <a:solidFill>
                  <a:srgbClr val="C00000"/>
                </a:solidFill>
              </a:rPr>
              <a:t>(precise and clear) </a:t>
            </a:r>
            <a:endParaRPr lang="zh-CN" altLang="en-US"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6"/>
            <a:ext cx="754951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Writing preparations</a:t>
            </a:r>
            <a:endPar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2" name="文本框 1"/>
          <p:cNvSpPr txBox="1"/>
          <p:nvPr/>
        </p:nvSpPr>
        <p:spPr>
          <a:xfrm>
            <a:off x="2052320" y="777875"/>
            <a:ext cx="6800850" cy="922020"/>
          </a:xfrm>
          <a:prstGeom prst="rect">
            <a:avLst/>
          </a:prstGeom>
          <a:noFill/>
        </p:spPr>
        <p:txBody>
          <a:bodyPr wrap="square" rtlCol="0" anchor="t">
            <a:spAutoFit/>
          </a:bodyPr>
          <a:lstStyle/>
          <a:p>
            <a:r>
              <a:rPr lang="zh-CN" altLang="en-US" b="1">
                <a:solidFill>
                  <a:srgbClr val="002060"/>
                </a:solidFill>
              </a:rPr>
              <a:t>Beginning 开头段</a:t>
            </a:r>
            <a:endParaRPr lang="zh-CN" altLang="en-US" b="1">
              <a:solidFill>
                <a:srgbClr val="002060"/>
              </a:solidFill>
            </a:endParaRPr>
          </a:p>
          <a:p>
            <a:r>
              <a:rPr lang="zh-CN" altLang="en-US" b="1">
                <a:solidFill>
                  <a:srgbClr val="002060"/>
                </a:solidFill>
              </a:rPr>
              <a:t>—specific about subject+come to the point + grab attention </a:t>
            </a:r>
            <a:endParaRPr lang="zh-CN" altLang="en-US" b="1">
              <a:solidFill>
                <a:srgbClr val="002060"/>
              </a:solidFill>
            </a:endParaRPr>
          </a:p>
          <a:p>
            <a:r>
              <a:rPr lang="zh-CN" altLang="en-US" b="1">
                <a:solidFill>
                  <a:srgbClr val="002060"/>
                </a:solidFill>
              </a:rPr>
              <a:t>【明确发言主题+简单的自我介绍+开门见山，吸引听众注意力】</a:t>
            </a:r>
            <a:endParaRPr lang="zh-CN" altLang="en-US" b="1">
              <a:solidFill>
                <a:srgbClr val="002060"/>
              </a:solidFill>
            </a:endParaRPr>
          </a:p>
        </p:txBody>
      </p:sp>
      <p:sp>
        <p:nvSpPr>
          <p:cNvPr id="520" name="曲线"/>
          <p:cNvSpPr>
            <a:spLocks noChangeAspect="1"/>
          </p:cNvSpPr>
          <p:nvPr/>
        </p:nvSpPr>
        <p:spPr>
          <a:xfrm rot="10800000">
            <a:off x="828040" y="913130"/>
            <a:ext cx="1111885" cy="724535"/>
          </a:xfrm>
          <a:custGeom>
            <a:avLst/>
            <a:gdLst>
              <a:gd name="T1" fmla="*/ 0 w 21600"/>
              <a:gd name="T2" fmla="*/ 0 h 21600"/>
              <a:gd name="T3" fmla="*/ 21600 w 21600"/>
              <a:gd name="T4" fmla="*/ 21600 h 21600"/>
            </a:gdLst>
            <a:ahLst/>
            <a:cxnLst/>
            <a:rect l="T1" t="T2" r="T3" b="T4"/>
            <a:pathLst>
              <a:path w="21600" h="21600">
                <a:moveTo>
                  <a:pt x="20430" y="21600"/>
                </a:moveTo>
                <a:lnTo>
                  <a:pt x="6672" y="21600"/>
                </a:lnTo>
                <a:lnTo>
                  <a:pt x="0" y="10800"/>
                </a:lnTo>
                <a:lnTo>
                  <a:pt x="6672" y="0"/>
                </a:lnTo>
                <a:lnTo>
                  <a:pt x="20430" y="0"/>
                </a:lnTo>
                <a:lnTo>
                  <a:pt x="21600" y="1893"/>
                </a:lnTo>
                <a:lnTo>
                  <a:pt x="11221" y="1893"/>
                </a:lnTo>
                <a:lnTo>
                  <a:pt x="5691" y="10844"/>
                </a:lnTo>
                <a:lnTo>
                  <a:pt x="11221" y="19794"/>
                </a:lnTo>
                <a:lnTo>
                  <a:pt x="21545" y="19794"/>
                </a:lnTo>
                <a:close/>
              </a:path>
            </a:pathLst>
          </a:custGeom>
          <a:solidFill>
            <a:srgbClr val="78AF51"/>
          </a:solidFill>
          <a:ln w="38100" cap="flat" cmpd="sng">
            <a:solidFill>
              <a:srgbClr val="FFFFFF"/>
            </a:solidFill>
            <a:prstDash val="solid"/>
            <a:round/>
          </a:ln>
          <a:effectLst>
            <a:outerShdw blurRad="50800" dist="38100" dir="2700000" algn="tl" rotWithShape="0">
              <a:srgbClr val="000000">
                <a:alpha val="39607"/>
              </a:srgbClr>
            </a:outerShdw>
          </a:effectLst>
        </p:spPr>
        <p:txBody>
          <a:bodyPr rtlCol="0" anchor="ctr"/>
          <a:lstStyle/>
          <a:p>
            <a:pPr algn="ctr"/>
            <a:endParaRPr sz="100"/>
          </a:p>
        </p:txBody>
      </p:sp>
      <p:sp>
        <p:nvSpPr>
          <p:cNvPr id="3" name="文本框 2"/>
          <p:cNvSpPr txBox="1"/>
          <p:nvPr/>
        </p:nvSpPr>
        <p:spPr>
          <a:xfrm>
            <a:off x="395605" y="1057275"/>
            <a:ext cx="1167765" cy="460375"/>
          </a:xfrm>
          <a:prstGeom prst="rect">
            <a:avLst/>
          </a:prstGeom>
          <a:noFill/>
        </p:spPr>
        <p:txBody>
          <a:bodyPr wrap="square" rtlCol="0" anchor="t">
            <a:spAutoFit/>
          </a:bodyPr>
          <a:lstStyle/>
          <a:p>
            <a:r>
              <a:rPr lang="zh-CN" altLang="en-US" sz="2400" b="1">
                <a:solidFill>
                  <a:srgbClr val="002060"/>
                </a:solidFill>
                <a:sym typeface="+mn-ea"/>
              </a:rPr>
              <a:t>Part 1 </a:t>
            </a:r>
            <a:endParaRPr lang="zh-CN" altLang="en-US" sz="2400" b="1">
              <a:solidFill>
                <a:srgbClr val="002060"/>
              </a:solidFill>
              <a:sym typeface="+mn-ea"/>
            </a:endParaRPr>
          </a:p>
        </p:txBody>
      </p:sp>
      <p:sp>
        <p:nvSpPr>
          <p:cNvPr id="4" name="文本框 3"/>
          <p:cNvSpPr txBox="1"/>
          <p:nvPr/>
        </p:nvSpPr>
        <p:spPr>
          <a:xfrm>
            <a:off x="259080" y="1699895"/>
            <a:ext cx="8626475" cy="3969385"/>
          </a:xfrm>
          <a:prstGeom prst="rect">
            <a:avLst/>
          </a:prstGeom>
          <a:noFill/>
        </p:spPr>
        <p:txBody>
          <a:bodyPr wrap="square" rtlCol="0" anchor="t">
            <a:spAutoFit/>
          </a:bodyPr>
          <a:lstStyle/>
          <a:p>
            <a:r>
              <a:rPr lang="zh-CN" altLang="en-US" b="1" dirty="0">
                <a:solidFill>
                  <a:srgbClr val="006A00"/>
                </a:solidFill>
              </a:rPr>
              <a:t>1. Please let me give you </a:t>
            </a:r>
            <a:r>
              <a:rPr lang="zh-CN" altLang="en-US" b="1" u="sng" dirty="0">
                <a:solidFill>
                  <a:srgbClr val="006A00"/>
                </a:solidFill>
              </a:rPr>
              <a:t>a brief introduction</a:t>
            </a:r>
            <a:r>
              <a:rPr lang="zh-CN" altLang="en-US" b="1" dirty="0">
                <a:solidFill>
                  <a:srgbClr val="006A00"/>
                </a:solidFill>
              </a:rPr>
              <a:t> about... </a:t>
            </a:r>
            <a:endParaRPr lang="zh-CN" altLang="en-US" b="1" dirty="0">
              <a:solidFill>
                <a:srgbClr val="006A00"/>
              </a:solidFill>
            </a:endParaRPr>
          </a:p>
          <a:p>
            <a:r>
              <a:rPr lang="en-US" altLang="zh-CN" b="1" dirty="0"/>
              <a:t>    </a:t>
            </a:r>
            <a:r>
              <a:rPr lang="zh-CN" altLang="en-US" b="1" dirty="0"/>
              <a:t>请允许我向你简短介绍一下关于……</a:t>
            </a:r>
            <a:endParaRPr lang="zh-CN" altLang="en-US" b="1" dirty="0"/>
          </a:p>
          <a:p>
            <a:pPr algn="l">
              <a:buClrTx/>
              <a:buSzTx/>
              <a:buFontTx/>
            </a:pPr>
            <a:r>
              <a:rPr lang="zh-CN" altLang="en-US" b="1" dirty="0">
                <a:solidFill>
                  <a:srgbClr val="006A00"/>
                </a:solidFill>
              </a:rPr>
              <a:t>2. My name is ...Today I am very glad to </a:t>
            </a:r>
            <a:r>
              <a:rPr lang="zh-CN" altLang="en-US" b="1" u="sng" dirty="0">
                <a:solidFill>
                  <a:srgbClr val="006A00"/>
                </a:solidFill>
              </a:rPr>
              <a:t>have the opportunity to</a:t>
            </a:r>
            <a:r>
              <a:rPr lang="zh-CN" altLang="en-US" b="1" dirty="0">
                <a:solidFill>
                  <a:srgbClr val="006A00"/>
                </a:solidFill>
              </a:rPr>
              <a:t> make this presentation. I shall </a:t>
            </a:r>
            <a:r>
              <a:rPr lang="zh-CN" altLang="en-US" b="1" u="sng" dirty="0">
                <a:solidFill>
                  <a:srgbClr val="006A00"/>
                </a:solidFill>
              </a:rPr>
              <a:t>be speaking</a:t>
            </a:r>
            <a:r>
              <a:rPr lang="zh-CN" altLang="en-US" b="1" dirty="0">
                <a:solidFill>
                  <a:srgbClr val="006A00"/>
                </a:solidFill>
              </a:rPr>
              <a:t> about ...</a:t>
            </a:r>
            <a:endParaRPr lang="zh-CN" altLang="en-US" b="1" dirty="0">
              <a:solidFill>
                <a:srgbClr val="006A00"/>
              </a:solidFill>
            </a:endParaRPr>
          </a:p>
          <a:p>
            <a:r>
              <a:rPr lang="en-US" altLang="zh-CN" b="1" dirty="0"/>
              <a:t>    </a:t>
            </a:r>
            <a:r>
              <a:rPr lang="zh-CN" altLang="en-US" b="1" dirty="0"/>
              <a:t>我是……今天很高兴能有机会做这个演讲。</a:t>
            </a:r>
            <a:endParaRPr lang="zh-CN" altLang="en-US" b="1" dirty="0"/>
          </a:p>
          <a:p>
            <a:pPr algn="l">
              <a:buClrTx/>
              <a:buSzTx/>
              <a:buFontTx/>
            </a:pPr>
            <a:r>
              <a:rPr lang="zh-CN" altLang="en-US" b="1" dirty="0">
                <a:solidFill>
                  <a:srgbClr val="006A00"/>
                </a:solidFill>
              </a:rPr>
              <a:t>3. Good morning, everyone! </a:t>
            </a:r>
            <a:r>
              <a:rPr lang="zh-CN" altLang="en-US" b="1" u="sng" dirty="0">
                <a:solidFill>
                  <a:srgbClr val="006A00"/>
                </a:solidFill>
              </a:rPr>
              <a:t>It is my great honor to</a:t>
            </a:r>
            <a:r>
              <a:rPr lang="zh-CN" altLang="en-US" b="1" dirty="0">
                <a:solidFill>
                  <a:srgbClr val="006A00"/>
                </a:solidFill>
              </a:rPr>
              <a:t> share with you my opinions on ...</a:t>
            </a:r>
            <a:endParaRPr lang="zh-CN" altLang="en-US" b="1" dirty="0">
              <a:solidFill>
                <a:srgbClr val="006A00"/>
              </a:solidFill>
            </a:endParaRPr>
          </a:p>
          <a:p>
            <a:r>
              <a:rPr lang="en-US" altLang="zh-CN" b="1" dirty="0"/>
              <a:t>   </a:t>
            </a:r>
            <a:r>
              <a:rPr lang="zh-CN" altLang="en-US" b="1" dirty="0"/>
              <a:t>大家上午好！很荣幸能和你们分享一下关于……我的看法。</a:t>
            </a:r>
            <a:endParaRPr lang="zh-CN" altLang="en-US" b="1" dirty="0"/>
          </a:p>
          <a:p>
            <a:pPr algn="l">
              <a:buClrTx/>
              <a:buSzTx/>
              <a:buFontTx/>
            </a:pPr>
            <a:r>
              <a:rPr lang="zh-CN" altLang="en-US" b="1" dirty="0">
                <a:solidFill>
                  <a:srgbClr val="006A00"/>
                </a:solidFill>
              </a:rPr>
              <a:t>4.</a:t>
            </a:r>
            <a:r>
              <a:rPr lang="zh-CN" altLang="en-US" b="1" u="sng" dirty="0">
                <a:solidFill>
                  <a:srgbClr val="006A00"/>
                </a:solidFill>
              </a:rPr>
              <a:t> It</a:t>
            </a:r>
            <a:r>
              <a:rPr lang="en-US" altLang="zh-CN" b="1" u="sng" dirty="0">
                <a:solidFill>
                  <a:srgbClr val="006A00"/>
                </a:solidFill>
              </a:rPr>
              <a:t>’</a:t>
            </a:r>
            <a:r>
              <a:rPr lang="zh-CN" altLang="en-US" b="1" u="sng" dirty="0">
                <a:solidFill>
                  <a:srgbClr val="006A00"/>
                </a:solidFill>
              </a:rPr>
              <a:t>s my honor to</a:t>
            </a:r>
            <a:r>
              <a:rPr lang="zh-CN" altLang="en-US" b="1" dirty="0">
                <a:solidFill>
                  <a:srgbClr val="006A00"/>
                </a:solidFill>
              </a:rPr>
              <a:t> stand here and say something about friendship.</a:t>
            </a:r>
            <a:endParaRPr lang="zh-CN" altLang="en-US" b="1" dirty="0">
              <a:solidFill>
                <a:srgbClr val="006A00"/>
              </a:solidFill>
            </a:endParaRPr>
          </a:p>
          <a:p>
            <a:r>
              <a:rPr lang="en-US" altLang="zh-CN" b="1" dirty="0"/>
              <a:t>    </a:t>
            </a:r>
            <a:r>
              <a:rPr lang="zh-CN" altLang="en-US" b="1" dirty="0"/>
              <a:t>我非常荣幸站在这里并谈谈关于友谊的话题。</a:t>
            </a:r>
            <a:endParaRPr lang="zh-CN" altLang="en-US" b="1" dirty="0"/>
          </a:p>
          <a:p>
            <a:pPr algn="l">
              <a:buClrTx/>
              <a:buSzTx/>
              <a:buFontTx/>
            </a:pPr>
            <a:r>
              <a:rPr lang="zh-CN" altLang="en-US" b="1" dirty="0">
                <a:solidFill>
                  <a:srgbClr val="006A00"/>
                </a:solidFill>
              </a:rPr>
              <a:t>5. I am </a:t>
            </a:r>
            <a:r>
              <a:rPr lang="zh-CN" altLang="en-US" b="1" u="sng" dirty="0">
                <a:solidFill>
                  <a:srgbClr val="006A00"/>
                </a:solidFill>
              </a:rPr>
              <a:t>more than delighted</a:t>
            </a:r>
            <a:r>
              <a:rPr lang="zh-CN" altLang="en-US" b="1" dirty="0">
                <a:solidFill>
                  <a:srgbClr val="006A00"/>
                </a:solidFill>
              </a:rPr>
              <a:t> to deliver my speech to you. </a:t>
            </a:r>
            <a:endParaRPr lang="zh-CN" altLang="en-US" b="1" dirty="0">
              <a:solidFill>
                <a:srgbClr val="006A00"/>
              </a:solidFill>
            </a:endParaRPr>
          </a:p>
          <a:p>
            <a:r>
              <a:rPr lang="en-US" altLang="zh-CN" b="1" dirty="0"/>
              <a:t>    </a:t>
            </a:r>
            <a:r>
              <a:rPr lang="zh-CN" altLang="en-US" b="1" dirty="0"/>
              <a:t>我非常开心在此发表演讲。</a:t>
            </a:r>
            <a:endParaRPr lang="zh-CN" altLang="en-US" b="1" dirty="0"/>
          </a:p>
          <a:p>
            <a:pPr algn="l">
              <a:buClrTx/>
              <a:buSzTx/>
              <a:buFontTx/>
            </a:pPr>
            <a:r>
              <a:rPr lang="zh-CN" altLang="en-US" b="1" dirty="0">
                <a:solidFill>
                  <a:srgbClr val="006A00"/>
                </a:solidFill>
              </a:rPr>
              <a:t>6. </a:t>
            </a:r>
            <a:r>
              <a:rPr lang="zh-CN" altLang="en-US" b="1" u="sng" dirty="0">
                <a:solidFill>
                  <a:srgbClr val="006A00"/>
                </a:solidFill>
              </a:rPr>
              <a:t>It</a:t>
            </a:r>
            <a:r>
              <a:rPr lang="en-US" altLang="zh-CN" b="1" u="sng" dirty="0">
                <a:solidFill>
                  <a:srgbClr val="006A00"/>
                </a:solidFill>
              </a:rPr>
              <a:t>’</a:t>
            </a:r>
            <a:r>
              <a:rPr lang="zh-CN" altLang="en-US" b="1" u="sng" dirty="0">
                <a:solidFill>
                  <a:srgbClr val="006A00"/>
                </a:solidFill>
              </a:rPr>
              <a:t>s nice to</a:t>
            </a:r>
            <a:r>
              <a:rPr lang="zh-CN" altLang="en-US" b="1" dirty="0">
                <a:solidFill>
                  <a:srgbClr val="006A00"/>
                </a:solidFill>
              </a:rPr>
              <a:t> see all of you here. </a:t>
            </a:r>
            <a:endParaRPr lang="zh-CN" altLang="en-US" b="1" dirty="0">
              <a:solidFill>
                <a:srgbClr val="006A00"/>
              </a:solidFill>
            </a:endParaRPr>
          </a:p>
          <a:p>
            <a:r>
              <a:rPr lang="zh-CN" altLang="en-US" b="1" dirty="0"/>
              <a:t> </a:t>
            </a:r>
            <a:r>
              <a:rPr lang="en-US" altLang="zh-CN" b="1" dirty="0"/>
              <a:t>   </a:t>
            </a:r>
            <a:r>
              <a:rPr lang="zh-CN" altLang="en-US" b="1" dirty="0"/>
              <a:t>很高兴在这里见到你们。</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par>
                                <p:cTn id="9" presetID="16" presetClass="entr" presetSubtype="21"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arn(inVertic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wipe(down)">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wipe(down)">
                                      <p:cBhvr>
                                        <p:cTn id="49" dur="500"/>
                                        <p:tgtEl>
                                          <p:spTgt spid="4">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4">
                                            <p:txEl>
                                              <p:pRg st="8" end="8"/>
                                            </p:txEl>
                                          </p:spTgt>
                                        </p:tgtEl>
                                        <p:attrNameLst>
                                          <p:attrName>style.visibility</p:attrName>
                                        </p:attrNameLst>
                                      </p:cBhvr>
                                      <p:to>
                                        <p:strVal val="visible"/>
                                      </p:to>
                                    </p:set>
                                    <p:anim calcmode="lin" valueType="num">
                                      <p:cBhvr additive="base">
                                        <p:cTn id="54" dur="500"/>
                                        <p:tgtEl>
                                          <p:spTgt spid="4">
                                            <p:txEl>
                                              <p:pRg st="8" end="8"/>
                                            </p:txEl>
                                          </p:spTgt>
                                        </p:tgtEl>
                                        <p:attrNameLst>
                                          <p:attrName>ppt_y</p:attrName>
                                        </p:attrNameLst>
                                      </p:cBhvr>
                                      <p:tavLst>
                                        <p:tav tm="0">
                                          <p:val>
                                            <p:strVal val="#ppt_y+#ppt_h*1.125000"/>
                                          </p:val>
                                        </p:tav>
                                        <p:tav tm="100000">
                                          <p:val>
                                            <p:strVal val="#ppt_y"/>
                                          </p:val>
                                        </p:tav>
                                      </p:tavLst>
                                    </p:anim>
                                    <p:animEffect transition="in" filter="wipe(up)">
                                      <p:cBhvr>
                                        <p:cTn id="55" dur="500"/>
                                        <p:tgtEl>
                                          <p:spTgt spid="4">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Effect transition="in" filter="circle(in)">
                                      <p:cBhvr>
                                        <p:cTn id="60" dur="2000"/>
                                        <p:tgtEl>
                                          <p:spTgt spid="4">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 calcmode="lin" valueType="num">
                                      <p:cBhvr additive="base">
                                        <p:cTn id="65" dur="500"/>
                                        <p:tgtEl>
                                          <p:spTgt spid="4">
                                            <p:txEl>
                                              <p:pRg st="10" end="10"/>
                                            </p:txEl>
                                          </p:spTgt>
                                        </p:tgtEl>
                                        <p:attrNameLst>
                                          <p:attrName>ppt_y</p:attrName>
                                        </p:attrNameLst>
                                      </p:cBhvr>
                                      <p:tavLst>
                                        <p:tav tm="0">
                                          <p:val>
                                            <p:strVal val="#ppt_y+#ppt_h*1.125000"/>
                                          </p:val>
                                        </p:tav>
                                        <p:tav tm="100000">
                                          <p:val>
                                            <p:strVal val="#ppt_y"/>
                                          </p:val>
                                        </p:tav>
                                      </p:tavLst>
                                    </p:anim>
                                    <p:animEffect transition="in" filter="wipe(up)">
                                      <p:cBhvr>
                                        <p:cTn id="66" dur="500"/>
                                        <p:tgtEl>
                                          <p:spTgt spid="4">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4">
                                            <p:txEl>
                                              <p:pRg st="11" end="11"/>
                                            </p:txEl>
                                          </p:spTgt>
                                        </p:tgtEl>
                                        <p:attrNameLst>
                                          <p:attrName>style.visibility</p:attrName>
                                        </p:attrNameLst>
                                      </p:cBhvr>
                                      <p:to>
                                        <p:strVal val="visible"/>
                                      </p:to>
                                    </p:set>
                                    <p:animEffect transition="in" filter="wipe(down)">
                                      <p:cBhvr>
                                        <p:cTn id="7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6"/>
            <a:ext cx="754951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Writing preparations</a:t>
            </a:r>
            <a:endPar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2" name="文本框 1"/>
          <p:cNvSpPr txBox="1"/>
          <p:nvPr/>
        </p:nvSpPr>
        <p:spPr>
          <a:xfrm>
            <a:off x="2052320" y="777875"/>
            <a:ext cx="6800850" cy="922020"/>
          </a:xfrm>
          <a:prstGeom prst="rect">
            <a:avLst/>
          </a:prstGeom>
          <a:noFill/>
        </p:spPr>
        <p:txBody>
          <a:bodyPr wrap="square" rtlCol="0" anchor="t">
            <a:spAutoFit/>
          </a:bodyPr>
          <a:lstStyle/>
          <a:p>
            <a:r>
              <a:rPr lang="zh-CN" altLang="en-US" b="1">
                <a:solidFill>
                  <a:srgbClr val="002060"/>
                </a:solidFill>
              </a:rPr>
              <a:t>Body Arrangements -中间段</a:t>
            </a:r>
            <a:r>
              <a:rPr lang="en-US" altLang="zh-CN" b="1">
                <a:solidFill>
                  <a:srgbClr val="002060"/>
                </a:solidFill>
              </a:rPr>
              <a:t>   </a:t>
            </a:r>
            <a:r>
              <a:rPr lang="zh-CN" altLang="en-US" b="1">
                <a:solidFill>
                  <a:srgbClr val="002060"/>
                </a:solidFill>
              </a:rPr>
              <a:t>—thesis—argument</a:t>
            </a:r>
            <a:endParaRPr lang="zh-CN" altLang="en-US" b="1">
              <a:solidFill>
                <a:srgbClr val="002060"/>
              </a:solidFill>
            </a:endParaRPr>
          </a:p>
          <a:p>
            <a:r>
              <a:rPr lang="zh-CN" altLang="en-US" b="1">
                <a:solidFill>
                  <a:srgbClr val="002060"/>
                </a:solidFill>
              </a:rPr>
              <a:t>【发言稿的主体</a:t>
            </a:r>
            <a:r>
              <a:rPr lang="en-US" altLang="zh-CN" b="1">
                <a:solidFill>
                  <a:srgbClr val="002060"/>
                </a:solidFill>
              </a:rPr>
              <a:t> </a:t>
            </a:r>
            <a:r>
              <a:rPr lang="zh-CN" altLang="en-US" b="1">
                <a:solidFill>
                  <a:srgbClr val="002060"/>
                </a:solidFill>
              </a:rPr>
              <a:t>+</a:t>
            </a:r>
            <a:r>
              <a:rPr lang="en-US" altLang="zh-CN" b="1">
                <a:solidFill>
                  <a:srgbClr val="002060"/>
                </a:solidFill>
              </a:rPr>
              <a:t> </a:t>
            </a:r>
            <a:r>
              <a:rPr lang="zh-CN" altLang="en-US" b="1">
                <a:solidFill>
                  <a:srgbClr val="002060"/>
                </a:solidFill>
              </a:rPr>
              <a:t>提供论点和论据（论点明确，论据充分有力）→分析问题，展开论述→提出举措，希望采纳】</a:t>
            </a:r>
            <a:endParaRPr lang="zh-CN" altLang="en-US" b="1">
              <a:solidFill>
                <a:srgbClr val="002060"/>
              </a:solidFill>
            </a:endParaRPr>
          </a:p>
        </p:txBody>
      </p:sp>
      <p:sp>
        <p:nvSpPr>
          <p:cNvPr id="3" name="文本框 2"/>
          <p:cNvSpPr txBox="1"/>
          <p:nvPr/>
        </p:nvSpPr>
        <p:spPr>
          <a:xfrm>
            <a:off x="395605" y="1057275"/>
            <a:ext cx="1167765" cy="460375"/>
          </a:xfrm>
          <a:prstGeom prst="rect">
            <a:avLst/>
          </a:prstGeom>
          <a:noFill/>
        </p:spPr>
        <p:txBody>
          <a:bodyPr wrap="square" rtlCol="0" anchor="t">
            <a:spAutoFit/>
          </a:bodyPr>
          <a:lstStyle/>
          <a:p>
            <a:r>
              <a:rPr lang="zh-CN" altLang="en-US" sz="2400" b="1">
                <a:solidFill>
                  <a:srgbClr val="002060"/>
                </a:solidFill>
                <a:sym typeface="+mn-ea"/>
              </a:rPr>
              <a:t>Part </a:t>
            </a:r>
            <a:r>
              <a:rPr lang="en-US" altLang="zh-CN" sz="2400" b="1">
                <a:solidFill>
                  <a:srgbClr val="002060"/>
                </a:solidFill>
                <a:sym typeface="+mn-ea"/>
              </a:rPr>
              <a:t>2</a:t>
            </a:r>
            <a:r>
              <a:rPr lang="zh-CN" altLang="en-US" sz="2400" b="1">
                <a:solidFill>
                  <a:srgbClr val="002060"/>
                </a:solidFill>
                <a:sym typeface="+mn-ea"/>
              </a:rPr>
              <a:t> </a:t>
            </a:r>
            <a:endParaRPr lang="zh-CN" altLang="en-US" sz="2400" b="1">
              <a:solidFill>
                <a:srgbClr val="002060"/>
              </a:solidFill>
              <a:sym typeface="+mn-ea"/>
            </a:endParaRPr>
          </a:p>
        </p:txBody>
      </p:sp>
      <p:sp>
        <p:nvSpPr>
          <p:cNvPr id="4" name="文本框 3"/>
          <p:cNvSpPr txBox="1"/>
          <p:nvPr/>
        </p:nvSpPr>
        <p:spPr>
          <a:xfrm>
            <a:off x="259080" y="1849120"/>
            <a:ext cx="8626475" cy="3415030"/>
          </a:xfrm>
          <a:prstGeom prst="rect">
            <a:avLst/>
          </a:prstGeom>
          <a:noFill/>
        </p:spPr>
        <p:txBody>
          <a:bodyPr wrap="square" rtlCol="0" anchor="t">
            <a:spAutoFit/>
          </a:bodyPr>
          <a:lstStyle/>
          <a:p>
            <a:r>
              <a:rPr lang="zh-CN" altLang="en-US" b="1" dirty="0">
                <a:solidFill>
                  <a:srgbClr val="745700"/>
                </a:solidFill>
              </a:rPr>
              <a:t>1. </a:t>
            </a:r>
            <a:r>
              <a:rPr lang="zh-CN" altLang="en-US" b="1" u="sng" dirty="0">
                <a:solidFill>
                  <a:srgbClr val="745700"/>
                </a:solidFill>
              </a:rPr>
              <a:t>As is known to us all</a:t>
            </a:r>
            <a:r>
              <a:rPr lang="zh-CN" altLang="en-US" b="1" dirty="0">
                <a:solidFill>
                  <a:srgbClr val="745700"/>
                </a:solidFill>
              </a:rPr>
              <a:t>, failure is the mother of success, but few people can really understand </a:t>
            </a:r>
            <a:r>
              <a:rPr lang="zh-CN" altLang="en-US" b="1" u="sng" dirty="0">
                <a:solidFill>
                  <a:srgbClr val="745700"/>
                </a:solidFill>
              </a:rPr>
              <a:t>what the saying means</a:t>
            </a:r>
            <a:r>
              <a:rPr lang="zh-CN" altLang="en-US" b="1" dirty="0">
                <a:solidFill>
                  <a:srgbClr val="745700"/>
                </a:solidFill>
              </a:rPr>
              <a:t>.</a:t>
            </a:r>
            <a:endParaRPr lang="zh-CN" altLang="en-US" b="1" dirty="0">
              <a:solidFill>
                <a:srgbClr val="745700"/>
              </a:solidFill>
            </a:endParaRPr>
          </a:p>
          <a:p>
            <a:r>
              <a:rPr lang="en-US" altLang="zh-CN" b="1" dirty="0">
                <a:solidFill>
                  <a:schemeClr val="tx2"/>
                </a:solidFill>
              </a:rPr>
              <a:t>   </a:t>
            </a:r>
            <a:r>
              <a:rPr lang="zh-CN" altLang="en-US" b="1" dirty="0">
                <a:solidFill>
                  <a:schemeClr val="tx2"/>
                </a:solidFill>
              </a:rPr>
              <a:t>众所周知，失败是成功之母，可是很少有人真正理解这句格言的真谛。</a:t>
            </a:r>
            <a:endParaRPr lang="zh-CN" altLang="en-US" b="1" dirty="0">
              <a:solidFill>
                <a:schemeClr val="tx2"/>
              </a:solidFill>
            </a:endParaRPr>
          </a:p>
          <a:p>
            <a:pPr algn="l">
              <a:buClrTx/>
              <a:buSzTx/>
              <a:buFontTx/>
            </a:pPr>
            <a:r>
              <a:rPr lang="zh-CN" altLang="en-US" b="1" dirty="0">
                <a:solidFill>
                  <a:srgbClr val="745700"/>
                </a:solidFill>
              </a:rPr>
              <a:t>2. </a:t>
            </a:r>
            <a:r>
              <a:rPr lang="zh-CN" altLang="en-US" b="1" u="sng" dirty="0">
                <a:solidFill>
                  <a:srgbClr val="745700"/>
                </a:solidFill>
              </a:rPr>
              <a:t>As far as I am concerned</a:t>
            </a:r>
            <a:r>
              <a:rPr lang="zh-CN" altLang="en-US" b="1" dirty="0">
                <a:solidFill>
                  <a:srgbClr val="745700"/>
                </a:solidFill>
              </a:rPr>
              <a:t>, I think it is a good idea to ...</a:t>
            </a:r>
            <a:endParaRPr lang="zh-CN" altLang="en-US" b="1" dirty="0">
              <a:solidFill>
                <a:srgbClr val="745700"/>
              </a:solidFill>
            </a:endParaRPr>
          </a:p>
          <a:p>
            <a:r>
              <a:rPr lang="en-US" altLang="zh-CN" b="1" dirty="0">
                <a:solidFill>
                  <a:schemeClr val="tx2"/>
                </a:solidFill>
              </a:rPr>
              <a:t>   </a:t>
            </a:r>
            <a:r>
              <a:rPr lang="zh-CN" altLang="en-US" b="1" dirty="0">
                <a:solidFill>
                  <a:schemeClr val="tx2"/>
                </a:solidFill>
              </a:rPr>
              <a:t>就我而言，我认为……是一个好主意。</a:t>
            </a:r>
            <a:endParaRPr lang="zh-CN" altLang="en-US" b="1" dirty="0">
              <a:solidFill>
                <a:schemeClr val="tx2"/>
              </a:solidFill>
            </a:endParaRPr>
          </a:p>
          <a:p>
            <a:pPr algn="l">
              <a:buClrTx/>
              <a:buSzTx/>
              <a:buFontTx/>
            </a:pPr>
            <a:r>
              <a:rPr lang="zh-CN" altLang="en-US" b="1" dirty="0">
                <a:solidFill>
                  <a:srgbClr val="745700"/>
                </a:solidFill>
              </a:rPr>
              <a:t>3. I think </a:t>
            </a:r>
            <a:r>
              <a:rPr lang="zh-CN" altLang="en-US" b="1" u="sng" dirty="0">
                <a:solidFill>
                  <a:srgbClr val="745700"/>
                </a:solidFill>
              </a:rPr>
              <a:t>it</a:t>
            </a:r>
            <a:r>
              <a:rPr lang="zh-CN" altLang="en-US" b="1" dirty="0">
                <a:solidFill>
                  <a:srgbClr val="745700"/>
                </a:solidFill>
              </a:rPr>
              <a:t> important/necessary/difficult/convenient/possible/likely </a:t>
            </a:r>
            <a:r>
              <a:rPr lang="zh-CN" altLang="en-US" b="1" u="sng" dirty="0">
                <a:solidFill>
                  <a:srgbClr val="745700"/>
                </a:solidFill>
              </a:rPr>
              <a:t>to do sth</a:t>
            </a:r>
            <a:r>
              <a:rPr lang="zh-CN" altLang="en-US" b="1" dirty="0">
                <a:solidFill>
                  <a:srgbClr val="745700"/>
                </a:solidFill>
              </a:rPr>
              <a:t>.</a:t>
            </a:r>
            <a:endParaRPr lang="zh-CN" altLang="en-US" b="1" dirty="0">
              <a:solidFill>
                <a:srgbClr val="745700"/>
              </a:solidFill>
            </a:endParaRPr>
          </a:p>
          <a:p>
            <a:r>
              <a:rPr lang="en-US" altLang="zh-CN" b="1" dirty="0">
                <a:solidFill>
                  <a:schemeClr val="tx2"/>
                </a:solidFill>
              </a:rPr>
              <a:t>   </a:t>
            </a:r>
            <a:r>
              <a:rPr lang="zh-CN" altLang="en-US" b="1" dirty="0">
                <a:solidFill>
                  <a:schemeClr val="tx2"/>
                </a:solidFill>
              </a:rPr>
              <a:t>我认为做某事是重要/必要/困难/方便/可能的。</a:t>
            </a:r>
            <a:endParaRPr lang="zh-CN" altLang="en-US" b="1" dirty="0">
              <a:solidFill>
                <a:schemeClr val="tx2"/>
              </a:solidFill>
            </a:endParaRPr>
          </a:p>
          <a:p>
            <a:pPr algn="l">
              <a:buClrTx/>
              <a:buSzTx/>
              <a:buFontTx/>
            </a:pPr>
            <a:r>
              <a:rPr lang="zh-CN" altLang="en-US" b="1" dirty="0">
                <a:solidFill>
                  <a:srgbClr val="745700"/>
                </a:solidFill>
              </a:rPr>
              <a:t>4. It </a:t>
            </a:r>
            <a:r>
              <a:rPr lang="zh-CN" altLang="en-US" b="1" u="sng" dirty="0">
                <a:solidFill>
                  <a:srgbClr val="745700"/>
                </a:solidFill>
              </a:rPr>
              <a:t>played an increasingly important role/part in</a:t>
            </a:r>
            <a:r>
              <a:rPr lang="zh-CN" altLang="en-US" b="1" dirty="0">
                <a:solidFill>
                  <a:srgbClr val="745700"/>
                </a:solidFill>
              </a:rPr>
              <a:t> our life.</a:t>
            </a:r>
            <a:endParaRPr lang="zh-CN" altLang="en-US" b="1" dirty="0">
              <a:solidFill>
                <a:srgbClr val="745700"/>
              </a:solidFill>
            </a:endParaRPr>
          </a:p>
          <a:p>
            <a:r>
              <a:rPr lang="en-US" altLang="zh-CN" b="1" dirty="0">
                <a:solidFill>
                  <a:schemeClr val="tx2"/>
                </a:solidFill>
              </a:rPr>
              <a:t>   </a:t>
            </a:r>
            <a:r>
              <a:rPr lang="zh-CN" altLang="en-US" b="1" dirty="0">
                <a:solidFill>
                  <a:schemeClr val="tx2"/>
                </a:solidFill>
              </a:rPr>
              <a:t>它在我们的生活中起着越来越重要的作用。</a:t>
            </a:r>
            <a:endParaRPr lang="zh-CN" altLang="en-US" b="1" dirty="0">
              <a:solidFill>
                <a:schemeClr val="tx2"/>
              </a:solidFill>
            </a:endParaRPr>
          </a:p>
          <a:p>
            <a:pPr algn="l">
              <a:buClrTx/>
              <a:buSzTx/>
              <a:buFontTx/>
            </a:pPr>
            <a:r>
              <a:rPr lang="zh-CN" altLang="en-US" b="1" dirty="0">
                <a:solidFill>
                  <a:srgbClr val="745700"/>
                </a:solidFill>
              </a:rPr>
              <a:t>5. Local transportation is</a:t>
            </a:r>
            <a:r>
              <a:rPr lang="zh-CN" altLang="en-US" b="1" u="sng" dirty="0">
                <a:solidFill>
                  <a:srgbClr val="745700"/>
                </a:solidFill>
              </a:rPr>
              <a:t> easily accessible/ of easy access/ very convenient</a:t>
            </a:r>
            <a:r>
              <a:rPr lang="zh-CN" altLang="en-US" b="1" dirty="0">
                <a:solidFill>
                  <a:srgbClr val="745700"/>
                </a:solidFill>
              </a:rPr>
              <a:t>.</a:t>
            </a:r>
            <a:endParaRPr lang="zh-CN" altLang="en-US" b="1" dirty="0">
              <a:solidFill>
                <a:srgbClr val="745700"/>
              </a:solidFill>
            </a:endParaRPr>
          </a:p>
          <a:p>
            <a:pPr algn="l">
              <a:buClrTx/>
              <a:buSzTx/>
              <a:buFontTx/>
            </a:pPr>
            <a:r>
              <a:rPr lang="zh-CN" altLang="en-US" b="1" dirty="0">
                <a:solidFill>
                  <a:srgbClr val="745700"/>
                </a:solidFill>
              </a:rPr>
              <a:t>6. People can </a:t>
            </a:r>
            <a:r>
              <a:rPr lang="zh-CN" altLang="en-US" b="1" u="sng" dirty="0">
                <a:solidFill>
                  <a:srgbClr val="745700"/>
                </a:solidFill>
              </a:rPr>
              <a:t>have easy access to</a:t>
            </a:r>
            <a:r>
              <a:rPr lang="zh-CN" altLang="en-US" b="1" dirty="0">
                <a:solidFill>
                  <a:srgbClr val="745700"/>
                </a:solidFill>
              </a:rPr>
              <a:t> local transportation.</a:t>
            </a:r>
            <a:endParaRPr lang="zh-CN" altLang="en-US" b="1" dirty="0">
              <a:solidFill>
                <a:srgbClr val="745700"/>
              </a:solidFill>
            </a:endParaRPr>
          </a:p>
          <a:p>
            <a:r>
              <a:rPr lang="en-US" altLang="zh-CN" b="1" dirty="0">
                <a:solidFill>
                  <a:schemeClr val="tx2"/>
                </a:solidFill>
              </a:rPr>
              <a:t>   </a:t>
            </a:r>
            <a:r>
              <a:rPr lang="zh-CN" altLang="en-US" b="1" dirty="0">
                <a:solidFill>
                  <a:schemeClr val="tx2"/>
                </a:solidFill>
              </a:rPr>
              <a:t>当地交通十分方便。（句5-6）</a:t>
            </a:r>
            <a:endParaRPr lang="zh-CN" altLang="en-US" b="1" dirty="0">
              <a:solidFill>
                <a:schemeClr val="tx2"/>
              </a:solidFill>
            </a:endParaRPr>
          </a:p>
        </p:txBody>
      </p:sp>
      <p:sp>
        <p:nvSpPr>
          <p:cNvPr id="516" name="曲线"/>
          <p:cNvSpPr>
            <a:spLocks noChangeAspect="1"/>
          </p:cNvSpPr>
          <p:nvPr/>
        </p:nvSpPr>
        <p:spPr>
          <a:xfrm rot="10800000">
            <a:off x="899795" y="829310"/>
            <a:ext cx="1152525" cy="817880"/>
          </a:xfrm>
          <a:custGeom>
            <a:avLst/>
            <a:gdLst>
              <a:gd name="T1" fmla="*/ 0 w 21600"/>
              <a:gd name="T2" fmla="*/ 0 h 21600"/>
              <a:gd name="T3" fmla="*/ 21600 w 21600"/>
              <a:gd name="T4" fmla="*/ 21600 h 21600"/>
            </a:gdLst>
            <a:ahLst/>
            <a:cxnLst/>
            <a:rect l="T1" t="T2" r="T3" b="T4"/>
            <a:pathLst>
              <a:path w="21600" h="21600">
                <a:moveTo>
                  <a:pt x="20430" y="21600"/>
                </a:moveTo>
                <a:lnTo>
                  <a:pt x="6672" y="21600"/>
                </a:lnTo>
                <a:lnTo>
                  <a:pt x="0" y="10800"/>
                </a:lnTo>
                <a:lnTo>
                  <a:pt x="6672" y="0"/>
                </a:lnTo>
                <a:lnTo>
                  <a:pt x="20430" y="0"/>
                </a:lnTo>
                <a:lnTo>
                  <a:pt x="21600" y="1893"/>
                </a:lnTo>
                <a:lnTo>
                  <a:pt x="11221" y="1893"/>
                </a:lnTo>
                <a:lnTo>
                  <a:pt x="5691" y="10844"/>
                </a:lnTo>
                <a:lnTo>
                  <a:pt x="11221" y="19794"/>
                </a:lnTo>
                <a:lnTo>
                  <a:pt x="21545" y="19794"/>
                </a:lnTo>
                <a:close/>
              </a:path>
            </a:pathLst>
          </a:custGeom>
          <a:solidFill>
            <a:srgbClr val="FAC14D"/>
          </a:solidFill>
          <a:ln w="38100" cap="flat" cmpd="sng">
            <a:solidFill>
              <a:srgbClr val="FFFFFF"/>
            </a:solidFill>
            <a:prstDash val="solid"/>
            <a:round/>
          </a:ln>
          <a:effectLst>
            <a:outerShdw blurRad="50800" dist="38100" dir="2700000" algn="tl" rotWithShape="0">
              <a:srgbClr val="000000">
                <a:alpha val="39607"/>
              </a:srgbClr>
            </a:outerShdw>
          </a:effectLst>
        </p:spPr>
        <p:txBody>
          <a:bodyPr rtlCol="0" anchor="ctr"/>
          <a:lstStyle/>
          <a:p>
            <a:pPr algn="ctr"/>
            <a:endParaRPr sz="10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additive="base">
                                        <p:cTn id="40"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41" dur="500"/>
                                        <p:tgtEl>
                                          <p:spTgt spid="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barn(inVertical)">
                                      <p:cBhvr>
                                        <p:cTn id="46" dur="500"/>
                                        <p:tgtEl>
                                          <p:spTgt spid="4">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additive="base">
                                        <p:cTn id="51"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wipe(down)">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 calcmode="lin" valueType="num">
                                      <p:cBhvr additive="base">
                                        <p:cTn id="62" dur="500"/>
                                        <p:tgtEl>
                                          <p:spTgt spid="4">
                                            <p:txEl>
                                              <p:pRg st="8" end="8"/>
                                            </p:txEl>
                                          </p:spTgt>
                                        </p:tgtEl>
                                        <p:attrNameLst>
                                          <p:attrName>ppt_y</p:attrName>
                                        </p:attrNameLst>
                                      </p:cBhvr>
                                      <p:tavLst>
                                        <p:tav tm="0">
                                          <p:val>
                                            <p:strVal val="#ppt_y+#ppt_h*1.125000"/>
                                          </p:val>
                                        </p:tav>
                                        <p:tav tm="100000">
                                          <p:val>
                                            <p:strVal val="#ppt_y"/>
                                          </p:val>
                                        </p:tav>
                                      </p:tavLst>
                                    </p:anim>
                                    <p:animEffect transition="in" filter="wipe(up)">
                                      <p:cBhvr>
                                        <p:cTn id="63" dur="500"/>
                                        <p:tgtEl>
                                          <p:spTgt spid="4">
                                            <p:txEl>
                                              <p:pRg st="8" end="8"/>
                                            </p:txEl>
                                          </p:spTgt>
                                        </p:tgtEl>
                                      </p:cBhvr>
                                    </p:animEffect>
                                  </p:childTnLst>
                                </p:cTn>
                              </p:par>
                              <p:par>
                                <p:cTn id="64" presetID="12" presetClass="entr" presetSubtype="4" fill="hold" nodeType="withEffect">
                                  <p:stCondLst>
                                    <p:cond delay="0"/>
                                  </p:stCondLst>
                                  <p:childTnLst>
                                    <p:set>
                                      <p:cBhvr>
                                        <p:cTn id="65" dur="1" fill="hold">
                                          <p:stCondLst>
                                            <p:cond delay="0"/>
                                          </p:stCondLst>
                                        </p:cTn>
                                        <p:tgtEl>
                                          <p:spTgt spid="4">
                                            <p:txEl>
                                              <p:pRg st="9" end="9"/>
                                            </p:txEl>
                                          </p:spTgt>
                                        </p:tgtEl>
                                        <p:attrNameLst>
                                          <p:attrName>style.visibility</p:attrName>
                                        </p:attrNameLst>
                                      </p:cBhvr>
                                      <p:to>
                                        <p:strVal val="visible"/>
                                      </p:to>
                                    </p:set>
                                    <p:anim calcmode="lin" valueType="num">
                                      <p:cBhvr additive="base">
                                        <p:cTn id="66" dur="500"/>
                                        <p:tgtEl>
                                          <p:spTgt spid="4">
                                            <p:txEl>
                                              <p:pRg st="9" end="9"/>
                                            </p:txEl>
                                          </p:spTgt>
                                        </p:tgtEl>
                                        <p:attrNameLst>
                                          <p:attrName>ppt_y</p:attrName>
                                        </p:attrNameLst>
                                      </p:cBhvr>
                                      <p:tavLst>
                                        <p:tav tm="0">
                                          <p:val>
                                            <p:strVal val="#ppt_y+#ppt_h*1.125000"/>
                                          </p:val>
                                        </p:tav>
                                        <p:tav tm="100000">
                                          <p:val>
                                            <p:strVal val="#ppt_y"/>
                                          </p:val>
                                        </p:tav>
                                      </p:tavLst>
                                    </p:anim>
                                    <p:animEffect transition="in" filter="wipe(up)">
                                      <p:cBhvr>
                                        <p:cTn id="67" dur="500"/>
                                        <p:tgtEl>
                                          <p:spTgt spid="4">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
                                            <p:txEl>
                                              <p:pRg st="10" end="10"/>
                                            </p:txEl>
                                          </p:spTgt>
                                        </p:tgtEl>
                                        <p:attrNameLst>
                                          <p:attrName>style.visibility</p:attrName>
                                        </p:attrNameLst>
                                      </p:cBhvr>
                                      <p:to>
                                        <p:strVal val="visible"/>
                                      </p:to>
                                    </p:set>
                                    <p:anim calcmode="lin" valueType="num">
                                      <p:cBhvr additive="base">
                                        <p:cTn id="72"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51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6"/>
            <a:ext cx="754951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Writing preparations</a:t>
            </a:r>
            <a:endPar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2" name="文本框 1"/>
          <p:cNvSpPr txBox="1"/>
          <p:nvPr/>
        </p:nvSpPr>
        <p:spPr>
          <a:xfrm>
            <a:off x="2052320" y="777875"/>
            <a:ext cx="6800850" cy="922020"/>
          </a:xfrm>
          <a:prstGeom prst="rect">
            <a:avLst/>
          </a:prstGeom>
          <a:noFill/>
        </p:spPr>
        <p:txBody>
          <a:bodyPr wrap="square" rtlCol="0" anchor="t">
            <a:spAutoFit/>
          </a:bodyPr>
          <a:lstStyle/>
          <a:p>
            <a:r>
              <a:rPr lang="zh-CN" altLang="en-US" b="1">
                <a:solidFill>
                  <a:srgbClr val="002060"/>
                </a:solidFill>
              </a:rPr>
              <a:t>Body Arrangements -中间段</a:t>
            </a:r>
            <a:r>
              <a:rPr lang="en-US" altLang="zh-CN" b="1">
                <a:solidFill>
                  <a:srgbClr val="002060"/>
                </a:solidFill>
              </a:rPr>
              <a:t>   </a:t>
            </a:r>
            <a:r>
              <a:rPr b="1">
                <a:solidFill>
                  <a:srgbClr val="002060"/>
                </a:solidFill>
              </a:rPr>
              <a:t>【观点鲜明to the point  → 实事求是seek truth from facts → 条理清楚Clear organization → 简洁明快Simple and Clear language】</a:t>
            </a:r>
            <a:endParaRPr b="1">
              <a:solidFill>
                <a:srgbClr val="002060"/>
              </a:solidFill>
            </a:endParaRPr>
          </a:p>
        </p:txBody>
      </p:sp>
      <p:sp>
        <p:nvSpPr>
          <p:cNvPr id="3" name="文本框 2"/>
          <p:cNvSpPr txBox="1"/>
          <p:nvPr/>
        </p:nvSpPr>
        <p:spPr>
          <a:xfrm>
            <a:off x="395605" y="1057275"/>
            <a:ext cx="1167765" cy="460375"/>
          </a:xfrm>
          <a:prstGeom prst="rect">
            <a:avLst/>
          </a:prstGeom>
          <a:noFill/>
        </p:spPr>
        <p:txBody>
          <a:bodyPr wrap="square" rtlCol="0" anchor="t">
            <a:spAutoFit/>
          </a:bodyPr>
          <a:lstStyle/>
          <a:p>
            <a:r>
              <a:rPr lang="zh-CN" altLang="en-US" sz="2400" b="1">
                <a:solidFill>
                  <a:srgbClr val="002060"/>
                </a:solidFill>
                <a:sym typeface="+mn-ea"/>
              </a:rPr>
              <a:t>Part </a:t>
            </a:r>
            <a:r>
              <a:rPr lang="en-US" altLang="zh-CN" sz="2400" b="1">
                <a:solidFill>
                  <a:srgbClr val="002060"/>
                </a:solidFill>
                <a:sym typeface="+mn-ea"/>
              </a:rPr>
              <a:t>2</a:t>
            </a:r>
            <a:r>
              <a:rPr lang="zh-CN" altLang="en-US" sz="2400" b="1">
                <a:solidFill>
                  <a:srgbClr val="002060"/>
                </a:solidFill>
                <a:sym typeface="+mn-ea"/>
              </a:rPr>
              <a:t> </a:t>
            </a:r>
            <a:endParaRPr lang="zh-CN" altLang="en-US" sz="2400" b="1">
              <a:solidFill>
                <a:srgbClr val="002060"/>
              </a:solidFill>
              <a:sym typeface="+mn-ea"/>
            </a:endParaRPr>
          </a:p>
        </p:txBody>
      </p:sp>
      <p:sp>
        <p:nvSpPr>
          <p:cNvPr id="4" name="文本框 3"/>
          <p:cNvSpPr txBox="1"/>
          <p:nvPr/>
        </p:nvSpPr>
        <p:spPr>
          <a:xfrm>
            <a:off x="259080" y="1849120"/>
            <a:ext cx="8626475" cy="3415030"/>
          </a:xfrm>
          <a:prstGeom prst="rect">
            <a:avLst/>
          </a:prstGeom>
          <a:noFill/>
        </p:spPr>
        <p:txBody>
          <a:bodyPr wrap="square" rtlCol="0" anchor="t">
            <a:spAutoFit/>
          </a:bodyPr>
          <a:lstStyle/>
          <a:p>
            <a:r>
              <a:rPr lang="zh-CN" altLang="en-US" b="1" dirty="0">
                <a:solidFill>
                  <a:srgbClr val="745700"/>
                </a:solidFill>
              </a:rPr>
              <a:t>1. </a:t>
            </a:r>
            <a:r>
              <a:rPr lang="zh-CN" altLang="en-US" b="1" u="sng" dirty="0">
                <a:solidFill>
                  <a:srgbClr val="745700"/>
                </a:solidFill>
              </a:rPr>
              <a:t>What really matters/counts</a:t>
            </a:r>
            <a:r>
              <a:rPr lang="zh-CN" altLang="en-US" b="1" dirty="0">
                <a:solidFill>
                  <a:srgbClr val="745700"/>
                </a:solidFill>
              </a:rPr>
              <a:t> is whether you can </a:t>
            </a:r>
            <a:r>
              <a:rPr lang="zh-CN" altLang="en-US" b="1" u="sng" dirty="0">
                <a:solidFill>
                  <a:srgbClr val="745700"/>
                </a:solidFill>
              </a:rPr>
              <a:t>concentrate on</a:t>
            </a:r>
            <a:r>
              <a:rPr lang="zh-CN" altLang="en-US" b="1" dirty="0">
                <a:solidFill>
                  <a:srgbClr val="745700"/>
                </a:solidFill>
              </a:rPr>
              <a:t> your lessons.</a:t>
            </a:r>
            <a:endParaRPr lang="zh-CN" altLang="en-US" b="1" dirty="0">
              <a:solidFill>
                <a:srgbClr val="745700"/>
              </a:solidFill>
            </a:endParaRPr>
          </a:p>
          <a:p>
            <a:r>
              <a:rPr lang="en-US" altLang="zh-CN" b="1" dirty="0">
                <a:solidFill>
                  <a:schemeClr val="tx1"/>
                </a:solidFill>
              </a:rPr>
              <a:t>   </a:t>
            </a:r>
            <a:r>
              <a:rPr lang="zh-CN" altLang="en-US" b="1" dirty="0">
                <a:solidFill>
                  <a:schemeClr val="tx1"/>
                </a:solidFill>
              </a:rPr>
              <a:t>真正要紧的是你是否能全神贯注于你的功课。</a:t>
            </a:r>
            <a:endParaRPr lang="zh-CN" altLang="en-US" b="1" dirty="0">
              <a:solidFill>
                <a:schemeClr val="tx1"/>
              </a:solidFill>
            </a:endParaRPr>
          </a:p>
          <a:p>
            <a:r>
              <a:rPr lang="zh-CN" altLang="en-US" b="1" dirty="0">
                <a:solidFill>
                  <a:srgbClr val="745700"/>
                </a:solidFill>
              </a:rPr>
              <a:t>2. </a:t>
            </a:r>
            <a:r>
              <a:rPr lang="zh-CN" altLang="en-US" b="1" u="sng" dirty="0">
                <a:solidFill>
                  <a:srgbClr val="745700"/>
                </a:solidFill>
              </a:rPr>
              <a:t>Above all /Most important of all</a:t>
            </a:r>
            <a:r>
              <a:rPr lang="zh-CN" altLang="en-US" b="1" dirty="0">
                <a:solidFill>
                  <a:srgbClr val="745700"/>
                </a:solidFill>
              </a:rPr>
              <a:t>, you should believe in yourself.</a:t>
            </a:r>
            <a:endParaRPr lang="zh-CN" altLang="en-US" b="1" dirty="0">
              <a:solidFill>
                <a:srgbClr val="745700"/>
              </a:solidFill>
            </a:endParaRPr>
          </a:p>
          <a:p>
            <a:r>
              <a:rPr lang="en-US" altLang="zh-CN" b="1" dirty="0">
                <a:solidFill>
                  <a:schemeClr val="tx1"/>
                </a:solidFill>
              </a:rPr>
              <a:t>   </a:t>
            </a:r>
            <a:r>
              <a:rPr lang="zh-CN" altLang="en-US" b="1" dirty="0">
                <a:solidFill>
                  <a:schemeClr val="tx1"/>
                </a:solidFill>
              </a:rPr>
              <a:t>最重要的是，你要相信自己。</a:t>
            </a:r>
            <a:endParaRPr lang="zh-CN" altLang="en-US" b="1" dirty="0">
              <a:solidFill>
                <a:schemeClr val="tx1"/>
              </a:solidFill>
            </a:endParaRPr>
          </a:p>
          <a:p>
            <a:r>
              <a:rPr lang="zh-CN" altLang="en-US" b="1" dirty="0">
                <a:solidFill>
                  <a:srgbClr val="745700"/>
                </a:solidFill>
              </a:rPr>
              <a:t>3. </a:t>
            </a:r>
            <a:r>
              <a:rPr lang="zh-CN" altLang="en-US" b="1" u="sng" dirty="0">
                <a:solidFill>
                  <a:srgbClr val="745700"/>
                </a:solidFill>
              </a:rPr>
              <a:t>Although</a:t>
            </a:r>
            <a:r>
              <a:rPr lang="zh-CN" altLang="en-US" b="1" dirty="0">
                <a:solidFill>
                  <a:srgbClr val="745700"/>
                </a:solidFill>
              </a:rPr>
              <a:t> it seems…, it is true that… are very important in…</a:t>
            </a:r>
            <a:endParaRPr lang="zh-CN" altLang="en-US" b="1" dirty="0">
              <a:solidFill>
                <a:srgbClr val="745700"/>
              </a:solidFill>
            </a:endParaRPr>
          </a:p>
          <a:p>
            <a:r>
              <a:rPr lang="en-US" altLang="zh-CN" b="1" dirty="0">
                <a:solidFill>
                  <a:schemeClr val="tx1"/>
                </a:solidFill>
              </a:rPr>
              <a:t>   </a:t>
            </a:r>
            <a:r>
              <a:rPr lang="zh-CN" altLang="en-US" b="1" dirty="0">
                <a:solidFill>
                  <a:schemeClr val="tx1"/>
                </a:solidFill>
              </a:rPr>
              <a:t>虽然……似乎……, 但确实在…方面…是非常重要的。</a:t>
            </a:r>
            <a:endParaRPr lang="zh-CN" altLang="en-US" b="1" dirty="0">
              <a:solidFill>
                <a:schemeClr val="tx1"/>
              </a:solidFill>
            </a:endParaRPr>
          </a:p>
          <a:p>
            <a:r>
              <a:rPr lang="zh-CN" altLang="en-US" b="1" dirty="0">
                <a:solidFill>
                  <a:srgbClr val="745700"/>
                </a:solidFill>
              </a:rPr>
              <a:t>4. </a:t>
            </a:r>
            <a:r>
              <a:rPr lang="zh-CN" altLang="en-US" b="1" u="sng" dirty="0">
                <a:solidFill>
                  <a:srgbClr val="745700"/>
                </a:solidFill>
              </a:rPr>
              <a:t>With the rapid growth of…</a:t>
            </a:r>
            <a:r>
              <a:rPr lang="en-US" altLang="zh-CN" b="1" dirty="0">
                <a:solidFill>
                  <a:srgbClr val="745700"/>
                </a:solidFill>
              </a:rPr>
              <a:t>, ...</a:t>
            </a:r>
            <a:r>
              <a:rPr lang="zh-CN" altLang="en-US" b="1" dirty="0">
                <a:solidFill>
                  <a:srgbClr val="745700"/>
                </a:solidFill>
              </a:rPr>
              <a:t> have/has become increasingly important in our daily life.</a:t>
            </a:r>
            <a:endParaRPr lang="zh-CN" altLang="en-US" b="1" dirty="0">
              <a:solidFill>
                <a:srgbClr val="745700"/>
              </a:solidFill>
            </a:endParaRPr>
          </a:p>
          <a:p>
            <a:r>
              <a:rPr lang="en-US" altLang="zh-CN" b="1" dirty="0">
                <a:solidFill>
                  <a:schemeClr val="tx1"/>
                </a:solidFill>
              </a:rPr>
              <a:t>   </a:t>
            </a:r>
            <a:r>
              <a:rPr lang="zh-CN" altLang="en-US" b="1" dirty="0">
                <a:solidFill>
                  <a:schemeClr val="tx1"/>
                </a:solidFill>
              </a:rPr>
              <a:t>随着……的快速增长，……在我们的日常生活中已经变得越来越重要。</a:t>
            </a:r>
            <a:endParaRPr lang="zh-CN" altLang="en-US" b="1" dirty="0">
              <a:solidFill>
                <a:schemeClr val="tx1"/>
              </a:solidFill>
            </a:endParaRPr>
          </a:p>
          <a:p>
            <a:r>
              <a:rPr lang="zh-CN" altLang="en-US" b="1" dirty="0">
                <a:solidFill>
                  <a:srgbClr val="745700"/>
                </a:solidFill>
              </a:rPr>
              <a:t>5. Here is what </a:t>
            </a:r>
            <a:r>
              <a:rPr lang="zh-CN" altLang="en-US" b="1" u="sng" dirty="0">
                <a:solidFill>
                  <a:srgbClr val="745700"/>
                </a:solidFill>
              </a:rPr>
              <a:t>I think</a:t>
            </a:r>
            <a:r>
              <a:rPr lang="zh-CN" altLang="en-US" b="1" dirty="0">
                <a:solidFill>
                  <a:srgbClr val="745700"/>
                </a:solidFill>
              </a:rPr>
              <a:t> we should do.</a:t>
            </a:r>
            <a:r>
              <a:rPr lang="zh-CN" altLang="en-US" b="1" dirty="0">
                <a:solidFill>
                  <a:srgbClr val="745700"/>
                </a:solidFill>
                <a:sym typeface="+mn-ea"/>
              </a:rPr>
              <a:t>(I think是插入语)</a:t>
            </a:r>
            <a:endParaRPr lang="zh-CN" altLang="en-US" b="1" dirty="0">
              <a:solidFill>
                <a:srgbClr val="745700"/>
              </a:solidFill>
            </a:endParaRPr>
          </a:p>
          <a:p>
            <a:r>
              <a:rPr lang="en-US" altLang="zh-CN" b="1" dirty="0">
                <a:solidFill>
                  <a:schemeClr val="tx1"/>
                </a:solidFill>
              </a:rPr>
              <a:t>   </a:t>
            </a:r>
            <a:r>
              <a:rPr lang="zh-CN" altLang="en-US" b="1" dirty="0">
                <a:solidFill>
                  <a:schemeClr val="tx1"/>
                </a:solidFill>
              </a:rPr>
              <a:t>我认为我们应该这样做。</a:t>
            </a:r>
            <a:endParaRPr lang="zh-CN" altLang="en-US" b="1" dirty="0">
              <a:solidFill>
                <a:schemeClr val="tx1"/>
              </a:solidFill>
            </a:endParaRPr>
          </a:p>
        </p:txBody>
      </p:sp>
      <p:sp>
        <p:nvSpPr>
          <p:cNvPr id="516" name="曲线"/>
          <p:cNvSpPr>
            <a:spLocks noChangeAspect="1"/>
          </p:cNvSpPr>
          <p:nvPr/>
        </p:nvSpPr>
        <p:spPr>
          <a:xfrm rot="10800000">
            <a:off x="899795" y="829310"/>
            <a:ext cx="1152525" cy="817880"/>
          </a:xfrm>
          <a:custGeom>
            <a:avLst/>
            <a:gdLst>
              <a:gd name="T1" fmla="*/ 0 w 21600"/>
              <a:gd name="T2" fmla="*/ 0 h 21600"/>
              <a:gd name="T3" fmla="*/ 21600 w 21600"/>
              <a:gd name="T4" fmla="*/ 21600 h 21600"/>
            </a:gdLst>
            <a:ahLst/>
            <a:cxnLst/>
            <a:rect l="T1" t="T2" r="T3" b="T4"/>
            <a:pathLst>
              <a:path w="21600" h="21600">
                <a:moveTo>
                  <a:pt x="20430" y="21600"/>
                </a:moveTo>
                <a:lnTo>
                  <a:pt x="6672" y="21600"/>
                </a:lnTo>
                <a:lnTo>
                  <a:pt x="0" y="10800"/>
                </a:lnTo>
                <a:lnTo>
                  <a:pt x="6672" y="0"/>
                </a:lnTo>
                <a:lnTo>
                  <a:pt x="20430" y="0"/>
                </a:lnTo>
                <a:lnTo>
                  <a:pt x="21600" y="1893"/>
                </a:lnTo>
                <a:lnTo>
                  <a:pt x="11221" y="1893"/>
                </a:lnTo>
                <a:lnTo>
                  <a:pt x="5691" y="10844"/>
                </a:lnTo>
                <a:lnTo>
                  <a:pt x="11221" y="19794"/>
                </a:lnTo>
                <a:lnTo>
                  <a:pt x="21545" y="19794"/>
                </a:lnTo>
                <a:close/>
              </a:path>
            </a:pathLst>
          </a:custGeom>
          <a:solidFill>
            <a:srgbClr val="FAC14D"/>
          </a:solidFill>
          <a:ln w="38100" cap="flat" cmpd="sng">
            <a:solidFill>
              <a:srgbClr val="FFFFFF"/>
            </a:solidFill>
            <a:prstDash val="solid"/>
            <a:round/>
          </a:ln>
          <a:effectLst>
            <a:outerShdw blurRad="50800" dist="38100" dir="2700000" algn="tl" rotWithShape="0">
              <a:srgbClr val="000000">
                <a:alpha val="39607"/>
              </a:srgbClr>
            </a:outerShdw>
          </a:effectLst>
        </p:spPr>
        <p:txBody>
          <a:bodyPr rtlCol="0" anchor="ctr"/>
          <a:lstStyle/>
          <a:p>
            <a:pPr algn="ctr"/>
            <a:endParaRPr sz="10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barn(inVertical)">
                                      <p:cBhvr>
                                        <p:cTn id="45" dur="5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 calcmode="lin" valueType="num">
                                      <p:cBhvr additive="base">
                                        <p:cTn id="50"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wipe(down)">
                                      <p:cBhvr>
                                        <p:cTn id="56" dur="500"/>
                                        <p:tgtEl>
                                          <p:spTgt spid="4">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p:tgtEl>
                                          <p:spTgt spid="4">
                                            <p:txEl>
                                              <p:pRg st="8" end="8"/>
                                            </p:txEl>
                                          </p:spTgt>
                                        </p:tgtEl>
                                        <p:attrNameLst>
                                          <p:attrName>ppt_y</p:attrName>
                                        </p:attrNameLst>
                                      </p:cBhvr>
                                      <p:tavLst>
                                        <p:tav tm="0">
                                          <p:val>
                                            <p:strVal val="#ppt_y+#ppt_h*1.125000"/>
                                          </p:val>
                                        </p:tav>
                                        <p:tav tm="100000">
                                          <p:val>
                                            <p:strVal val="#ppt_y"/>
                                          </p:val>
                                        </p:tav>
                                      </p:tavLst>
                                    </p:anim>
                                    <p:animEffect transition="in" filter="wipe(up)">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wipe(down)">
                                      <p:cBhvr>
                                        <p:cTn id="6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51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6"/>
            <a:ext cx="754951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Writing preparations</a:t>
            </a:r>
            <a:endPar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2" name="文本框 1"/>
          <p:cNvSpPr txBox="1"/>
          <p:nvPr/>
        </p:nvSpPr>
        <p:spPr>
          <a:xfrm>
            <a:off x="1857287" y="863138"/>
            <a:ext cx="7286713" cy="923330"/>
          </a:xfrm>
          <a:prstGeom prst="rect">
            <a:avLst/>
          </a:prstGeom>
          <a:noFill/>
        </p:spPr>
        <p:txBody>
          <a:bodyPr wrap="square" rtlCol="0" anchor="t">
            <a:spAutoFit/>
          </a:bodyPr>
          <a:lstStyle/>
          <a:p>
            <a:r>
              <a:rPr lang="en-US" b="1" dirty="0">
                <a:solidFill>
                  <a:srgbClr val="002060"/>
                </a:solidFill>
              </a:rPr>
              <a:t>  </a:t>
            </a:r>
            <a:r>
              <a:rPr b="1" dirty="0" err="1">
                <a:solidFill>
                  <a:srgbClr val="002060"/>
                </a:solidFill>
              </a:rPr>
              <a:t>结尾段</a:t>
            </a:r>
            <a:r>
              <a:rPr b="1" dirty="0">
                <a:solidFill>
                  <a:srgbClr val="002060"/>
                </a:solidFill>
              </a:rPr>
              <a:t>— echo from beginning to end</a:t>
            </a:r>
            <a:endParaRPr b="1" dirty="0">
              <a:solidFill>
                <a:srgbClr val="002060"/>
              </a:solidFill>
            </a:endParaRPr>
          </a:p>
          <a:p>
            <a:r>
              <a:rPr b="1" dirty="0">
                <a:solidFill>
                  <a:srgbClr val="002060"/>
                </a:solidFill>
              </a:rPr>
              <a:t> </a:t>
            </a:r>
            <a:r>
              <a:rPr lang="en-US" b="1" dirty="0">
                <a:solidFill>
                  <a:srgbClr val="002060"/>
                </a:solidFill>
              </a:rPr>
              <a:t>           </a:t>
            </a:r>
            <a:r>
              <a:rPr b="1" dirty="0">
                <a:solidFill>
                  <a:srgbClr val="002060"/>
                </a:solidFill>
              </a:rPr>
              <a:t>(</a:t>
            </a:r>
            <a:r>
              <a:rPr b="1" dirty="0" err="1">
                <a:solidFill>
                  <a:srgbClr val="002060"/>
                </a:solidFill>
              </a:rPr>
              <a:t>照应开头，总结全文提出解决方法和期待</a:t>
            </a:r>
            <a:r>
              <a:rPr b="1" dirty="0">
                <a:solidFill>
                  <a:srgbClr val="002060"/>
                </a:solidFill>
              </a:rPr>
              <a:t>)</a:t>
            </a:r>
            <a:endParaRPr b="1" dirty="0">
              <a:solidFill>
                <a:srgbClr val="002060"/>
              </a:solidFill>
            </a:endParaRPr>
          </a:p>
          <a:p>
            <a:r>
              <a:rPr b="1" dirty="0">
                <a:solidFill>
                  <a:srgbClr val="002060"/>
                </a:solidFill>
              </a:rPr>
              <a:t>【 conclude the speech → </a:t>
            </a:r>
            <a:r>
              <a:rPr b="1" dirty="0" err="1">
                <a:solidFill>
                  <a:srgbClr val="002060"/>
                </a:solidFill>
              </a:rPr>
              <a:t>加深印象</a:t>
            </a:r>
            <a:r>
              <a:rPr b="1" dirty="0">
                <a:solidFill>
                  <a:srgbClr val="002060"/>
                </a:solidFill>
              </a:rPr>
              <a:t> → </a:t>
            </a:r>
            <a:r>
              <a:rPr b="1" dirty="0" err="1">
                <a:solidFill>
                  <a:srgbClr val="002060"/>
                </a:solidFill>
              </a:rPr>
              <a:t>提出希望</a:t>
            </a:r>
            <a:r>
              <a:rPr b="1" dirty="0">
                <a:solidFill>
                  <a:srgbClr val="002060"/>
                </a:solidFill>
              </a:rPr>
              <a:t> → </a:t>
            </a:r>
            <a:r>
              <a:rPr b="1" dirty="0" err="1">
                <a:solidFill>
                  <a:srgbClr val="002060"/>
                </a:solidFill>
              </a:rPr>
              <a:t>表达美好祝愿</a:t>
            </a:r>
            <a:r>
              <a:rPr b="1" dirty="0">
                <a:solidFill>
                  <a:srgbClr val="002060"/>
                </a:solidFill>
              </a:rPr>
              <a:t>】</a:t>
            </a:r>
            <a:endParaRPr b="1" dirty="0">
              <a:solidFill>
                <a:srgbClr val="002060"/>
              </a:solidFill>
            </a:endParaRPr>
          </a:p>
        </p:txBody>
      </p:sp>
      <p:sp>
        <p:nvSpPr>
          <p:cNvPr id="3" name="文本框 2"/>
          <p:cNvSpPr txBox="1"/>
          <p:nvPr/>
        </p:nvSpPr>
        <p:spPr>
          <a:xfrm>
            <a:off x="395605" y="1057275"/>
            <a:ext cx="1167765" cy="460375"/>
          </a:xfrm>
          <a:prstGeom prst="rect">
            <a:avLst/>
          </a:prstGeom>
          <a:noFill/>
        </p:spPr>
        <p:txBody>
          <a:bodyPr wrap="square" rtlCol="0" anchor="t">
            <a:spAutoFit/>
          </a:bodyPr>
          <a:lstStyle/>
          <a:p>
            <a:r>
              <a:rPr lang="zh-CN" altLang="en-US" sz="2400" b="1">
                <a:solidFill>
                  <a:srgbClr val="002060"/>
                </a:solidFill>
                <a:sym typeface="+mn-ea"/>
              </a:rPr>
              <a:t>Part </a:t>
            </a:r>
            <a:r>
              <a:rPr lang="en-US" altLang="zh-CN" sz="2400" b="1">
                <a:solidFill>
                  <a:srgbClr val="002060"/>
                </a:solidFill>
                <a:sym typeface="+mn-ea"/>
              </a:rPr>
              <a:t>3</a:t>
            </a:r>
            <a:r>
              <a:rPr lang="zh-CN" altLang="en-US" sz="2400" b="1">
                <a:solidFill>
                  <a:srgbClr val="002060"/>
                </a:solidFill>
                <a:sym typeface="+mn-ea"/>
              </a:rPr>
              <a:t> </a:t>
            </a:r>
            <a:endParaRPr lang="zh-CN" altLang="en-US" sz="2400" b="1">
              <a:solidFill>
                <a:srgbClr val="002060"/>
              </a:solidFill>
              <a:sym typeface="+mn-ea"/>
            </a:endParaRPr>
          </a:p>
        </p:txBody>
      </p:sp>
      <p:sp>
        <p:nvSpPr>
          <p:cNvPr id="4" name="文本框 3"/>
          <p:cNvSpPr txBox="1"/>
          <p:nvPr/>
        </p:nvSpPr>
        <p:spPr>
          <a:xfrm>
            <a:off x="467360" y="3145155"/>
            <a:ext cx="8336280" cy="1476375"/>
          </a:xfrm>
          <a:prstGeom prst="rect">
            <a:avLst/>
          </a:prstGeom>
          <a:noFill/>
        </p:spPr>
        <p:txBody>
          <a:bodyPr wrap="square" rtlCol="0" anchor="t">
            <a:spAutoFit/>
          </a:bodyPr>
          <a:lstStyle/>
          <a:p>
            <a:r>
              <a:rPr lang="zh-CN" altLang="en-US" b="1" dirty="0">
                <a:solidFill>
                  <a:srgbClr val="C00000"/>
                </a:solidFill>
              </a:rPr>
              <a:t>4. I sincerely hope that you will have a wonderful time tonight.</a:t>
            </a:r>
            <a:endParaRPr lang="zh-CN" altLang="en-US" b="1" dirty="0">
              <a:solidFill>
                <a:srgbClr val="C00000"/>
              </a:solidFill>
            </a:endParaRPr>
          </a:p>
          <a:p>
            <a:r>
              <a:rPr lang="en-US" altLang="zh-CN" b="1" dirty="0">
                <a:solidFill>
                  <a:srgbClr val="745700"/>
                </a:solidFill>
              </a:rPr>
              <a:t>    </a:t>
            </a:r>
            <a:r>
              <a:rPr lang="zh-CN" altLang="en-US" b="1" dirty="0">
                <a:solidFill>
                  <a:schemeClr val="tx1"/>
                </a:solidFill>
              </a:rPr>
              <a:t>我们衷心希望你们今晚过得开心。</a:t>
            </a:r>
            <a:endParaRPr lang="zh-CN" altLang="en-US" b="1" dirty="0">
              <a:solidFill>
                <a:schemeClr val="tx1"/>
              </a:solidFill>
            </a:endParaRPr>
          </a:p>
          <a:p>
            <a:r>
              <a:rPr lang="zh-CN" altLang="en-US" b="1" dirty="0">
                <a:solidFill>
                  <a:srgbClr val="C00000"/>
                </a:solidFill>
              </a:rPr>
              <a:t>5. Thank you from the bottom of my heart for giving me this chance to speak to you today.</a:t>
            </a:r>
            <a:endParaRPr lang="zh-CN" altLang="en-US" b="1" dirty="0">
              <a:solidFill>
                <a:srgbClr val="C00000"/>
              </a:solidFill>
            </a:endParaRPr>
          </a:p>
          <a:p>
            <a:r>
              <a:rPr lang="en-US" altLang="zh-CN" b="1" dirty="0">
                <a:solidFill>
                  <a:srgbClr val="745700"/>
                </a:solidFill>
              </a:rPr>
              <a:t>    </a:t>
            </a:r>
            <a:r>
              <a:rPr lang="zh-CN" altLang="en-US" b="1" dirty="0">
                <a:solidFill>
                  <a:schemeClr val="tx1"/>
                </a:solidFill>
              </a:rPr>
              <a:t>我从心底感谢你们今天给了我这个机会在你们面前讲话。</a:t>
            </a:r>
            <a:endParaRPr lang="zh-CN" altLang="en-US" b="1" dirty="0">
              <a:solidFill>
                <a:schemeClr val="tx1"/>
              </a:solidFill>
            </a:endParaRPr>
          </a:p>
        </p:txBody>
      </p:sp>
      <p:sp>
        <p:nvSpPr>
          <p:cNvPr id="524" name="曲线"/>
          <p:cNvSpPr>
            <a:spLocks noChangeAspect="1"/>
          </p:cNvSpPr>
          <p:nvPr/>
        </p:nvSpPr>
        <p:spPr>
          <a:xfrm rot="10800000">
            <a:off x="899795" y="841375"/>
            <a:ext cx="1146175" cy="767715"/>
          </a:xfrm>
          <a:custGeom>
            <a:avLst/>
            <a:gdLst>
              <a:gd name="T1" fmla="*/ 0 w 21600"/>
              <a:gd name="T2" fmla="*/ 0 h 21600"/>
              <a:gd name="T3" fmla="*/ 21600 w 21600"/>
              <a:gd name="T4" fmla="*/ 21600 h 21600"/>
            </a:gdLst>
            <a:ahLst/>
            <a:cxnLst/>
            <a:rect l="T1" t="T2" r="T3" b="T4"/>
            <a:pathLst>
              <a:path w="21600" h="21600">
                <a:moveTo>
                  <a:pt x="20430" y="21600"/>
                </a:moveTo>
                <a:lnTo>
                  <a:pt x="6672" y="21600"/>
                </a:lnTo>
                <a:lnTo>
                  <a:pt x="0" y="10800"/>
                </a:lnTo>
                <a:lnTo>
                  <a:pt x="6672" y="0"/>
                </a:lnTo>
                <a:lnTo>
                  <a:pt x="20430" y="0"/>
                </a:lnTo>
                <a:lnTo>
                  <a:pt x="21600" y="1893"/>
                </a:lnTo>
                <a:lnTo>
                  <a:pt x="11221" y="1893"/>
                </a:lnTo>
                <a:lnTo>
                  <a:pt x="5691" y="10844"/>
                </a:lnTo>
                <a:lnTo>
                  <a:pt x="11221" y="19794"/>
                </a:lnTo>
                <a:lnTo>
                  <a:pt x="21545" y="19794"/>
                </a:lnTo>
                <a:close/>
              </a:path>
            </a:pathLst>
          </a:custGeom>
          <a:solidFill>
            <a:srgbClr val="F95647"/>
          </a:solidFill>
          <a:ln w="38100" cap="flat" cmpd="sng">
            <a:solidFill>
              <a:srgbClr val="FFFFFF"/>
            </a:solidFill>
            <a:prstDash val="solid"/>
            <a:round/>
          </a:ln>
          <a:effectLst>
            <a:outerShdw blurRad="50800" dist="38100" dir="2700000" algn="tl" rotWithShape="0">
              <a:srgbClr val="000000">
                <a:alpha val="39607"/>
              </a:srgbClr>
            </a:outerShdw>
          </a:effectLst>
        </p:spPr>
        <p:txBody>
          <a:bodyPr rtlCol="0" anchor="ctr"/>
          <a:lstStyle/>
          <a:p>
            <a:pPr algn="ctr"/>
            <a:endParaRPr sz="100"/>
          </a:p>
        </p:txBody>
      </p:sp>
      <p:sp>
        <p:nvSpPr>
          <p:cNvPr id="5" name="文本框 4"/>
          <p:cNvSpPr txBox="1"/>
          <p:nvPr/>
        </p:nvSpPr>
        <p:spPr>
          <a:xfrm>
            <a:off x="467360" y="1849120"/>
            <a:ext cx="5077460" cy="1198880"/>
          </a:xfrm>
          <a:prstGeom prst="rect">
            <a:avLst/>
          </a:prstGeom>
          <a:noFill/>
        </p:spPr>
        <p:txBody>
          <a:bodyPr wrap="square" rtlCol="0" anchor="t">
            <a:spAutoFit/>
          </a:bodyPr>
          <a:lstStyle/>
          <a:p>
            <a:r>
              <a:rPr lang="zh-CN" altLang="en-US" b="1" dirty="0">
                <a:solidFill>
                  <a:srgbClr val="C00000"/>
                </a:solidFill>
              </a:rPr>
              <a:t>结尾的方法有：</a:t>
            </a:r>
            <a:endParaRPr lang="zh-CN" altLang="en-US" b="1" dirty="0">
              <a:solidFill>
                <a:srgbClr val="C00000"/>
              </a:solidFill>
            </a:endParaRPr>
          </a:p>
          <a:p>
            <a:r>
              <a:rPr lang="zh-CN" altLang="en-US" b="1" dirty="0">
                <a:solidFill>
                  <a:srgbClr val="C00000"/>
                </a:solidFill>
              </a:rPr>
              <a:t>1. 归纳法：</a:t>
            </a:r>
            <a:r>
              <a:rPr lang="zh-CN" altLang="en-US" b="1" dirty="0">
                <a:solidFill>
                  <a:schemeClr val="tx1"/>
                </a:solidFill>
              </a:rPr>
              <a:t>概括中心，总结强调</a:t>
            </a:r>
            <a:endParaRPr lang="zh-CN" altLang="en-US" b="1" dirty="0">
              <a:solidFill>
                <a:schemeClr val="tx1"/>
              </a:solidFill>
            </a:endParaRPr>
          </a:p>
          <a:p>
            <a:r>
              <a:rPr lang="zh-CN" altLang="en-US" b="1" dirty="0">
                <a:solidFill>
                  <a:srgbClr val="C00000"/>
                </a:solidFill>
              </a:rPr>
              <a:t>2. 引文法：</a:t>
            </a:r>
            <a:r>
              <a:rPr lang="zh-CN" altLang="en-US" b="1" dirty="0">
                <a:solidFill>
                  <a:schemeClr val="tx1"/>
                </a:solidFill>
              </a:rPr>
              <a:t>引用名句，升华主题</a:t>
            </a:r>
            <a:endParaRPr lang="zh-CN" altLang="en-US" b="1" dirty="0">
              <a:solidFill>
                <a:srgbClr val="745700"/>
              </a:solidFill>
            </a:endParaRPr>
          </a:p>
          <a:p>
            <a:r>
              <a:rPr lang="zh-CN" altLang="en-US" b="1" dirty="0">
                <a:solidFill>
                  <a:srgbClr val="C00000"/>
                </a:solidFill>
              </a:rPr>
              <a:t>3. 反问法：</a:t>
            </a:r>
            <a:r>
              <a:rPr lang="zh-CN" altLang="en-US" b="1" dirty="0">
                <a:solidFill>
                  <a:schemeClr val="tx1"/>
                </a:solidFill>
              </a:rPr>
              <a:t>引发思索，认同见解.</a:t>
            </a:r>
            <a:endParaRPr lang="zh-CN" altLang="en-US"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barn(inVertical)">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4" grpId="0"/>
      <p:bldP spid="4" grpId="1"/>
      <p:bldP spid="5" grpId="0" uiExpan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6"/>
            <a:ext cx="754951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Evaluation:</a:t>
            </a:r>
            <a:endParaRPr sz="24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2" name="文本框 1"/>
          <p:cNvSpPr txBox="1"/>
          <p:nvPr/>
        </p:nvSpPr>
        <p:spPr>
          <a:xfrm>
            <a:off x="3075940" y="913130"/>
            <a:ext cx="5963285" cy="1476375"/>
          </a:xfrm>
          <a:prstGeom prst="rect">
            <a:avLst/>
          </a:prstGeom>
          <a:noFill/>
        </p:spPr>
        <p:txBody>
          <a:bodyPr wrap="square" rtlCol="0" anchor="t">
            <a:spAutoFit/>
          </a:bodyPr>
          <a:lstStyle/>
          <a:p>
            <a:r>
              <a:rPr lang="en-US" altLang="zh-CN" b="1"/>
              <a:t>    </a:t>
            </a:r>
            <a:r>
              <a:rPr lang="zh-CN" altLang="en-US" b="1"/>
              <a:t>Work in groups of four. Each student read the article and others remark on others’ article. Then choose the best one to present in the class. When you are discussing, you can pay attention to the following hints.</a:t>
            </a:r>
            <a:endParaRPr lang="zh-CN" altLang="en-US" b="1"/>
          </a:p>
        </p:txBody>
      </p:sp>
      <p:pic>
        <p:nvPicPr>
          <p:cNvPr id="12" name="图片 11"/>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rcRect b="4601"/>
          <a:stretch>
            <a:fillRect/>
          </a:stretch>
        </p:blipFill>
        <p:spPr>
          <a:xfrm>
            <a:off x="-36830" y="48895"/>
            <a:ext cx="3383280" cy="2292350"/>
          </a:xfrm>
          <a:prstGeom prst="roundRect">
            <a:avLst/>
          </a:prstGeom>
        </p:spPr>
      </p:pic>
      <p:graphicFrame>
        <p:nvGraphicFramePr>
          <p:cNvPr id="3" name="表格 2"/>
          <p:cNvGraphicFramePr/>
          <p:nvPr>
            <p:custDataLst>
              <p:tags r:id="rId3"/>
            </p:custDataLst>
          </p:nvPr>
        </p:nvGraphicFramePr>
        <p:xfrm>
          <a:off x="355600" y="2342515"/>
          <a:ext cx="8502015" cy="3297555"/>
        </p:xfrm>
        <a:graphic>
          <a:graphicData uri="http://schemas.openxmlformats.org/drawingml/2006/table">
            <a:tbl>
              <a:tblPr firstRow="1" bandRow="1">
                <a:tableStyleId>{5C22544A-7EE6-4342-B048-85BDC9FD1C3A}</a:tableStyleId>
              </a:tblPr>
              <a:tblGrid>
                <a:gridCol w="1712595"/>
                <a:gridCol w="6789420"/>
              </a:tblGrid>
              <a:tr h="419100">
                <a:tc>
                  <a:txBody>
                    <a:bodyPr/>
                    <a:lstStyle/>
                    <a:p>
                      <a:pPr algn="just">
                        <a:lnSpc>
                          <a:spcPct val="115000"/>
                        </a:lnSpc>
                        <a:spcAft>
                          <a:spcPts val="0"/>
                        </a:spcAft>
                      </a:pPr>
                      <a:r>
                        <a:rPr lang="en-US" sz="2000" b="1" kern="100" dirty="0">
                          <a:solidFill>
                            <a:srgbClr val="0033CC"/>
                          </a:solidFill>
                          <a:effectLst/>
                          <a:latin typeface="Times New Roman" panose="02020603050405020304"/>
                          <a:ea typeface="宋体" panose="02010600030101010101" pitchFamily="2" charset="-122"/>
                          <a:cs typeface="Times New Roman" panose="02020603050405020304"/>
                        </a:rPr>
                        <a:t>Goal</a:t>
                      </a:r>
                      <a:endParaRPr lang="en-US" sz="2000" b="1" kern="100" dirty="0">
                        <a:solidFill>
                          <a:srgbClr val="0033CC"/>
                        </a:solidFill>
                        <a:effectLst/>
                        <a:latin typeface="Times New Roman" panose="02020603050405020304"/>
                        <a:ea typeface="宋体" panose="02010600030101010101" pitchFamily="2" charset="-122"/>
                        <a:cs typeface="Times New Roman" panose="02020603050405020304"/>
                      </a:endParaRPr>
                    </a:p>
                  </a:txBody>
                  <a:tcPr marT="34290" marB="34290"/>
                </a:tc>
                <a:tc>
                  <a:txBody>
                    <a:bodyPr/>
                    <a:lstStyle/>
                    <a:p>
                      <a:pPr algn="just">
                        <a:lnSpc>
                          <a:spcPct val="115000"/>
                        </a:lnSpc>
                        <a:spcAft>
                          <a:spcPts val="0"/>
                        </a:spcAft>
                      </a:pPr>
                      <a:r>
                        <a:rPr lang="en-US" sz="2000" b="1" kern="100">
                          <a:solidFill>
                            <a:schemeClr val="tx1"/>
                          </a:solidFill>
                          <a:effectLst/>
                          <a:latin typeface="Times New Roman" panose="02020603050405020304"/>
                          <a:ea typeface="宋体" panose="02010600030101010101" pitchFamily="2" charset="-122"/>
                          <a:cs typeface="Times New Roman" panose="02020603050405020304"/>
                        </a:rPr>
                        <a:t>Have you made the purpose clear?</a:t>
                      </a:r>
                      <a:endParaRPr lang="en-US" sz="2000" b="1" kern="100">
                        <a:solidFill>
                          <a:schemeClr val="tx1"/>
                        </a:solidFill>
                        <a:effectLst/>
                        <a:latin typeface="Times New Roman" panose="02020603050405020304"/>
                        <a:ea typeface="宋体" panose="02010600030101010101" pitchFamily="2" charset="-122"/>
                        <a:cs typeface="Times New Roman" panose="02020603050405020304"/>
                      </a:endParaRPr>
                    </a:p>
                  </a:txBody>
                  <a:tcPr marT="34290" marB="34290"/>
                </a:tc>
              </a:tr>
              <a:tr h="443230">
                <a:tc>
                  <a:txBody>
                    <a:bodyPr/>
                    <a:lstStyle/>
                    <a:p>
                      <a:pPr algn="just">
                        <a:lnSpc>
                          <a:spcPct val="115000"/>
                        </a:lnSpc>
                        <a:spcAft>
                          <a:spcPts val="0"/>
                        </a:spcAft>
                      </a:pPr>
                      <a:r>
                        <a:rPr lang="en-US" sz="2000" b="1" kern="100">
                          <a:solidFill>
                            <a:srgbClr val="0033CC"/>
                          </a:solidFill>
                          <a:effectLst/>
                          <a:latin typeface="Times New Roman" panose="02020603050405020304"/>
                          <a:ea typeface="宋体" panose="02010600030101010101" pitchFamily="2" charset="-122"/>
                          <a:cs typeface="Times New Roman" panose="02020603050405020304"/>
                        </a:rPr>
                        <a:t>Framework</a:t>
                      </a:r>
                      <a:endParaRPr lang="en-US" sz="2000" b="1" kern="100">
                        <a:solidFill>
                          <a:srgbClr val="0033CC"/>
                        </a:solidFill>
                        <a:effectLst/>
                        <a:latin typeface="Times New Roman" panose="02020603050405020304"/>
                        <a:ea typeface="宋体" panose="02010600030101010101" pitchFamily="2" charset="-122"/>
                        <a:cs typeface="Times New Roman" panose="02020603050405020304"/>
                      </a:endParaRPr>
                    </a:p>
                  </a:txBody>
                  <a:tcPr marT="34290" marB="34290"/>
                </a:tc>
                <a:tc>
                  <a:txBody>
                    <a:bodyPr/>
                    <a:lstStyle/>
                    <a:p>
                      <a:pPr algn="just">
                        <a:lnSpc>
                          <a:spcPct val="115000"/>
                        </a:lnSpc>
                        <a:spcAft>
                          <a:spcPts val="0"/>
                        </a:spcAft>
                      </a:pPr>
                      <a:r>
                        <a:rPr lang="en-US" sz="2000" b="1" kern="100" dirty="0">
                          <a:effectLst/>
                          <a:latin typeface="Times New Roman" panose="02020603050405020304"/>
                          <a:ea typeface="宋体" panose="02010600030101010101" pitchFamily="2" charset="-122"/>
                          <a:cs typeface="Times New Roman" panose="02020603050405020304"/>
                        </a:rPr>
                        <a:t>Does the structure </a:t>
                      </a:r>
                      <a:r>
                        <a:rPr lang="en-US" sz="2000" b="1" u="dottedHeavy" kern="100" dirty="0">
                          <a:solidFill>
                            <a:srgbClr val="7030A0"/>
                          </a:solidFill>
                          <a:effectLst/>
                          <a:uFill>
                            <a:solidFill>
                              <a:srgbClr val="FFC000"/>
                            </a:solidFill>
                          </a:uFill>
                          <a:latin typeface="Times New Roman" panose="02020603050405020304"/>
                          <a:ea typeface="宋体" panose="02010600030101010101" pitchFamily="2" charset="-122"/>
                          <a:cs typeface="Times New Roman" panose="02020603050405020304"/>
                        </a:rPr>
                        <a:t>conform</a:t>
                      </a:r>
                      <a:r>
                        <a:rPr lang="en-US" sz="2000" b="1" kern="100" dirty="0">
                          <a:effectLst/>
                          <a:latin typeface="Times New Roman" panose="02020603050405020304"/>
                          <a:ea typeface="宋体" panose="02010600030101010101" pitchFamily="2" charset="-122"/>
                          <a:cs typeface="Times New Roman" panose="02020603050405020304"/>
                        </a:rPr>
                        <a:t> to the requirements?</a:t>
                      </a:r>
                      <a:endParaRPr lang="en-US" sz="2000" b="1" kern="100" dirty="0">
                        <a:effectLst/>
                        <a:latin typeface="Times New Roman" panose="02020603050405020304"/>
                        <a:ea typeface="宋体" panose="02010600030101010101" pitchFamily="2" charset="-122"/>
                        <a:cs typeface="Times New Roman" panose="02020603050405020304"/>
                      </a:endParaRPr>
                    </a:p>
                  </a:txBody>
                  <a:tcPr marT="34290" marB="34290"/>
                </a:tc>
              </a:tr>
              <a:tr h="1120140">
                <a:tc>
                  <a:txBody>
                    <a:bodyPr/>
                    <a:lstStyle/>
                    <a:p>
                      <a:pPr algn="just">
                        <a:lnSpc>
                          <a:spcPct val="115000"/>
                        </a:lnSpc>
                        <a:spcAft>
                          <a:spcPts val="0"/>
                        </a:spcAft>
                      </a:pPr>
                      <a:r>
                        <a:rPr lang="en-US" sz="2000" b="1" kern="100">
                          <a:solidFill>
                            <a:srgbClr val="0033CC"/>
                          </a:solidFill>
                          <a:effectLst/>
                          <a:latin typeface="Times New Roman" panose="02020603050405020304"/>
                          <a:ea typeface="宋体" panose="02010600030101010101" pitchFamily="2" charset="-122"/>
                          <a:cs typeface="Times New Roman" panose="02020603050405020304"/>
                        </a:rPr>
                        <a:t>Language</a:t>
                      </a:r>
                      <a:endParaRPr lang="en-US" sz="2000" b="1" kern="100">
                        <a:solidFill>
                          <a:srgbClr val="0033CC"/>
                        </a:solidFill>
                        <a:effectLst/>
                        <a:latin typeface="Times New Roman" panose="02020603050405020304"/>
                        <a:ea typeface="宋体" panose="02010600030101010101" pitchFamily="2" charset="-122"/>
                        <a:cs typeface="Times New Roman" panose="02020603050405020304"/>
                      </a:endParaRPr>
                    </a:p>
                  </a:txBody>
                  <a:tcPr marT="34290" marB="34290"/>
                </a:tc>
                <a:tc>
                  <a:txBody>
                    <a:bodyPr/>
                    <a:lstStyle/>
                    <a:p>
                      <a:pPr algn="just">
                        <a:lnSpc>
                          <a:spcPct val="115000"/>
                        </a:lnSpc>
                        <a:spcAft>
                          <a:spcPts val="0"/>
                        </a:spcAft>
                      </a:pPr>
                      <a:r>
                        <a:rPr lang="en-US" sz="2000" b="1" kern="100">
                          <a:effectLst/>
                          <a:latin typeface="Times New Roman" panose="02020603050405020304"/>
                          <a:ea typeface="宋体" panose="02010600030101010101" pitchFamily="2" charset="-122"/>
                          <a:cs typeface="Times New Roman" panose="02020603050405020304"/>
                        </a:rPr>
                        <a:t>Are the sentences </a:t>
                      </a:r>
                      <a:r>
                        <a:rPr lang="en-US" sz="2000" b="1" u="dottedHeavy" kern="100">
                          <a:solidFill>
                            <a:srgbClr val="7030A0"/>
                          </a:solidFill>
                          <a:effectLst/>
                          <a:uFill>
                            <a:solidFill>
                              <a:srgbClr val="FFC000"/>
                            </a:solidFill>
                          </a:uFill>
                          <a:latin typeface="Times New Roman" panose="02020603050405020304"/>
                          <a:ea typeface="宋体" panose="02010600030101010101" pitchFamily="2" charset="-122"/>
                          <a:cs typeface="Times New Roman" panose="02020603050405020304"/>
                        </a:rPr>
                        <a:t>brief and accurate</a:t>
                      </a:r>
                      <a:r>
                        <a:rPr lang="en-US" sz="2000" b="1" kern="100">
                          <a:effectLst/>
                          <a:latin typeface="Times New Roman" panose="02020603050405020304"/>
                          <a:ea typeface="宋体" panose="02010600030101010101" pitchFamily="2" charset="-122"/>
                          <a:cs typeface="Times New Roman" panose="02020603050405020304"/>
                        </a:rPr>
                        <a:t>?  Have you used the proper punctuation, words, sentences and paragraphs to express what you recommend?</a:t>
                      </a:r>
                      <a:endParaRPr lang="en-US" sz="2000" b="1" kern="100">
                        <a:effectLst/>
                        <a:latin typeface="Times New Roman" panose="02020603050405020304"/>
                        <a:ea typeface="宋体" panose="02010600030101010101" pitchFamily="2" charset="-122"/>
                        <a:cs typeface="Times New Roman" panose="02020603050405020304"/>
                      </a:endParaRPr>
                    </a:p>
                  </a:txBody>
                  <a:tcPr marT="34290" marB="34290"/>
                </a:tc>
              </a:tr>
              <a:tr h="443865">
                <a:tc>
                  <a:txBody>
                    <a:bodyPr/>
                    <a:lstStyle/>
                    <a:p>
                      <a:pPr algn="just">
                        <a:lnSpc>
                          <a:spcPct val="115000"/>
                        </a:lnSpc>
                        <a:spcAft>
                          <a:spcPts val="0"/>
                        </a:spcAft>
                      </a:pPr>
                      <a:r>
                        <a:rPr lang="en-US" sz="2000" b="1" kern="100" dirty="0">
                          <a:solidFill>
                            <a:srgbClr val="0033CC"/>
                          </a:solidFill>
                          <a:effectLst/>
                          <a:latin typeface="Times New Roman" panose="02020603050405020304"/>
                          <a:ea typeface="宋体" panose="02010600030101010101" pitchFamily="2" charset="-122"/>
                          <a:cs typeface="Times New Roman" panose="02020603050405020304"/>
                        </a:rPr>
                        <a:t>Main points</a:t>
                      </a:r>
                      <a:endParaRPr lang="en-US" sz="2000" b="1" kern="100" dirty="0">
                        <a:solidFill>
                          <a:srgbClr val="0033CC"/>
                        </a:solidFill>
                        <a:effectLst/>
                        <a:latin typeface="Times New Roman" panose="02020603050405020304"/>
                        <a:ea typeface="宋体" panose="02010600030101010101" pitchFamily="2" charset="-122"/>
                        <a:cs typeface="Times New Roman" panose="02020603050405020304"/>
                      </a:endParaRPr>
                    </a:p>
                  </a:txBody>
                  <a:tcPr marT="34290" marB="34290"/>
                </a:tc>
                <a:tc>
                  <a:txBody>
                    <a:bodyPr/>
                    <a:lstStyle/>
                    <a:p>
                      <a:pPr algn="just">
                        <a:lnSpc>
                          <a:spcPct val="115000"/>
                        </a:lnSpc>
                        <a:spcAft>
                          <a:spcPts val="0"/>
                        </a:spcAft>
                      </a:pPr>
                      <a:r>
                        <a:rPr lang="en-US" sz="2000" b="1" kern="100">
                          <a:effectLst/>
                          <a:latin typeface="Times New Roman" panose="02020603050405020304"/>
                          <a:ea typeface="宋体" panose="02010600030101010101" pitchFamily="2" charset="-122"/>
                          <a:cs typeface="Times New Roman" panose="02020603050405020304"/>
                        </a:rPr>
                        <a:t>Is the article to the point?</a:t>
                      </a:r>
                      <a:endParaRPr lang="en-US" sz="2000" b="1" kern="100">
                        <a:effectLst/>
                        <a:latin typeface="Times New Roman" panose="02020603050405020304"/>
                        <a:ea typeface="宋体" panose="02010600030101010101" pitchFamily="2" charset="-122"/>
                        <a:cs typeface="Times New Roman" panose="02020603050405020304"/>
                      </a:endParaRPr>
                    </a:p>
                  </a:txBody>
                  <a:tcPr marT="34290" marB="34290"/>
                </a:tc>
              </a:tr>
              <a:tr h="419100">
                <a:tc>
                  <a:txBody>
                    <a:bodyPr/>
                    <a:lstStyle/>
                    <a:p>
                      <a:pPr marL="0" algn="just" defTabSz="913765" rtl="0" eaLnBrk="1" latinLnBrk="0" hangingPunct="1">
                        <a:lnSpc>
                          <a:spcPct val="115000"/>
                        </a:lnSpc>
                        <a:spcAft>
                          <a:spcPts val="0"/>
                        </a:spcAft>
                      </a:pPr>
                      <a:r>
                        <a:rPr lang="en-US" altLang="zh-CN" sz="2000" b="1" kern="100" dirty="0">
                          <a:solidFill>
                            <a:srgbClr val="0033CC"/>
                          </a:solidFill>
                          <a:effectLst/>
                          <a:latin typeface="Times New Roman" panose="02020603050405020304"/>
                          <a:ea typeface="宋体" panose="02010600030101010101" pitchFamily="2" charset="-122"/>
                          <a:cs typeface="Times New Roman" panose="02020603050405020304"/>
                        </a:rPr>
                        <a:t>Proper details</a:t>
                      </a:r>
                      <a:endParaRPr lang="en-US" altLang="zh-CN" sz="2000" b="1" kern="100" dirty="0">
                        <a:solidFill>
                          <a:srgbClr val="0033CC"/>
                        </a:solidFill>
                        <a:effectLst/>
                        <a:latin typeface="Times New Roman" panose="02020603050405020304"/>
                        <a:ea typeface="宋体" panose="02010600030101010101" pitchFamily="2" charset="-122"/>
                        <a:cs typeface="Times New Roman" panose="02020603050405020304"/>
                      </a:endParaRPr>
                    </a:p>
                  </a:txBody>
                  <a:tcPr marT="34290" marB="34290"/>
                </a:tc>
                <a:tc>
                  <a:txBody>
                    <a:bodyPr/>
                    <a:lstStyle/>
                    <a:p>
                      <a:pPr algn="just">
                        <a:lnSpc>
                          <a:spcPct val="115000"/>
                        </a:lnSpc>
                        <a:spcAft>
                          <a:spcPts val="0"/>
                        </a:spcAft>
                      </a:pPr>
                      <a:r>
                        <a:rPr lang="en-US" sz="2000" b="1" kern="100" dirty="0">
                          <a:effectLst/>
                          <a:latin typeface="Times New Roman" panose="02020603050405020304"/>
                          <a:ea typeface="宋体" panose="02010600030101010101" pitchFamily="2" charset="-122"/>
                          <a:cs typeface="Times New Roman" panose="02020603050405020304"/>
                        </a:rPr>
                        <a:t> Are the details suitable?</a:t>
                      </a:r>
                      <a:endParaRPr lang="en-US" sz="2000" b="1" kern="100" dirty="0">
                        <a:effectLst/>
                        <a:latin typeface="Times New Roman" panose="02020603050405020304"/>
                        <a:ea typeface="宋体" panose="02010600030101010101" pitchFamily="2" charset="-122"/>
                        <a:cs typeface="Times New Roman" panose="02020603050405020304"/>
                      </a:endParaRPr>
                    </a:p>
                  </a:txBody>
                  <a:tcPr marT="34290" marB="34290"/>
                </a:tc>
              </a:tr>
              <a:tr h="452120">
                <a:tc>
                  <a:txBody>
                    <a:bodyPr/>
                    <a:lstStyle/>
                    <a:p>
                      <a:pPr marL="0" algn="just" defTabSz="913765" rtl="0" eaLnBrk="1" latinLnBrk="0" hangingPunct="1">
                        <a:lnSpc>
                          <a:spcPct val="115000"/>
                        </a:lnSpc>
                        <a:spcAft>
                          <a:spcPts val="0"/>
                        </a:spcAft>
                        <a:buNone/>
                      </a:pPr>
                      <a:r>
                        <a:rPr lang="en-US" altLang="zh-CN" sz="2000" b="1" kern="100" dirty="0">
                          <a:solidFill>
                            <a:srgbClr val="0033CC"/>
                          </a:solidFill>
                          <a:effectLst/>
                          <a:latin typeface="Times New Roman" panose="02020603050405020304"/>
                          <a:ea typeface="宋体" panose="02010600030101010101" pitchFamily="2" charset="-122"/>
                          <a:cs typeface="Times New Roman" panose="02020603050405020304"/>
                          <a:sym typeface="+mn-ea"/>
                        </a:rPr>
                        <a:t>clear  Logic</a:t>
                      </a:r>
                      <a:endParaRPr lang="en-US" altLang="zh-CN" sz="2000" b="1" kern="100" dirty="0">
                        <a:solidFill>
                          <a:srgbClr val="0033CC"/>
                        </a:solidFill>
                        <a:effectLst/>
                        <a:latin typeface="Times New Roman" panose="02020603050405020304"/>
                        <a:ea typeface="宋体" panose="02010600030101010101" pitchFamily="2" charset="-122"/>
                        <a:cs typeface="Times New Roman" panose="02020603050405020304"/>
                      </a:endParaRPr>
                    </a:p>
                  </a:txBody>
                  <a:tcPr marT="34290" marB="34290"/>
                </a:tc>
                <a:tc>
                  <a:txBody>
                    <a:bodyPr/>
                    <a:lstStyle/>
                    <a:p>
                      <a:pPr algn="just">
                        <a:lnSpc>
                          <a:spcPct val="115000"/>
                        </a:lnSpc>
                        <a:spcAft>
                          <a:spcPts val="0"/>
                        </a:spcAft>
                        <a:buNone/>
                      </a:pPr>
                      <a:r>
                        <a:rPr lang="en-US" sz="2000" b="1" kern="100" dirty="0">
                          <a:effectLst/>
                          <a:latin typeface="Times New Roman" panose="02020603050405020304"/>
                          <a:ea typeface="宋体" panose="02010600030101010101" pitchFamily="2" charset="-122"/>
                          <a:cs typeface="Times New Roman" panose="02020603050405020304"/>
                          <a:sym typeface="+mn-ea"/>
                        </a:rPr>
                        <a:t>Is Logic clear and well-organized?</a:t>
                      </a:r>
                      <a:endParaRPr lang="en-US" altLang="en-US" sz="2000" b="1" kern="100" dirty="0">
                        <a:effectLst/>
                        <a:latin typeface="Times New Roman" panose="02020603050405020304"/>
                        <a:ea typeface="宋体" panose="02010600030101010101" pitchFamily="2" charset="-122"/>
                        <a:cs typeface="Times New Roman" panose="02020603050405020304"/>
                      </a:endParaRPr>
                    </a:p>
                  </a:txBody>
                  <a:tcPr marT="34290" marB="34290"/>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6"/>
            <a:ext cx="754951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发言稿题型训练</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-1      </a:t>
            </a:r>
            <a:r>
              <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(代表全班欢送外教致辞) </a:t>
            </a:r>
            <a:endPar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2" name="文本框 1"/>
          <p:cNvSpPr txBox="1"/>
          <p:nvPr/>
        </p:nvSpPr>
        <p:spPr>
          <a:xfrm>
            <a:off x="430530" y="984885"/>
            <a:ext cx="8187690" cy="2676525"/>
          </a:xfrm>
          <a:prstGeom prst="rect">
            <a:avLst/>
          </a:prstGeom>
          <a:noFill/>
        </p:spPr>
        <p:txBody>
          <a:bodyPr wrap="square" rtlCol="0" anchor="t">
            <a:spAutoFit/>
          </a:bodyPr>
          <a:lstStyle/>
          <a:p>
            <a:r>
              <a:rPr lang="en-US" altLang="zh-CN" sz="2400" b="1" dirty="0"/>
              <a:t>   </a:t>
            </a:r>
            <a:r>
              <a:rPr lang="zh-CN" altLang="en-US" sz="2400" b="1" dirty="0"/>
              <a:t>今天是你们班的外教Santos先生回国前最后一次给你们班上课。现在，请你代表全班发言，内容包括：</a:t>
            </a:r>
            <a:endParaRPr lang="zh-CN" altLang="en-US" sz="2400" b="1" dirty="0"/>
          </a:p>
          <a:p>
            <a:r>
              <a:rPr lang="zh-CN" altLang="en-US" sz="2400" b="1" dirty="0"/>
              <a:t>1．表达感激之情；</a:t>
            </a:r>
            <a:endParaRPr lang="zh-CN" altLang="en-US" sz="2400" b="1" dirty="0"/>
          </a:p>
          <a:p>
            <a:r>
              <a:rPr lang="zh-CN" altLang="en-US" sz="2400" b="1" dirty="0"/>
              <a:t>2．回忆各种收获；</a:t>
            </a:r>
            <a:endParaRPr lang="zh-CN" altLang="en-US" sz="2400" b="1" dirty="0"/>
          </a:p>
          <a:p>
            <a:r>
              <a:rPr lang="zh-CN" altLang="en-US" sz="2400" b="1" dirty="0"/>
              <a:t>3．表达不舍与祝福。</a:t>
            </a:r>
            <a:endParaRPr lang="zh-CN" altLang="en-US" sz="2400" b="1" dirty="0"/>
          </a:p>
          <a:p>
            <a:r>
              <a:rPr lang="zh-CN" altLang="en-US" sz="2400" b="1" dirty="0"/>
              <a:t>注意：1.词数80左右；</a:t>
            </a:r>
            <a:endParaRPr lang="zh-CN" altLang="en-US" sz="2400" b="1" dirty="0"/>
          </a:p>
          <a:p>
            <a:r>
              <a:rPr lang="en-US" altLang="zh-CN" sz="2400" b="1" dirty="0"/>
              <a:t>           </a:t>
            </a:r>
            <a:r>
              <a:rPr lang="zh-CN" altLang="en-US" sz="2400" b="1" dirty="0"/>
              <a:t>2．可适当增加细节，以使行文连贯。</a:t>
            </a:r>
            <a:endParaRPr lang="zh-CN" altLang="en-US" sz="2400" b="1" dirty="0"/>
          </a:p>
        </p:txBody>
      </p:sp>
      <p:sp>
        <p:nvSpPr>
          <p:cNvPr id="35" name="Rectangle 6"/>
          <p:cNvSpPr/>
          <p:nvPr/>
        </p:nvSpPr>
        <p:spPr>
          <a:xfrm>
            <a:off x="5626100" y="3677920"/>
            <a:ext cx="695325" cy="2007870"/>
          </a:xfrm>
          <a:prstGeom prst="rect">
            <a:avLst/>
          </a:prstGeom>
          <a:solidFill>
            <a:srgbClr val="063D54"/>
          </a:solidFill>
          <a:ln w="28575">
            <a:noFill/>
          </a:ln>
        </p:spPr>
        <p:txBody>
          <a:bodyPr lIns="68580" tIns="34290" rIns="68580" bIns="34290"/>
          <a:lstStyle/>
          <a:p>
            <a:endParaRPr lang="zh-CN" altLang="en-US" dirty="0">
              <a:solidFill>
                <a:srgbClr val="000000"/>
              </a:solidFill>
              <a:latin typeface="Arial" panose="020B0604020202020204" pitchFamily="34" charset="0"/>
            </a:endParaRPr>
          </a:p>
        </p:txBody>
      </p:sp>
      <p:sp>
        <p:nvSpPr>
          <p:cNvPr id="36" name="Rectangle 7"/>
          <p:cNvSpPr/>
          <p:nvPr/>
        </p:nvSpPr>
        <p:spPr>
          <a:xfrm>
            <a:off x="8083550" y="2087245"/>
            <a:ext cx="695325" cy="3577590"/>
          </a:xfrm>
          <a:prstGeom prst="rect">
            <a:avLst/>
          </a:prstGeom>
          <a:solidFill>
            <a:srgbClr val="063D54"/>
          </a:solidFill>
          <a:ln w="28575">
            <a:noFill/>
          </a:ln>
        </p:spPr>
        <p:txBody>
          <a:bodyPr lIns="68580" tIns="34290" rIns="68580" bIns="34290"/>
          <a:lstStyle/>
          <a:p>
            <a:endParaRPr lang="zh-CN" altLang="en-US" dirty="0">
              <a:solidFill>
                <a:srgbClr val="000000"/>
              </a:solidFill>
              <a:latin typeface="Arial" panose="020B0604020202020204" pitchFamily="34" charset="0"/>
            </a:endParaRPr>
          </a:p>
        </p:txBody>
      </p:sp>
      <p:sp>
        <p:nvSpPr>
          <p:cNvPr id="37" name="Rectangle 8"/>
          <p:cNvSpPr/>
          <p:nvPr/>
        </p:nvSpPr>
        <p:spPr>
          <a:xfrm>
            <a:off x="6443980" y="3217545"/>
            <a:ext cx="695325" cy="2458085"/>
          </a:xfrm>
          <a:prstGeom prst="rect">
            <a:avLst/>
          </a:prstGeom>
          <a:solidFill>
            <a:srgbClr val="063D54"/>
          </a:solidFill>
          <a:ln w="28575">
            <a:noFill/>
          </a:ln>
        </p:spPr>
        <p:txBody>
          <a:bodyPr lIns="68580" tIns="34290" rIns="68580" bIns="34290"/>
          <a:lstStyle/>
          <a:p>
            <a:endParaRPr lang="zh-CN" altLang="en-US" dirty="0">
              <a:solidFill>
                <a:srgbClr val="000000"/>
              </a:solidFill>
              <a:latin typeface="Arial" panose="020B0604020202020204" pitchFamily="34" charset="0"/>
            </a:endParaRPr>
          </a:p>
        </p:txBody>
      </p:sp>
      <p:sp>
        <p:nvSpPr>
          <p:cNvPr id="51" name="Oval 21"/>
          <p:cNvSpPr>
            <a:spLocks noChangeArrowheads="1"/>
          </p:cNvSpPr>
          <p:nvPr/>
        </p:nvSpPr>
        <p:spPr bwMode="auto">
          <a:xfrm rot="19740000">
            <a:off x="8398971" y="4528821"/>
            <a:ext cx="469106" cy="469106"/>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ln>
          <a:effectLst>
            <a:outerShdw blurRad="63500" sx="103000" sy="103000" algn="ctr" rotWithShape="0">
              <a:prstClr val="black">
                <a:alpha val="11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white"/>
              </a:solidFill>
              <a:effectLst/>
              <a:uLnTx/>
              <a:uFillTx/>
              <a:latin typeface="Calibri" panose="020F0502020204030204"/>
              <a:ea typeface="微软雅黑" panose="020B0503020204020204" pitchFamily="34" charset="-122"/>
              <a:cs typeface="+mn-ea"/>
            </a:endParaRPr>
          </a:p>
        </p:txBody>
      </p:sp>
      <p:grpSp>
        <p:nvGrpSpPr>
          <p:cNvPr id="3" name="组合 51"/>
          <p:cNvGrpSpPr/>
          <p:nvPr/>
        </p:nvGrpSpPr>
        <p:grpSpPr>
          <a:xfrm>
            <a:off x="8554862" y="4685824"/>
            <a:ext cx="173847" cy="173831"/>
            <a:chOff x="5153025" y="5711825"/>
            <a:chExt cx="231775" cy="231775"/>
          </a:xfrm>
          <a:solidFill>
            <a:srgbClr val="063D54"/>
          </a:solidFill>
          <a:effectLst/>
        </p:grpSpPr>
        <p:sp>
          <p:nvSpPr>
            <p:cNvPr id="53" name="Freeform 22"/>
            <p:cNvSpPr>
              <a:spLocks noEditPoints="1"/>
            </p:cNvSpPr>
            <p:nvPr/>
          </p:nvSpPr>
          <p:spPr bwMode="auto">
            <a:xfrm>
              <a:off x="5214938" y="5711825"/>
              <a:ext cx="169862" cy="169862"/>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4" name="Freeform 23"/>
            <p:cNvSpPr/>
            <p:nvPr/>
          </p:nvSpPr>
          <p:spPr bwMode="auto">
            <a:xfrm>
              <a:off x="5153025" y="5778500"/>
              <a:ext cx="77787" cy="69850"/>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5" name="Freeform 24"/>
            <p:cNvSpPr/>
            <p:nvPr/>
          </p:nvSpPr>
          <p:spPr bwMode="auto">
            <a:xfrm>
              <a:off x="5246688" y="5865813"/>
              <a:ext cx="71437" cy="77787"/>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6" name="Freeform 25"/>
            <p:cNvSpPr/>
            <p:nvPr/>
          </p:nvSpPr>
          <p:spPr bwMode="auto">
            <a:xfrm>
              <a:off x="5214938" y="5843588"/>
              <a:ext cx="38100" cy="38100"/>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7" name="Freeform 26"/>
            <p:cNvSpPr/>
            <p:nvPr/>
          </p:nvSpPr>
          <p:spPr bwMode="auto">
            <a:xfrm>
              <a:off x="5160963" y="5865813"/>
              <a:ext cx="76200" cy="74612"/>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sp>
        <p:nvSpPr>
          <p:cNvPr id="11" name="Rectangle 7"/>
          <p:cNvSpPr/>
          <p:nvPr/>
        </p:nvSpPr>
        <p:spPr>
          <a:xfrm>
            <a:off x="7231380" y="2604770"/>
            <a:ext cx="695325" cy="3060065"/>
          </a:xfrm>
          <a:prstGeom prst="rect">
            <a:avLst/>
          </a:prstGeom>
          <a:solidFill>
            <a:srgbClr val="063D54"/>
          </a:solidFill>
          <a:ln w="28575">
            <a:noFill/>
          </a:ln>
        </p:spPr>
        <p:txBody>
          <a:bodyPr lIns="68580" tIns="34290" rIns="68580" bIns="34290"/>
          <a:lstStyle/>
          <a:p>
            <a:endParaRPr lang="zh-CN" altLang="en-US" dirty="0">
              <a:solidFill>
                <a:srgbClr val="000000"/>
              </a:solidFill>
              <a:latin typeface="Arial" panose="020B0604020202020204" pitchFamily="34" charset="0"/>
            </a:endParaRPr>
          </a:p>
        </p:txBody>
      </p:sp>
      <p:grpSp>
        <p:nvGrpSpPr>
          <p:cNvPr id="14" name="组合 57"/>
          <p:cNvGrpSpPr/>
          <p:nvPr/>
        </p:nvGrpSpPr>
        <p:grpSpPr>
          <a:xfrm>
            <a:off x="5929630" y="3469005"/>
            <a:ext cx="1533525" cy="1351280"/>
            <a:chOff x="1428750" y="2633663"/>
            <a:chExt cx="871538" cy="1031874"/>
          </a:xfrm>
          <a:solidFill>
            <a:srgbClr val="063D54"/>
          </a:solidFill>
          <a:effectLst/>
        </p:grpSpPr>
        <p:sp>
          <p:nvSpPr>
            <p:cNvPr id="59" name="Freeform 27"/>
            <p:cNvSpPr/>
            <p:nvPr/>
          </p:nvSpPr>
          <p:spPr bwMode="auto">
            <a:xfrm>
              <a:off x="1895475" y="2633663"/>
              <a:ext cx="280987" cy="279400"/>
            </a:xfrm>
            <a:custGeom>
              <a:avLst/>
              <a:gdLst>
                <a:gd name="T0" fmla="*/ 99 w 104"/>
                <a:gd name="T1" fmla="*/ 44 h 104"/>
                <a:gd name="T2" fmla="*/ 60 w 104"/>
                <a:gd name="T3" fmla="*/ 100 h 104"/>
                <a:gd name="T4" fmla="*/ 4 w 104"/>
                <a:gd name="T5" fmla="*/ 60 h 104"/>
                <a:gd name="T6" fmla="*/ 44 w 104"/>
                <a:gd name="T7" fmla="*/ 4 h 104"/>
                <a:gd name="T8" fmla="*/ 99 w 104"/>
                <a:gd name="T9" fmla="*/ 44 h 104"/>
              </a:gdLst>
              <a:ahLst/>
              <a:cxnLst>
                <a:cxn ang="0">
                  <a:pos x="T0" y="T1"/>
                </a:cxn>
                <a:cxn ang="0">
                  <a:pos x="T2" y="T3"/>
                </a:cxn>
                <a:cxn ang="0">
                  <a:pos x="T4" y="T5"/>
                </a:cxn>
                <a:cxn ang="0">
                  <a:pos x="T6" y="T7"/>
                </a:cxn>
                <a:cxn ang="0">
                  <a:pos x="T8" y="T9"/>
                </a:cxn>
              </a:cxnLst>
              <a:rect l="0" t="0" r="r" b="b"/>
              <a:pathLst>
                <a:path w="104" h="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grpFill/>
            <a:ln w="28575">
              <a:solidFill>
                <a:sysClr val="window" lastClr="FFFFFF"/>
              </a:solid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0" name="Freeform 28"/>
            <p:cNvSpPr/>
            <p:nvPr/>
          </p:nvSpPr>
          <p:spPr bwMode="auto">
            <a:xfrm>
              <a:off x="1966913" y="2965450"/>
              <a:ext cx="333375" cy="231775"/>
            </a:xfrm>
            <a:custGeom>
              <a:avLst/>
              <a:gdLst>
                <a:gd name="T0" fmla="*/ 97 w 124"/>
                <a:gd name="T1" fmla="*/ 28 h 86"/>
                <a:gd name="T2" fmla="*/ 35 w 124"/>
                <a:gd name="T3" fmla="*/ 38 h 86"/>
                <a:gd name="T4" fmla="*/ 14 w 124"/>
                <a:gd name="T5" fmla="*/ 0 h 86"/>
                <a:gd name="T6" fmla="*/ 12 w 124"/>
                <a:gd name="T7" fmla="*/ 44 h 86"/>
                <a:gd name="T8" fmla="*/ 0 w 124"/>
                <a:gd name="T9" fmla="*/ 67 h 86"/>
                <a:gd name="T10" fmla="*/ 4 w 124"/>
                <a:gd name="T11" fmla="*/ 74 h 86"/>
                <a:gd name="T12" fmla="*/ 28 w 124"/>
                <a:gd name="T13" fmla="*/ 85 h 86"/>
                <a:gd name="T14" fmla="*/ 104 w 124"/>
                <a:gd name="T15" fmla="*/ 71 h 86"/>
                <a:gd name="T16" fmla="*/ 122 w 124"/>
                <a:gd name="T17" fmla="*/ 46 h 86"/>
                <a:gd name="T18" fmla="*/ 97 w 124"/>
                <a:gd name="T19"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6">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grpFill/>
            <a:ln w="28575">
              <a:solidFill>
                <a:sysClr val="window" lastClr="FFFFFF"/>
              </a:solid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1" name="Freeform 29"/>
            <p:cNvSpPr/>
            <p:nvPr/>
          </p:nvSpPr>
          <p:spPr bwMode="auto">
            <a:xfrm>
              <a:off x="1428750" y="2835275"/>
              <a:ext cx="592137" cy="736600"/>
            </a:xfrm>
            <a:custGeom>
              <a:avLst/>
              <a:gdLst>
                <a:gd name="T0" fmla="*/ 203 w 219"/>
                <a:gd name="T1" fmla="*/ 169 h 273"/>
                <a:gd name="T2" fmla="*/ 176 w 219"/>
                <a:gd name="T3" fmla="*/ 159 h 273"/>
                <a:gd name="T4" fmla="*/ 165 w 219"/>
                <a:gd name="T5" fmla="*/ 155 h 273"/>
                <a:gd name="T6" fmla="*/ 203 w 219"/>
                <a:gd name="T7" fmla="*/ 81 h 273"/>
                <a:gd name="T8" fmla="*/ 187 w 219"/>
                <a:gd name="T9" fmla="*/ 28 h 273"/>
                <a:gd name="T10" fmla="*/ 182 w 219"/>
                <a:gd name="T11" fmla="*/ 26 h 273"/>
                <a:gd name="T12" fmla="*/ 177 w 219"/>
                <a:gd name="T13" fmla="*/ 24 h 273"/>
                <a:gd name="T14" fmla="*/ 109 w 219"/>
                <a:gd name="T15" fmla="*/ 2 h 273"/>
                <a:gd name="T16" fmla="*/ 91 w 219"/>
                <a:gd name="T17" fmla="*/ 4 h 273"/>
                <a:gd name="T18" fmla="*/ 14 w 219"/>
                <a:gd name="T19" fmla="*/ 51 h 273"/>
                <a:gd name="T20" fmla="*/ 6 w 219"/>
                <a:gd name="T21" fmla="*/ 81 h 273"/>
                <a:gd name="T22" fmla="*/ 29 w 219"/>
                <a:gd name="T23" fmla="*/ 92 h 273"/>
                <a:gd name="T24" fmla="*/ 36 w 219"/>
                <a:gd name="T25" fmla="*/ 89 h 273"/>
                <a:gd name="T26" fmla="*/ 105 w 219"/>
                <a:gd name="T27" fmla="*/ 48 h 273"/>
                <a:gd name="T28" fmla="*/ 128 w 219"/>
                <a:gd name="T29" fmla="*/ 55 h 273"/>
                <a:gd name="T30" fmla="*/ 92 w 219"/>
                <a:gd name="T31" fmla="*/ 127 h 273"/>
                <a:gd name="T32" fmla="*/ 107 w 219"/>
                <a:gd name="T33" fmla="*/ 180 h 273"/>
                <a:gd name="T34" fmla="*/ 110 w 219"/>
                <a:gd name="T35" fmla="*/ 181 h 273"/>
                <a:gd name="T36" fmla="*/ 109 w 219"/>
                <a:gd name="T37" fmla="*/ 181 h 273"/>
                <a:gd name="T38" fmla="*/ 141 w 219"/>
                <a:gd name="T39" fmla="*/ 194 h 273"/>
                <a:gd name="T40" fmla="*/ 154 w 219"/>
                <a:gd name="T41" fmla="*/ 198 h 273"/>
                <a:gd name="T42" fmla="*/ 115 w 219"/>
                <a:gd name="T43" fmla="*/ 234 h 273"/>
                <a:gd name="T44" fmla="*/ 114 w 219"/>
                <a:gd name="T45" fmla="*/ 265 h 273"/>
                <a:gd name="T46" fmla="*/ 134 w 219"/>
                <a:gd name="T47" fmla="*/ 272 h 273"/>
                <a:gd name="T48" fmla="*/ 146 w 219"/>
                <a:gd name="T49" fmla="*/ 266 h 273"/>
                <a:gd name="T50" fmla="*/ 210 w 219"/>
                <a:gd name="T51" fmla="*/ 206 h 273"/>
                <a:gd name="T52" fmla="*/ 217 w 219"/>
                <a:gd name="T53" fmla="*/ 185 h 273"/>
                <a:gd name="T54" fmla="*/ 203 w 219"/>
                <a:gd name="T55" fmla="*/ 1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273">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10" y="181"/>
                    <a:pt x="110"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grpFill/>
            <a:ln w="28575">
              <a:solidFill>
                <a:sysClr val="window" lastClr="FFFFFF"/>
              </a:solid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2" name="Freeform 30"/>
            <p:cNvSpPr/>
            <p:nvPr/>
          </p:nvSpPr>
          <p:spPr bwMode="auto">
            <a:xfrm>
              <a:off x="1428750" y="3289300"/>
              <a:ext cx="315912" cy="376237"/>
            </a:xfrm>
            <a:custGeom>
              <a:avLst/>
              <a:gdLst>
                <a:gd name="T0" fmla="*/ 82 w 117"/>
                <a:gd name="T1" fmla="*/ 0 h 140"/>
                <a:gd name="T2" fmla="*/ 7 w 117"/>
                <a:gd name="T3" fmla="*/ 105 h 140"/>
                <a:gd name="T4" fmla="*/ 12 w 117"/>
                <a:gd name="T5" fmla="*/ 135 h 140"/>
                <a:gd name="T6" fmla="*/ 29 w 117"/>
                <a:gd name="T7" fmla="*/ 139 h 140"/>
                <a:gd name="T8" fmla="*/ 43 w 117"/>
                <a:gd name="T9" fmla="*/ 130 h 140"/>
                <a:gd name="T10" fmla="*/ 117 w 117"/>
                <a:gd name="T11" fmla="*/ 26 h 140"/>
                <a:gd name="T12" fmla="*/ 102 w 117"/>
                <a:gd name="T13" fmla="*/ 21 h 140"/>
                <a:gd name="T14" fmla="*/ 82 w 117"/>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0">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grpFill/>
            <a:ln w="28575">
              <a:solidFill>
                <a:sysClr val="window" lastClr="FFFFFF"/>
              </a:solid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grpSp>
        <p:nvGrpSpPr>
          <p:cNvPr id="15" name="组合 2"/>
          <p:cNvGrpSpPr/>
          <p:nvPr/>
        </p:nvGrpSpPr>
        <p:grpSpPr>
          <a:xfrm>
            <a:off x="7761050" y="2950846"/>
            <a:ext cx="201215" cy="202406"/>
            <a:chOff x="1725613" y="5727700"/>
            <a:chExt cx="268287" cy="269875"/>
          </a:xfrm>
          <a:solidFill>
            <a:schemeClr val="bg1"/>
          </a:solidFill>
          <a:effectLst/>
        </p:grpSpPr>
        <p:sp>
          <p:nvSpPr>
            <p:cNvPr id="4"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7"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8"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9"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10"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22" presetClass="entr" presetSubtype="4" fill="hold" grpId="0" nodeType="withEffect">
                                  <p:stCondLst>
                                    <p:cond delay="225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par>
                                <p:cTn id="11" presetID="22" presetClass="entr" presetSubtype="4" fill="hold" grpId="0" nodeType="withEffect">
                                  <p:stCondLst>
                                    <p:cond delay="250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4" fill="hold" grpId="0" nodeType="withEffect">
                                  <p:stCondLst>
                                    <p:cond delay="275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2" presetClass="entr" presetSubtype="4" fill="hold" nodeType="withEffect">
                                  <p:stCondLst>
                                    <p:cond delay="300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ppt_x</p:attrName>
                                        </p:attrNameLst>
                                      </p:cBhvr>
                                      <p:tavLst>
                                        <p:tav tm="0">
                                          <p:val>
                                            <p:strVal val="#ppt_x"/>
                                          </p:val>
                                        </p:tav>
                                        <p:tav tm="100000">
                                          <p:val>
                                            <p:strVal val="#ppt_x"/>
                                          </p:val>
                                        </p:tav>
                                      </p:tavLst>
                                    </p:anim>
                                    <p:anim calcmode="lin" valueType="num">
                                      <p:cBhvr>
                                        <p:cTn id="20" dur="500" fill="hold"/>
                                        <p:tgtEl>
                                          <p:spTgt spid="51"/>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350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10" presetClass="entr" presetSubtype="0" fill="hold" nodeType="withEffect">
                                  <p:stCondLst>
                                    <p:cond delay="3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53" presetClass="entr" presetSubtype="16" fill="hold" nodeType="withEffect">
                                  <p:stCondLst>
                                    <p:cond delay="35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22" presetClass="entr" presetSubtype="4" fill="hold" grpId="0" nodeType="withEffect">
                                  <p:stCondLst>
                                    <p:cond delay="275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circle(in)">
                                      <p:cBhvr>
                                        <p:cTn id="41" dur="20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circle(in)">
                                      <p:cBhvr>
                                        <p:cTn id="46" dur="2000"/>
                                        <p:tgtEl>
                                          <p:spTgt spid="2">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circle(in)">
                                      <p:cBhvr>
                                        <p:cTn id="51" dur="2000"/>
                                        <p:tgtEl>
                                          <p:spTgt spid="2">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circle(in)">
                                      <p:cBhvr>
                                        <p:cTn id="56" dur="2000"/>
                                        <p:tgtEl>
                                          <p:spTgt spid="2">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Effect transition="in" filter="circle(in)">
                                      <p:cBhvr>
                                        <p:cTn id="61" dur="2000"/>
                                        <p:tgtEl>
                                          <p:spTgt spid="2">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
                                            <p:txEl>
                                              <p:pRg st="5" end="5"/>
                                            </p:txEl>
                                          </p:spTgt>
                                        </p:tgtEl>
                                        <p:attrNameLst>
                                          <p:attrName>style.visibility</p:attrName>
                                        </p:attrNameLst>
                                      </p:cBhvr>
                                      <p:to>
                                        <p:strVal val="visible"/>
                                      </p:to>
                                    </p:set>
                                    <p:animEffect transition="in" filter="circle(in)">
                                      <p:cBhvr>
                                        <p:cTn id="66"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2" grpId="0" build="p"/>
      <p:bldP spid="35" grpId="0" bldLvl="0" animBg="1"/>
      <p:bldP spid="36" grpId="0" bldLvl="0" animBg="1"/>
      <p:bldP spid="37" grpId="0" bldLvl="0" animBg="1"/>
      <p:bldP spid="1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6"/>
            <a:ext cx="754951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发言稿题型训练-1</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 </a:t>
            </a:r>
            <a:r>
              <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sym typeface="+mn-ea"/>
              </a:rPr>
              <a:t>(代表全班欢送外教致辞) </a:t>
            </a:r>
            <a:endPar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12" name="文本框 11"/>
          <p:cNvSpPr txBox="1"/>
          <p:nvPr/>
        </p:nvSpPr>
        <p:spPr>
          <a:xfrm>
            <a:off x="222250" y="913130"/>
            <a:ext cx="8627745" cy="4410710"/>
          </a:xfrm>
          <a:prstGeom prst="rect">
            <a:avLst/>
          </a:prstGeom>
          <a:noFill/>
        </p:spPr>
        <p:txBody>
          <a:bodyPr wrap="square" rtlCol="0" anchor="t">
            <a:spAutoFit/>
          </a:bodyPr>
          <a:lstStyle/>
          <a:p>
            <a:pPr marL="342900" indent="-342900" algn="ctr" defTabSz="913765">
              <a:spcBef>
                <a:spcPct val="20000"/>
              </a:spcBef>
              <a:spcAft>
                <a:spcPts val="0"/>
              </a:spcAft>
              <a:buFont typeface="Arial" panose="020B0604020202020204" pitchFamily="34" charset="0"/>
              <a:buChar char="•"/>
            </a:pP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要点一：</a:t>
            </a:r>
            <a:r>
              <a:rPr lang="zh-CN" altLang="zh-CN" b="1" u="sng" kern="100" dirty="0">
                <a:solidFill>
                  <a:srgbClr val="0000FF"/>
                </a:solidFill>
                <a:latin typeface="Times New Roman" panose="02020603050405020304"/>
                <a:ea typeface="宋体" panose="02010600030101010101" pitchFamily="2" charset="-122"/>
                <a:cs typeface="Times New Roman" panose="02020603050405020304"/>
                <a:sym typeface="+mn-ea"/>
              </a:rPr>
              <a:t>表达感激</a:t>
            </a:r>
            <a:endParaRPr lang="zh-CN" altLang="zh-CN" sz="1800" b="1" u="sng" kern="100" dirty="0">
              <a:solidFill>
                <a:srgbClr val="0000FF"/>
              </a:solidFill>
              <a:latin typeface="Times New Roman" panose="02020603050405020304"/>
              <a:ea typeface="宋体" panose="02010600030101010101" pitchFamily="2" charset="-122"/>
              <a:cs typeface="Times New Roman" panose="02020603050405020304"/>
            </a:endParaRPr>
          </a:p>
          <a:p>
            <a:pPr indent="0" algn="just" defTabSz="913765">
              <a:spcBef>
                <a:spcPct val="20000"/>
              </a:spcBef>
              <a:spcAft>
                <a:spcPts val="0"/>
              </a:spcAft>
              <a:buFont typeface="Arial" panose="020B0604020202020204" pitchFamily="34" charset="0"/>
              <a:buNone/>
            </a:pP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1</a:t>
            </a: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I</a:t>
            </a: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on behalf of my classmates</a:t>
            </a: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sincerely thank you for what you have done for us.(</a:t>
            </a: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用</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I’m </a:t>
            </a:r>
            <a:r>
              <a:rPr lang="en-US" altLang="zh-CN" b="1" kern="100" dirty="0" err="1">
                <a:solidFill>
                  <a:sysClr val="windowText" lastClr="000000"/>
                </a:solidFill>
                <a:latin typeface="Times New Roman" panose="02020603050405020304"/>
                <a:ea typeface="宋体" panose="02010600030101010101" pitchFamily="2" charset="-122"/>
                <a:cs typeface="Courier New" panose="02070309020205020404"/>
                <a:sym typeface="+mn-ea"/>
              </a:rPr>
              <a:t>honoured</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to...</a:t>
            </a: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改写</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a:t>
            </a:r>
            <a:endParaRPr lang="zh-CN" altLang="zh-CN" sz="1800" kern="100" dirty="0">
              <a:latin typeface="宋体" panose="02010600030101010101" pitchFamily="2" charset="-122"/>
              <a:cs typeface="Courier New" panose="02070309020205020404"/>
            </a:endParaRPr>
          </a:p>
          <a:p>
            <a:pPr indent="0" algn="just" defTabSz="913765">
              <a:spcBef>
                <a:spcPct val="20000"/>
              </a:spcBef>
              <a:spcAft>
                <a:spcPts val="0"/>
              </a:spcAft>
              <a:buFont typeface="Arial" panose="020B0604020202020204" pitchFamily="34" charset="0"/>
              <a:buNone/>
            </a:pPr>
            <a:r>
              <a:rPr lang="en-US" altLang="zh-CN" b="1" kern="100" dirty="0">
                <a:solidFill>
                  <a:srgbClr val="C00000"/>
                </a:solidFill>
                <a:latin typeface="Times New Roman" panose="02020603050405020304"/>
                <a:ea typeface="宋体" panose="02010600030101010101" pitchFamily="2" charset="-122"/>
                <a:cs typeface="Times New Roman" panose="02020603050405020304"/>
                <a:sym typeface="+mn-ea"/>
              </a:rPr>
              <a:t>    </a:t>
            </a:r>
            <a:r>
              <a:rPr lang="zh-CN" altLang="zh-CN" b="1" kern="100" dirty="0">
                <a:solidFill>
                  <a:srgbClr val="C00000"/>
                </a:solidFill>
                <a:latin typeface="Times New Roman" panose="02020603050405020304"/>
                <a:ea typeface="宋体" panose="02010600030101010101" pitchFamily="2" charset="-122"/>
                <a:cs typeface="Times New Roman" panose="02020603050405020304"/>
                <a:sym typeface="+mn-ea"/>
              </a:rPr>
              <a:t>句式升级</a:t>
            </a:r>
            <a:r>
              <a:rPr lang="en-US" altLang="zh-CN" b="1" kern="100" dirty="0">
                <a:solidFill>
                  <a:srgbClr val="C00000"/>
                </a:solidFill>
                <a:latin typeface="Times New Roman" panose="02020603050405020304"/>
                <a:ea typeface="宋体" panose="02010600030101010101" pitchFamily="2" charset="-122"/>
                <a:cs typeface="Times New Roman" panose="02020603050405020304"/>
                <a:sym typeface="+mn-ea"/>
              </a:rPr>
              <a:t>:</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I’m </a:t>
            </a:r>
            <a:r>
              <a:rPr lang="en-US" altLang="zh-CN" b="1" kern="100" dirty="0" err="1">
                <a:solidFill>
                  <a:sysClr val="windowText" lastClr="000000"/>
                </a:solidFill>
                <a:latin typeface="Times New Roman" panose="02020603050405020304"/>
                <a:ea typeface="宋体" panose="02010600030101010101" pitchFamily="2" charset="-122"/>
                <a:cs typeface="Courier New" panose="02070309020205020404"/>
                <a:sym typeface="+mn-ea"/>
              </a:rPr>
              <a:t>honoured</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to </a:t>
            </a:r>
            <a:r>
              <a:rPr lang="en-US" altLang="zh-CN" b="1" u="sng" kern="100" dirty="0">
                <a:solidFill>
                  <a:srgbClr val="0000FF"/>
                </a:solidFill>
                <a:latin typeface="Times New Roman" panose="02020603050405020304"/>
                <a:ea typeface="宋体" panose="02010600030101010101" pitchFamily="2" charset="-122"/>
                <a:cs typeface="Times New Roman" panose="02020603050405020304"/>
                <a:sym typeface="+mn-ea"/>
              </a:rPr>
              <a:t>express our sincere thanks</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to you for </a:t>
            </a:r>
            <a:r>
              <a:rPr lang="en-US" altLang="zh-CN" b="1" u="sng" kern="100" dirty="0">
                <a:solidFill>
                  <a:srgbClr val="0000FF"/>
                </a:solidFill>
                <a:latin typeface="Times New Roman" panose="02020603050405020304"/>
                <a:ea typeface="宋体" panose="02010600030101010101" pitchFamily="2" charset="-122"/>
                <a:cs typeface="Times New Roman" panose="02020603050405020304"/>
                <a:sym typeface="+mn-ea"/>
              </a:rPr>
              <a:t>what you have done </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for us on behalf of my classmates.</a:t>
            </a:r>
            <a:endParaRPr lang="zh-CN" altLang="zh-CN" sz="1800" kern="100" dirty="0">
              <a:latin typeface="宋体" panose="02010600030101010101" pitchFamily="2" charset="-122"/>
              <a:cs typeface="Courier New" panose="02070309020205020404"/>
            </a:endParaRPr>
          </a:p>
          <a:p>
            <a:pPr marL="342900" indent="-342900" algn="ctr" defTabSz="913765">
              <a:spcBef>
                <a:spcPct val="20000"/>
              </a:spcBef>
              <a:buFont typeface="Arial" panose="020B0604020202020204" pitchFamily="34" charset="0"/>
              <a:buChar char="•"/>
            </a:pP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要点二：</a:t>
            </a:r>
            <a:r>
              <a:rPr lang="zh-CN" altLang="zh-CN" b="1" u="sng" kern="100" dirty="0">
                <a:solidFill>
                  <a:srgbClr val="0000FF"/>
                </a:solidFill>
                <a:latin typeface="Times New Roman" panose="02020603050405020304"/>
                <a:ea typeface="宋体" panose="02010600030101010101" pitchFamily="2" charset="-122"/>
                <a:cs typeface="Times New Roman" panose="02020603050405020304"/>
                <a:sym typeface="+mn-ea"/>
              </a:rPr>
              <a:t>回忆收获</a:t>
            </a:r>
            <a:endParaRPr lang="zh-CN" altLang="zh-CN" sz="1800" b="1" u="sng" kern="100" dirty="0">
              <a:solidFill>
                <a:srgbClr val="0000FF"/>
              </a:solidFill>
              <a:latin typeface="Times New Roman" panose="02020603050405020304"/>
              <a:ea typeface="宋体" panose="02010600030101010101" pitchFamily="2" charset="-122"/>
              <a:cs typeface="Times New Roman" panose="02020603050405020304"/>
            </a:endParaRPr>
          </a:p>
          <a:p>
            <a:pPr indent="0" algn="just" defTabSz="913765">
              <a:spcBef>
                <a:spcPct val="20000"/>
              </a:spcBef>
              <a:spcAft>
                <a:spcPts val="0"/>
              </a:spcAft>
              <a:buFont typeface="Arial" panose="020B0604020202020204" pitchFamily="34" charset="0"/>
              <a:buNone/>
            </a:pP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2</a:t>
            </a: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With your help, everybody has made progress both in English learning and school life.(</a:t>
            </a: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改为虚拟语气</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a:t>
            </a:r>
            <a:endParaRPr lang="zh-CN" altLang="zh-CN" sz="1800" kern="100" dirty="0">
              <a:latin typeface="宋体" panose="02010600030101010101" pitchFamily="2" charset="-122"/>
              <a:cs typeface="Courier New" panose="02070309020205020404"/>
            </a:endParaRPr>
          </a:p>
          <a:p>
            <a:pPr indent="0" algn="just" defTabSz="913765">
              <a:spcBef>
                <a:spcPct val="20000"/>
              </a:spcBef>
              <a:spcAft>
                <a:spcPts val="0"/>
              </a:spcAft>
              <a:buFont typeface="Arial" panose="020B0604020202020204" pitchFamily="34" charset="0"/>
              <a:buNone/>
            </a:pPr>
            <a:r>
              <a:rPr lang="en-US" altLang="zh-CN" b="1" kern="100" dirty="0">
                <a:solidFill>
                  <a:srgbClr val="C00000"/>
                </a:solidFill>
                <a:latin typeface="Times New Roman" panose="02020603050405020304"/>
                <a:ea typeface="宋体" panose="02010600030101010101" pitchFamily="2" charset="-122"/>
                <a:cs typeface="Times New Roman" panose="02020603050405020304"/>
                <a:sym typeface="+mn-ea"/>
              </a:rPr>
              <a:t>    </a:t>
            </a:r>
            <a:r>
              <a:rPr lang="zh-CN" altLang="zh-CN" b="1" kern="100" dirty="0">
                <a:solidFill>
                  <a:srgbClr val="C00000"/>
                </a:solidFill>
                <a:latin typeface="Times New Roman" panose="02020603050405020304"/>
                <a:ea typeface="宋体" panose="02010600030101010101" pitchFamily="2" charset="-122"/>
                <a:cs typeface="Times New Roman" panose="02020603050405020304"/>
                <a:sym typeface="+mn-ea"/>
              </a:rPr>
              <a:t>句式升级</a:t>
            </a:r>
            <a:r>
              <a:rPr lang="en-US" altLang="zh-CN" b="1" kern="100" dirty="0">
                <a:solidFill>
                  <a:srgbClr val="C00000"/>
                </a:solidFill>
                <a:latin typeface="Times New Roman" panose="02020603050405020304"/>
                <a:ea typeface="宋体" panose="02010600030101010101" pitchFamily="2" charset="-122"/>
                <a:cs typeface="Times New Roman" panose="02020603050405020304"/>
                <a:sym typeface="+mn-ea"/>
              </a:rPr>
              <a:t>:</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If it </a:t>
            </a:r>
            <a:r>
              <a:rPr lang="en-US" altLang="zh-CN" b="1" u="sng" kern="100" dirty="0">
                <a:solidFill>
                  <a:srgbClr val="0000FF"/>
                </a:solidFill>
                <a:latin typeface="Times New Roman" panose="02020603050405020304"/>
                <a:ea typeface="宋体" panose="02010600030101010101" pitchFamily="2" charset="-122"/>
                <a:cs typeface="Times New Roman" panose="02020603050405020304"/>
                <a:sym typeface="+mn-ea"/>
              </a:rPr>
              <a:t>had not been </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for your help</a:t>
            </a: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everybody </a:t>
            </a:r>
            <a:r>
              <a:rPr lang="en-US" altLang="zh-CN" b="1" u="sng" kern="100" dirty="0">
                <a:solidFill>
                  <a:srgbClr val="0000FF"/>
                </a:solidFill>
                <a:latin typeface="Times New Roman" panose="02020603050405020304"/>
                <a:ea typeface="宋体" panose="02010600030101010101" pitchFamily="2" charset="-122"/>
                <a:cs typeface="Times New Roman" panose="02020603050405020304"/>
                <a:sym typeface="+mn-ea"/>
              </a:rPr>
              <a:t>wouldn’t have made progress </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both in English learning and school life.</a:t>
            </a:r>
            <a:endParaRPr lang="zh-CN" altLang="zh-CN" sz="1800" kern="100" dirty="0">
              <a:latin typeface="宋体" panose="02010600030101010101" pitchFamily="2" charset="-122"/>
              <a:cs typeface="Courier New" panose="02070309020205020404"/>
            </a:endParaRPr>
          </a:p>
          <a:p>
            <a:pPr marL="342900" indent="-342900" algn="ctr" defTabSz="913765">
              <a:spcBef>
                <a:spcPct val="20000"/>
              </a:spcBef>
              <a:spcAft>
                <a:spcPts val="0"/>
              </a:spcAft>
              <a:buFont typeface="Arial" panose="020B0604020202020204" pitchFamily="34" charset="0"/>
              <a:buChar char="•"/>
            </a:pP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要点三：</a:t>
            </a:r>
            <a:r>
              <a:rPr lang="zh-CN" altLang="zh-CN" b="1" u="sng" kern="100" dirty="0">
                <a:solidFill>
                  <a:srgbClr val="0000FF"/>
                </a:solidFill>
                <a:latin typeface="Times New Roman" panose="02020603050405020304"/>
                <a:ea typeface="宋体" panose="02010600030101010101" pitchFamily="2" charset="-122"/>
                <a:cs typeface="Times New Roman" panose="02020603050405020304"/>
                <a:sym typeface="+mn-ea"/>
              </a:rPr>
              <a:t>表达祝福</a:t>
            </a:r>
            <a:endParaRPr lang="zh-CN" altLang="zh-CN" sz="1800" b="1" u="sng" kern="100" dirty="0">
              <a:solidFill>
                <a:srgbClr val="0000FF"/>
              </a:solidFill>
              <a:latin typeface="Times New Roman" panose="02020603050405020304"/>
              <a:ea typeface="宋体" panose="02010600030101010101" pitchFamily="2" charset="-122"/>
              <a:cs typeface="Times New Roman" panose="02020603050405020304"/>
            </a:endParaRPr>
          </a:p>
          <a:p>
            <a:pPr indent="0" algn="just" defTabSz="913765">
              <a:spcBef>
                <a:spcPct val="20000"/>
              </a:spcBef>
              <a:spcAft>
                <a:spcPts val="0"/>
              </a:spcAft>
              <a:buFont typeface="Arial" panose="020B0604020202020204" pitchFamily="34" charset="0"/>
              <a:buNone/>
            </a:pP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3</a:t>
            </a: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Since you will leave soon, we wish you a pleasant journey back home.(</a:t>
            </a: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用</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may</a:t>
            </a: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祝愿句改写</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a:t>
            </a:r>
            <a:endParaRPr lang="zh-CN" altLang="zh-CN" sz="1800" kern="100" dirty="0">
              <a:latin typeface="宋体" panose="02010600030101010101" pitchFamily="2" charset="-122"/>
              <a:cs typeface="Courier New" panose="02070309020205020404"/>
            </a:endParaRPr>
          </a:p>
          <a:p>
            <a:pPr indent="0" algn="just" defTabSz="913765">
              <a:spcBef>
                <a:spcPct val="20000"/>
              </a:spcBef>
              <a:spcAft>
                <a:spcPts val="0"/>
              </a:spcAft>
              <a:buFont typeface="Arial" panose="020B0604020202020204" pitchFamily="34" charset="0"/>
              <a:buNone/>
            </a:pPr>
            <a:r>
              <a:rPr lang="en-US" altLang="zh-CN" b="1" kern="100" dirty="0">
                <a:solidFill>
                  <a:srgbClr val="C00000"/>
                </a:solidFill>
                <a:latin typeface="Times New Roman" panose="02020603050405020304"/>
                <a:ea typeface="宋体" panose="02010600030101010101" pitchFamily="2" charset="-122"/>
                <a:cs typeface="Times New Roman" panose="02020603050405020304"/>
                <a:sym typeface="+mn-ea"/>
              </a:rPr>
              <a:t>     </a:t>
            </a:r>
            <a:r>
              <a:rPr lang="zh-CN" altLang="zh-CN" b="1" kern="100" dirty="0">
                <a:solidFill>
                  <a:srgbClr val="C00000"/>
                </a:solidFill>
                <a:latin typeface="Times New Roman" panose="02020603050405020304"/>
                <a:ea typeface="宋体" panose="02010600030101010101" pitchFamily="2" charset="-122"/>
                <a:cs typeface="Times New Roman" panose="02020603050405020304"/>
                <a:sym typeface="+mn-ea"/>
              </a:rPr>
              <a:t>句式升级</a:t>
            </a:r>
            <a:r>
              <a:rPr lang="en-US" altLang="zh-CN" b="1" kern="100" dirty="0">
                <a:solidFill>
                  <a:srgbClr val="C00000"/>
                </a:solidFill>
                <a:latin typeface="Times New Roman" panose="02020603050405020304"/>
                <a:ea typeface="宋体" panose="02010600030101010101" pitchFamily="2" charset="-122"/>
                <a:cs typeface="Times New Roman" panose="02020603050405020304"/>
                <a:sym typeface="+mn-ea"/>
              </a:rPr>
              <a:t>:</a:t>
            </a:r>
            <a:r>
              <a:rPr lang="en-US" altLang="zh-CN" b="1" u="sng" kern="100" dirty="0">
                <a:solidFill>
                  <a:srgbClr val="0000FF"/>
                </a:solidFill>
                <a:latin typeface="Times New Roman" panose="02020603050405020304"/>
                <a:ea typeface="宋体" panose="02010600030101010101" pitchFamily="2" charset="-122"/>
                <a:cs typeface="Times New Roman" panose="02020603050405020304"/>
                <a:sym typeface="+mn-ea"/>
              </a:rPr>
              <a:t>On the occasion of </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parting</a:t>
            </a:r>
            <a:r>
              <a:rPr lang="zh-CN" altLang="zh-CN"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a:t>
            </a:r>
            <a:r>
              <a:rPr lang="en-US" altLang="zh-CN" b="1" u="sng" kern="100" dirty="0">
                <a:solidFill>
                  <a:srgbClr val="0000FF"/>
                </a:solidFill>
                <a:latin typeface="Times New Roman" panose="02020603050405020304"/>
                <a:ea typeface="宋体" panose="02010600030101010101" pitchFamily="2" charset="-122"/>
                <a:cs typeface="Times New Roman" panose="02020603050405020304"/>
                <a:sym typeface="+mn-ea"/>
              </a:rPr>
              <a:t>may you have </a:t>
            </a:r>
            <a:r>
              <a:rPr lang="en-US" altLang="zh-CN"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a pleasant journey back home.</a:t>
            </a:r>
            <a:endParaRPr lang="zh-CN" altLang="en-US" dirty="0"/>
          </a:p>
        </p:txBody>
      </p:sp>
      <p:pic>
        <p:nvPicPr>
          <p:cNvPr id="16" name="图片 49156" descr="t01bf2bc8f23f917026"/>
          <p:cNvPicPr>
            <a:picLocks noChangeAspect="1"/>
          </p:cNvPicPr>
          <p:nvPr/>
        </p:nvPicPr>
        <p:blipFill>
          <a:blip r:embed="rId1">
            <a:clrChange>
              <a:clrFrom>
                <a:srgbClr val="FFFFFF">
                  <a:alpha val="100000"/>
                </a:srgbClr>
              </a:clrFrom>
              <a:clrTo>
                <a:srgbClr val="FFFFFF">
                  <a:alpha val="100000"/>
                  <a:alpha val="0"/>
                </a:srgbClr>
              </a:clrTo>
            </a:clrChange>
          </a:blip>
          <a:srcRect t="10644" b="5336"/>
          <a:stretch>
            <a:fillRect/>
          </a:stretch>
        </p:blipFill>
        <p:spPr>
          <a:xfrm>
            <a:off x="6300470" y="48895"/>
            <a:ext cx="2980690" cy="14160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wheel(1)">
                                      <p:cBhvr>
                                        <p:cTn id="16" dur="2000"/>
                                        <p:tgtEl>
                                          <p:spTgt spid="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animEffect transition="in" filter="barn(inVertical)">
                                      <p:cBhvr>
                                        <p:cTn id="31" dur="500"/>
                                        <p:tgtEl>
                                          <p:spTgt spid="1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2">
                                            <p:txEl>
                                              <p:pRg st="8" end="8"/>
                                            </p:txEl>
                                          </p:spTgt>
                                        </p:tgtEl>
                                        <p:attrNameLst>
                                          <p:attrName>style.visibility</p:attrName>
                                        </p:attrNameLst>
                                      </p:cBhvr>
                                      <p:to>
                                        <p:strVal val="visible"/>
                                      </p:to>
                                    </p:set>
                                    <p:animEffect transition="in" filter="checkerboard(across)">
                                      <p:cBhvr>
                                        <p:cTn id="36"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6"/>
            <a:ext cx="754951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发言稿范文</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sym typeface="+mn-ea"/>
              </a:rPr>
              <a:t>(代表全班欢送外教致辞) </a:t>
            </a:r>
            <a:endPar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12" name="文本框 11"/>
          <p:cNvSpPr txBox="1"/>
          <p:nvPr/>
        </p:nvSpPr>
        <p:spPr>
          <a:xfrm>
            <a:off x="179070" y="1057275"/>
            <a:ext cx="8627745" cy="4323080"/>
          </a:xfrm>
          <a:prstGeom prst="rect">
            <a:avLst/>
          </a:prstGeom>
          <a:noFill/>
        </p:spPr>
        <p:txBody>
          <a:bodyPr wrap="square" rtlCol="0" anchor="t">
            <a:spAutoFit/>
          </a:bodyPr>
          <a:lstStyle/>
          <a:p>
            <a:pPr marL="342900" indent="0" algn="ctr" defTabSz="913765" fontAlgn="auto">
              <a:lnSpc>
                <a:spcPts val="3000"/>
              </a:lnSpc>
              <a:spcBef>
                <a:spcPts val="0"/>
              </a:spcBef>
              <a:spcAft>
                <a:spcPts val="0"/>
              </a:spcAft>
              <a:buFont typeface="Arial" panose="020B0604020202020204" pitchFamily="34" charset="0"/>
              <a:buChar char="•"/>
            </a:pPr>
            <a:r>
              <a:rPr lang="zh-CN" altLang="zh-CN" sz="2000" b="1" kern="100" dirty="0">
                <a:solidFill>
                  <a:srgbClr val="FF0000"/>
                </a:solidFill>
                <a:latin typeface="Times New Roman" panose="02020603050405020304"/>
                <a:ea typeface="宋体" panose="02010600030101010101" pitchFamily="2" charset="-122"/>
                <a:cs typeface="Times New Roman" panose="02020603050405020304"/>
                <a:sym typeface="+mn-ea"/>
              </a:rPr>
              <a:t>【</a:t>
            </a:r>
            <a:r>
              <a:rPr lang="zh-CN" altLang="zh-CN" sz="2000" b="1" dirty="0">
                <a:solidFill>
                  <a:sysClr val="windowText" lastClr="000000"/>
                </a:solidFill>
                <a:latin typeface="Times New Roman" panose="02020603050405020304"/>
                <a:ea typeface="宋体" panose="02010600030101010101" pitchFamily="2" charset="-122"/>
                <a:cs typeface="Times New Roman" panose="02020603050405020304"/>
                <a:sym typeface="+mn-ea"/>
              </a:rPr>
              <a:t>美文输出</a:t>
            </a:r>
            <a:r>
              <a:rPr lang="en-US" altLang="zh-CN" sz="2000" b="1" u="wavy" spc="25" dirty="0">
                <a:solidFill>
                  <a:srgbClr val="FF0000"/>
                </a:solidFill>
                <a:highlight>
                  <a:srgbClr val="FFFF00"/>
                </a:highlight>
                <a:latin typeface="Times New Roman" panose="02020603050405020304"/>
                <a:ea typeface="宋体" panose="02010600030101010101" pitchFamily="2" charset="-122"/>
                <a:cs typeface="宋体" panose="02010600030101010101" pitchFamily="2" charset="-122"/>
                <a:sym typeface="+mn-ea"/>
              </a:rPr>
              <a:t>Writing Sample</a:t>
            </a:r>
            <a:r>
              <a:rPr lang="zh-CN" altLang="zh-CN" sz="2000" b="1" spc="25" dirty="0">
                <a:solidFill>
                  <a:srgbClr val="FF0000"/>
                </a:solidFill>
                <a:highlight>
                  <a:srgbClr val="FFFF00"/>
                </a:highlight>
                <a:latin typeface="Times New Roman" panose="02020603050405020304"/>
                <a:ea typeface="宋体" panose="02010600030101010101" pitchFamily="2" charset="-122"/>
                <a:cs typeface="Times New Roman" panose="02020603050405020304"/>
                <a:sym typeface="+mn-ea"/>
              </a:rPr>
              <a:t>：</a:t>
            </a:r>
            <a:r>
              <a:rPr lang="en-US" altLang="zh-CN" sz="2000" b="1" u="sng" kern="100" dirty="0">
                <a:solidFill>
                  <a:srgbClr val="00CC00"/>
                </a:solidFill>
                <a:latin typeface="Times New Roman" panose="02020603050405020304"/>
                <a:ea typeface="宋体" panose="02010600030101010101" pitchFamily="2" charset="-122"/>
                <a:cs typeface="Times New Roman" panose="02020603050405020304"/>
                <a:sym typeface="+mn-ea"/>
              </a:rPr>
              <a:t>Possible Version 1: </a:t>
            </a:r>
            <a:r>
              <a:rPr lang="zh-CN" altLang="zh-CN" sz="2000" b="1" kern="100" dirty="0">
                <a:solidFill>
                  <a:srgbClr val="FF0000"/>
                </a:solidFill>
                <a:latin typeface="Times New Roman" panose="02020603050405020304"/>
                <a:ea typeface="宋体" panose="02010600030101010101" pitchFamily="2" charset="-122"/>
                <a:cs typeface="Times New Roman" panose="02020603050405020304"/>
                <a:sym typeface="+mn-ea"/>
              </a:rPr>
              <a:t>】</a:t>
            </a:r>
            <a:endParaRPr lang="zh-CN" altLang="zh-CN" sz="2000" b="1" kern="100" dirty="0">
              <a:solidFill>
                <a:srgbClr val="FF0000"/>
              </a:solidFill>
              <a:latin typeface="Times New Roman" panose="02020603050405020304"/>
              <a:ea typeface="宋体" panose="02010600030101010101" pitchFamily="2" charset="-122"/>
              <a:cs typeface="Times New Roman" panose="02020603050405020304"/>
            </a:endParaRPr>
          </a:p>
          <a:p>
            <a:pPr marL="342900" indent="0" algn="just" defTabSz="913765" fontAlgn="auto">
              <a:lnSpc>
                <a:spcPts val="3000"/>
              </a:lnSpc>
              <a:spcBef>
                <a:spcPts val="0"/>
              </a:spcBef>
              <a:spcAft>
                <a:spcPts val="0"/>
              </a:spcAft>
              <a:buFont typeface="Arial" panose="020B0604020202020204" pitchFamily="34" charset="0"/>
              <a:buNone/>
            </a:pP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Dear </a:t>
            </a:r>
            <a:r>
              <a:rPr lang="en-US" altLang="zh-CN" sz="2000" b="1" kern="100" dirty="0" err="1">
                <a:solidFill>
                  <a:sysClr val="windowText" lastClr="000000"/>
                </a:solidFill>
                <a:latin typeface="Times New Roman" panose="02020603050405020304"/>
                <a:ea typeface="宋体" panose="02010600030101010101" pitchFamily="2" charset="-122"/>
                <a:cs typeface="Courier New" panose="02070309020205020404"/>
                <a:sym typeface="+mn-ea"/>
              </a:rPr>
              <a:t>Mr</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Santos.</a:t>
            </a:r>
            <a:endParaRPr lang="zh-CN" altLang="zh-CN" sz="2000" kern="100" dirty="0">
              <a:latin typeface="宋体" panose="02010600030101010101" pitchFamily="2" charset="-122"/>
              <a:cs typeface="Courier New" panose="02070309020205020404"/>
            </a:endParaRPr>
          </a:p>
          <a:p>
            <a:pPr marL="342900" indent="0" algn="just" defTabSz="913765" fontAlgn="auto">
              <a:lnSpc>
                <a:spcPts val="3000"/>
              </a:lnSpc>
              <a:spcBef>
                <a:spcPts val="0"/>
              </a:spcBef>
              <a:spcAft>
                <a:spcPts val="0"/>
              </a:spcAft>
              <a:buFont typeface="Arial" panose="020B0604020202020204" pitchFamily="34" charset="0"/>
              <a:buNone/>
            </a:pP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At this moment</a:t>
            </a:r>
            <a:r>
              <a:rPr lang="zh-CN"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sym typeface="+mn-ea"/>
              </a:rPr>
              <a:t>I’m </a:t>
            </a:r>
            <a:r>
              <a:rPr lang="en-US" altLang="zh-CN" sz="2000" b="1" u="sng" kern="100" dirty="0" err="1">
                <a:solidFill>
                  <a:srgbClr val="FF0000"/>
                </a:solidFill>
                <a:latin typeface="Times New Roman" panose="02020603050405020304"/>
                <a:ea typeface="宋体" panose="02010600030101010101" pitchFamily="2" charset="-122"/>
                <a:cs typeface="Times New Roman" panose="02020603050405020304"/>
                <a:sym typeface="+mn-ea"/>
              </a:rPr>
              <a:t>honoured</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sym typeface="+mn-ea"/>
              </a:rPr>
              <a:t> to express our sincere thanks to </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you for what you have done for us</a:t>
            </a:r>
            <a:r>
              <a:rPr lang="en-US" altLang="zh-CN" sz="2000" b="1" u="sng" kern="100" dirty="0">
                <a:solidFill>
                  <a:sysClr val="windowText" lastClr="000000"/>
                </a:solidFill>
                <a:latin typeface="Times New Roman" panose="02020603050405020304"/>
                <a:ea typeface="宋体" panose="02010600030101010101" pitchFamily="2" charset="-122"/>
                <a:cs typeface="Courier New" panose="02070309020205020404"/>
                <a:sym typeface="+mn-ea"/>
              </a:rPr>
              <a:t>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sym typeface="+mn-ea"/>
              </a:rPr>
              <a:t>on behalf of </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my classmates.</a:t>
            </a:r>
            <a:endParaRPr lang="zh-CN" altLang="zh-CN" sz="2000" kern="100" dirty="0">
              <a:latin typeface="宋体" panose="02010600030101010101" pitchFamily="2" charset="-122"/>
              <a:cs typeface="Courier New" panose="02070309020205020404"/>
            </a:endParaRPr>
          </a:p>
          <a:p>
            <a:pPr marL="342900" indent="0" algn="just" defTabSz="913765" fontAlgn="auto">
              <a:lnSpc>
                <a:spcPts val="3000"/>
              </a:lnSpc>
              <a:spcBef>
                <a:spcPts val="0"/>
              </a:spcBef>
              <a:spcAft>
                <a:spcPts val="0"/>
              </a:spcAft>
              <a:buFont typeface="Arial" panose="020B0604020202020204" pitchFamily="34" charset="0"/>
              <a:buNone/>
            </a:pP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We do </a:t>
            </a:r>
            <a:r>
              <a:rPr lang="en-US" altLang="zh-CN" sz="2000" b="1" u="sng" kern="100" dirty="0">
                <a:solidFill>
                  <a:srgbClr val="FF0000"/>
                </a:solidFill>
                <a:highlight>
                  <a:srgbClr val="FFFF00"/>
                </a:highlight>
                <a:latin typeface="Times New Roman" panose="02020603050405020304"/>
                <a:ea typeface="宋体" panose="02010600030101010101" pitchFamily="2" charset="-122"/>
                <a:cs typeface="Courier New" panose="02070309020205020404"/>
                <a:sym typeface="+mn-ea"/>
              </a:rPr>
              <a:t>appreciate</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everything you’ve done for us. We’ve been very lucky to have you as our English teacher in the past years.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sym typeface="+mn-ea"/>
              </a:rPr>
              <a:t>With your help</a:t>
            </a:r>
            <a:r>
              <a:rPr lang="zh-CN"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everybody</a:t>
            </a:r>
            <a:r>
              <a:rPr lang="en-US" altLang="zh-CN" sz="2000" b="1" u="sng" kern="100" dirty="0">
                <a:solidFill>
                  <a:sysClr val="windowText" lastClr="000000"/>
                </a:solidFill>
                <a:latin typeface="Times New Roman" panose="02020603050405020304"/>
                <a:ea typeface="宋体" panose="02010600030101010101" pitchFamily="2" charset="-122"/>
                <a:cs typeface="Courier New" panose="02070309020205020404"/>
                <a:sym typeface="+mn-ea"/>
              </a:rPr>
              <a:t>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sym typeface="+mn-ea"/>
              </a:rPr>
              <a:t>has made progress </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both in English learning and school life. We’ve enjoyed your teaching and </a:t>
            </a:r>
            <a:r>
              <a:rPr lang="en-US" altLang="zh-CN" sz="2000" b="1" u="sng" kern="100" dirty="0">
                <a:solidFill>
                  <a:srgbClr val="FF0000"/>
                </a:solidFill>
                <a:highlight>
                  <a:srgbClr val="FFFF00"/>
                </a:highlight>
                <a:latin typeface="Times New Roman" panose="02020603050405020304"/>
                <a:ea typeface="宋体" panose="02010600030101010101" pitchFamily="2" charset="-122"/>
                <a:cs typeface="Courier New" panose="02070309020205020404"/>
                <a:sym typeface="+mn-ea"/>
              </a:rPr>
              <a:t>guidance</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a lot.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sym typeface="+mn-ea"/>
              </a:rPr>
              <a:t>Your humorous and encouraging words</a:t>
            </a:r>
            <a:r>
              <a:rPr lang="en-US" altLang="zh-CN" sz="2000" b="1" u="sng" kern="100" dirty="0">
                <a:solidFill>
                  <a:sysClr val="windowText" lastClr="000000"/>
                </a:solidFill>
                <a:latin typeface="Times New Roman" panose="02020603050405020304"/>
                <a:ea typeface="宋体" panose="02010600030101010101" pitchFamily="2" charset="-122"/>
                <a:cs typeface="Courier New" panose="02070309020205020404"/>
                <a:sym typeface="+mn-ea"/>
              </a:rPr>
              <a:t> have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sym typeface="+mn-ea"/>
              </a:rPr>
              <a:t>rooted in our memories.</a:t>
            </a:r>
            <a:endParaRPr lang="zh-CN" altLang="zh-CN" sz="2000" b="1" u="sng" kern="100" dirty="0">
              <a:solidFill>
                <a:srgbClr val="FF0000"/>
              </a:solidFill>
              <a:latin typeface="Times New Roman" panose="02020603050405020304"/>
              <a:ea typeface="宋体" panose="02010600030101010101" pitchFamily="2" charset="-122"/>
              <a:cs typeface="Times New Roman" panose="02020603050405020304"/>
            </a:endParaRPr>
          </a:p>
          <a:p>
            <a:pPr marL="342900" indent="0" algn="just" defTabSz="913765" fontAlgn="auto">
              <a:lnSpc>
                <a:spcPts val="3000"/>
              </a:lnSpc>
              <a:spcBef>
                <a:spcPts val="0"/>
              </a:spcBef>
              <a:spcAft>
                <a:spcPts val="0"/>
              </a:spcAft>
              <a:buFont typeface="Arial" panose="020B0604020202020204" pitchFamily="34" charset="0"/>
              <a:buNone/>
            </a:pP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Since you will leave soon</a:t>
            </a:r>
            <a:r>
              <a:rPr lang="zh-CN"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we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sym typeface="+mn-ea"/>
              </a:rPr>
              <a:t>wish you a pleasant journey back home</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We’ll miss you. Thanks again.</a:t>
            </a:r>
            <a:endParaRPr lang="zh-CN" altLang="en-US"/>
          </a:p>
        </p:txBody>
      </p:sp>
      <p:pic>
        <p:nvPicPr>
          <p:cNvPr id="16" name="图片 49156" descr="t01bf2bc8f23f917026"/>
          <p:cNvPicPr>
            <a:picLocks noChangeAspect="1"/>
          </p:cNvPicPr>
          <p:nvPr/>
        </p:nvPicPr>
        <p:blipFill>
          <a:blip r:embed="rId1">
            <a:clrChange>
              <a:clrFrom>
                <a:srgbClr val="FFFFFF">
                  <a:alpha val="100000"/>
                </a:srgbClr>
              </a:clrFrom>
              <a:clrTo>
                <a:srgbClr val="FFFFFF">
                  <a:alpha val="100000"/>
                  <a:alpha val="0"/>
                </a:srgbClr>
              </a:clrTo>
            </a:clrChange>
          </a:blip>
          <a:srcRect t="10644" b="5336"/>
          <a:stretch>
            <a:fillRect/>
          </a:stretch>
        </p:blipFill>
        <p:spPr>
          <a:xfrm>
            <a:off x="6300470" y="48895"/>
            <a:ext cx="2980690" cy="14160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6"/>
            <a:ext cx="754951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发言稿范文</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sym typeface="+mn-ea"/>
              </a:rPr>
              <a:t>(代表全班欢送外教致辞) </a:t>
            </a:r>
            <a:endPar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12" name="文本框 11"/>
          <p:cNvSpPr txBox="1"/>
          <p:nvPr/>
        </p:nvSpPr>
        <p:spPr>
          <a:xfrm>
            <a:off x="251460" y="1129030"/>
            <a:ext cx="8627745" cy="3938270"/>
          </a:xfrm>
          <a:prstGeom prst="rect">
            <a:avLst/>
          </a:prstGeom>
          <a:noFill/>
        </p:spPr>
        <p:txBody>
          <a:bodyPr wrap="square" rtlCol="0" anchor="t">
            <a:spAutoFit/>
          </a:bodyPr>
          <a:lstStyle/>
          <a:p>
            <a:pPr marL="342900" indent="0" algn="ctr" defTabSz="913765" fontAlgn="auto">
              <a:lnSpc>
                <a:spcPts val="3000"/>
              </a:lnSpc>
              <a:spcBef>
                <a:spcPts val="0"/>
              </a:spcBef>
              <a:spcAft>
                <a:spcPts val="0"/>
              </a:spcAft>
              <a:buFont typeface="Arial" panose="020B0604020202020204" pitchFamily="34" charset="0"/>
              <a:buChar char="•"/>
            </a:pPr>
            <a:r>
              <a:rPr lang="zh-CN" altLang="zh-CN" sz="2000" b="1" kern="100" dirty="0">
                <a:solidFill>
                  <a:srgbClr val="FF0000"/>
                </a:solidFill>
                <a:latin typeface="Times New Roman" panose="02020603050405020304"/>
                <a:ea typeface="宋体" panose="02010600030101010101" pitchFamily="2" charset="-122"/>
                <a:cs typeface="Times New Roman" panose="02020603050405020304"/>
                <a:sym typeface="+mn-ea"/>
              </a:rPr>
              <a:t>【</a:t>
            </a:r>
            <a:r>
              <a:rPr lang="zh-CN" altLang="zh-CN" sz="2000" b="1" dirty="0">
                <a:solidFill>
                  <a:sysClr val="windowText" lastClr="000000"/>
                </a:solidFill>
                <a:latin typeface="Times New Roman" panose="02020603050405020304"/>
                <a:ea typeface="宋体" panose="02010600030101010101" pitchFamily="2" charset="-122"/>
                <a:cs typeface="Times New Roman" panose="02020603050405020304"/>
                <a:sym typeface="+mn-ea"/>
              </a:rPr>
              <a:t>美文输出</a:t>
            </a:r>
            <a:r>
              <a:rPr lang="en-US" altLang="zh-CN" sz="2000" b="1" u="wavy" spc="25" dirty="0">
                <a:solidFill>
                  <a:srgbClr val="FF0000"/>
                </a:solidFill>
                <a:highlight>
                  <a:srgbClr val="FFFF00"/>
                </a:highlight>
                <a:latin typeface="Times New Roman" panose="02020603050405020304"/>
                <a:ea typeface="宋体" panose="02010600030101010101" pitchFamily="2" charset="-122"/>
                <a:cs typeface="宋体" panose="02010600030101010101" pitchFamily="2" charset="-122"/>
                <a:sym typeface="+mn-ea"/>
              </a:rPr>
              <a:t>Writing Sample</a:t>
            </a:r>
            <a:r>
              <a:rPr lang="zh-CN" altLang="zh-CN" sz="2000" b="1" spc="25" dirty="0">
                <a:solidFill>
                  <a:srgbClr val="FF0000"/>
                </a:solidFill>
                <a:highlight>
                  <a:srgbClr val="FFFF00"/>
                </a:highlight>
                <a:latin typeface="Times New Roman" panose="02020603050405020304"/>
                <a:ea typeface="宋体" panose="02010600030101010101" pitchFamily="2" charset="-122"/>
                <a:cs typeface="Times New Roman" panose="02020603050405020304"/>
                <a:sym typeface="+mn-ea"/>
              </a:rPr>
              <a:t>：</a:t>
            </a:r>
            <a:r>
              <a:rPr lang="en-US" altLang="zh-CN" sz="2000" b="1" u="sng" kern="100" dirty="0">
                <a:solidFill>
                  <a:srgbClr val="00CC00"/>
                </a:solidFill>
                <a:latin typeface="Times New Roman" panose="02020603050405020304"/>
                <a:ea typeface="宋体" panose="02010600030101010101" pitchFamily="2" charset="-122"/>
                <a:cs typeface="Times New Roman" panose="02020603050405020304"/>
                <a:sym typeface="+mn-ea"/>
              </a:rPr>
              <a:t>Possible Version 2: </a:t>
            </a:r>
            <a:r>
              <a:rPr lang="zh-CN" altLang="zh-CN" sz="2000" b="1" kern="100" dirty="0">
                <a:solidFill>
                  <a:srgbClr val="FF0000"/>
                </a:solidFill>
                <a:latin typeface="Times New Roman" panose="02020603050405020304"/>
                <a:ea typeface="宋体" panose="02010600030101010101" pitchFamily="2" charset="-122"/>
                <a:cs typeface="Times New Roman" panose="02020603050405020304"/>
                <a:sym typeface="+mn-ea"/>
              </a:rPr>
              <a:t>】</a:t>
            </a:r>
            <a:endParaRPr lang="zh-CN" altLang="zh-CN" sz="2000" b="1" kern="100" dirty="0">
              <a:solidFill>
                <a:srgbClr val="FF0000"/>
              </a:solidFill>
              <a:latin typeface="Times New Roman" panose="02020603050405020304"/>
              <a:ea typeface="宋体" panose="02010600030101010101" pitchFamily="2" charset="-122"/>
              <a:cs typeface="Times New Roman" panose="02020603050405020304"/>
            </a:endParaRPr>
          </a:p>
          <a:p>
            <a:pPr indent="0" algn="just" defTabSz="913765" fontAlgn="auto">
              <a:lnSpc>
                <a:spcPts val="3000"/>
              </a:lnSpc>
              <a:spcBef>
                <a:spcPts val="0"/>
              </a:spcBef>
              <a:spcAft>
                <a:spcPts val="0"/>
              </a:spcAft>
              <a:buFont typeface="Arial" panose="020B0604020202020204" pitchFamily="34" charset="0"/>
              <a:buNone/>
            </a:pP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Dear </a:t>
            </a:r>
            <a:r>
              <a:rPr lang="en-US" altLang="zh-CN" sz="2000" b="1" kern="100" dirty="0" err="1">
                <a:solidFill>
                  <a:sysClr val="windowText" lastClr="000000"/>
                </a:solidFill>
                <a:latin typeface="Times New Roman" panose="02020603050405020304"/>
                <a:ea typeface="宋体" panose="02010600030101010101" pitchFamily="2" charset="-122"/>
                <a:cs typeface="Courier New" panose="02070309020205020404"/>
                <a:sym typeface="+mn-ea"/>
              </a:rPr>
              <a:t>Mr</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Santos.</a:t>
            </a:r>
            <a:endParaRPr lang="zh-CN" altLang="zh-CN" sz="2000" kern="100" dirty="0">
              <a:latin typeface="宋体" panose="02010600030101010101" pitchFamily="2" charset="-122"/>
              <a:cs typeface="Courier New" panose="02070309020205020404"/>
            </a:endParaRPr>
          </a:p>
          <a:p>
            <a:pPr marL="342900" indent="0" algn="just" defTabSz="913765" fontAlgn="auto">
              <a:lnSpc>
                <a:spcPts val="3000"/>
              </a:lnSpc>
              <a:spcBef>
                <a:spcPts val="0"/>
              </a:spcBef>
              <a:spcAft>
                <a:spcPts val="0"/>
              </a:spcAft>
              <a:buFont typeface="Arial" panose="020B0604020202020204" pitchFamily="34" charset="0"/>
              <a:buNone/>
            </a:pPr>
            <a:r>
              <a:rPr lang="en-US" altLang="zh-CN" sz="2000" b="1" kern="100" dirty="0">
                <a:solidFill>
                  <a:srgbClr val="0000FF"/>
                </a:solidFill>
                <a:latin typeface="Times New Roman" panose="02020603050405020304"/>
                <a:ea typeface="宋体" panose="02010600030101010101" pitchFamily="2" charset="-122"/>
                <a:cs typeface="Times New Roman" panose="02020603050405020304"/>
                <a:sym typeface="+mn-ea"/>
              </a:rPr>
              <a:t>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I’m honored to stand here to express our genuine gratitude on behalf of </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all of my classmates.</a:t>
            </a:r>
            <a:endParaRPr lang="zh-CN" altLang="zh-CN" sz="2000" kern="100" dirty="0">
              <a:latin typeface="宋体" panose="02010600030101010101" pitchFamily="2" charset="-122"/>
              <a:cs typeface="Courier New" panose="02070309020205020404"/>
            </a:endParaRPr>
          </a:p>
          <a:p>
            <a:pPr marL="342900" indent="0" algn="just" defTabSz="913765" fontAlgn="auto">
              <a:lnSpc>
                <a:spcPts val="3000"/>
              </a:lnSpc>
              <a:spcBef>
                <a:spcPts val="0"/>
              </a:spcBef>
              <a:spcAft>
                <a:spcPts val="0"/>
              </a:spcAft>
              <a:buFont typeface="Arial" panose="020B0604020202020204" pitchFamily="34" charset="0"/>
              <a:buNone/>
            </a:pP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Over the past months spent with you,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the moments </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you encouraged some of us to try a new thing,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the moments </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you cheered up some of us after a terrible exam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flashed back </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rapidly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in our minds.</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With your generous help</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all of us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made gratifying/satisfying progress</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a:t>
            </a:r>
            <a:endParaRPr lang="zh-CN" altLang="zh-CN" sz="2000" kern="100" dirty="0">
              <a:latin typeface="宋体" panose="02010600030101010101" pitchFamily="2" charset="-122"/>
              <a:cs typeface="Courier New" panose="02070309020205020404"/>
            </a:endParaRPr>
          </a:p>
          <a:p>
            <a:pPr marL="342900" indent="0" algn="just" defTabSz="913765" fontAlgn="auto">
              <a:lnSpc>
                <a:spcPts val="3000"/>
              </a:lnSpc>
              <a:spcBef>
                <a:spcPts val="0"/>
              </a:spcBef>
              <a:spcAft>
                <a:spcPts val="0"/>
              </a:spcAft>
              <a:buFont typeface="Arial" panose="020B0604020202020204" pitchFamily="34" charset="0"/>
              <a:buNone/>
            </a:pP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It’s time to say goodbye, but we want to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slow down </a:t>
            </a:r>
            <a:r>
              <a:rPr lang="en-US" altLang="zh-CN" sz="20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the time. Good luck on the journey.</a:t>
            </a:r>
            <a:endParaRPr lang="zh-CN" altLang="en-US"/>
          </a:p>
        </p:txBody>
      </p:sp>
      <p:pic>
        <p:nvPicPr>
          <p:cNvPr id="16" name="图片 49156" descr="t01bf2bc8f23f917026"/>
          <p:cNvPicPr>
            <a:picLocks noChangeAspect="1"/>
          </p:cNvPicPr>
          <p:nvPr/>
        </p:nvPicPr>
        <p:blipFill>
          <a:blip r:embed="rId1">
            <a:clrChange>
              <a:clrFrom>
                <a:srgbClr val="FFFFFF">
                  <a:alpha val="100000"/>
                </a:srgbClr>
              </a:clrFrom>
              <a:clrTo>
                <a:srgbClr val="FFFFFF">
                  <a:alpha val="100000"/>
                  <a:alpha val="0"/>
                </a:srgbClr>
              </a:clrTo>
            </a:clrChange>
          </a:blip>
          <a:srcRect t="10644" b="5336"/>
          <a:stretch>
            <a:fillRect/>
          </a:stretch>
        </p:blipFill>
        <p:spPr>
          <a:xfrm>
            <a:off x="6300470" y="48895"/>
            <a:ext cx="2980690" cy="14160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椭圆 7"/>
          <p:cNvSpPr/>
          <p:nvPr>
            <p:custDataLst>
              <p:tags r:id="rId1"/>
            </p:custDataLst>
          </p:nvPr>
        </p:nvSpPr>
        <p:spPr>
          <a:xfrm>
            <a:off x="1235791" y="3649530"/>
            <a:ext cx="523992" cy="698656"/>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65">
              <a:solidFill>
                <a:prstClr val="white"/>
              </a:solidFill>
            </a:endParaRPr>
          </a:p>
        </p:txBody>
      </p:sp>
      <p:sp>
        <p:nvSpPr>
          <p:cNvPr id="10" name="PA_矩形 9"/>
          <p:cNvSpPr/>
          <p:nvPr>
            <p:custDataLst>
              <p:tags r:id="rId2"/>
            </p:custDataLst>
          </p:nvPr>
        </p:nvSpPr>
        <p:spPr>
          <a:xfrm>
            <a:off x="-33655" y="1598930"/>
            <a:ext cx="9180830" cy="2484755"/>
          </a:xfrm>
          <a:prstGeom prst="rect">
            <a:avLst/>
          </a:prstGeom>
          <a:solidFill>
            <a:srgbClr val="00B0F0"/>
          </a:solidFill>
          <a:ln w="38100">
            <a:gradFill flip="none" rotWithShape="1">
              <a:gsLst>
                <a:gs pos="0">
                  <a:srgbClr val="CFCFCF"/>
                </a:gs>
                <a:gs pos="100000">
                  <a:schemeClr val="bg1"/>
                </a:gs>
              </a:gsLst>
              <a:lin ang="2700000" scaled="1"/>
              <a:tileRect/>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prstClr val="white"/>
              </a:solidFill>
            </a:endParaRPr>
          </a:p>
        </p:txBody>
      </p:sp>
      <p:sp>
        <p:nvSpPr>
          <p:cNvPr id="6" name="PA_椭圆 5"/>
          <p:cNvSpPr/>
          <p:nvPr>
            <p:custDataLst>
              <p:tags r:id="rId3"/>
            </p:custDataLst>
          </p:nvPr>
        </p:nvSpPr>
        <p:spPr>
          <a:xfrm>
            <a:off x="2989418" y="3149609"/>
            <a:ext cx="423720" cy="564960"/>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65">
              <a:solidFill>
                <a:prstClr val="white"/>
              </a:solidFill>
            </a:endParaRPr>
          </a:p>
        </p:txBody>
      </p:sp>
      <p:sp>
        <p:nvSpPr>
          <p:cNvPr id="12" name="PA_椭圆 11"/>
          <p:cNvSpPr/>
          <p:nvPr>
            <p:custDataLst>
              <p:tags r:id="rId4"/>
            </p:custDataLst>
          </p:nvPr>
        </p:nvSpPr>
        <p:spPr>
          <a:xfrm>
            <a:off x="35561" y="1712928"/>
            <a:ext cx="700347" cy="933796"/>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65">
              <a:solidFill>
                <a:prstClr val="white"/>
              </a:solidFill>
            </a:endParaRPr>
          </a:p>
        </p:txBody>
      </p:sp>
      <p:sp>
        <p:nvSpPr>
          <p:cNvPr id="14" name="PA_椭圆 13"/>
          <p:cNvSpPr/>
          <p:nvPr>
            <p:custDataLst>
              <p:tags r:id="rId5"/>
            </p:custDataLst>
          </p:nvPr>
        </p:nvSpPr>
        <p:spPr>
          <a:xfrm>
            <a:off x="2322133" y="4082086"/>
            <a:ext cx="514126" cy="6855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65">
              <a:solidFill>
                <a:prstClr val="white"/>
              </a:solidFill>
            </a:endParaRPr>
          </a:p>
        </p:txBody>
      </p:sp>
      <p:sp>
        <p:nvSpPr>
          <p:cNvPr id="4" name="PA_椭圆 3"/>
          <p:cNvSpPr/>
          <p:nvPr>
            <p:custDataLst>
              <p:tags r:id="rId6"/>
            </p:custDataLst>
          </p:nvPr>
        </p:nvSpPr>
        <p:spPr>
          <a:xfrm>
            <a:off x="343535" y="1309370"/>
            <a:ext cx="2646045" cy="2694305"/>
          </a:xfrm>
          <a:prstGeom prst="ellipse">
            <a:avLst/>
          </a:prstGeom>
          <a:gradFill flip="none" rotWithShape="1">
            <a:gsLst>
              <a:gs pos="0">
                <a:schemeClr val="bg1"/>
              </a:gs>
              <a:gs pos="100000">
                <a:schemeClr val="bg1">
                  <a:lumMod val="8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65">
              <a:solidFill>
                <a:prstClr val="white"/>
              </a:solidFill>
            </a:endParaRPr>
          </a:p>
        </p:txBody>
      </p:sp>
      <p:sp>
        <p:nvSpPr>
          <p:cNvPr id="11" name="PA_文本框 10"/>
          <p:cNvSpPr txBox="1">
            <a:spLocks noChangeArrowheads="1"/>
          </p:cNvSpPr>
          <p:nvPr>
            <p:custDataLst>
              <p:tags r:id="rId7"/>
            </p:custDataLst>
          </p:nvPr>
        </p:nvSpPr>
        <p:spPr bwMode="auto">
          <a:xfrm>
            <a:off x="683683" y="2352993"/>
            <a:ext cx="2121958" cy="911860"/>
          </a:xfrm>
          <a:prstGeom prst="rect">
            <a:avLst/>
          </a:prstGeom>
          <a:noFill/>
          <a:ln w="9525">
            <a:noFill/>
            <a:miter lim="800000"/>
          </a:ln>
        </p:spPr>
        <p:txBody>
          <a:bodyPr wrap="square">
            <a:spAutoFit/>
          </a:bodyPr>
          <a:lstStyle/>
          <a:p>
            <a:pPr algn="ctr"/>
            <a:r>
              <a:rPr lang="zh-CN" altLang="en-US" sz="2665" b="1">
                <a:solidFill>
                  <a:srgbClr val="00B050"/>
                </a:solidFill>
                <a:latin typeface="Agency FB" panose="020B0503020202020204"/>
              </a:rPr>
              <a:t>冲刺</a:t>
            </a:r>
            <a:r>
              <a:rPr lang="en-US" altLang="zh-CN" sz="2665" b="1">
                <a:solidFill>
                  <a:srgbClr val="00B050"/>
                </a:solidFill>
                <a:latin typeface="微软雅黑" panose="020B0503020204020204" pitchFamily="34" charset="-122"/>
                <a:ea typeface="微软雅黑" panose="020B0503020204020204" pitchFamily="34" charset="-122"/>
              </a:rPr>
              <a:t>2021</a:t>
            </a:r>
            <a:r>
              <a:rPr lang="zh-CN" altLang="en-US" sz="2665" b="1">
                <a:solidFill>
                  <a:srgbClr val="00B050"/>
                </a:solidFill>
                <a:latin typeface="Agency FB" panose="020B0503020202020204"/>
              </a:rPr>
              <a:t>年</a:t>
            </a:r>
            <a:endParaRPr lang="zh-CN" altLang="en-US" sz="2665" b="1">
              <a:solidFill>
                <a:srgbClr val="00B050"/>
              </a:solidFill>
              <a:latin typeface="Agency FB" panose="020B0503020202020204"/>
            </a:endParaRPr>
          </a:p>
          <a:p>
            <a:pPr algn="ctr"/>
            <a:r>
              <a:rPr lang="en-US" altLang="zh-CN" sz="2665" b="1">
                <a:solidFill>
                  <a:srgbClr val="00B050"/>
                </a:solidFill>
                <a:latin typeface="微软雅黑" panose="020B0503020204020204" pitchFamily="34" charset="-122"/>
                <a:ea typeface="微软雅黑" panose="020B0503020204020204" pitchFamily="34" charset="-122"/>
              </a:rPr>
              <a:t>6</a:t>
            </a:r>
            <a:r>
              <a:rPr lang="zh-CN" altLang="en-US" sz="2665" b="1">
                <a:solidFill>
                  <a:srgbClr val="00B050"/>
                </a:solidFill>
                <a:latin typeface="Agency FB" panose="020B0503020202020204"/>
              </a:rPr>
              <a:t>月高考</a:t>
            </a:r>
            <a:endParaRPr lang="zh-CN" altLang="en-US" sz="2665" b="1">
              <a:solidFill>
                <a:srgbClr val="00B050"/>
              </a:solidFill>
              <a:latin typeface="Agency FB" panose="020B0503020202020204"/>
            </a:endParaRPr>
          </a:p>
        </p:txBody>
      </p:sp>
      <p:sp>
        <p:nvSpPr>
          <p:cNvPr id="15" name="PA_文本框 14"/>
          <p:cNvSpPr txBox="1"/>
          <p:nvPr>
            <p:custDataLst>
              <p:tags r:id="rId8"/>
            </p:custDataLst>
          </p:nvPr>
        </p:nvSpPr>
        <p:spPr>
          <a:xfrm>
            <a:off x="2836545" y="1704975"/>
            <a:ext cx="6198235" cy="1973580"/>
          </a:xfrm>
          <a:prstGeom prst="rect">
            <a:avLst/>
          </a:prstGeom>
          <a:noFill/>
          <a:effectLst/>
        </p:spPr>
        <p:txBody>
          <a:bodyPr wrap="square">
            <a:spAutoFit/>
          </a:bodyPr>
          <a:lstStyle/>
          <a:p>
            <a:pPr fontAlgn="auto">
              <a:spcBef>
                <a:spcPts val="0"/>
              </a:spcBef>
              <a:spcAft>
                <a:spcPts val="0"/>
              </a:spcAft>
              <a:defRPr/>
            </a:pPr>
            <a:r>
              <a:rPr lang="en-US" altLang="zh-CN" sz="4000" b="1" dirty="0">
                <a:solidFill>
                  <a:prstClr val="white"/>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  </a:t>
            </a:r>
            <a:r>
              <a:rPr lang="zh-CN" altLang="en-US" sz="3600" b="1" i="1" dirty="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高中英语应用文写作</a:t>
            </a:r>
            <a:endParaRPr lang="zh-CN" altLang="en-US" sz="4000" b="1" dirty="0">
              <a:solidFill>
                <a:srgbClr val="00206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pPr fontAlgn="auto">
              <a:lnSpc>
                <a:spcPts val="3400"/>
              </a:lnSpc>
              <a:spcBef>
                <a:spcPts val="0"/>
              </a:spcBef>
              <a:spcAft>
                <a:spcPts val="0"/>
              </a:spcAft>
              <a:defRPr/>
            </a:pPr>
            <a:r>
              <a:rPr lang="zh-CN" altLang="en-US" sz="4000" b="1" dirty="0">
                <a:solidFill>
                  <a:prstClr val="white"/>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 </a:t>
            </a:r>
            <a:r>
              <a:rPr lang="en-US" altLang="zh-CN" sz="4000" b="1" dirty="0">
                <a:solidFill>
                  <a:prstClr val="white"/>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    </a:t>
            </a:r>
            <a:endParaRPr lang="en-US" altLang="zh-CN" sz="4000" b="1" dirty="0">
              <a:solidFill>
                <a:prstClr val="white"/>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a:p>
            <a:pPr fontAlgn="auto">
              <a:spcBef>
                <a:spcPts val="0"/>
              </a:spcBef>
              <a:spcAft>
                <a:spcPts val="0"/>
              </a:spcAft>
              <a:defRPr/>
            </a:pPr>
            <a:r>
              <a:rPr lang="en-US" altLang="zh-CN" sz="5400" b="1" dirty="0">
                <a:solidFill>
                  <a:prstClr val="white"/>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    </a:t>
            </a:r>
            <a:r>
              <a:rPr lang="zh-CN" altLang="en-US" sz="5400" b="1" dirty="0">
                <a:solidFill>
                  <a:prstClr val="white"/>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发言稿</a:t>
            </a:r>
            <a:r>
              <a:rPr lang="en-US" altLang="zh-CN" sz="5400" b="1" dirty="0">
                <a:solidFill>
                  <a:prstClr val="white"/>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 </a:t>
            </a:r>
            <a:r>
              <a:rPr lang="zh-CN" altLang="en-US" sz="3600" b="1" i="1" dirty="0">
                <a:solidFill>
                  <a:prstClr val="white"/>
                </a:solidFill>
                <a:effectLst>
                  <a:outerShdw blurRad="38100" dist="38100" dir="2700000" algn="tl">
                    <a:srgbClr val="000000">
                      <a:alpha val="43137"/>
                    </a:srgbClr>
                  </a:outerShdw>
                </a:effectLst>
                <a:latin typeface="Times New Roman" panose="02020603050405020304" pitchFamily="18" charset="0"/>
                <a:ea typeface="华文楷体" panose="02010600040101010101" pitchFamily="2" charset="-122"/>
                <a:cs typeface="Times New Roman" panose="02020603050405020304" pitchFamily="18" charset="0"/>
              </a:rPr>
              <a:t>Speaking Notes</a:t>
            </a:r>
            <a:endParaRPr lang="zh-CN" altLang="en-US" sz="3600" b="1" i="1" dirty="0">
              <a:solidFill>
                <a:prstClr val="white"/>
              </a:solidFill>
              <a:effectLst>
                <a:outerShdw blurRad="38100" dist="38100" dir="2700000" algn="tl">
                  <a:srgbClr val="000000">
                    <a:alpha val="43137"/>
                  </a:srgbClr>
                </a:outerShdw>
              </a:effectLst>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1" name="PA_任意多边形 5"/>
          <p:cNvSpPr>
            <a:spLocks noEditPoints="1"/>
          </p:cNvSpPr>
          <p:nvPr>
            <p:custDataLst>
              <p:tags r:id="rId9"/>
            </p:custDataLst>
          </p:nvPr>
        </p:nvSpPr>
        <p:spPr bwMode="auto">
          <a:xfrm>
            <a:off x="1391920" y="908685"/>
            <a:ext cx="1334135" cy="1200785"/>
          </a:xfrm>
          <a:custGeom>
            <a:avLst/>
            <a:gdLst>
              <a:gd name="T0" fmla="*/ 39171 w 40338"/>
              <a:gd name="T1" fmla="*/ 17975 h 44514"/>
              <a:gd name="T2" fmla="*/ 31480 w 40338"/>
              <a:gd name="T3" fmla="*/ 18114 h 44514"/>
              <a:gd name="T4" fmla="*/ 31970 w 40338"/>
              <a:gd name="T5" fmla="*/ 20308 h 44514"/>
              <a:gd name="T6" fmla="*/ 34786 w 40338"/>
              <a:gd name="T7" fmla="*/ 21008 h 44514"/>
              <a:gd name="T8" fmla="*/ 19218 w 40338"/>
              <a:gd name="T9" fmla="*/ 35978 h 44514"/>
              <a:gd name="T10" fmla="*/ 13120 w 40338"/>
              <a:gd name="T11" fmla="*/ 31755 h 44514"/>
              <a:gd name="T12" fmla="*/ 13763 w 40338"/>
              <a:gd name="T13" fmla="*/ 34765 h 44514"/>
              <a:gd name="T14" fmla="*/ 18610 w 40338"/>
              <a:gd name="T15" fmla="*/ 39010 h 44514"/>
              <a:gd name="T16" fmla="*/ 37211 w 40338"/>
              <a:gd name="T17" fmla="*/ 22237 h 44514"/>
              <a:gd name="T18" fmla="*/ 37608 w 40338"/>
              <a:gd name="T19" fmla="*/ 22034 h 44514"/>
              <a:gd name="T20" fmla="*/ 38028 w 40338"/>
              <a:gd name="T21" fmla="*/ 26003 h 44514"/>
              <a:gd name="T22" fmla="*/ 40331 w 40338"/>
              <a:gd name="T23" fmla="*/ 19129 h 44514"/>
              <a:gd name="T24" fmla="*/ 37232 w 40338"/>
              <a:gd name="T25" fmla="*/ 41570 h 44514"/>
              <a:gd name="T26" fmla="*/ 32125 w 40338"/>
              <a:gd name="T27" fmla="*/ 44514 h 44514"/>
              <a:gd name="T28" fmla="*/ 30742 w 40338"/>
              <a:gd name="T29" fmla="*/ 44514 h 44514"/>
              <a:gd name="T30" fmla="*/ 37232 w 40338"/>
              <a:gd name="T31" fmla="*/ 35868 h 44514"/>
              <a:gd name="T32" fmla="*/ 28582 w 40338"/>
              <a:gd name="T33" fmla="*/ 44514 h 44514"/>
              <a:gd name="T34" fmla="*/ 37232 w 40338"/>
              <a:gd name="T35" fmla="*/ 30938 h 44514"/>
              <a:gd name="T36" fmla="*/ 21497 w 40338"/>
              <a:gd name="T37" fmla="*/ 44514 h 44514"/>
              <a:gd name="T38" fmla="*/ 20114 w 40338"/>
              <a:gd name="T39" fmla="*/ 44514 h 44514"/>
              <a:gd name="T40" fmla="*/ 16571 w 40338"/>
              <a:gd name="T41" fmla="*/ 44514 h 44514"/>
              <a:gd name="T42" fmla="*/ 36918 w 40338"/>
              <a:gd name="T43" fmla="*/ 24168 h 44514"/>
              <a:gd name="T44" fmla="*/ 13028 w 40338"/>
              <a:gd name="T45" fmla="*/ 44514 h 44514"/>
              <a:gd name="T46" fmla="*/ 17828 w 40338"/>
              <a:gd name="T47" fmla="*/ 39800 h 44514"/>
              <a:gd name="T48" fmla="*/ 10869 w 40338"/>
              <a:gd name="T49" fmla="*/ 44514 h 44514"/>
              <a:gd name="T50" fmla="*/ 14231 w 40338"/>
              <a:gd name="T51" fmla="*/ 36226 h 44514"/>
              <a:gd name="T52" fmla="*/ 14926 w 40338"/>
              <a:gd name="T53" fmla="*/ 36915 h 44514"/>
              <a:gd name="T54" fmla="*/ 8036 w 40338"/>
              <a:gd name="T55" fmla="*/ 13168 h 44514"/>
              <a:gd name="T56" fmla="*/ 13521 w 40338"/>
              <a:gd name="T57" fmla="*/ 10752 h 44514"/>
              <a:gd name="T58" fmla="*/ 14682 w 40338"/>
              <a:gd name="T59" fmla="*/ 21323 h 44514"/>
              <a:gd name="T60" fmla="*/ 18235 w 40338"/>
              <a:gd name="T61" fmla="*/ 32196 h 44514"/>
              <a:gd name="T62" fmla="*/ 20591 w 40338"/>
              <a:gd name="T63" fmla="*/ 22982 h 44514"/>
              <a:gd name="T64" fmla="*/ 19247 w 40338"/>
              <a:gd name="T65" fmla="*/ 9016 h 44514"/>
              <a:gd name="T66" fmla="*/ 18603 w 40338"/>
              <a:gd name="T67" fmla="*/ 9655 h 44514"/>
              <a:gd name="T68" fmla="*/ 18303 w 40338"/>
              <a:gd name="T69" fmla="*/ 8503 h 44514"/>
              <a:gd name="T70" fmla="*/ 17469 w 40338"/>
              <a:gd name="T71" fmla="*/ 11845 h 44514"/>
              <a:gd name="T72" fmla="*/ 15413 w 40338"/>
              <a:gd name="T73" fmla="*/ 7505 h 44514"/>
              <a:gd name="T74" fmla="*/ 6227 w 40338"/>
              <a:gd name="T75" fmla="*/ 13074 h 44514"/>
              <a:gd name="T76" fmla="*/ 21214 w 40338"/>
              <a:gd name="T77" fmla="*/ 3144 h 44514"/>
              <a:gd name="T78" fmla="*/ 19135 w 40338"/>
              <a:gd name="T79" fmla="*/ 7307 h 44514"/>
              <a:gd name="T80" fmla="*/ 22634 w 40338"/>
              <a:gd name="T81" fmla="*/ 13300 h 44514"/>
              <a:gd name="T82" fmla="*/ 27720 w 40338"/>
              <a:gd name="T83" fmla="*/ 8718 h 44514"/>
              <a:gd name="T84" fmla="*/ 19976 w 40338"/>
              <a:gd name="T85" fmla="*/ 9832 h 44514"/>
              <a:gd name="T86" fmla="*/ 11809 w 40338"/>
              <a:gd name="T87" fmla="*/ 25425 h 44514"/>
              <a:gd name="T88" fmla="*/ 9318 w 40338"/>
              <a:gd name="T89" fmla="*/ 32741 h 44514"/>
              <a:gd name="T90" fmla="*/ 15426 w 40338"/>
              <a:gd name="T91" fmla="*/ 23037 h 44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338" h="44514">
                <a:moveTo>
                  <a:pt x="40331" y="19129"/>
                </a:moveTo>
                <a:cubicBezTo>
                  <a:pt x="40330" y="18820"/>
                  <a:pt x="40208" y="18527"/>
                  <a:pt x="39991" y="18312"/>
                </a:cubicBezTo>
                <a:cubicBezTo>
                  <a:pt x="39773" y="18097"/>
                  <a:pt x="39483" y="17975"/>
                  <a:pt x="39171" y="17975"/>
                </a:cubicBezTo>
                <a:lnTo>
                  <a:pt x="31962" y="17998"/>
                </a:lnTo>
                <a:cubicBezTo>
                  <a:pt x="31831" y="18003"/>
                  <a:pt x="31698" y="18031"/>
                  <a:pt x="31536" y="18097"/>
                </a:cubicBezTo>
                <a:cubicBezTo>
                  <a:pt x="31528" y="18097"/>
                  <a:pt x="31486" y="18114"/>
                  <a:pt x="31480" y="18114"/>
                </a:cubicBezTo>
                <a:cubicBezTo>
                  <a:pt x="31072" y="18307"/>
                  <a:pt x="30808" y="18715"/>
                  <a:pt x="30811" y="19156"/>
                </a:cubicBezTo>
                <a:cubicBezTo>
                  <a:pt x="30814" y="19635"/>
                  <a:pt x="31101" y="20054"/>
                  <a:pt x="31545" y="20225"/>
                </a:cubicBezTo>
                <a:cubicBezTo>
                  <a:pt x="31686" y="20281"/>
                  <a:pt x="31826" y="20308"/>
                  <a:pt x="31970" y="20308"/>
                </a:cubicBezTo>
                <a:lnTo>
                  <a:pt x="34491" y="20297"/>
                </a:lnTo>
                <a:cubicBezTo>
                  <a:pt x="34660" y="20297"/>
                  <a:pt x="34811" y="20402"/>
                  <a:pt x="34878" y="20556"/>
                </a:cubicBezTo>
                <a:cubicBezTo>
                  <a:pt x="34941" y="20711"/>
                  <a:pt x="34905" y="20887"/>
                  <a:pt x="34786" y="21008"/>
                </a:cubicBezTo>
                <a:lnTo>
                  <a:pt x="19805" y="35978"/>
                </a:lnTo>
                <a:cubicBezTo>
                  <a:pt x="19723" y="36055"/>
                  <a:pt x="19618" y="36099"/>
                  <a:pt x="19511" y="36099"/>
                </a:cubicBezTo>
                <a:cubicBezTo>
                  <a:pt x="19404" y="36099"/>
                  <a:pt x="19299" y="36061"/>
                  <a:pt x="19218" y="35978"/>
                </a:cubicBezTo>
                <a:lnTo>
                  <a:pt x="14953" y="31738"/>
                </a:lnTo>
                <a:cubicBezTo>
                  <a:pt x="14712" y="31501"/>
                  <a:pt x="14377" y="31363"/>
                  <a:pt x="14039" y="31363"/>
                </a:cubicBezTo>
                <a:cubicBezTo>
                  <a:pt x="13694" y="31363"/>
                  <a:pt x="13370" y="31501"/>
                  <a:pt x="13120" y="31755"/>
                </a:cubicBezTo>
                <a:lnTo>
                  <a:pt x="0" y="44514"/>
                </a:lnTo>
                <a:lnTo>
                  <a:pt x="3751" y="44514"/>
                </a:lnTo>
                <a:lnTo>
                  <a:pt x="13763" y="34765"/>
                </a:lnTo>
                <a:cubicBezTo>
                  <a:pt x="13843" y="34688"/>
                  <a:pt x="13946" y="34655"/>
                  <a:pt x="14049" y="34655"/>
                </a:cubicBezTo>
                <a:cubicBezTo>
                  <a:pt x="14155" y="34655"/>
                  <a:pt x="14261" y="34693"/>
                  <a:pt x="14341" y="34771"/>
                </a:cubicBezTo>
                <a:lnTo>
                  <a:pt x="18610" y="39010"/>
                </a:lnTo>
                <a:cubicBezTo>
                  <a:pt x="18850" y="39254"/>
                  <a:pt x="19183" y="39386"/>
                  <a:pt x="19523" y="39386"/>
                </a:cubicBezTo>
                <a:cubicBezTo>
                  <a:pt x="19869" y="39386"/>
                  <a:pt x="20193" y="39254"/>
                  <a:pt x="20437" y="39006"/>
                </a:cubicBezTo>
                <a:lnTo>
                  <a:pt x="37211" y="22237"/>
                </a:lnTo>
                <a:cubicBezTo>
                  <a:pt x="37224" y="22227"/>
                  <a:pt x="37234" y="22216"/>
                  <a:pt x="37247" y="22205"/>
                </a:cubicBezTo>
                <a:lnTo>
                  <a:pt x="37350" y="22128"/>
                </a:lnTo>
                <a:cubicBezTo>
                  <a:pt x="37426" y="22067"/>
                  <a:pt x="37517" y="22034"/>
                  <a:pt x="37608" y="22034"/>
                </a:cubicBezTo>
                <a:cubicBezTo>
                  <a:pt x="37671" y="22034"/>
                  <a:pt x="37732" y="22050"/>
                  <a:pt x="37789" y="22078"/>
                </a:cubicBezTo>
                <a:cubicBezTo>
                  <a:pt x="37932" y="22144"/>
                  <a:pt x="38023" y="22293"/>
                  <a:pt x="38024" y="22447"/>
                </a:cubicBezTo>
                <a:lnTo>
                  <a:pt x="38028" y="26003"/>
                </a:lnTo>
                <a:cubicBezTo>
                  <a:pt x="38030" y="26644"/>
                  <a:pt x="38548" y="27162"/>
                  <a:pt x="39184" y="27162"/>
                </a:cubicBezTo>
                <a:cubicBezTo>
                  <a:pt x="39819" y="27162"/>
                  <a:pt x="40338" y="26638"/>
                  <a:pt x="40338" y="26003"/>
                </a:cubicBezTo>
                <a:lnTo>
                  <a:pt x="40331" y="19129"/>
                </a:lnTo>
                <a:close/>
                <a:moveTo>
                  <a:pt x="35666" y="44514"/>
                </a:moveTo>
                <a:lnTo>
                  <a:pt x="37232" y="42948"/>
                </a:lnTo>
                <a:lnTo>
                  <a:pt x="37232" y="41570"/>
                </a:lnTo>
                <a:lnTo>
                  <a:pt x="34285" y="44514"/>
                </a:lnTo>
                <a:lnTo>
                  <a:pt x="35666" y="44514"/>
                </a:lnTo>
                <a:close/>
                <a:moveTo>
                  <a:pt x="32125" y="44514"/>
                </a:moveTo>
                <a:lnTo>
                  <a:pt x="37232" y="39408"/>
                </a:lnTo>
                <a:lnTo>
                  <a:pt x="37232" y="38024"/>
                </a:lnTo>
                <a:lnTo>
                  <a:pt x="30742" y="44514"/>
                </a:lnTo>
                <a:lnTo>
                  <a:pt x="32125" y="44514"/>
                </a:lnTo>
                <a:close/>
                <a:moveTo>
                  <a:pt x="28582" y="44514"/>
                </a:moveTo>
                <a:lnTo>
                  <a:pt x="37232" y="35868"/>
                </a:lnTo>
                <a:lnTo>
                  <a:pt x="37232" y="34484"/>
                </a:lnTo>
                <a:lnTo>
                  <a:pt x="27198" y="44514"/>
                </a:lnTo>
                <a:lnTo>
                  <a:pt x="28582" y="44514"/>
                </a:lnTo>
                <a:close/>
                <a:moveTo>
                  <a:pt x="25040" y="44514"/>
                </a:moveTo>
                <a:lnTo>
                  <a:pt x="37232" y="32323"/>
                </a:lnTo>
                <a:lnTo>
                  <a:pt x="37232" y="30938"/>
                </a:lnTo>
                <a:lnTo>
                  <a:pt x="23657" y="44514"/>
                </a:lnTo>
                <a:lnTo>
                  <a:pt x="25040" y="44514"/>
                </a:lnTo>
                <a:close/>
                <a:moveTo>
                  <a:pt x="21497" y="44514"/>
                </a:moveTo>
                <a:lnTo>
                  <a:pt x="37232" y="28777"/>
                </a:lnTo>
                <a:lnTo>
                  <a:pt x="37232" y="27399"/>
                </a:lnTo>
                <a:lnTo>
                  <a:pt x="20114" y="44514"/>
                </a:lnTo>
                <a:lnTo>
                  <a:pt x="21497" y="44514"/>
                </a:lnTo>
                <a:close/>
                <a:moveTo>
                  <a:pt x="36918" y="24168"/>
                </a:moveTo>
                <a:lnTo>
                  <a:pt x="16571" y="44514"/>
                </a:lnTo>
                <a:lnTo>
                  <a:pt x="17953" y="44514"/>
                </a:lnTo>
                <a:lnTo>
                  <a:pt x="36920" y="25546"/>
                </a:lnTo>
                <a:lnTo>
                  <a:pt x="36918" y="24168"/>
                </a:lnTo>
                <a:close/>
                <a:moveTo>
                  <a:pt x="17828" y="39800"/>
                </a:moveTo>
                <a:lnTo>
                  <a:pt x="17788" y="39756"/>
                </a:lnTo>
                <a:lnTo>
                  <a:pt x="13028" y="44514"/>
                </a:lnTo>
                <a:lnTo>
                  <a:pt x="14410" y="44514"/>
                </a:lnTo>
                <a:lnTo>
                  <a:pt x="18610" y="40312"/>
                </a:lnTo>
                <a:cubicBezTo>
                  <a:pt x="18320" y="40196"/>
                  <a:pt x="18052" y="40020"/>
                  <a:pt x="17828" y="39800"/>
                </a:cubicBezTo>
                <a:close/>
                <a:moveTo>
                  <a:pt x="16010" y="37991"/>
                </a:moveTo>
                <a:lnTo>
                  <a:pt x="9487" y="44514"/>
                </a:lnTo>
                <a:lnTo>
                  <a:pt x="10869" y="44514"/>
                </a:lnTo>
                <a:lnTo>
                  <a:pt x="16703" y="38680"/>
                </a:lnTo>
                <a:lnTo>
                  <a:pt x="16010" y="37991"/>
                </a:lnTo>
                <a:close/>
                <a:moveTo>
                  <a:pt x="14231" y="36226"/>
                </a:moveTo>
                <a:lnTo>
                  <a:pt x="5944" y="44514"/>
                </a:lnTo>
                <a:lnTo>
                  <a:pt x="7325" y="44514"/>
                </a:lnTo>
                <a:lnTo>
                  <a:pt x="14926" y="36915"/>
                </a:lnTo>
                <a:lnTo>
                  <a:pt x="14231" y="36226"/>
                </a:lnTo>
                <a:close/>
                <a:moveTo>
                  <a:pt x="8030" y="13173"/>
                </a:moveTo>
                <a:lnTo>
                  <a:pt x="8036" y="13168"/>
                </a:lnTo>
                <a:cubicBezTo>
                  <a:pt x="8110" y="13101"/>
                  <a:pt x="11369" y="10433"/>
                  <a:pt x="11571" y="10372"/>
                </a:cubicBezTo>
                <a:cubicBezTo>
                  <a:pt x="11701" y="10328"/>
                  <a:pt x="14479" y="10460"/>
                  <a:pt x="14479" y="10460"/>
                </a:cubicBezTo>
                <a:lnTo>
                  <a:pt x="13521" y="10752"/>
                </a:lnTo>
                <a:cubicBezTo>
                  <a:pt x="13076" y="12671"/>
                  <a:pt x="11920" y="16426"/>
                  <a:pt x="11743" y="18168"/>
                </a:cubicBezTo>
                <a:cubicBezTo>
                  <a:pt x="11724" y="18367"/>
                  <a:pt x="12212" y="18467"/>
                  <a:pt x="12198" y="18648"/>
                </a:cubicBezTo>
                <a:cubicBezTo>
                  <a:pt x="12166" y="19028"/>
                  <a:pt x="12765" y="20341"/>
                  <a:pt x="14682" y="21323"/>
                </a:cubicBezTo>
                <a:cubicBezTo>
                  <a:pt x="15165" y="21846"/>
                  <a:pt x="17773" y="24471"/>
                  <a:pt x="17803" y="24532"/>
                </a:cubicBezTo>
                <a:cubicBezTo>
                  <a:pt x="17811" y="24631"/>
                  <a:pt x="16963" y="30316"/>
                  <a:pt x="16963" y="30316"/>
                </a:cubicBezTo>
                <a:cubicBezTo>
                  <a:pt x="16825" y="31264"/>
                  <a:pt x="17349" y="32085"/>
                  <a:pt x="18235" y="32196"/>
                </a:cubicBezTo>
                <a:cubicBezTo>
                  <a:pt x="19122" y="32306"/>
                  <a:pt x="19862" y="31711"/>
                  <a:pt x="20000" y="30762"/>
                </a:cubicBezTo>
                <a:cubicBezTo>
                  <a:pt x="20000" y="30757"/>
                  <a:pt x="20825" y="24757"/>
                  <a:pt x="20882" y="24532"/>
                </a:cubicBezTo>
                <a:cubicBezTo>
                  <a:pt x="21132" y="23578"/>
                  <a:pt x="20741" y="23242"/>
                  <a:pt x="20591" y="22982"/>
                </a:cubicBezTo>
                <a:cubicBezTo>
                  <a:pt x="20400" y="22651"/>
                  <a:pt x="17540" y="19354"/>
                  <a:pt x="17426" y="19222"/>
                </a:cubicBezTo>
                <a:cubicBezTo>
                  <a:pt x="17971" y="14684"/>
                  <a:pt x="19784" y="11635"/>
                  <a:pt x="19745" y="10968"/>
                </a:cubicBezTo>
                <a:cubicBezTo>
                  <a:pt x="19660" y="9534"/>
                  <a:pt x="19247" y="9016"/>
                  <a:pt x="19247" y="9016"/>
                </a:cubicBezTo>
                <a:lnTo>
                  <a:pt x="19137" y="9275"/>
                </a:lnTo>
                <a:cubicBezTo>
                  <a:pt x="19164" y="11216"/>
                  <a:pt x="18523" y="12721"/>
                  <a:pt x="18523" y="12721"/>
                </a:cubicBezTo>
                <a:cubicBezTo>
                  <a:pt x="18523" y="12721"/>
                  <a:pt x="18696" y="10399"/>
                  <a:pt x="18603" y="9655"/>
                </a:cubicBezTo>
                <a:cubicBezTo>
                  <a:pt x="18719" y="9429"/>
                  <a:pt x="18838" y="9154"/>
                  <a:pt x="18838" y="9154"/>
                </a:cubicBezTo>
                <a:lnTo>
                  <a:pt x="18590" y="8608"/>
                </a:lnTo>
                <a:cubicBezTo>
                  <a:pt x="18590" y="8608"/>
                  <a:pt x="18423" y="8541"/>
                  <a:pt x="18303" y="8503"/>
                </a:cubicBezTo>
                <a:cubicBezTo>
                  <a:pt x="18087" y="8613"/>
                  <a:pt x="17796" y="8894"/>
                  <a:pt x="17796" y="8894"/>
                </a:cubicBezTo>
                <a:cubicBezTo>
                  <a:pt x="17796" y="8894"/>
                  <a:pt x="17888" y="9237"/>
                  <a:pt x="18055" y="9550"/>
                </a:cubicBezTo>
                <a:cubicBezTo>
                  <a:pt x="18015" y="9644"/>
                  <a:pt x="17832" y="10714"/>
                  <a:pt x="17469" y="11845"/>
                </a:cubicBezTo>
                <a:cubicBezTo>
                  <a:pt x="17542" y="8652"/>
                  <a:pt x="16919" y="7797"/>
                  <a:pt x="16668" y="7555"/>
                </a:cubicBezTo>
                <a:lnTo>
                  <a:pt x="16664" y="7555"/>
                </a:lnTo>
                <a:cubicBezTo>
                  <a:pt x="16335" y="7521"/>
                  <a:pt x="15425" y="7532"/>
                  <a:pt x="15413" y="7505"/>
                </a:cubicBezTo>
                <a:cubicBezTo>
                  <a:pt x="14504" y="7571"/>
                  <a:pt x="12853" y="7753"/>
                  <a:pt x="10781" y="7984"/>
                </a:cubicBezTo>
                <a:cubicBezTo>
                  <a:pt x="10661" y="8001"/>
                  <a:pt x="6340" y="11260"/>
                  <a:pt x="6325" y="11271"/>
                </a:cubicBezTo>
                <a:cubicBezTo>
                  <a:pt x="5802" y="11745"/>
                  <a:pt x="5758" y="12550"/>
                  <a:pt x="6227" y="13074"/>
                </a:cubicBezTo>
                <a:cubicBezTo>
                  <a:pt x="6700" y="13598"/>
                  <a:pt x="7505" y="13642"/>
                  <a:pt x="8030" y="13173"/>
                </a:cubicBezTo>
                <a:close/>
                <a:moveTo>
                  <a:pt x="19135" y="7307"/>
                </a:moveTo>
                <a:cubicBezTo>
                  <a:pt x="20728" y="7047"/>
                  <a:pt x="21130" y="4897"/>
                  <a:pt x="21214" y="3144"/>
                </a:cubicBezTo>
                <a:cubicBezTo>
                  <a:pt x="21301" y="1395"/>
                  <a:pt x="20024" y="144"/>
                  <a:pt x="18780" y="84"/>
                </a:cubicBezTo>
                <a:cubicBezTo>
                  <a:pt x="17075" y="0"/>
                  <a:pt x="15894" y="1368"/>
                  <a:pt x="15806" y="3116"/>
                </a:cubicBezTo>
                <a:cubicBezTo>
                  <a:pt x="15962" y="5977"/>
                  <a:pt x="17960" y="7488"/>
                  <a:pt x="19135" y="7307"/>
                </a:cubicBezTo>
                <a:close/>
                <a:moveTo>
                  <a:pt x="20117" y="11100"/>
                </a:moveTo>
                <a:cubicBezTo>
                  <a:pt x="20053" y="11635"/>
                  <a:pt x="19745" y="12390"/>
                  <a:pt x="19745" y="12390"/>
                </a:cubicBezTo>
                <a:lnTo>
                  <a:pt x="22634" y="13300"/>
                </a:lnTo>
                <a:cubicBezTo>
                  <a:pt x="23015" y="13427"/>
                  <a:pt x="23422" y="13355"/>
                  <a:pt x="23746" y="13124"/>
                </a:cubicBezTo>
                <a:lnTo>
                  <a:pt x="27435" y="10466"/>
                </a:lnTo>
                <a:cubicBezTo>
                  <a:pt x="27998" y="10063"/>
                  <a:pt x="28124" y="9275"/>
                  <a:pt x="27720" y="8718"/>
                </a:cubicBezTo>
                <a:cubicBezTo>
                  <a:pt x="27314" y="8150"/>
                  <a:pt x="26530" y="8024"/>
                  <a:pt x="25969" y="8431"/>
                </a:cubicBezTo>
                <a:lnTo>
                  <a:pt x="22790" y="10720"/>
                </a:lnTo>
                <a:lnTo>
                  <a:pt x="19976" y="9832"/>
                </a:lnTo>
                <a:cubicBezTo>
                  <a:pt x="19976" y="9832"/>
                  <a:pt x="20176" y="10576"/>
                  <a:pt x="20117" y="11100"/>
                </a:cubicBezTo>
                <a:close/>
                <a:moveTo>
                  <a:pt x="12778" y="20650"/>
                </a:moveTo>
                <a:lnTo>
                  <a:pt x="11809" y="25425"/>
                </a:lnTo>
                <a:lnTo>
                  <a:pt x="7045" y="30685"/>
                </a:lnTo>
                <a:cubicBezTo>
                  <a:pt x="6476" y="31314"/>
                  <a:pt x="6525" y="32279"/>
                  <a:pt x="7153" y="32852"/>
                </a:cubicBezTo>
                <a:cubicBezTo>
                  <a:pt x="7780" y="33420"/>
                  <a:pt x="8750" y="33370"/>
                  <a:pt x="9318" y="32741"/>
                </a:cubicBezTo>
                <a:lnTo>
                  <a:pt x="14365" y="27173"/>
                </a:lnTo>
                <a:cubicBezTo>
                  <a:pt x="14552" y="26968"/>
                  <a:pt x="14676" y="26715"/>
                  <a:pt x="14732" y="26445"/>
                </a:cubicBezTo>
                <a:lnTo>
                  <a:pt x="15426" y="23037"/>
                </a:lnTo>
                <a:cubicBezTo>
                  <a:pt x="15117" y="22679"/>
                  <a:pt x="14780" y="22298"/>
                  <a:pt x="14461" y="21951"/>
                </a:cubicBezTo>
                <a:cubicBezTo>
                  <a:pt x="13819" y="21604"/>
                  <a:pt x="13226" y="21108"/>
                  <a:pt x="12778" y="20650"/>
                </a:cubicBezTo>
                <a:close/>
              </a:path>
            </a:pathLst>
          </a:custGeom>
          <a:solidFill>
            <a:srgbClr val="0070C0"/>
          </a:solidFill>
          <a:ln>
            <a:noFill/>
          </a:ln>
        </p:spPr>
        <p:txBody>
          <a:bodyPr/>
          <a:lstStyle/>
          <a:p>
            <a:pPr fontAlgn="auto">
              <a:spcBef>
                <a:spcPts val="0"/>
              </a:spcBef>
              <a:spcAft>
                <a:spcPts val="0"/>
              </a:spcAft>
              <a:defRPr/>
            </a:pPr>
            <a:endParaRPr lang="zh-CN" altLang="en-US" sz="1500">
              <a:solidFill>
                <a:srgbClr val="262626"/>
              </a:solidFill>
              <a:latin typeface="Calibri" panose="020F0502020204030204"/>
              <a:ea typeface="宋体" panose="02010600030101010101" pitchFamily="2" charset="-122"/>
            </a:endParaRPr>
          </a:p>
        </p:txBody>
      </p:sp>
      <p:sp>
        <p:nvSpPr>
          <p:cNvPr id="7" name="PA_椭圆 6"/>
          <p:cNvSpPr/>
          <p:nvPr>
            <p:custDataLst>
              <p:tags r:id="rId10"/>
            </p:custDataLst>
          </p:nvPr>
        </p:nvSpPr>
        <p:spPr>
          <a:xfrm>
            <a:off x="899851" y="985107"/>
            <a:ext cx="518642" cy="691523"/>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65">
              <a:solidFill>
                <a:prstClr val="white"/>
              </a:solidFill>
            </a:endParaRPr>
          </a:p>
        </p:txBody>
      </p:sp>
      <p:sp>
        <p:nvSpPr>
          <p:cNvPr id="9" name="PA_椭圆 8"/>
          <p:cNvSpPr/>
          <p:nvPr>
            <p:custDataLst>
              <p:tags r:id="rId11"/>
            </p:custDataLst>
          </p:nvPr>
        </p:nvSpPr>
        <p:spPr>
          <a:xfrm>
            <a:off x="2973338" y="1261785"/>
            <a:ext cx="455882" cy="607843"/>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65">
              <a:solidFill>
                <a:prstClr val="white"/>
              </a:solidFill>
            </a:endParaRPr>
          </a:p>
        </p:txBody>
      </p:sp>
      <p:grpSp>
        <p:nvGrpSpPr>
          <p:cNvPr id="16" name="PA_组合 130"/>
          <p:cNvGrpSpPr/>
          <p:nvPr>
            <p:custDataLst>
              <p:tags r:id="rId12"/>
            </p:custDataLst>
          </p:nvPr>
        </p:nvGrpSpPr>
        <p:grpSpPr bwMode="auto">
          <a:xfrm>
            <a:off x="6852708" y="277813"/>
            <a:ext cx="492125" cy="1799167"/>
            <a:chOff x="8851144" y="2051771"/>
            <a:chExt cx="788156" cy="2160000"/>
          </a:xfrm>
        </p:grpSpPr>
        <p:grpSp>
          <p:nvGrpSpPr>
            <p:cNvPr id="17" name="等腰三角形 9_42"/>
            <p:cNvGrpSpPr/>
            <p:nvPr/>
          </p:nvGrpSpPr>
          <p:grpSpPr bwMode="auto">
            <a:xfrm>
              <a:off x="8844081" y="2377483"/>
              <a:ext cx="804672" cy="1840992"/>
              <a:chOff x="7303008" y="658368"/>
              <a:chExt cx="603504" cy="1840992"/>
            </a:xfrm>
          </p:grpSpPr>
          <p:pic>
            <p:nvPicPr>
              <p:cNvPr id="112678" name="等腰三角形 9_42"/>
              <p:cNvPicPr>
                <a:picLocks noChangeArrowheads="1"/>
              </p:cNvPicPr>
              <p:nvPr/>
            </p:nvPicPr>
            <p:blipFill>
              <a:blip r:embed="rId13" cstate="print"/>
              <a:srcRect/>
              <a:stretch>
                <a:fillRect/>
              </a:stretch>
            </p:blipFill>
            <p:spPr bwMode="auto">
              <a:xfrm>
                <a:off x="7303008" y="658368"/>
                <a:ext cx="603504" cy="1840992"/>
              </a:xfrm>
              <a:prstGeom prst="rect">
                <a:avLst/>
              </a:prstGeom>
              <a:noFill/>
            </p:spPr>
          </p:pic>
          <p:sp>
            <p:nvSpPr>
              <p:cNvPr id="112679" name="Text Box 39"/>
              <p:cNvSpPr txBox="1">
                <a:spLocks noChangeArrowheads="1"/>
              </p:cNvSpPr>
              <p:nvPr/>
            </p:nvSpPr>
            <p:spPr bwMode="auto">
              <a:xfrm rot="10800000">
                <a:off x="7308305" y="666468"/>
                <a:ext cx="591117" cy="1826188"/>
              </a:xfrm>
              <a:prstGeom prst="rect">
                <a:avLst/>
              </a:prstGeom>
              <a:noFill/>
              <a:ln w="9525">
                <a:noFill/>
                <a:miter lim="800000"/>
              </a:ln>
            </p:spPr>
            <p:txBody>
              <a:bodyPr rot="10800000" anchor="ctr"/>
              <a:lstStyle/>
              <a:p>
                <a:pPr algn="ctr"/>
                <a:endParaRPr lang="zh-CN" altLang="en-US" sz="1500">
                  <a:solidFill>
                    <a:srgbClr val="FFFFFF"/>
                  </a:solidFill>
                  <a:latin typeface="Calibri" panose="020F0502020204030204" charset="0"/>
                  <a:sym typeface="+mn-lt"/>
                </a:endParaRPr>
              </a:p>
            </p:txBody>
          </p:sp>
        </p:grpSp>
        <p:sp>
          <p:nvSpPr>
            <p:cNvPr id="22" name="椭圆 21"/>
            <p:cNvSpPr>
              <a:spLocks noChangeAspect="1"/>
            </p:cNvSpPr>
            <p:nvPr/>
          </p:nvSpPr>
          <p:spPr>
            <a:xfrm>
              <a:off x="8910468" y="2051771"/>
              <a:ext cx="669509" cy="667059"/>
            </a:xfrm>
            <a:prstGeom prst="ellipse">
              <a:avLst/>
            </a:prstGeom>
            <a:gradFill>
              <a:gsLst>
                <a:gs pos="0">
                  <a:schemeClr val="accent4">
                    <a:lumMod val="20000"/>
                    <a:lumOff val="80000"/>
                  </a:schemeClr>
                </a:gs>
                <a:gs pos="60000">
                  <a:srgbClr val="009999"/>
                </a:gs>
                <a:gs pos="100000">
                  <a:srgbClr val="009999"/>
                </a:gs>
              </a:gsLst>
              <a:lin ang="5400000" scaled="1"/>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cs typeface="+mn-ea"/>
                <a:sym typeface="+mn-lt"/>
              </a:endParaRPr>
            </a:p>
          </p:txBody>
        </p:sp>
      </p:grpSp>
      <p:grpSp>
        <p:nvGrpSpPr>
          <p:cNvPr id="23" name="PA_组合 126"/>
          <p:cNvGrpSpPr/>
          <p:nvPr>
            <p:custDataLst>
              <p:tags r:id="rId14"/>
            </p:custDataLst>
          </p:nvPr>
        </p:nvGrpSpPr>
        <p:grpSpPr bwMode="auto">
          <a:xfrm>
            <a:off x="4032250" y="2"/>
            <a:ext cx="673365" cy="2640543"/>
            <a:chOff x="7097292" y="3424240"/>
            <a:chExt cx="1077041" cy="3167998"/>
          </a:xfrm>
        </p:grpSpPr>
        <p:grpSp>
          <p:nvGrpSpPr>
            <p:cNvPr id="24" name="等腰三角形 9_34"/>
            <p:cNvGrpSpPr/>
            <p:nvPr/>
          </p:nvGrpSpPr>
          <p:grpSpPr bwMode="auto">
            <a:xfrm>
              <a:off x="7091689" y="3905824"/>
              <a:ext cx="1089152" cy="2694432"/>
              <a:chOff x="3919728" y="481584"/>
              <a:chExt cx="816864" cy="2694432"/>
            </a:xfrm>
          </p:grpSpPr>
          <p:pic>
            <p:nvPicPr>
              <p:cNvPr id="112674" name="等腰三角形 9_34"/>
              <p:cNvPicPr>
                <a:picLocks noChangeArrowheads="1"/>
              </p:cNvPicPr>
              <p:nvPr/>
            </p:nvPicPr>
            <p:blipFill>
              <a:blip r:embed="rId15" cstate="print"/>
              <a:srcRect/>
              <a:stretch>
                <a:fillRect/>
              </a:stretch>
            </p:blipFill>
            <p:spPr bwMode="auto">
              <a:xfrm>
                <a:off x="3919728" y="481584"/>
                <a:ext cx="816864" cy="2694432"/>
              </a:xfrm>
              <a:prstGeom prst="rect">
                <a:avLst/>
              </a:prstGeom>
              <a:noFill/>
            </p:spPr>
          </p:pic>
          <p:sp>
            <p:nvSpPr>
              <p:cNvPr id="112675" name="Text Box 35"/>
              <p:cNvSpPr txBox="1">
                <a:spLocks noChangeArrowheads="1"/>
              </p:cNvSpPr>
              <p:nvPr/>
            </p:nvSpPr>
            <p:spPr bwMode="auto">
              <a:xfrm rot="10800000">
                <a:off x="3923930" y="489589"/>
                <a:ext cx="807781" cy="2678409"/>
              </a:xfrm>
              <a:prstGeom prst="rect">
                <a:avLst/>
              </a:prstGeom>
              <a:noFill/>
              <a:ln w="9525">
                <a:noFill/>
                <a:miter lim="800000"/>
              </a:ln>
            </p:spPr>
            <p:txBody>
              <a:bodyPr rot="10800000" anchor="ctr"/>
              <a:lstStyle/>
              <a:p>
                <a:pPr algn="ctr"/>
                <a:endParaRPr lang="zh-CN" altLang="en-US" sz="1500">
                  <a:solidFill>
                    <a:srgbClr val="FFFFFF"/>
                  </a:solidFill>
                  <a:latin typeface="Calibri" panose="020F0502020204030204" charset="0"/>
                  <a:sym typeface="+mn-lt"/>
                </a:endParaRPr>
              </a:p>
            </p:txBody>
          </p:sp>
        </p:grpSp>
        <p:sp>
          <p:nvSpPr>
            <p:cNvPr id="25" name="椭圆 24"/>
            <p:cNvSpPr>
              <a:spLocks noChangeAspect="1"/>
            </p:cNvSpPr>
            <p:nvPr/>
          </p:nvSpPr>
          <p:spPr>
            <a:xfrm>
              <a:off x="7145961" y="3424240"/>
              <a:ext cx="979704" cy="979286"/>
            </a:xfrm>
            <a:prstGeom prst="ellips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cs typeface="+mn-ea"/>
                <a:sym typeface="+mn-lt"/>
              </a:endParaRPr>
            </a:p>
          </p:txBody>
        </p:sp>
      </p:grpSp>
      <p:sp>
        <p:nvSpPr>
          <p:cNvPr id="2" name="文本框 1"/>
          <p:cNvSpPr txBox="1"/>
          <p:nvPr/>
        </p:nvSpPr>
        <p:spPr>
          <a:xfrm>
            <a:off x="6732270" y="4657725"/>
            <a:ext cx="1694180" cy="352425"/>
          </a:xfrm>
          <a:prstGeom prst="rect">
            <a:avLst/>
          </a:prstGeom>
          <a:noFill/>
        </p:spPr>
        <p:txBody>
          <a:bodyPr wrap="none" rtlCol="0" anchor="t">
            <a:spAutoFit/>
          </a:bodyPr>
          <a:lstStyle/>
          <a:p>
            <a:r>
              <a:rPr lang="zh-CN" altLang="en-US" sz="1700" b="1"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rPr>
              <a:t>杭州二中许丽君</a:t>
            </a:r>
            <a:endParaRPr lang="zh-CN" altLang="en-US" sz="1700" b="1"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6"/>
            <a:ext cx="754951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发言稿范文</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      </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sym typeface="+mn-ea"/>
              </a:rPr>
              <a:t>(代表全班欢送外教致辞) </a:t>
            </a:r>
            <a:endPar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12" name="文本框 11"/>
          <p:cNvSpPr txBox="1"/>
          <p:nvPr/>
        </p:nvSpPr>
        <p:spPr>
          <a:xfrm>
            <a:off x="251460" y="1129030"/>
            <a:ext cx="8627745" cy="4130675"/>
          </a:xfrm>
          <a:prstGeom prst="rect">
            <a:avLst/>
          </a:prstGeom>
          <a:noFill/>
        </p:spPr>
        <p:txBody>
          <a:bodyPr wrap="square" rtlCol="0" anchor="t">
            <a:spAutoFit/>
          </a:bodyPr>
          <a:lstStyle/>
          <a:p>
            <a:pPr marL="342900" indent="0" algn="ctr" defTabSz="913765" fontAlgn="auto">
              <a:lnSpc>
                <a:spcPts val="3000"/>
              </a:lnSpc>
              <a:spcBef>
                <a:spcPts val="0"/>
              </a:spcBef>
              <a:spcAft>
                <a:spcPts val="0"/>
              </a:spcAft>
              <a:buFont typeface="Arial" panose="020B0604020202020204" pitchFamily="34" charset="0"/>
              <a:buChar char="•"/>
            </a:pPr>
            <a:r>
              <a:rPr lang="zh-CN" altLang="zh-CN" sz="2000" b="1" kern="100" dirty="0">
                <a:solidFill>
                  <a:srgbClr val="FF0000"/>
                </a:solidFill>
                <a:latin typeface="Times New Roman" panose="02020603050405020304"/>
                <a:ea typeface="宋体" panose="02010600030101010101" pitchFamily="2" charset="-122"/>
                <a:cs typeface="Times New Roman" panose="02020603050405020304"/>
                <a:sym typeface="+mn-ea"/>
              </a:rPr>
              <a:t>【</a:t>
            </a:r>
            <a:r>
              <a:rPr lang="zh-CN" altLang="zh-CN" sz="2000" b="1" dirty="0">
                <a:solidFill>
                  <a:sysClr val="windowText" lastClr="000000"/>
                </a:solidFill>
                <a:latin typeface="Times New Roman" panose="02020603050405020304"/>
                <a:ea typeface="宋体" panose="02010600030101010101" pitchFamily="2" charset="-122"/>
                <a:cs typeface="Times New Roman" panose="02020603050405020304"/>
                <a:sym typeface="+mn-ea"/>
              </a:rPr>
              <a:t>美文输出</a:t>
            </a:r>
            <a:r>
              <a:rPr lang="en-US" altLang="zh-CN" sz="2000" b="1" u="wavy" spc="25" dirty="0">
                <a:solidFill>
                  <a:srgbClr val="FF0000"/>
                </a:solidFill>
                <a:highlight>
                  <a:srgbClr val="FFFF00"/>
                </a:highlight>
                <a:latin typeface="Times New Roman" panose="02020603050405020304"/>
                <a:ea typeface="宋体" panose="02010600030101010101" pitchFamily="2" charset="-122"/>
                <a:cs typeface="宋体" panose="02010600030101010101" pitchFamily="2" charset="-122"/>
                <a:sym typeface="+mn-ea"/>
              </a:rPr>
              <a:t>Writing Sample</a:t>
            </a:r>
            <a:r>
              <a:rPr lang="zh-CN" altLang="zh-CN" sz="2000" b="1" spc="25" dirty="0">
                <a:solidFill>
                  <a:srgbClr val="FF0000"/>
                </a:solidFill>
                <a:highlight>
                  <a:srgbClr val="FFFF00"/>
                </a:highlight>
                <a:latin typeface="Times New Roman" panose="02020603050405020304"/>
                <a:ea typeface="宋体" panose="02010600030101010101" pitchFamily="2" charset="-122"/>
                <a:cs typeface="Times New Roman" panose="02020603050405020304"/>
                <a:sym typeface="+mn-ea"/>
              </a:rPr>
              <a:t>：</a:t>
            </a:r>
            <a:r>
              <a:rPr lang="en-US" altLang="zh-CN" sz="2000" b="1" u="sng" kern="100" dirty="0">
                <a:solidFill>
                  <a:srgbClr val="00CC00"/>
                </a:solidFill>
                <a:latin typeface="Times New Roman" panose="02020603050405020304"/>
                <a:ea typeface="宋体" panose="02010600030101010101" pitchFamily="2" charset="-122"/>
                <a:cs typeface="Times New Roman" panose="02020603050405020304"/>
                <a:sym typeface="+mn-ea"/>
              </a:rPr>
              <a:t>Possible Version 3: </a:t>
            </a:r>
            <a:r>
              <a:rPr lang="zh-CN" altLang="zh-CN" sz="2000" b="1" kern="100" dirty="0">
                <a:solidFill>
                  <a:srgbClr val="FF0000"/>
                </a:solidFill>
                <a:latin typeface="Times New Roman" panose="02020603050405020304"/>
                <a:ea typeface="宋体" panose="02010600030101010101" pitchFamily="2" charset="-122"/>
                <a:cs typeface="Times New Roman" panose="02020603050405020304"/>
                <a:sym typeface="+mn-ea"/>
              </a:rPr>
              <a:t>】</a:t>
            </a:r>
            <a:endParaRPr lang="zh-CN" altLang="zh-CN" sz="2000" b="1" kern="100" dirty="0">
              <a:solidFill>
                <a:srgbClr val="FF0000"/>
              </a:solidFill>
              <a:latin typeface="Times New Roman" panose="02020603050405020304"/>
              <a:ea typeface="宋体" panose="02010600030101010101" pitchFamily="2" charset="-122"/>
              <a:cs typeface="Times New Roman" panose="02020603050405020304"/>
            </a:endParaRPr>
          </a:p>
          <a:p>
            <a:pPr indent="0" algn="just" defTabSz="913765">
              <a:lnSpc>
                <a:spcPct val="100000"/>
              </a:lnSpc>
              <a:spcBef>
                <a:spcPct val="20000"/>
              </a:spcBef>
              <a:spcAft>
                <a:spcPts val="0"/>
              </a:spcAft>
              <a:buFont typeface="Arial" panose="020B0604020202020204" pitchFamily="34" charset="0"/>
              <a:buNone/>
            </a:pP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Dear </a:t>
            </a:r>
            <a:r>
              <a:rPr lang="en-US" altLang="zh-CN" sz="2200" b="1" kern="100" dirty="0" err="1">
                <a:solidFill>
                  <a:sysClr val="windowText" lastClr="000000"/>
                </a:solidFill>
                <a:latin typeface="Times New Roman" panose="02020603050405020304"/>
                <a:ea typeface="宋体" panose="02010600030101010101" pitchFamily="2" charset="-122"/>
                <a:cs typeface="Courier New" panose="02070309020205020404"/>
                <a:sym typeface="+mn-ea"/>
              </a:rPr>
              <a:t>Mr</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Santos.</a:t>
            </a:r>
            <a:endParaRPr lang="zh-CN" altLang="zh-CN" sz="2200" kern="100" dirty="0">
              <a:latin typeface="宋体" panose="02010600030101010101" pitchFamily="2" charset="-122"/>
              <a:cs typeface="Courier New" panose="02070309020205020404"/>
            </a:endParaRPr>
          </a:p>
          <a:p>
            <a:pPr indent="0" algn="just" defTabSz="913765">
              <a:lnSpc>
                <a:spcPct val="100000"/>
              </a:lnSpc>
              <a:spcBef>
                <a:spcPct val="20000"/>
              </a:spcBef>
              <a:spcAft>
                <a:spcPts val="0"/>
              </a:spcAft>
              <a:buFont typeface="Arial" panose="020B0604020202020204" pitchFamily="34" charset="0"/>
              <a:buNone/>
            </a:pP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I, on behalf of my classmates, </a:t>
            </a:r>
            <a:r>
              <a:rPr lang="en-US" altLang="zh-CN" sz="2200" b="1" u="sng" kern="100" dirty="0">
                <a:solidFill>
                  <a:srgbClr val="00CC00"/>
                </a:solidFill>
                <a:latin typeface="Times New Roman" panose="02020603050405020304"/>
                <a:ea typeface="宋体" panose="02010600030101010101" pitchFamily="2" charset="-122"/>
                <a:cs typeface="Times New Roman" panose="02020603050405020304"/>
                <a:sym typeface="+mn-ea"/>
              </a:rPr>
              <a:t>sincerely thank you for </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what you did for us. </a:t>
            </a:r>
            <a:r>
              <a:rPr lang="en-US" altLang="zh-CN" sz="2200" b="1" u="sng" kern="100" dirty="0">
                <a:solidFill>
                  <a:srgbClr val="00CC00"/>
                </a:solidFill>
                <a:latin typeface="Times New Roman" panose="02020603050405020304"/>
                <a:ea typeface="宋体" panose="02010600030101010101" pitchFamily="2" charset="-122"/>
                <a:cs typeface="Times New Roman" panose="02020603050405020304"/>
                <a:sym typeface="+mn-ea"/>
              </a:rPr>
              <a:t>It’s our honor to be </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your students.</a:t>
            </a:r>
            <a:endParaRPr lang="zh-CN" altLang="zh-CN" sz="2200" kern="100" dirty="0">
              <a:latin typeface="宋体" panose="02010600030101010101" pitchFamily="2" charset="-122"/>
              <a:cs typeface="Courier New" panose="02070309020205020404"/>
            </a:endParaRPr>
          </a:p>
          <a:p>
            <a:pPr indent="0" algn="just" defTabSz="913765">
              <a:lnSpc>
                <a:spcPct val="100000"/>
              </a:lnSpc>
              <a:spcBef>
                <a:spcPct val="20000"/>
              </a:spcBef>
              <a:spcAft>
                <a:spcPts val="0"/>
              </a:spcAft>
              <a:buFont typeface="Arial" panose="020B0604020202020204" pitchFamily="34" charset="0"/>
              <a:buNone/>
            </a:pP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a:t>
            </a:r>
            <a:r>
              <a:rPr lang="en-US" altLang="zh-CN" sz="2200" b="1" u="sng" kern="100" dirty="0">
                <a:solidFill>
                  <a:srgbClr val="00CC00"/>
                </a:solidFill>
                <a:latin typeface="Times New Roman" panose="02020603050405020304"/>
                <a:ea typeface="宋体" panose="02010600030101010101" pitchFamily="2" charset="-122"/>
                <a:cs typeface="Times New Roman" panose="02020603050405020304"/>
                <a:sym typeface="+mn-ea"/>
              </a:rPr>
              <a:t>The time </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you spent with us, </a:t>
            </a:r>
            <a:r>
              <a:rPr lang="en-US" altLang="zh-CN" sz="2200" b="1" u="sng" kern="100" dirty="0">
                <a:solidFill>
                  <a:srgbClr val="00CC00"/>
                </a:solidFill>
                <a:latin typeface="Times New Roman" panose="02020603050405020304"/>
                <a:ea typeface="宋体" panose="02010600030101010101" pitchFamily="2" charset="-122"/>
                <a:cs typeface="Times New Roman" panose="02020603050405020304"/>
                <a:sym typeface="+mn-ea"/>
              </a:rPr>
              <a:t>short as it was</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is </a:t>
            </a:r>
            <a:r>
              <a:rPr lang="en-US" altLang="zh-CN" sz="2200" b="1" u="sng" kern="100" dirty="0">
                <a:solidFill>
                  <a:srgbClr val="00CC00"/>
                </a:solidFill>
                <a:latin typeface="Times New Roman" panose="02020603050405020304"/>
                <a:ea typeface="宋体" panose="02010600030101010101" pitchFamily="2" charset="-122"/>
                <a:cs typeface="Times New Roman" panose="02020603050405020304"/>
                <a:sym typeface="+mn-ea"/>
              </a:rPr>
              <a:t>a treasure of </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our lives. Not only </a:t>
            </a:r>
            <a:r>
              <a:rPr lang="en-US" altLang="zh-CN" sz="2200" b="1" u="sng" kern="100" dirty="0">
                <a:solidFill>
                  <a:srgbClr val="00CC00"/>
                </a:solidFill>
                <a:latin typeface="Times New Roman" panose="02020603050405020304"/>
                <a:ea typeface="宋体" panose="02010600030101010101" pitchFamily="2" charset="-122"/>
                <a:cs typeface="Times New Roman" panose="02020603050405020304"/>
                <a:sym typeface="+mn-ea"/>
              </a:rPr>
              <a:t>did you </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help improve our English skills, but also </a:t>
            </a:r>
            <a:r>
              <a:rPr lang="en-US" altLang="zh-CN" sz="2200" b="1" u="sng" kern="100" dirty="0">
                <a:solidFill>
                  <a:srgbClr val="00CC00"/>
                </a:solidFill>
                <a:latin typeface="Times New Roman" panose="02020603050405020304"/>
                <a:ea typeface="宋体" panose="02010600030101010101" pitchFamily="2" charset="-122"/>
                <a:cs typeface="Times New Roman" panose="02020603050405020304"/>
                <a:sym typeface="+mn-ea"/>
              </a:rPr>
              <a:t>gave us some lessons from which </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we could</a:t>
            </a:r>
            <a:r>
              <a:rPr lang="en-US" altLang="zh-CN" sz="2200" b="1" u="sng" kern="100" dirty="0">
                <a:solidFill>
                  <a:srgbClr val="00CC00"/>
                </a:solidFill>
                <a:latin typeface="Times New Roman" panose="02020603050405020304"/>
                <a:ea typeface="宋体" panose="02010600030101010101" pitchFamily="2" charset="-122"/>
                <a:cs typeface="Times New Roman" panose="02020603050405020304"/>
                <a:sym typeface="+mn-ea"/>
              </a:rPr>
              <a:t> benefit </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through our life time.</a:t>
            </a:r>
            <a:r>
              <a:rPr lang="en-US" altLang="zh-CN" sz="2200" b="1" u="sng" kern="100" dirty="0">
                <a:solidFill>
                  <a:srgbClr val="00CC00"/>
                </a:solidFill>
                <a:latin typeface="Times New Roman" panose="02020603050405020304"/>
                <a:ea typeface="宋体" panose="02010600030101010101" pitchFamily="2" charset="-122"/>
                <a:cs typeface="Times New Roman" panose="02020603050405020304"/>
                <a:sym typeface="+mn-ea"/>
              </a:rPr>
              <a:t> It’s </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your inspiring words </a:t>
            </a:r>
            <a:r>
              <a:rPr lang="en-US" altLang="zh-CN" sz="2200" b="1" u="sng" kern="100" dirty="0">
                <a:solidFill>
                  <a:srgbClr val="00CC00"/>
                </a:solidFill>
                <a:latin typeface="Times New Roman" panose="02020603050405020304"/>
                <a:ea typeface="宋体" panose="02010600030101010101" pitchFamily="2" charset="-122"/>
                <a:cs typeface="Times New Roman" panose="02020603050405020304"/>
                <a:sym typeface="+mn-ea"/>
              </a:rPr>
              <a:t>that </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pushed us ahead</a:t>
            </a:r>
            <a:r>
              <a:rPr lang="en-US" altLang="zh-CN" sz="2200" b="1" u="sng" kern="100" dirty="0">
                <a:solidFill>
                  <a:sysClr val="windowText" lastClr="000000"/>
                </a:solidFill>
                <a:latin typeface="Times New Roman" panose="02020603050405020304"/>
                <a:ea typeface="宋体" panose="02010600030101010101" pitchFamily="2" charset="-122"/>
                <a:cs typeface="Courier New" panose="02070309020205020404"/>
                <a:sym typeface="+mn-ea"/>
              </a:rPr>
              <a:t> </a:t>
            </a:r>
            <a:r>
              <a:rPr lang="en-US" altLang="zh-CN" sz="2200" b="1" u="sng" kern="100" dirty="0">
                <a:solidFill>
                  <a:srgbClr val="00CC00"/>
                </a:solidFill>
                <a:latin typeface="Times New Roman" panose="02020603050405020304"/>
                <a:ea typeface="宋体" panose="02010600030101010101" pitchFamily="2" charset="-122"/>
                <a:cs typeface="Times New Roman" panose="02020603050405020304"/>
                <a:sym typeface="+mn-ea"/>
              </a:rPr>
              <a:t>to achieve our dreams</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What you did for us would remain at the bottom of our hearts forever.</a:t>
            </a:r>
            <a:endParaRPr lang="zh-CN" altLang="zh-CN" sz="2200" kern="100" dirty="0">
              <a:latin typeface="宋体" panose="02010600030101010101" pitchFamily="2" charset="-122"/>
              <a:cs typeface="Courier New" panose="02070309020205020404"/>
            </a:endParaRPr>
          </a:p>
          <a:p>
            <a:pPr indent="0" algn="just" defTabSz="913765">
              <a:lnSpc>
                <a:spcPct val="100000"/>
              </a:lnSpc>
              <a:spcBef>
                <a:spcPct val="20000"/>
              </a:spcBef>
              <a:spcAft>
                <a:spcPts val="0"/>
              </a:spcAft>
              <a:buFont typeface="Arial" panose="020B0604020202020204" pitchFamily="34" charset="0"/>
              <a:buNone/>
            </a:pP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      Since you will leave soon, may you </a:t>
            </a:r>
            <a:r>
              <a:rPr lang="en-US" altLang="zh-CN" sz="2200" b="1" u="sng" kern="100" dirty="0">
                <a:solidFill>
                  <a:srgbClr val="00CC00"/>
                </a:solidFill>
                <a:latin typeface="Times New Roman" panose="02020603050405020304"/>
                <a:ea typeface="宋体" panose="02010600030101010101" pitchFamily="2" charset="-122"/>
                <a:cs typeface="Times New Roman" panose="02020603050405020304"/>
                <a:sym typeface="+mn-ea"/>
              </a:rPr>
              <a:t>have a pleasant journey back home</a:t>
            </a:r>
            <a:r>
              <a:rPr lang="en-US" altLang="zh-CN" sz="2200" b="1" kern="100" dirty="0">
                <a:solidFill>
                  <a:sysClr val="windowText" lastClr="000000"/>
                </a:solidFill>
                <a:latin typeface="Times New Roman" panose="02020603050405020304"/>
                <a:ea typeface="宋体" panose="02010600030101010101" pitchFamily="2" charset="-122"/>
                <a:cs typeface="Courier New" panose="02070309020205020404"/>
                <a:sym typeface="+mn-ea"/>
              </a:rPr>
              <a:t>!</a:t>
            </a:r>
            <a:endParaRPr lang="zh-CN" altLang="en-US" dirty="0"/>
          </a:p>
        </p:txBody>
      </p:sp>
      <p:pic>
        <p:nvPicPr>
          <p:cNvPr id="16" name="图片 49156" descr="t01bf2bc8f23f917026"/>
          <p:cNvPicPr>
            <a:picLocks noChangeAspect="1"/>
          </p:cNvPicPr>
          <p:nvPr/>
        </p:nvPicPr>
        <p:blipFill>
          <a:blip r:embed="rId1">
            <a:clrChange>
              <a:clrFrom>
                <a:srgbClr val="FFFFFF">
                  <a:alpha val="100000"/>
                </a:srgbClr>
              </a:clrFrom>
              <a:clrTo>
                <a:srgbClr val="FFFFFF">
                  <a:alpha val="100000"/>
                  <a:alpha val="0"/>
                </a:srgbClr>
              </a:clrTo>
            </a:clrChange>
          </a:blip>
          <a:srcRect t="10644" b="5336"/>
          <a:stretch>
            <a:fillRect/>
          </a:stretch>
        </p:blipFill>
        <p:spPr>
          <a:xfrm>
            <a:off x="6300470" y="48895"/>
            <a:ext cx="2980690" cy="14160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828040" y="232410"/>
            <a:ext cx="806513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发言稿题型训练-</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2     </a:t>
            </a:r>
            <a:r>
              <a:rPr sz="1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(Better English, Better Life主题的英语演讲比赛) </a:t>
            </a:r>
            <a:endParaRPr sz="1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2" name="文本框 1"/>
          <p:cNvSpPr txBox="1"/>
          <p:nvPr/>
        </p:nvSpPr>
        <p:spPr>
          <a:xfrm>
            <a:off x="430530" y="984885"/>
            <a:ext cx="8187690" cy="4154170"/>
          </a:xfrm>
          <a:prstGeom prst="rect">
            <a:avLst/>
          </a:prstGeom>
          <a:noFill/>
        </p:spPr>
        <p:txBody>
          <a:bodyPr wrap="square" rtlCol="0" anchor="t">
            <a:spAutoFit/>
          </a:bodyPr>
          <a:lstStyle/>
          <a:p>
            <a:r>
              <a:rPr lang="en-US" altLang="zh-CN" sz="2400" b="1"/>
              <a:t>   </a:t>
            </a:r>
            <a:r>
              <a:rPr lang="zh-CN" altLang="en-US" sz="2400" b="1"/>
              <a:t>假如你是李华，要参加你校举办的以"Better English, Better Life"为主题的英语演讲比赛。请根据以下提示写一篇演讲稿讲述学英语的益处。</a:t>
            </a:r>
            <a:endParaRPr lang="zh-CN" altLang="en-US" sz="2400" b="1"/>
          </a:p>
          <a:p>
            <a:r>
              <a:rPr lang="zh-CN" altLang="en-US" sz="2400" b="1"/>
              <a:t>1.在生活上的好处；</a:t>
            </a:r>
            <a:endParaRPr lang="zh-CN" altLang="en-US" sz="2400" b="1"/>
          </a:p>
          <a:p>
            <a:r>
              <a:rPr lang="zh-CN" altLang="en-US" sz="2400" b="1"/>
              <a:t>2.在学业上的好处；</a:t>
            </a:r>
            <a:endParaRPr lang="zh-CN" altLang="en-US" sz="2400" b="1"/>
          </a:p>
          <a:p>
            <a:r>
              <a:rPr lang="zh-CN" altLang="en-US" sz="2400" b="1"/>
              <a:t>3.在就业上的好处。</a:t>
            </a:r>
            <a:endParaRPr lang="zh-CN" altLang="en-US" sz="2400" b="1"/>
          </a:p>
          <a:p>
            <a:r>
              <a:rPr lang="zh-CN" altLang="en-US" sz="2400" b="1"/>
              <a:t>注意：</a:t>
            </a:r>
            <a:endParaRPr lang="zh-CN" altLang="en-US" sz="2400" b="1"/>
          </a:p>
          <a:p>
            <a:r>
              <a:rPr lang="zh-CN" altLang="en-US" sz="2400" b="1"/>
              <a:t>1.词数80左右；</a:t>
            </a:r>
            <a:endParaRPr lang="zh-CN" altLang="en-US" sz="2400" b="1"/>
          </a:p>
          <a:p>
            <a:r>
              <a:rPr lang="zh-CN" altLang="en-US" sz="2400" b="1"/>
              <a:t>2.可适当增加细节，以使行文连贯。</a:t>
            </a:r>
            <a:endParaRPr lang="zh-CN" altLang="en-US" sz="2400" b="1"/>
          </a:p>
          <a:p>
            <a:r>
              <a:rPr lang="zh-CN" altLang="en-US" sz="2400" b="1"/>
              <a:t>____________________________________________________________________________________________</a:t>
            </a:r>
            <a:endParaRPr lang="zh-CN" altLang="en-US" sz="2400" b="1"/>
          </a:p>
        </p:txBody>
      </p:sp>
      <p:sp>
        <p:nvSpPr>
          <p:cNvPr id="35" name="Rectangle 6"/>
          <p:cNvSpPr/>
          <p:nvPr/>
        </p:nvSpPr>
        <p:spPr>
          <a:xfrm>
            <a:off x="5626100" y="3677920"/>
            <a:ext cx="695325" cy="2007870"/>
          </a:xfrm>
          <a:prstGeom prst="rect">
            <a:avLst/>
          </a:prstGeom>
          <a:solidFill>
            <a:srgbClr val="063D54"/>
          </a:solidFill>
          <a:ln w="28575">
            <a:noFill/>
          </a:ln>
        </p:spPr>
        <p:txBody>
          <a:bodyPr lIns="68580" tIns="34290" rIns="68580" bIns="34290"/>
          <a:lstStyle/>
          <a:p>
            <a:endParaRPr lang="zh-CN" altLang="en-US" dirty="0">
              <a:solidFill>
                <a:srgbClr val="000000"/>
              </a:solidFill>
              <a:latin typeface="Arial" panose="020B0604020202020204" pitchFamily="34" charset="0"/>
            </a:endParaRPr>
          </a:p>
        </p:txBody>
      </p:sp>
      <p:sp>
        <p:nvSpPr>
          <p:cNvPr id="36" name="Rectangle 7"/>
          <p:cNvSpPr/>
          <p:nvPr/>
        </p:nvSpPr>
        <p:spPr>
          <a:xfrm>
            <a:off x="8083550" y="2087245"/>
            <a:ext cx="695325" cy="3577590"/>
          </a:xfrm>
          <a:prstGeom prst="rect">
            <a:avLst/>
          </a:prstGeom>
          <a:solidFill>
            <a:srgbClr val="063D54"/>
          </a:solidFill>
          <a:ln w="28575">
            <a:noFill/>
          </a:ln>
        </p:spPr>
        <p:txBody>
          <a:bodyPr lIns="68580" tIns="34290" rIns="68580" bIns="34290"/>
          <a:lstStyle/>
          <a:p>
            <a:endParaRPr lang="zh-CN" altLang="en-US" dirty="0">
              <a:solidFill>
                <a:srgbClr val="000000"/>
              </a:solidFill>
              <a:latin typeface="Arial" panose="020B0604020202020204" pitchFamily="34" charset="0"/>
            </a:endParaRPr>
          </a:p>
        </p:txBody>
      </p:sp>
      <p:sp>
        <p:nvSpPr>
          <p:cNvPr id="37" name="Rectangle 8"/>
          <p:cNvSpPr/>
          <p:nvPr/>
        </p:nvSpPr>
        <p:spPr>
          <a:xfrm>
            <a:off x="6443980" y="3217545"/>
            <a:ext cx="695325" cy="2458085"/>
          </a:xfrm>
          <a:prstGeom prst="rect">
            <a:avLst/>
          </a:prstGeom>
          <a:solidFill>
            <a:srgbClr val="063D54"/>
          </a:solidFill>
          <a:ln w="28575">
            <a:noFill/>
          </a:ln>
        </p:spPr>
        <p:txBody>
          <a:bodyPr lIns="68580" tIns="34290" rIns="68580" bIns="34290"/>
          <a:lstStyle/>
          <a:p>
            <a:endParaRPr lang="zh-CN" altLang="en-US" dirty="0">
              <a:solidFill>
                <a:srgbClr val="000000"/>
              </a:solidFill>
              <a:latin typeface="Arial" panose="020B0604020202020204" pitchFamily="34" charset="0"/>
            </a:endParaRPr>
          </a:p>
        </p:txBody>
      </p:sp>
      <p:sp>
        <p:nvSpPr>
          <p:cNvPr id="51" name="Oval 21"/>
          <p:cNvSpPr>
            <a:spLocks noChangeArrowheads="1"/>
          </p:cNvSpPr>
          <p:nvPr/>
        </p:nvSpPr>
        <p:spPr bwMode="auto">
          <a:xfrm rot="19740000">
            <a:off x="8398971" y="4528821"/>
            <a:ext cx="469106" cy="469106"/>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ln>
          <a:effectLst>
            <a:outerShdw blurRad="63500" sx="103000" sy="103000" algn="ctr" rotWithShape="0">
              <a:prstClr val="black">
                <a:alpha val="11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white"/>
              </a:solidFill>
              <a:effectLst/>
              <a:uLnTx/>
              <a:uFillTx/>
              <a:latin typeface="Calibri" panose="020F0502020204030204"/>
              <a:ea typeface="微软雅黑" panose="020B0503020204020204" pitchFamily="34" charset="-122"/>
              <a:cs typeface="+mn-ea"/>
            </a:endParaRPr>
          </a:p>
        </p:txBody>
      </p:sp>
      <p:grpSp>
        <p:nvGrpSpPr>
          <p:cNvPr id="3" name="组合 51"/>
          <p:cNvGrpSpPr/>
          <p:nvPr/>
        </p:nvGrpSpPr>
        <p:grpSpPr>
          <a:xfrm>
            <a:off x="8554862" y="4685824"/>
            <a:ext cx="173847" cy="173831"/>
            <a:chOff x="5153025" y="5711825"/>
            <a:chExt cx="231775" cy="231775"/>
          </a:xfrm>
          <a:solidFill>
            <a:srgbClr val="063D54"/>
          </a:solidFill>
          <a:effectLst/>
        </p:grpSpPr>
        <p:sp>
          <p:nvSpPr>
            <p:cNvPr id="53" name="Freeform 22"/>
            <p:cNvSpPr>
              <a:spLocks noEditPoints="1"/>
            </p:cNvSpPr>
            <p:nvPr/>
          </p:nvSpPr>
          <p:spPr bwMode="auto">
            <a:xfrm>
              <a:off x="5214938" y="5711825"/>
              <a:ext cx="169862" cy="169862"/>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4" name="Freeform 23"/>
            <p:cNvSpPr/>
            <p:nvPr/>
          </p:nvSpPr>
          <p:spPr bwMode="auto">
            <a:xfrm>
              <a:off x="5153025" y="5778500"/>
              <a:ext cx="77787" cy="69850"/>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5" name="Freeform 24"/>
            <p:cNvSpPr/>
            <p:nvPr/>
          </p:nvSpPr>
          <p:spPr bwMode="auto">
            <a:xfrm>
              <a:off x="5246688" y="5865813"/>
              <a:ext cx="71437" cy="77787"/>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6" name="Freeform 25"/>
            <p:cNvSpPr/>
            <p:nvPr/>
          </p:nvSpPr>
          <p:spPr bwMode="auto">
            <a:xfrm>
              <a:off x="5214938" y="5843588"/>
              <a:ext cx="38100" cy="38100"/>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7" name="Freeform 26"/>
            <p:cNvSpPr/>
            <p:nvPr/>
          </p:nvSpPr>
          <p:spPr bwMode="auto">
            <a:xfrm>
              <a:off x="5160963" y="5865813"/>
              <a:ext cx="76200" cy="74612"/>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sp>
        <p:nvSpPr>
          <p:cNvPr id="11" name="Rectangle 7"/>
          <p:cNvSpPr/>
          <p:nvPr/>
        </p:nvSpPr>
        <p:spPr>
          <a:xfrm>
            <a:off x="7231380" y="2604770"/>
            <a:ext cx="695325" cy="3060065"/>
          </a:xfrm>
          <a:prstGeom prst="rect">
            <a:avLst/>
          </a:prstGeom>
          <a:solidFill>
            <a:srgbClr val="063D54"/>
          </a:solidFill>
          <a:ln w="28575">
            <a:noFill/>
          </a:ln>
        </p:spPr>
        <p:txBody>
          <a:bodyPr lIns="68580" tIns="34290" rIns="68580" bIns="34290"/>
          <a:lstStyle/>
          <a:p>
            <a:endParaRPr lang="zh-CN" altLang="en-US" dirty="0">
              <a:solidFill>
                <a:srgbClr val="000000"/>
              </a:solidFill>
              <a:latin typeface="Arial" panose="020B0604020202020204" pitchFamily="34" charset="0"/>
            </a:endParaRPr>
          </a:p>
        </p:txBody>
      </p:sp>
      <p:grpSp>
        <p:nvGrpSpPr>
          <p:cNvPr id="14" name="组合 57"/>
          <p:cNvGrpSpPr/>
          <p:nvPr/>
        </p:nvGrpSpPr>
        <p:grpSpPr>
          <a:xfrm>
            <a:off x="5929630" y="3469005"/>
            <a:ext cx="1533525" cy="1351280"/>
            <a:chOff x="1428750" y="2633663"/>
            <a:chExt cx="871538" cy="1031874"/>
          </a:xfrm>
          <a:solidFill>
            <a:srgbClr val="063D54"/>
          </a:solidFill>
          <a:effectLst/>
        </p:grpSpPr>
        <p:sp>
          <p:nvSpPr>
            <p:cNvPr id="59" name="Freeform 27"/>
            <p:cNvSpPr/>
            <p:nvPr/>
          </p:nvSpPr>
          <p:spPr bwMode="auto">
            <a:xfrm>
              <a:off x="1895475" y="2633663"/>
              <a:ext cx="280987" cy="279400"/>
            </a:xfrm>
            <a:custGeom>
              <a:avLst/>
              <a:gdLst>
                <a:gd name="T0" fmla="*/ 99 w 104"/>
                <a:gd name="T1" fmla="*/ 44 h 104"/>
                <a:gd name="T2" fmla="*/ 60 w 104"/>
                <a:gd name="T3" fmla="*/ 100 h 104"/>
                <a:gd name="T4" fmla="*/ 4 w 104"/>
                <a:gd name="T5" fmla="*/ 60 h 104"/>
                <a:gd name="T6" fmla="*/ 44 w 104"/>
                <a:gd name="T7" fmla="*/ 4 h 104"/>
                <a:gd name="T8" fmla="*/ 99 w 104"/>
                <a:gd name="T9" fmla="*/ 44 h 104"/>
              </a:gdLst>
              <a:ahLst/>
              <a:cxnLst>
                <a:cxn ang="0">
                  <a:pos x="T0" y="T1"/>
                </a:cxn>
                <a:cxn ang="0">
                  <a:pos x="T2" y="T3"/>
                </a:cxn>
                <a:cxn ang="0">
                  <a:pos x="T4" y="T5"/>
                </a:cxn>
                <a:cxn ang="0">
                  <a:pos x="T6" y="T7"/>
                </a:cxn>
                <a:cxn ang="0">
                  <a:pos x="T8" y="T9"/>
                </a:cxn>
              </a:cxnLst>
              <a:rect l="0" t="0" r="r" b="b"/>
              <a:pathLst>
                <a:path w="104" h="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grpFill/>
            <a:ln w="28575">
              <a:solidFill>
                <a:sysClr val="window" lastClr="FFFFFF"/>
              </a:solid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0" name="Freeform 28"/>
            <p:cNvSpPr/>
            <p:nvPr/>
          </p:nvSpPr>
          <p:spPr bwMode="auto">
            <a:xfrm>
              <a:off x="1966913" y="2965450"/>
              <a:ext cx="333375" cy="231775"/>
            </a:xfrm>
            <a:custGeom>
              <a:avLst/>
              <a:gdLst>
                <a:gd name="T0" fmla="*/ 97 w 124"/>
                <a:gd name="T1" fmla="*/ 28 h 86"/>
                <a:gd name="T2" fmla="*/ 35 w 124"/>
                <a:gd name="T3" fmla="*/ 38 h 86"/>
                <a:gd name="T4" fmla="*/ 14 w 124"/>
                <a:gd name="T5" fmla="*/ 0 h 86"/>
                <a:gd name="T6" fmla="*/ 12 w 124"/>
                <a:gd name="T7" fmla="*/ 44 h 86"/>
                <a:gd name="T8" fmla="*/ 0 w 124"/>
                <a:gd name="T9" fmla="*/ 67 h 86"/>
                <a:gd name="T10" fmla="*/ 4 w 124"/>
                <a:gd name="T11" fmla="*/ 74 h 86"/>
                <a:gd name="T12" fmla="*/ 28 w 124"/>
                <a:gd name="T13" fmla="*/ 85 h 86"/>
                <a:gd name="T14" fmla="*/ 104 w 124"/>
                <a:gd name="T15" fmla="*/ 71 h 86"/>
                <a:gd name="T16" fmla="*/ 122 w 124"/>
                <a:gd name="T17" fmla="*/ 46 h 86"/>
                <a:gd name="T18" fmla="*/ 97 w 124"/>
                <a:gd name="T19"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6">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grpFill/>
            <a:ln w="28575">
              <a:solidFill>
                <a:sysClr val="window" lastClr="FFFFFF"/>
              </a:solid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1" name="Freeform 29"/>
            <p:cNvSpPr/>
            <p:nvPr/>
          </p:nvSpPr>
          <p:spPr bwMode="auto">
            <a:xfrm>
              <a:off x="1428750" y="2835275"/>
              <a:ext cx="592137" cy="736600"/>
            </a:xfrm>
            <a:custGeom>
              <a:avLst/>
              <a:gdLst>
                <a:gd name="T0" fmla="*/ 203 w 219"/>
                <a:gd name="T1" fmla="*/ 169 h 273"/>
                <a:gd name="T2" fmla="*/ 176 w 219"/>
                <a:gd name="T3" fmla="*/ 159 h 273"/>
                <a:gd name="T4" fmla="*/ 165 w 219"/>
                <a:gd name="T5" fmla="*/ 155 h 273"/>
                <a:gd name="T6" fmla="*/ 203 w 219"/>
                <a:gd name="T7" fmla="*/ 81 h 273"/>
                <a:gd name="T8" fmla="*/ 187 w 219"/>
                <a:gd name="T9" fmla="*/ 28 h 273"/>
                <a:gd name="T10" fmla="*/ 182 w 219"/>
                <a:gd name="T11" fmla="*/ 26 h 273"/>
                <a:gd name="T12" fmla="*/ 177 w 219"/>
                <a:gd name="T13" fmla="*/ 24 h 273"/>
                <a:gd name="T14" fmla="*/ 109 w 219"/>
                <a:gd name="T15" fmla="*/ 2 h 273"/>
                <a:gd name="T16" fmla="*/ 91 w 219"/>
                <a:gd name="T17" fmla="*/ 4 h 273"/>
                <a:gd name="T18" fmla="*/ 14 w 219"/>
                <a:gd name="T19" fmla="*/ 51 h 273"/>
                <a:gd name="T20" fmla="*/ 6 w 219"/>
                <a:gd name="T21" fmla="*/ 81 h 273"/>
                <a:gd name="T22" fmla="*/ 29 w 219"/>
                <a:gd name="T23" fmla="*/ 92 h 273"/>
                <a:gd name="T24" fmla="*/ 36 w 219"/>
                <a:gd name="T25" fmla="*/ 89 h 273"/>
                <a:gd name="T26" fmla="*/ 105 w 219"/>
                <a:gd name="T27" fmla="*/ 48 h 273"/>
                <a:gd name="T28" fmla="*/ 128 w 219"/>
                <a:gd name="T29" fmla="*/ 55 h 273"/>
                <a:gd name="T30" fmla="*/ 92 w 219"/>
                <a:gd name="T31" fmla="*/ 127 h 273"/>
                <a:gd name="T32" fmla="*/ 107 w 219"/>
                <a:gd name="T33" fmla="*/ 180 h 273"/>
                <a:gd name="T34" fmla="*/ 110 w 219"/>
                <a:gd name="T35" fmla="*/ 181 h 273"/>
                <a:gd name="T36" fmla="*/ 109 w 219"/>
                <a:gd name="T37" fmla="*/ 181 h 273"/>
                <a:gd name="T38" fmla="*/ 141 w 219"/>
                <a:gd name="T39" fmla="*/ 194 h 273"/>
                <a:gd name="T40" fmla="*/ 154 w 219"/>
                <a:gd name="T41" fmla="*/ 198 h 273"/>
                <a:gd name="T42" fmla="*/ 115 w 219"/>
                <a:gd name="T43" fmla="*/ 234 h 273"/>
                <a:gd name="T44" fmla="*/ 114 w 219"/>
                <a:gd name="T45" fmla="*/ 265 h 273"/>
                <a:gd name="T46" fmla="*/ 134 w 219"/>
                <a:gd name="T47" fmla="*/ 272 h 273"/>
                <a:gd name="T48" fmla="*/ 146 w 219"/>
                <a:gd name="T49" fmla="*/ 266 h 273"/>
                <a:gd name="T50" fmla="*/ 210 w 219"/>
                <a:gd name="T51" fmla="*/ 206 h 273"/>
                <a:gd name="T52" fmla="*/ 217 w 219"/>
                <a:gd name="T53" fmla="*/ 185 h 273"/>
                <a:gd name="T54" fmla="*/ 203 w 219"/>
                <a:gd name="T55" fmla="*/ 1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273">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10" y="181"/>
                    <a:pt x="110"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grpFill/>
            <a:ln w="28575">
              <a:solidFill>
                <a:sysClr val="window" lastClr="FFFFFF"/>
              </a:solid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2" name="Freeform 30"/>
            <p:cNvSpPr/>
            <p:nvPr/>
          </p:nvSpPr>
          <p:spPr bwMode="auto">
            <a:xfrm>
              <a:off x="1428750" y="3289300"/>
              <a:ext cx="315912" cy="376237"/>
            </a:xfrm>
            <a:custGeom>
              <a:avLst/>
              <a:gdLst>
                <a:gd name="T0" fmla="*/ 82 w 117"/>
                <a:gd name="T1" fmla="*/ 0 h 140"/>
                <a:gd name="T2" fmla="*/ 7 w 117"/>
                <a:gd name="T3" fmla="*/ 105 h 140"/>
                <a:gd name="T4" fmla="*/ 12 w 117"/>
                <a:gd name="T5" fmla="*/ 135 h 140"/>
                <a:gd name="T6" fmla="*/ 29 w 117"/>
                <a:gd name="T7" fmla="*/ 139 h 140"/>
                <a:gd name="T8" fmla="*/ 43 w 117"/>
                <a:gd name="T9" fmla="*/ 130 h 140"/>
                <a:gd name="T10" fmla="*/ 117 w 117"/>
                <a:gd name="T11" fmla="*/ 26 h 140"/>
                <a:gd name="T12" fmla="*/ 102 w 117"/>
                <a:gd name="T13" fmla="*/ 21 h 140"/>
                <a:gd name="T14" fmla="*/ 82 w 117"/>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0">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grpFill/>
            <a:ln w="28575">
              <a:solidFill>
                <a:sysClr val="window" lastClr="FFFFFF"/>
              </a:solid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grpSp>
        <p:nvGrpSpPr>
          <p:cNvPr id="15" name="组合 2"/>
          <p:cNvGrpSpPr/>
          <p:nvPr/>
        </p:nvGrpSpPr>
        <p:grpSpPr>
          <a:xfrm>
            <a:off x="7761050" y="2950846"/>
            <a:ext cx="201215" cy="202406"/>
            <a:chOff x="1725613" y="5727700"/>
            <a:chExt cx="268287" cy="269875"/>
          </a:xfrm>
          <a:solidFill>
            <a:schemeClr val="bg1"/>
          </a:solidFill>
          <a:effectLst/>
        </p:grpSpPr>
        <p:sp>
          <p:nvSpPr>
            <p:cNvPr id="4"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7"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8"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9"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10"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grp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22" presetClass="entr" presetSubtype="4" fill="hold" grpId="0" nodeType="withEffect">
                                  <p:stCondLst>
                                    <p:cond delay="225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par>
                                <p:cTn id="11" presetID="22" presetClass="entr" presetSubtype="4" fill="hold" grpId="0" nodeType="withEffect">
                                  <p:stCondLst>
                                    <p:cond delay="250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4" fill="hold" grpId="0" nodeType="withEffect">
                                  <p:stCondLst>
                                    <p:cond delay="275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2" presetClass="entr" presetSubtype="4" fill="hold" nodeType="withEffect">
                                  <p:stCondLst>
                                    <p:cond delay="300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ppt_x</p:attrName>
                                        </p:attrNameLst>
                                      </p:cBhvr>
                                      <p:tavLst>
                                        <p:tav tm="0">
                                          <p:val>
                                            <p:strVal val="#ppt_x"/>
                                          </p:val>
                                        </p:tav>
                                        <p:tav tm="100000">
                                          <p:val>
                                            <p:strVal val="#ppt_x"/>
                                          </p:val>
                                        </p:tav>
                                      </p:tavLst>
                                    </p:anim>
                                    <p:anim calcmode="lin" valueType="num">
                                      <p:cBhvr>
                                        <p:cTn id="20" dur="500" fill="hold"/>
                                        <p:tgtEl>
                                          <p:spTgt spid="51"/>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350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10" presetClass="entr" presetSubtype="0" fill="hold" nodeType="withEffect">
                                  <p:stCondLst>
                                    <p:cond delay="3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53" presetClass="entr" presetSubtype="16" fill="hold" nodeType="withEffect">
                                  <p:stCondLst>
                                    <p:cond delay="35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22" presetClass="entr" presetSubtype="4" fill="hold" grpId="0" nodeType="withEffect">
                                  <p:stCondLst>
                                    <p:cond delay="275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35" grpId="0" bldLvl="0" animBg="1"/>
      <p:bldP spid="36" grpId="0" bldLvl="0" animBg="1"/>
      <p:bldP spid="37" grpId="0" bldLvl="0" animBg="1"/>
      <p:bldP spid="1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5"/>
            <a:ext cx="806513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发言稿范文</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      </a:t>
            </a:r>
            <a:r>
              <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(Better English, Better Life主题的英语演讲比赛) </a:t>
            </a:r>
            <a:endPar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12" name="文本框 11"/>
          <p:cNvSpPr txBox="1"/>
          <p:nvPr/>
        </p:nvSpPr>
        <p:spPr>
          <a:xfrm>
            <a:off x="395605" y="1129030"/>
            <a:ext cx="8006715" cy="4410075"/>
          </a:xfrm>
          <a:prstGeom prst="rect">
            <a:avLst/>
          </a:prstGeom>
          <a:noFill/>
        </p:spPr>
        <p:txBody>
          <a:bodyPr wrap="square" rtlCol="0" anchor="t">
            <a:spAutoFit/>
          </a:bodyPr>
          <a:lstStyle/>
          <a:p>
            <a:pPr marL="342900" indent="-342900" algn="just" defTabSz="913765" fontAlgn="ctr">
              <a:lnSpc>
                <a:spcPct val="115000"/>
              </a:lnSpc>
              <a:spcBef>
                <a:spcPct val="20000"/>
              </a:spcBef>
              <a:spcAft>
                <a:spcPts val="0"/>
              </a:spcAft>
              <a:buFont typeface="Arial" panose="020B0604020202020204" pitchFamily="34" charset="0"/>
              <a:buChar char="•"/>
            </a:pPr>
            <a:r>
              <a:rPr lang="zh-CN" altLang="zh-CN" sz="2400" b="1" dirty="0">
                <a:solidFill>
                  <a:srgbClr val="FF0000"/>
                </a:solidFill>
                <a:latin typeface="Times New Roman" panose="02020603050405020304"/>
                <a:ea typeface="宋体" panose="02010600030101010101" pitchFamily="2" charset="-122"/>
                <a:cs typeface="Times New Roman" panose="02020603050405020304"/>
                <a:sym typeface="+mn-ea"/>
              </a:rPr>
              <a:t>【</a:t>
            </a:r>
            <a:r>
              <a:rPr lang="zh-CN" altLang="zh-CN" sz="2400" b="1" u="wavy" kern="100" dirty="0">
                <a:solidFill>
                  <a:srgbClr val="0000FF"/>
                </a:solidFill>
                <a:highlight>
                  <a:srgbClr val="FFFF00"/>
                </a:highlight>
                <a:uFill>
                  <a:solidFill>
                    <a:srgbClr val="FF0000"/>
                  </a:solidFill>
                </a:uFill>
                <a:latin typeface="Times New Roman" panose="02020603050405020304"/>
                <a:ea typeface="宋体" panose="02010600030101010101" pitchFamily="2" charset="-122"/>
                <a:cs typeface="Times New Roman" panose="02020603050405020304"/>
                <a:sym typeface="+mn-ea"/>
              </a:rPr>
              <a:t>思路分析</a:t>
            </a:r>
            <a:r>
              <a:rPr lang="zh-CN" altLang="zh-CN" sz="2400" b="1" dirty="0">
                <a:solidFill>
                  <a:srgbClr val="FF0000"/>
                </a:solidFill>
                <a:latin typeface="Times New Roman" panose="02020603050405020304"/>
                <a:ea typeface="宋体" panose="02010600030101010101" pitchFamily="2" charset="-122"/>
                <a:cs typeface="Times New Roman" panose="02020603050405020304"/>
                <a:sym typeface="+mn-ea"/>
              </a:rPr>
              <a:t>】</a:t>
            </a:r>
            <a:endParaRPr lang="zh-CN" altLang="zh-CN" sz="2400" b="1" dirty="0">
              <a:solidFill>
                <a:srgbClr val="FF0000"/>
              </a:solidFill>
              <a:latin typeface="Times New Roman" panose="02020603050405020304"/>
              <a:ea typeface="宋体" panose="02010600030101010101" pitchFamily="2" charset="-122"/>
              <a:cs typeface="Times New Roman" panose="02020603050405020304"/>
              <a:sym typeface="+mn-ea"/>
            </a:endParaRPr>
          </a:p>
          <a:p>
            <a:pPr marL="342900" indent="-342900" algn="just" defTabSz="913765" fontAlgn="ctr">
              <a:lnSpc>
                <a:spcPct val="115000"/>
              </a:lnSpc>
              <a:spcBef>
                <a:spcPct val="20000"/>
              </a:spcBef>
              <a:spcAft>
                <a:spcPts val="0"/>
              </a:spcAft>
              <a:buFont typeface="Arial" panose="020B0604020202020204" pitchFamily="34" charset="0"/>
              <a:buChar char="•"/>
            </a:pPr>
            <a:r>
              <a:rPr lang="zh-CN" altLang="zh-CN" sz="24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演讲稿是</a:t>
            </a:r>
            <a:r>
              <a:rPr lang="zh-CN" altLang="zh-CN" sz="2400" b="1" u="sng" kern="100" dirty="0">
                <a:solidFill>
                  <a:srgbClr val="0000FF"/>
                </a:solidFill>
                <a:latin typeface="Times New Roman" panose="02020603050405020304"/>
                <a:ea typeface="宋体" panose="02010600030101010101" pitchFamily="2" charset="-122"/>
                <a:cs typeface="Times New Roman" panose="02020603050405020304"/>
                <a:sym typeface="+mn-ea"/>
              </a:rPr>
              <a:t>介绍性</a:t>
            </a:r>
            <a:r>
              <a:rPr lang="zh-CN" altLang="zh-CN" sz="24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说明文，语言一定要</a:t>
            </a:r>
            <a:r>
              <a:rPr lang="zh-CN" altLang="zh-CN" sz="2400" b="1" u="sng" kern="100" dirty="0">
                <a:solidFill>
                  <a:srgbClr val="0000FF"/>
                </a:solidFill>
                <a:latin typeface="Times New Roman" panose="02020603050405020304"/>
                <a:ea typeface="宋体" panose="02010600030101010101" pitchFamily="2" charset="-122"/>
                <a:cs typeface="Times New Roman" panose="02020603050405020304"/>
                <a:sym typeface="+mn-ea"/>
              </a:rPr>
              <a:t>准确</a:t>
            </a:r>
            <a:r>
              <a:rPr lang="en-US" altLang="zh-CN" sz="2400" b="1" u="sng" kern="100" dirty="0">
                <a:solidFill>
                  <a:srgbClr val="0000FF"/>
                </a:solidFill>
                <a:latin typeface="Times New Roman" panose="02020603050405020304"/>
                <a:ea typeface="宋体" panose="02010600030101010101" pitchFamily="2" charset="-122"/>
                <a:cs typeface="Times New Roman" panose="02020603050405020304"/>
                <a:sym typeface="+mn-ea"/>
              </a:rPr>
              <a:t> </a:t>
            </a:r>
            <a:r>
              <a:rPr lang="zh-CN" altLang="zh-CN" sz="2400" b="1" u="sng" kern="100" dirty="0">
                <a:solidFill>
                  <a:srgbClr val="0000FF"/>
                </a:solidFill>
                <a:latin typeface="Times New Roman" panose="02020603050405020304"/>
                <a:ea typeface="宋体" panose="02010600030101010101" pitchFamily="2" charset="-122"/>
                <a:cs typeface="Times New Roman" panose="02020603050405020304"/>
                <a:sym typeface="+mn-ea"/>
              </a:rPr>
              <a:t>简洁</a:t>
            </a:r>
            <a:r>
              <a:rPr lang="zh-CN" altLang="zh-CN" sz="24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、通俗易懂、</a:t>
            </a:r>
            <a:r>
              <a:rPr lang="zh-CN" altLang="zh-CN" sz="2400" b="1" u="wavy" kern="100" dirty="0">
                <a:solidFill>
                  <a:srgbClr val="0000FF"/>
                </a:solidFill>
                <a:highlight>
                  <a:srgbClr val="FFFF00"/>
                </a:highlight>
                <a:uFill>
                  <a:solidFill>
                    <a:srgbClr val="FF0000"/>
                  </a:solidFill>
                </a:uFill>
                <a:latin typeface="Times New Roman" panose="02020603050405020304"/>
                <a:ea typeface="宋体" panose="02010600030101010101" pitchFamily="2" charset="-122"/>
                <a:cs typeface="Times New Roman" panose="02020603050405020304"/>
                <a:sym typeface="+mn-ea"/>
              </a:rPr>
              <a:t>逻辑性强</a:t>
            </a:r>
            <a:r>
              <a:rPr lang="zh-CN" altLang="zh-CN" sz="24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、结构多变、节奏感强。演讲稿由开头语、正文和结束语三部分组成。开头语一般来说比较简单，目的就是</a:t>
            </a:r>
            <a:r>
              <a:rPr lang="zh-CN" altLang="zh-CN" sz="2400" b="1" u="wavy" kern="100" dirty="0">
                <a:solidFill>
                  <a:srgbClr val="0000FF"/>
                </a:solidFill>
                <a:highlight>
                  <a:srgbClr val="FFFF00"/>
                </a:highlight>
                <a:uFill>
                  <a:solidFill>
                    <a:srgbClr val="FF0000"/>
                  </a:solidFill>
                </a:uFill>
                <a:latin typeface="Times New Roman" panose="02020603050405020304"/>
                <a:ea typeface="宋体" panose="02010600030101010101" pitchFamily="2" charset="-122"/>
                <a:cs typeface="Times New Roman" panose="02020603050405020304"/>
                <a:sym typeface="+mn-ea"/>
              </a:rPr>
              <a:t>吸引听众</a:t>
            </a:r>
            <a:r>
              <a:rPr lang="zh-CN" altLang="zh-CN" sz="24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或读者的注意力。写作时首先要</a:t>
            </a:r>
            <a:r>
              <a:rPr lang="zh-CN" altLang="zh-CN" sz="2400" b="1" u="sng" kern="100" dirty="0">
                <a:solidFill>
                  <a:srgbClr val="0000FF"/>
                </a:solidFill>
                <a:latin typeface="Times New Roman" panose="02020603050405020304"/>
                <a:ea typeface="宋体" panose="02010600030101010101" pitchFamily="2" charset="-122"/>
                <a:cs typeface="Times New Roman" panose="02020603050405020304"/>
                <a:sym typeface="+mn-ea"/>
              </a:rPr>
              <a:t>审清楚题目</a:t>
            </a:r>
            <a:r>
              <a:rPr lang="zh-CN" altLang="zh-CN" sz="24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，题目要求内容包括</a:t>
            </a:r>
            <a:r>
              <a:rPr lang="zh-CN" altLang="zh-CN" sz="2400" b="1" u="wavy" kern="100" dirty="0">
                <a:solidFill>
                  <a:srgbClr val="0000FF"/>
                </a:solidFill>
                <a:highlight>
                  <a:srgbClr val="FFFF00"/>
                </a:highlight>
                <a:uFill>
                  <a:solidFill>
                    <a:srgbClr val="FF0000"/>
                  </a:solidFill>
                </a:uFill>
                <a:latin typeface="Times New Roman" panose="02020603050405020304"/>
                <a:ea typeface="宋体" panose="02010600030101010101" pitchFamily="2" charset="-122"/>
                <a:cs typeface="Times New Roman" panose="02020603050405020304"/>
                <a:sym typeface="+mn-ea"/>
              </a:rPr>
              <a:t>三点</a:t>
            </a:r>
            <a:r>
              <a:rPr lang="zh-CN" altLang="zh-CN" sz="24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，重点是将要表达的语言点都表达到位，不要遗漏要点。同时应尽量</a:t>
            </a:r>
            <a:r>
              <a:rPr lang="zh-CN" altLang="zh-CN" sz="2400" b="1" u="wavy" kern="100" dirty="0">
                <a:solidFill>
                  <a:srgbClr val="0000FF"/>
                </a:solidFill>
                <a:highlight>
                  <a:srgbClr val="FFFF00"/>
                </a:highlight>
                <a:uFill>
                  <a:solidFill>
                    <a:srgbClr val="FF0000"/>
                  </a:solidFill>
                </a:uFill>
                <a:latin typeface="Times New Roman" panose="02020603050405020304"/>
                <a:ea typeface="宋体" panose="02010600030101010101" pitchFamily="2" charset="-122"/>
                <a:cs typeface="Times New Roman" panose="02020603050405020304"/>
                <a:sym typeface="+mn-ea"/>
              </a:rPr>
              <a:t>选择</a:t>
            </a:r>
            <a:r>
              <a:rPr lang="zh-CN" altLang="zh-CN" sz="24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自己最</a:t>
            </a:r>
            <a:r>
              <a:rPr lang="zh-CN" altLang="zh-CN" sz="2400" b="1" u="sng" kern="100" dirty="0">
                <a:solidFill>
                  <a:srgbClr val="0000FF"/>
                </a:solidFill>
                <a:latin typeface="Times New Roman" panose="02020603050405020304"/>
                <a:ea typeface="宋体" panose="02010600030101010101" pitchFamily="2" charset="-122"/>
                <a:cs typeface="Times New Roman" panose="02020603050405020304"/>
                <a:sym typeface="+mn-ea"/>
              </a:rPr>
              <a:t>熟悉的单词、句型</a:t>
            </a:r>
            <a:r>
              <a:rPr lang="zh-CN" altLang="zh-CN" sz="24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来表达自己的意思。在写作过程中注意使用</a:t>
            </a:r>
            <a:r>
              <a:rPr lang="zh-CN" altLang="zh-CN" sz="2400" b="1" u="wavy" kern="100" dirty="0">
                <a:solidFill>
                  <a:srgbClr val="0000FF"/>
                </a:solidFill>
                <a:highlight>
                  <a:srgbClr val="FFFF00"/>
                </a:highlight>
                <a:uFill>
                  <a:solidFill>
                    <a:srgbClr val="FF0000"/>
                  </a:solidFill>
                </a:uFill>
                <a:latin typeface="Times New Roman" panose="02020603050405020304"/>
                <a:ea typeface="宋体" panose="02010600030101010101" pitchFamily="2" charset="-122"/>
                <a:cs typeface="Times New Roman" panose="02020603050405020304"/>
                <a:sym typeface="+mn-ea"/>
              </a:rPr>
              <a:t>起承转合</a:t>
            </a:r>
            <a:r>
              <a:rPr lang="zh-CN" altLang="zh-CN" sz="24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的连词和</a:t>
            </a:r>
            <a:r>
              <a:rPr lang="zh-CN" altLang="zh-CN" sz="2400" b="1" u="sng" kern="100" dirty="0">
                <a:solidFill>
                  <a:srgbClr val="0000FF"/>
                </a:solidFill>
                <a:latin typeface="Times New Roman" panose="02020603050405020304"/>
                <a:ea typeface="宋体" panose="02010600030101010101" pitchFamily="2" charset="-122"/>
                <a:cs typeface="Times New Roman" panose="02020603050405020304"/>
                <a:sym typeface="+mn-ea"/>
              </a:rPr>
              <a:t>高级词汇</a:t>
            </a:r>
            <a:r>
              <a:rPr lang="zh-CN" altLang="zh-CN" sz="24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，这样作文就能得到比较高的分数。</a:t>
            </a:r>
            <a:endParaRPr lang="zh-CN" altLang="en-US" sz="2400"/>
          </a:p>
        </p:txBody>
      </p:sp>
      <p:pic>
        <p:nvPicPr>
          <p:cNvPr id="13" name="图片 51205" descr="t0185fc60e9c0e658e6"/>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6012180" y="553085"/>
            <a:ext cx="2983230" cy="112458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219075"/>
            <a:ext cx="8065135" cy="501650"/>
          </a:xfrm>
        </p:spPr>
        <p:txBody>
          <a:bodyPr wrap="square"/>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发言稿范文</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      </a:t>
            </a:r>
            <a:r>
              <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(Better English, Better Life主题的英语演讲比赛) </a:t>
            </a:r>
            <a:endPar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12" name="文本框 11"/>
          <p:cNvSpPr txBox="1"/>
          <p:nvPr/>
        </p:nvSpPr>
        <p:spPr>
          <a:xfrm>
            <a:off x="568642" y="842388"/>
            <a:ext cx="8006715" cy="4138295"/>
          </a:xfrm>
          <a:prstGeom prst="rect">
            <a:avLst/>
          </a:prstGeom>
          <a:noFill/>
        </p:spPr>
        <p:txBody>
          <a:bodyPr wrap="square" rtlCol="0" anchor="t">
            <a:spAutoFit/>
          </a:bodyPr>
          <a:lstStyle/>
          <a:p>
            <a:pPr marL="342900" indent="-342900" algn="ctr" defTabSz="913765" eaLnBrk="0" fontAlgn="base" hangingPunct="0">
              <a:lnSpc>
                <a:spcPct val="115000"/>
              </a:lnSpc>
              <a:spcBef>
                <a:spcPct val="20000"/>
              </a:spcBef>
              <a:spcAft>
                <a:spcPts val="0"/>
              </a:spcAft>
              <a:buFont typeface="Arial" panose="020B0604020202020204" pitchFamily="34" charset="0"/>
              <a:buChar char="•"/>
            </a:pPr>
            <a:r>
              <a:rPr lang="zh-CN" altLang="zh-CN" sz="2000" b="1" dirty="0">
                <a:solidFill>
                  <a:srgbClr val="FF0000"/>
                </a:solidFill>
                <a:latin typeface="Times New Roman" panose="02020603050405020304"/>
                <a:ea typeface="宋体" panose="02010600030101010101" pitchFamily="2" charset="-122"/>
                <a:cs typeface="Times New Roman" panose="02020603050405020304"/>
                <a:sym typeface="+mn-ea"/>
              </a:rPr>
              <a:t>【</a:t>
            </a:r>
            <a:r>
              <a:rPr lang="en-US" altLang="zh-CN" sz="2000" b="1" spc="25" dirty="0">
                <a:solidFill>
                  <a:srgbClr val="FF0000"/>
                </a:solidFill>
                <a:highlight>
                  <a:srgbClr val="FFFF00"/>
                </a:highlight>
                <a:latin typeface="Times New Roman" panose="02020603050405020304"/>
                <a:ea typeface="宋体" panose="02010600030101010101" pitchFamily="2" charset="-122"/>
                <a:cs typeface="宋体" panose="02010600030101010101" pitchFamily="2" charset="-122"/>
                <a:sym typeface="+mn-ea"/>
              </a:rPr>
              <a:t>Writing Sample</a:t>
            </a:r>
            <a:r>
              <a:rPr lang="zh-CN" altLang="zh-CN" sz="2000" b="1" dirty="0">
                <a:solidFill>
                  <a:srgbClr val="FF0000"/>
                </a:solidFill>
                <a:highlight>
                  <a:srgbClr val="FFFF00"/>
                </a:highlight>
                <a:latin typeface="Times New Roman" panose="02020603050405020304"/>
                <a:ea typeface="宋体" panose="02010600030101010101" pitchFamily="2" charset="-122"/>
                <a:cs typeface="Times New Roman" panose="02020603050405020304"/>
                <a:sym typeface="+mn-ea"/>
              </a:rPr>
              <a:t>范文</a:t>
            </a:r>
            <a:r>
              <a:rPr lang="zh-CN" altLang="zh-CN" sz="2000" b="1" spc="25" dirty="0">
                <a:solidFill>
                  <a:srgbClr val="FF0000"/>
                </a:solidFill>
                <a:highlight>
                  <a:srgbClr val="FFFF00"/>
                </a:highlight>
                <a:latin typeface="Times New Roman" panose="02020603050405020304"/>
                <a:ea typeface="宋体" panose="02010600030101010101" pitchFamily="2" charset="-122"/>
                <a:cs typeface="Times New Roman" panose="02020603050405020304"/>
                <a:sym typeface="+mn-ea"/>
              </a:rPr>
              <a:t>：</a:t>
            </a:r>
            <a:r>
              <a:rPr lang="en-US" altLang="zh-CN" sz="2000" b="1" u="sng" spc="25" dirty="0">
                <a:solidFill>
                  <a:srgbClr val="FF0000"/>
                </a:solidFill>
                <a:highlight>
                  <a:srgbClr val="FFFF00"/>
                </a:highlight>
                <a:latin typeface="Times New Roman" panose="02020603050405020304"/>
                <a:ea typeface="宋体" panose="02010600030101010101" pitchFamily="2" charset="-122"/>
                <a:cs typeface="宋体" panose="02010600030101010101" pitchFamily="2" charset="-122"/>
                <a:sym typeface="+mn-ea"/>
              </a:rPr>
              <a:t>Possible Version</a:t>
            </a:r>
            <a:r>
              <a:rPr lang="zh-CN" altLang="zh-CN" sz="2000" b="1" dirty="0">
                <a:solidFill>
                  <a:srgbClr val="FF0000"/>
                </a:solidFill>
                <a:latin typeface="Times New Roman" panose="02020603050405020304"/>
                <a:ea typeface="宋体" panose="02010600030101010101" pitchFamily="2" charset="-122"/>
                <a:cs typeface="Times New Roman" panose="02020603050405020304"/>
                <a:sym typeface="+mn-ea"/>
              </a:rPr>
              <a:t>】</a:t>
            </a:r>
            <a:endParaRPr lang="zh-CN" altLang="zh-CN" sz="2000" dirty="0">
              <a:latin typeface="宋体" panose="02010600030101010101" pitchFamily="2" charset="-122"/>
              <a:cs typeface="宋体" panose="02010600030101010101" pitchFamily="2" charset="-122"/>
            </a:endParaRPr>
          </a:p>
          <a:p>
            <a:pPr indent="0" algn="just" defTabSz="913765">
              <a:spcBef>
                <a:spcPct val="20000"/>
              </a:spcBef>
              <a:spcAft>
                <a:spcPts val="0"/>
              </a:spcAft>
              <a:buFont typeface="Arial" panose="020B0604020202020204" pitchFamily="34" charset="0"/>
              <a:buNone/>
            </a:pP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Hello, everyone!</a:t>
            </a:r>
            <a:endPar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endParaRPr>
          </a:p>
          <a:p>
            <a:pPr indent="0" algn="just" defTabSz="913765">
              <a:spcBef>
                <a:spcPct val="20000"/>
              </a:spcBef>
              <a:spcAft>
                <a:spcPts val="0"/>
              </a:spcAft>
              <a:buFont typeface="Arial" panose="020B0604020202020204" pitchFamily="34" charset="0"/>
              <a:buNone/>
            </a:pP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     </a:t>
            </a:r>
            <a:r>
              <a:rPr lang="en-US" altLang="zh-CN" sz="2000" b="1" u="wavy"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I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am here to show </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that the better English,</a:t>
            </a:r>
            <a:r>
              <a:rPr lang="en-US" altLang="zh-CN" sz="2000" b="1" u="wavy"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the better life</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a:t>
            </a:r>
            <a:endPar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endParaRPr>
          </a:p>
          <a:p>
            <a:pPr indent="0" algn="just" defTabSz="913765">
              <a:spcBef>
                <a:spcPct val="20000"/>
              </a:spcBef>
              <a:spcAft>
                <a:spcPts val="0"/>
              </a:spcAft>
              <a:buFont typeface="Arial" panose="020B0604020202020204" pitchFamily="34" charset="0"/>
              <a:buNone/>
            </a:pP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    </a:t>
            </a:r>
            <a:r>
              <a:rPr lang="en-US" altLang="zh-CN" sz="2000" b="1" u="wavy" kern="100" dirty="0">
                <a:solidFill>
                  <a:srgbClr val="0000FF"/>
                </a:solidFill>
                <a:highlight>
                  <a:srgbClr val="FFFF00"/>
                </a:highlight>
                <a:uFill>
                  <a:solidFill>
                    <a:srgbClr val="FF0000"/>
                  </a:solidFill>
                </a:uFill>
                <a:latin typeface="Times New Roman" panose="02020603050405020304"/>
                <a:ea typeface="宋体" panose="02010600030101010101" pitchFamily="2" charset="-122"/>
                <a:cs typeface="Times New Roman" panose="02020603050405020304"/>
                <a:sym typeface="+mn-ea"/>
              </a:rPr>
              <a:t>Initially</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 English can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enrich our lives </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and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broaden our horizons</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Having a better command of </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English can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contribute to </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our reading </a:t>
            </a:r>
            <a:r>
              <a:rPr lang="en-US" altLang="zh-CN" sz="2000" b="1" u="wavy" kern="100" dirty="0">
                <a:solidFill>
                  <a:srgbClr val="0000FF"/>
                </a:solidFill>
                <a:highlight>
                  <a:srgbClr val="FFFF00"/>
                </a:highlight>
                <a:uFill>
                  <a:solidFill>
                    <a:srgbClr val="FF0000"/>
                  </a:solidFill>
                </a:uFill>
                <a:latin typeface="Times New Roman" panose="02020603050405020304"/>
                <a:ea typeface="宋体" panose="02010600030101010101" pitchFamily="2" charset="-122"/>
                <a:cs typeface="Times New Roman" panose="02020603050405020304"/>
                <a:sym typeface="+mn-ea"/>
              </a:rPr>
              <a:t>original works</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 Besides, better English can </a:t>
            </a:r>
            <a:r>
              <a:rPr lang="en-US" altLang="zh-CN" sz="2000" b="1" u="wavy" kern="100" dirty="0">
                <a:solidFill>
                  <a:srgbClr val="0000FF"/>
                </a:solidFill>
                <a:highlight>
                  <a:srgbClr val="FFFF00"/>
                </a:highlight>
                <a:uFill>
                  <a:solidFill>
                    <a:srgbClr val="FF0000"/>
                  </a:solidFill>
                </a:uFill>
                <a:latin typeface="Times New Roman" panose="02020603050405020304"/>
                <a:ea typeface="宋体" panose="02010600030101010101" pitchFamily="2" charset="-122"/>
                <a:cs typeface="Times New Roman" panose="02020603050405020304"/>
                <a:sym typeface="+mn-ea"/>
              </a:rPr>
              <a:t>improve </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our academic level, which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increases the potential </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of our being admitted to a key university. Finally, international companies prefer the staff with better English. </a:t>
            </a:r>
            <a:r>
              <a:rPr lang="en-US" altLang="zh-CN" sz="2000" b="1" u="wavy" kern="100" dirty="0">
                <a:solidFill>
                  <a:srgbClr val="0000FF"/>
                </a:solidFill>
                <a:highlight>
                  <a:srgbClr val="FFFF00"/>
                </a:highlight>
                <a:uFill>
                  <a:solidFill>
                    <a:srgbClr val="FF0000"/>
                  </a:solidFill>
                </a:uFill>
                <a:latin typeface="Times New Roman" panose="02020603050405020304"/>
                <a:ea typeface="宋体" panose="02010600030101010101" pitchFamily="2" charset="-122"/>
                <a:cs typeface="Times New Roman" panose="02020603050405020304"/>
                <a:sym typeface="+mn-ea"/>
              </a:rPr>
              <a:t>To put it differently</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the more fluently </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you speak English,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the more doors will open up to you.</a:t>
            </a:r>
            <a:endParaRPr lang="zh-CN" altLang="zh-CN" sz="2000" b="1" u="sng" kern="100" dirty="0">
              <a:solidFill>
                <a:srgbClr val="0000FF"/>
              </a:solidFill>
              <a:latin typeface="Times New Roman" panose="02020603050405020304"/>
              <a:ea typeface="宋体" panose="02010600030101010101" pitchFamily="2" charset="-122"/>
              <a:cs typeface="Times New Roman" panose="02020603050405020304"/>
            </a:endParaRPr>
          </a:p>
          <a:p>
            <a:pPr marL="342900" indent="0" algn="just" defTabSz="913765">
              <a:spcBef>
                <a:spcPct val="20000"/>
              </a:spcBef>
              <a:spcAft>
                <a:spcPts val="0"/>
              </a:spcAft>
              <a:buFont typeface="Arial" panose="020B0604020202020204" pitchFamily="34" charset="0"/>
              <a:buNone/>
            </a:pP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Let’s better ourselves and </a:t>
            </a:r>
            <a:r>
              <a:rPr lang="en-US" altLang="zh-CN" sz="2000" b="1" u="sng" kern="100" dirty="0">
                <a:solidFill>
                  <a:srgbClr val="0000FF"/>
                </a:solidFill>
                <a:latin typeface="Times New Roman" panose="02020603050405020304"/>
                <a:ea typeface="宋体" panose="02010600030101010101" pitchFamily="2" charset="-122"/>
                <a:cs typeface="Times New Roman" panose="02020603050405020304"/>
                <a:sym typeface="+mn-ea"/>
              </a:rPr>
              <a:t>polish our life </a:t>
            </a: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through better English!</a:t>
            </a:r>
            <a:endParaRPr lang="zh-CN" altLang="zh-CN" sz="2000" kern="100" dirty="0">
              <a:latin typeface="Calibri" panose="020F0502020204030204"/>
              <a:ea typeface="宋体" panose="02010600030101010101" pitchFamily="2" charset="-122"/>
              <a:cs typeface="Times New Roman" panose="02020603050405020304"/>
            </a:endParaRPr>
          </a:p>
          <a:p>
            <a:pPr marL="342900" indent="0" algn="just" defTabSz="913765">
              <a:spcBef>
                <a:spcPct val="20000"/>
              </a:spcBef>
              <a:spcAft>
                <a:spcPts val="0"/>
              </a:spcAft>
              <a:buFont typeface="Arial" panose="020B0604020202020204" pitchFamily="34" charset="0"/>
              <a:buNone/>
            </a:pPr>
            <a:r>
              <a:rPr lang="en-US" altLang="zh-CN" sz="2000" b="1" kern="100" dirty="0">
                <a:solidFill>
                  <a:sysClr val="windowText" lastClr="000000"/>
                </a:solidFill>
                <a:latin typeface="Times New Roman" panose="02020603050405020304"/>
                <a:ea typeface="宋体" panose="02010600030101010101" pitchFamily="2" charset="-122"/>
                <a:cs typeface="Times New Roman" panose="02020603050405020304"/>
                <a:sym typeface="+mn-ea"/>
              </a:rPr>
              <a:t>That’s all. Thank you!</a:t>
            </a:r>
            <a:endParaRPr lang="zh-CN" altLang="en-US"/>
          </a:p>
        </p:txBody>
      </p:sp>
      <p:pic>
        <p:nvPicPr>
          <p:cNvPr id="13" name="图片 51205" descr="t0185fc60e9c0e658e6"/>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6160770" y="4580890"/>
            <a:ext cx="2983230" cy="11322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175" y="951404"/>
            <a:ext cx="8102724" cy="3784600"/>
          </a:xfrm>
        </p:spPr>
        <p:txBody>
          <a:bodyPr/>
          <a:lstStyle/>
          <a:p>
            <a:pPr algn="l"/>
            <a:r>
              <a:rPr lang="en-US" altLang="zh-CN" sz="2400" kern="100" dirty="0">
                <a:effectLst/>
                <a:latin typeface="Calibri" panose="020F0502020204030204" charset="0"/>
                <a:ea typeface="宋体"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假如你是高三学生李华，请写一篇</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演讲稿</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，准备代表全体同学在</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毕业典礼上发言</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，内容要点如下</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charset="0"/>
                <a:ea typeface="宋体"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毕业的心情</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br>
              <a:rPr lang="zh-CN" altLang="zh-CN" sz="2400" kern="100" dirty="0">
                <a:effectLst/>
                <a:latin typeface="Calibri" panose="020F0502020204030204" charset="0"/>
                <a:ea typeface="宋体"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高中三年的</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收获</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br>
              <a:rPr lang="zh-CN" altLang="zh-CN" sz="2400" kern="100" dirty="0">
                <a:effectLst/>
                <a:latin typeface="Calibri" panose="020F0502020204030204" charset="0"/>
                <a:ea typeface="宋体"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感谢和决心</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400" kern="100" dirty="0">
                <a:effectLst/>
                <a:latin typeface="Calibri" panose="020F0502020204030204" charset="0"/>
                <a:ea typeface="宋体" panose="02010600030101010101" pitchFamily="2" charset="-122"/>
                <a:cs typeface="Times New Roman" panose="02020603050405020304" pitchFamily="18" charset="0"/>
              </a:rPr>
            </a:br>
            <a:br>
              <a:rPr lang="en-US" altLang="zh-CN" sz="2400" kern="100" dirty="0">
                <a:effectLst/>
                <a:latin typeface="Calibri" panose="020F0502020204030204" charset="0"/>
                <a:ea typeface="宋体" panose="02010600030101010101" pitchFamily="2" charset="-122"/>
                <a:cs typeface="Times New Roman" panose="02020603050405020304" pitchFamily="18" charset="0"/>
              </a:rPr>
            </a:b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br>
              <a:rPr lang="zh-CN" altLang="zh-CN" sz="2400" kern="100" dirty="0">
                <a:effectLst/>
                <a:latin typeface="Calibri" panose="020F0502020204030204" charset="0"/>
                <a:ea typeface="宋体"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br>
              <a:rPr lang="zh-CN" altLang="zh-CN" sz="2400" kern="100" dirty="0">
                <a:effectLst/>
                <a:latin typeface="Calibri" panose="020F0502020204030204" charset="0"/>
                <a:ea typeface="宋体"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br>
              <a:rPr lang="zh-CN" altLang="zh-CN" sz="2400" kern="100" dirty="0">
                <a:effectLst/>
                <a:latin typeface="Calibri" panose="020F0502020204030204" charset="0"/>
                <a:ea typeface="宋体" panose="02010600030101010101" pitchFamily="2" charset="-122"/>
                <a:cs typeface="Times New Roman" panose="02020603050405020304" pitchFamily="18" charset="0"/>
              </a:rPr>
            </a:br>
            <a:endParaRPr lang="zh-CN" altLang="en-US" sz="2400" dirty="0"/>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75" name="标题 1"/>
          <p:cNvSpPr>
            <a:spLocks noGrp="1"/>
          </p:cNvSpPr>
          <p:nvPr/>
        </p:nvSpPr>
        <p:spPr>
          <a:xfrm>
            <a:off x="828040" y="232410"/>
            <a:ext cx="8065135" cy="501650"/>
          </a:xfrm>
          <a:prstGeom prst="rect">
            <a:avLst/>
          </a:prstGeom>
          <a:noFill/>
          <a:ln w="9525">
            <a:noFill/>
          </a:ln>
        </p:spPr>
        <p:txBody>
          <a:bodyPr wrap="square" rtlCol="0" anchor="ctr" anchorCtr="0">
            <a:spAutoFit/>
          </a:bodyPr>
          <a:lstStyle>
            <a:lvl1pPr marL="0" lvl="0" indent="0" algn="ctr" defTabSz="762000" eaLnBrk="1" fontAlgn="base" latinLnBrk="0" hangingPunct="1">
              <a:lnSpc>
                <a:spcPct val="100000"/>
              </a:lnSpc>
              <a:spcBef>
                <a:spcPct val="0"/>
              </a:spcBef>
              <a:spcAft>
                <a:spcPct val="0"/>
              </a:spcAft>
              <a:buNone/>
              <a:defRPr lang="zh-CN" altLang="en-US" sz="2665" b="1" i="0" u="none" kern="1200" baseline="0">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发言稿题型训练-</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3     </a:t>
            </a:r>
            <a:r>
              <a:rPr sz="1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(毕业典礼上发言) </a:t>
            </a:r>
            <a:endParaRPr sz="1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5" name="Rectangle 6"/>
          <p:cNvSpPr/>
          <p:nvPr/>
        </p:nvSpPr>
        <p:spPr>
          <a:xfrm>
            <a:off x="5626100" y="3677920"/>
            <a:ext cx="695325" cy="2007870"/>
          </a:xfrm>
          <a:prstGeom prst="rect">
            <a:avLst/>
          </a:prstGeom>
          <a:solidFill>
            <a:srgbClr val="063D54"/>
          </a:solidFill>
          <a:ln w="28575">
            <a:noFill/>
          </a:ln>
        </p:spPr>
        <p:txBody>
          <a:bodyPr lIns="68580" tIns="34290" rIns="68580" bIns="34290"/>
          <a:p>
            <a:endParaRPr lang="zh-CN" altLang="en-US" dirty="0">
              <a:solidFill>
                <a:srgbClr val="000000"/>
              </a:solidFill>
              <a:latin typeface="Arial" panose="020B0604020202020204" pitchFamily="34" charset="0"/>
            </a:endParaRPr>
          </a:p>
        </p:txBody>
      </p:sp>
      <p:sp>
        <p:nvSpPr>
          <p:cNvPr id="36" name="Rectangle 7"/>
          <p:cNvSpPr/>
          <p:nvPr/>
        </p:nvSpPr>
        <p:spPr>
          <a:xfrm>
            <a:off x="8083550" y="2087245"/>
            <a:ext cx="695325" cy="3577590"/>
          </a:xfrm>
          <a:prstGeom prst="rect">
            <a:avLst/>
          </a:prstGeom>
          <a:solidFill>
            <a:srgbClr val="063D54"/>
          </a:solidFill>
          <a:ln w="28575">
            <a:noFill/>
          </a:ln>
        </p:spPr>
        <p:txBody>
          <a:bodyPr lIns="68580" tIns="34290" rIns="68580" bIns="34290"/>
          <a:p>
            <a:endParaRPr lang="zh-CN" altLang="en-US" dirty="0">
              <a:solidFill>
                <a:srgbClr val="000000"/>
              </a:solidFill>
              <a:latin typeface="Arial" panose="020B0604020202020204" pitchFamily="34" charset="0"/>
            </a:endParaRPr>
          </a:p>
        </p:txBody>
      </p:sp>
      <p:sp>
        <p:nvSpPr>
          <p:cNvPr id="37" name="Rectangle 8"/>
          <p:cNvSpPr/>
          <p:nvPr/>
        </p:nvSpPr>
        <p:spPr>
          <a:xfrm>
            <a:off x="6443980" y="3217545"/>
            <a:ext cx="695325" cy="2458085"/>
          </a:xfrm>
          <a:prstGeom prst="rect">
            <a:avLst/>
          </a:prstGeom>
          <a:solidFill>
            <a:srgbClr val="063D54"/>
          </a:solidFill>
          <a:ln w="28575">
            <a:noFill/>
          </a:ln>
        </p:spPr>
        <p:txBody>
          <a:bodyPr lIns="68580" tIns="34290" rIns="68580" bIns="34290"/>
          <a:p>
            <a:endParaRPr lang="zh-CN" altLang="en-US" dirty="0">
              <a:solidFill>
                <a:srgbClr val="000000"/>
              </a:solidFill>
              <a:latin typeface="Arial" panose="020B0604020202020204" pitchFamily="34" charset="0"/>
            </a:endParaRPr>
          </a:p>
        </p:txBody>
      </p:sp>
      <p:sp>
        <p:nvSpPr>
          <p:cNvPr id="51" name="Oval 21"/>
          <p:cNvSpPr>
            <a:spLocks noChangeArrowheads="1"/>
          </p:cNvSpPr>
          <p:nvPr/>
        </p:nvSpPr>
        <p:spPr bwMode="auto">
          <a:xfrm rot="19740000">
            <a:off x="8398971" y="4528821"/>
            <a:ext cx="469106" cy="469106"/>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ln>
          <a:effectLst>
            <a:outerShdw blurRad="63500" sx="103000" sy="103000" algn="ctr" rotWithShape="0">
              <a:prstClr val="black">
                <a:alpha val="11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white"/>
              </a:solidFill>
              <a:effectLst/>
              <a:uLnTx/>
              <a:uFillTx/>
              <a:latin typeface="Calibri" panose="020F0502020204030204"/>
              <a:ea typeface="微软雅黑" panose="020B0503020204020204" pitchFamily="34" charset="-122"/>
              <a:cs typeface="+mn-ea"/>
            </a:endParaRPr>
          </a:p>
        </p:txBody>
      </p:sp>
      <p:grpSp>
        <p:nvGrpSpPr>
          <p:cNvPr id="5" name="组合 51"/>
          <p:cNvGrpSpPr/>
          <p:nvPr/>
        </p:nvGrpSpPr>
        <p:grpSpPr>
          <a:xfrm>
            <a:off x="8554862" y="4685824"/>
            <a:ext cx="173847" cy="173831"/>
            <a:chOff x="5153025" y="5711825"/>
            <a:chExt cx="231775" cy="231775"/>
          </a:xfrm>
          <a:solidFill>
            <a:srgbClr val="063D54"/>
          </a:solidFill>
          <a:effectLst/>
        </p:grpSpPr>
        <p:sp>
          <p:nvSpPr>
            <p:cNvPr id="53" name="Freeform 22"/>
            <p:cNvSpPr>
              <a:spLocks noEditPoints="1"/>
            </p:cNvSpPr>
            <p:nvPr/>
          </p:nvSpPr>
          <p:spPr bwMode="auto">
            <a:xfrm>
              <a:off x="5214938" y="5711825"/>
              <a:ext cx="169862" cy="169862"/>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4" name="Freeform 23"/>
            <p:cNvSpPr/>
            <p:nvPr/>
          </p:nvSpPr>
          <p:spPr bwMode="auto">
            <a:xfrm>
              <a:off x="5153025" y="5778500"/>
              <a:ext cx="77787" cy="69850"/>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5" name="Freeform 24"/>
            <p:cNvSpPr/>
            <p:nvPr/>
          </p:nvSpPr>
          <p:spPr bwMode="auto">
            <a:xfrm>
              <a:off x="5246688" y="5865813"/>
              <a:ext cx="71437" cy="77787"/>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6" name="Freeform 25"/>
            <p:cNvSpPr/>
            <p:nvPr/>
          </p:nvSpPr>
          <p:spPr bwMode="auto">
            <a:xfrm>
              <a:off x="5214938" y="5843588"/>
              <a:ext cx="38100" cy="38100"/>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7" name="Freeform 26"/>
            <p:cNvSpPr/>
            <p:nvPr/>
          </p:nvSpPr>
          <p:spPr bwMode="auto">
            <a:xfrm>
              <a:off x="5160963" y="5865813"/>
              <a:ext cx="76200" cy="74612"/>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sp>
        <p:nvSpPr>
          <p:cNvPr id="11" name="Rectangle 7"/>
          <p:cNvSpPr/>
          <p:nvPr/>
        </p:nvSpPr>
        <p:spPr>
          <a:xfrm>
            <a:off x="7231380" y="2604770"/>
            <a:ext cx="695325" cy="3060065"/>
          </a:xfrm>
          <a:prstGeom prst="rect">
            <a:avLst/>
          </a:prstGeom>
          <a:solidFill>
            <a:srgbClr val="063D54"/>
          </a:solidFill>
          <a:ln w="28575">
            <a:noFill/>
          </a:ln>
        </p:spPr>
        <p:txBody>
          <a:bodyPr lIns="68580" tIns="34290" rIns="68580" bIns="34290"/>
          <a:p>
            <a:endParaRPr lang="zh-CN" altLang="en-US" dirty="0">
              <a:solidFill>
                <a:srgbClr val="000000"/>
              </a:solidFill>
              <a:latin typeface="Arial" panose="020B0604020202020204" pitchFamily="34" charset="0"/>
            </a:endParaRPr>
          </a:p>
        </p:txBody>
      </p:sp>
      <p:grpSp>
        <p:nvGrpSpPr>
          <p:cNvPr id="14" name="组合 57"/>
          <p:cNvGrpSpPr/>
          <p:nvPr/>
        </p:nvGrpSpPr>
        <p:grpSpPr>
          <a:xfrm>
            <a:off x="5929630" y="3469005"/>
            <a:ext cx="1533525" cy="1351280"/>
            <a:chOff x="1428750" y="2633663"/>
            <a:chExt cx="871538" cy="1031874"/>
          </a:xfrm>
          <a:solidFill>
            <a:srgbClr val="063D54"/>
          </a:solidFill>
          <a:effectLst/>
        </p:grpSpPr>
        <p:sp>
          <p:nvSpPr>
            <p:cNvPr id="59" name="Freeform 27"/>
            <p:cNvSpPr/>
            <p:nvPr/>
          </p:nvSpPr>
          <p:spPr bwMode="auto">
            <a:xfrm>
              <a:off x="1895475" y="2633663"/>
              <a:ext cx="280987" cy="279400"/>
            </a:xfrm>
            <a:custGeom>
              <a:avLst/>
              <a:gdLst>
                <a:gd name="T0" fmla="*/ 99 w 104"/>
                <a:gd name="T1" fmla="*/ 44 h 104"/>
                <a:gd name="T2" fmla="*/ 60 w 104"/>
                <a:gd name="T3" fmla="*/ 100 h 104"/>
                <a:gd name="T4" fmla="*/ 4 w 104"/>
                <a:gd name="T5" fmla="*/ 60 h 104"/>
                <a:gd name="T6" fmla="*/ 44 w 104"/>
                <a:gd name="T7" fmla="*/ 4 h 104"/>
                <a:gd name="T8" fmla="*/ 99 w 104"/>
                <a:gd name="T9" fmla="*/ 44 h 104"/>
              </a:gdLst>
              <a:ahLst/>
              <a:cxnLst>
                <a:cxn ang="0">
                  <a:pos x="T0" y="T1"/>
                </a:cxn>
                <a:cxn ang="0">
                  <a:pos x="T2" y="T3"/>
                </a:cxn>
                <a:cxn ang="0">
                  <a:pos x="T4" y="T5"/>
                </a:cxn>
                <a:cxn ang="0">
                  <a:pos x="T6" y="T7"/>
                </a:cxn>
                <a:cxn ang="0">
                  <a:pos x="T8" y="T9"/>
                </a:cxn>
              </a:cxnLst>
              <a:rect l="0" t="0" r="r" b="b"/>
              <a:pathLst>
                <a:path w="104" h="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grpFill/>
            <a:ln w="28575">
              <a:solidFill>
                <a:sysClr val="window" lastClr="FFFFFF"/>
              </a:solidFill>
              <a:round/>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0" name="Freeform 28"/>
            <p:cNvSpPr/>
            <p:nvPr/>
          </p:nvSpPr>
          <p:spPr bwMode="auto">
            <a:xfrm>
              <a:off x="1966913" y="2965450"/>
              <a:ext cx="333375" cy="231775"/>
            </a:xfrm>
            <a:custGeom>
              <a:avLst/>
              <a:gdLst>
                <a:gd name="T0" fmla="*/ 97 w 124"/>
                <a:gd name="T1" fmla="*/ 28 h 86"/>
                <a:gd name="T2" fmla="*/ 35 w 124"/>
                <a:gd name="T3" fmla="*/ 38 h 86"/>
                <a:gd name="T4" fmla="*/ 14 w 124"/>
                <a:gd name="T5" fmla="*/ 0 h 86"/>
                <a:gd name="T6" fmla="*/ 12 w 124"/>
                <a:gd name="T7" fmla="*/ 44 h 86"/>
                <a:gd name="T8" fmla="*/ 0 w 124"/>
                <a:gd name="T9" fmla="*/ 67 h 86"/>
                <a:gd name="T10" fmla="*/ 4 w 124"/>
                <a:gd name="T11" fmla="*/ 74 h 86"/>
                <a:gd name="T12" fmla="*/ 28 w 124"/>
                <a:gd name="T13" fmla="*/ 85 h 86"/>
                <a:gd name="T14" fmla="*/ 104 w 124"/>
                <a:gd name="T15" fmla="*/ 71 h 86"/>
                <a:gd name="T16" fmla="*/ 122 w 124"/>
                <a:gd name="T17" fmla="*/ 46 h 86"/>
                <a:gd name="T18" fmla="*/ 97 w 124"/>
                <a:gd name="T19"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6">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grpFill/>
            <a:ln w="28575">
              <a:solidFill>
                <a:sysClr val="window" lastClr="FFFFFF"/>
              </a:solidFill>
              <a:round/>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1" name="Freeform 29"/>
            <p:cNvSpPr/>
            <p:nvPr/>
          </p:nvSpPr>
          <p:spPr bwMode="auto">
            <a:xfrm>
              <a:off x="1428750" y="2835275"/>
              <a:ext cx="592137" cy="736600"/>
            </a:xfrm>
            <a:custGeom>
              <a:avLst/>
              <a:gdLst>
                <a:gd name="T0" fmla="*/ 203 w 219"/>
                <a:gd name="T1" fmla="*/ 169 h 273"/>
                <a:gd name="T2" fmla="*/ 176 w 219"/>
                <a:gd name="T3" fmla="*/ 159 h 273"/>
                <a:gd name="T4" fmla="*/ 165 w 219"/>
                <a:gd name="T5" fmla="*/ 155 h 273"/>
                <a:gd name="T6" fmla="*/ 203 w 219"/>
                <a:gd name="T7" fmla="*/ 81 h 273"/>
                <a:gd name="T8" fmla="*/ 187 w 219"/>
                <a:gd name="T9" fmla="*/ 28 h 273"/>
                <a:gd name="T10" fmla="*/ 182 w 219"/>
                <a:gd name="T11" fmla="*/ 26 h 273"/>
                <a:gd name="T12" fmla="*/ 177 w 219"/>
                <a:gd name="T13" fmla="*/ 24 h 273"/>
                <a:gd name="T14" fmla="*/ 109 w 219"/>
                <a:gd name="T15" fmla="*/ 2 h 273"/>
                <a:gd name="T16" fmla="*/ 91 w 219"/>
                <a:gd name="T17" fmla="*/ 4 h 273"/>
                <a:gd name="T18" fmla="*/ 14 w 219"/>
                <a:gd name="T19" fmla="*/ 51 h 273"/>
                <a:gd name="T20" fmla="*/ 6 w 219"/>
                <a:gd name="T21" fmla="*/ 81 h 273"/>
                <a:gd name="T22" fmla="*/ 29 w 219"/>
                <a:gd name="T23" fmla="*/ 92 h 273"/>
                <a:gd name="T24" fmla="*/ 36 w 219"/>
                <a:gd name="T25" fmla="*/ 89 h 273"/>
                <a:gd name="T26" fmla="*/ 105 w 219"/>
                <a:gd name="T27" fmla="*/ 48 h 273"/>
                <a:gd name="T28" fmla="*/ 128 w 219"/>
                <a:gd name="T29" fmla="*/ 55 h 273"/>
                <a:gd name="T30" fmla="*/ 92 w 219"/>
                <a:gd name="T31" fmla="*/ 127 h 273"/>
                <a:gd name="T32" fmla="*/ 107 w 219"/>
                <a:gd name="T33" fmla="*/ 180 h 273"/>
                <a:gd name="T34" fmla="*/ 110 w 219"/>
                <a:gd name="T35" fmla="*/ 181 h 273"/>
                <a:gd name="T36" fmla="*/ 109 w 219"/>
                <a:gd name="T37" fmla="*/ 181 h 273"/>
                <a:gd name="T38" fmla="*/ 141 w 219"/>
                <a:gd name="T39" fmla="*/ 194 h 273"/>
                <a:gd name="T40" fmla="*/ 154 w 219"/>
                <a:gd name="T41" fmla="*/ 198 h 273"/>
                <a:gd name="T42" fmla="*/ 115 w 219"/>
                <a:gd name="T43" fmla="*/ 234 h 273"/>
                <a:gd name="T44" fmla="*/ 114 w 219"/>
                <a:gd name="T45" fmla="*/ 265 h 273"/>
                <a:gd name="T46" fmla="*/ 134 w 219"/>
                <a:gd name="T47" fmla="*/ 272 h 273"/>
                <a:gd name="T48" fmla="*/ 146 w 219"/>
                <a:gd name="T49" fmla="*/ 266 h 273"/>
                <a:gd name="T50" fmla="*/ 210 w 219"/>
                <a:gd name="T51" fmla="*/ 206 h 273"/>
                <a:gd name="T52" fmla="*/ 217 w 219"/>
                <a:gd name="T53" fmla="*/ 185 h 273"/>
                <a:gd name="T54" fmla="*/ 203 w 219"/>
                <a:gd name="T55" fmla="*/ 1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273">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10" y="181"/>
                    <a:pt x="110"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grpFill/>
            <a:ln w="28575">
              <a:solidFill>
                <a:sysClr val="window" lastClr="FFFFFF"/>
              </a:solidFill>
              <a:round/>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2" name="Freeform 30"/>
            <p:cNvSpPr/>
            <p:nvPr/>
          </p:nvSpPr>
          <p:spPr bwMode="auto">
            <a:xfrm>
              <a:off x="1428750" y="3289300"/>
              <a:ext cx="315912" cy="376237"/>
            </a:xfrm>
            <a:custGeom>
              <a:avLst/>
              <a:gdLst>
                <a:gd name="T0" fmla="*/ 82 w 117"/>
                <a:gd name="T1" fmla="*/ 0 h 140"/>
                <a:gd name="T2" fmla="*/ 7 w 117"/>
                <a:gd name="T3" fmla="*/ 105 h 140"/>
                <a:gd name="T4" fmla="*/ 12 w 117"/>
                <a:gd name="T5" fmla="*/ 135 h 140"/>
                <a:gd name="T6" fmla="*/ 29 w 117"/>
                <a:gd name="T7" fmla="*/ 139 h 140"/>
                <a:gd name="T8" fmla="*/ 43 w 117"/>
                <a:gd name="T9" fmla="*/ 130 h 140"/>
                <a:gd name="T10" fmla="*/ 117 w 117"/>
                <a:gd name="T11" fmla="*/ 26 h 140"/>
                <a:gd name="T12" fmla="*/ 102 w 117"/>
                <a:gd name="T13" fmla="*/ 21 h 140"/>
                <a:gd name="T14" fmla="*/ 82 w 117"/>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0">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grpFill/>
            <a:ln w="28575">
              <a:solidFill>
                <a:sysClr val="window" lastClr="FFFFFF"/>
              </a:solidFill>
              <a:round/>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grpSp>
        <p:nvGrpSpPr>
          <p:cNvPr id="15" name="组合 2"/>
          <p:cNvGrpSpPr/>
          <p:nvPr/>
        </p:nvGrpSpPr>
        <p:grpSpPr>
          <a:xfrm>
            <a:off x="7761050" y="2950846"/>
            <a:ext cx="201215" cy="202406"/>
            <a:chOff x="1725613" y="5727700"/>
            <a:chExt cx="268287" cy="269875"/>
          </a:xfrm>
          <a:solidFill>
            <a:schemeClr val="bg1"/>
          </a:solidFill>
          <a:effectLst/>
        </p:grpSpPr>
        <p:sp>
          <p:nvSpPr>
            <p:cNvPr id="6"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7"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8"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9"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10"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12"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13"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22" presetClass="entr" presetSubtype="4" fill="hold" grpId="0" nodeType="withEffect">
                                  <p:stCondLst>
                                    <p:cond delay="225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250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par>
                                <p:cTn id="17" presetID="22" presetClass="entr" presetSubtype="4" fill="hold" grpId="0" nodeType="withEffect">
                                  <p:stCondLst>
                                    <p:cond delay="275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par>
                                <p:cTn id="20" presetID="2" presetClass="entr" presetSubtype="4" fill="hold" nodeType="withEffect">
                                  <p:stCondLst>
                                    <p:cond delay="300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ppt_x</p:attrName>
                                        </p:attrNameLst>
                                      </p:cBhvr>
                                      <p:tavLst>
                                        <p:tav tm="0">
                                          <p:val>
                                            <p:strVal val="#ppt_x"/>
                                          </p:val>
                                        </p:tav>
                                        <p:tav tm="100000">
                                          <p:val>
                                            <p:strVal val="#ppt_x"/>
                                          </p:val>
                                        </p:tav>
                                      </p:tavLst>
                                    </p:anim>
                                    <p:anim calcmode="lin" valueType="num">
                                      <p:cBhvr>
                                        <p:cTn id="23" dur="500" fill="hold"/>
                                        <p:tgtEl>
                                          <p:spTgt spid="51"/>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35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10" presetClass="entr" presetSubtype="0" fill="hold" nodeType="withEffect">
                                  <p:stCondLst>
                                    <p:cond delay="3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53" presetClass="entr" presetSubtype="16" fill="hold" nodeType="withEffect">
                                  <p:stCondLst>
                                    <p:cond delay="350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22" presetClass="entr" presetSubtype="4" fill="hold" grpId="0" nodeType="withEffect">
                                  <p:stCondLst>
                                    <p:cond delay="275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bldLvl="0" animBg="1"/>
      <p:bldP spid="25" grpId="1" animBg="1"/>
      <p:bldP spid="35" grpId="0" bldLvl="0" animBg="1"/>
      <p:bldP spid="36" grpId="0" bldLvl="0" animBg="1"/>
      <p:bldP spid="37" grpId="0" bldLvl="0" animBg="1"/>
      <p:bldP spid="1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4163" y="985837"/>
            <a:ext cx="8640960" cy="4399915"/>
          </a:xfrm>
        </p:spPr>
        <p:txBody>
          <a:bodyPr/>
          <a:lstStyle/>
          <a:p>
            <a:pPr algn="l"/>
            <a:r>
              <a:rPr lang="en-US" altLang="zh-CN" sz="2000" b="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000" b="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Possible Version1 </a:t>
            </a:r>
            <a:r>
              <a:rPr lang="zh-CN" altLang="zh-CN" sz="2000" b="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b="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Good morning, everyone.</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I’m Li Hua. It’s </a:t>
            </a:r>
            <a:r>
              <a:rPr lang="en-US" altLang="zh-CN" sz="2000" b="1" u="wavyHeavy" kern="100" dirty="0">
                <a:solidFill>
                  <a:srgbClr val="FF0000"/>
                </a:solidFill>
                <a:effectLst/>
                <a:uFill>
                  <a:solidFill>
                    <a:srgbClr val="0070C0"/>
                  </a:solidFill>
                </a:uFill>
                <a:latin typeface="Times New Roman" panose="02020603050405020304" pitchFamily="18" charset="0"/>
                <a:ea typeface="宋体" panose="02010600030101010101" pitchFamily="2" charset="-122"/>
                <a:cs typeface="Times New Roman" panose="02020603050405020304" pitchFamily="18" charset="0"/>
              </a:rPr>
              <a:t>my great honor</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to stand here </a:t>
            </a:r>
            <a:r>
              <a:rPr lang="en-US" altLang="zh-CN" sz="2000" b="1" u="wavyHeavy" kern="100" dirty="0">
                <a:solidFill>
                  <a:srgbClr val="FF0000"/>
                </a:solidFill>
                <a:effectLst/>
                <a:uFill>
                  <a:solidFill>
                    <a:srgbClr val="0070C0"/>
                  </a:solidFill>
                </a:uFill>
                <a:latin typeface="Times New Roman" panose="02020603050405020304" pitchFamily="18" charset="0"/>
                <a:ea typeface="宋体" panose="02010600030101010101" pitchFamily="2" charset="-122"/>
                <a:cs typeface="Times New Roman" panose="02020603050405020304" pitchFamily="18" charset="0"/>
              </a:rPr>
              <a:t>to deliver my speech</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this moment, I </a:t>
            </a:r>
            <a:r>
              <a:rPr lang="en-US" altLang="zh-CN" sz="2000" b="1" u="wavyHeavy" kern="100" dirty="0">
                <a:solidFill>
                  <a:srgbClr val="FF0000"/>
                </a:solidFill>
                <a:effectLst/>
                <a:uFill>
                  <a:solidFill>
                    <a:srgbClr val="0070C0"/>
                  </a:solidFill>
                </a:uFill>
                <a:latin typeface="Times New Roman" panose="02020603050405020304" pitchFamily="18" charset="0"/>
                <a:ea typeface="宋体" panose="02010600030101010101" pitchFamily="2" charset="-122"/>
                <a:cs typeface="Times New Roman" panose="02020603050405020304" pitchFamily="18" charset="0"/>
              </a:rPr>
              <a:t>cannot bear to</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part but I </a:t>
            </a:r>
            <a:r>
              <a:rPr lang="en-US" altLang="zh-CN" sz="2000" b="1" u="wavyHeavy" kern="100" dirty="0">
                <a:solidFill>
                  <a:srgbClr val="FF0000"/>
                </a:solidFill>
                <a:effectLst/>
                <a:uFill>
                  <a:solidFill>
                    <a:srgbClr val="0070C0"/>
                  </a:solidFill>
                </a:uFill>
                <a:latin typeface="Times New Roman" panose="02020603050405020304" pitchFamily="18" charset="0"/>
                <a:ea typeface="宋体" panose="02010600030101010101" pitchFamily="2" charset="-122"/>
                <a:cs typeface="Times New Roman" panose="02020603050405020304" pitchFamily="18" charset="0"/>
              </a:rPr>
              <a:t>am also eager for</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my new life in university.</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During the three years, </a:t>
            </a:r>
            <a:r>
              <a:rPr lang="en-US" altLang="zh-CN" sz="2000" b="1" u="wavyHeavy" kern="100" dirty="0">
                <a:solidFill>
                  <a:srgbClr val="FF0000"/>
                </a:solidFill>
                <a:effectLst/>
                <a:uFill>
                  <a:solidFill>
                    <a:srgbClr val="0070C0"/>
                  </a:solidFill>
                </a:uFill>
                <a:latin typeface="Times New Roman" panose="02020603050405020304" pitchFamily="18" charset="0"/>
                <a:ea typeface="宋体" panose="02010600030101010101" pitchFamily="2" charset="-122"/>
                <a:cs typeface="Times New Roman" panose="02020603050405020304" pitchFamily="18" charset="0"/>
              </a:rPr>
              <a:t>not only have I made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some true friends who </a:t>
            </a:r>
            <a:r>
              <a:rPr lang="en-US" altLang="zh-CN" sz="2000" b="1" u="wavyHeavy" kern="100" dirty="0">
                <a:solidFill>
                  <a:srgbClr val="FF0000"/>
                </a:solidFill>
                <a:effectLst/>
                <a:uFill>
                  <a:solidFill>
                    <a:srgbClr val="0070C0"/>
                  </a:solidFill>
                </a:uFill>
                <a:latin typeface="Times New Roman" panose="02020603050405020304" pitchFamily="18" charset="0"/>
                <a:ea typeface="宋体" panose="02010600030101010101" pitchFamily="2" charset="-122"/>
                <a:cs typeface="Times New Roman" panose="02020603050405020304" pitchFamily="18" charset="0"/>
              </a:rPr>
              <a:t>shared sorrows and joys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with me, </a:t>
            </a:r>
            <a:r>
              <a:rPr lang="en-US" altLang="zh-CN" sz="2000" b="1" u="wavyHeavy" kern="100" dirty="0">
                <a:solidFill>
                  <a:srgbClr val="FF0000"/>
                </a:solidFill>
                <a:effectLst/>
                <a:uFill>
                  <a:solidFill>
                    <a:srgbClr val="0070C0"/>
                  </a:solidFill>
                </a:uFill>
                <a:latin typeface="Times New Roman" panose="02020603050405020304" pitchFamily="18" charset="0"/>
                <a:ea typeface="宋体" panose="02010600030101010101" pitchFamily="2" charset="-122"/>
                <a:cs typeface="Times New Roman" panose="02020603050405020304" pitchFamily="18" charset="0"/>
              </a:rPr>
              <a:t>but also I have gained</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various knowledge.    </a:t>
            </a:r>
            <a:b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Before leaving, I’d like to </a:t>
            </a:r>
            <a:r>
              <a:rPr lang="en-US" altLang="zh-CN" sz="2000" b="1" u="wavyHeavy" kern="100" dirty="0">
                <a:solidFill>
                  <a:srgbClr val="FF0000"/>
                </a:solidFill>
                <a:effectLst/>
                <a:uFill>
                  <a:solidFill>
                    <a:srgbClr val="0070C0"/>
                  </a:solidFill>
                </a:uFill>
                <a:latin typeface="Times New Roman" panose="02020603050405020304" pitchFamily="18" charset="0"/>
                <a:ea typeface="宋体" panose="02010600030101010101" pitchFamily="2" charset="-122"/>
                <a:cs typeface="Times New Roman" panose="02020603050405020304" pitchFamily="18" charset="0"/>
              </a:rPr>
              <a:t>express my sincere gratitude to</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my teachers who patiently answered our endless questions. Besides, I </a:t>
            </a:r>
            <a:r>
              <a:rPr lang="en-US" altLang="zh-CN" sz="2000" b="1" u="wavyHeavy" kern="100" dirty="0">
                <a:solidFill>
                  <a:srgbClr val="FF0000"/>
                </a:solidFill>
                <a:effectLst/>
                <a:uFill>
                  <a:solidFill>
                    <a:srgbClr val="0070C0"/>
                  </a:solidFill>
                </a:uFill>
                <a:latin typeface="Times New Roman" panose="02020603050405020304" pitchFamily="18" charset="0"/>
                <a:ea typeface="宋体" panose="02010600030101010101" pitchFamily="2" charset="-122"/>
                <a:cs typeface="Times New Roman" panose="02020603050405020304" pitchFamily="18" charset="0"/>
              </a:rPr>
              <a:t>owe many thanks to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my dear classmates. Without their help and encouragement, I </a:t>
            </a:r>
            <a:r>
              <a:rPr lang="en-US" altLang="zh-CN" sz="2000" b="1" u="wavyHeavy" kern="100" dirty="0">
                <a:solidFill>
                  <a:srgbClr val="FF0000"/>
                </a:solidFill>
                <a:effectLst/>
                <a:uFill>
                  <a:solidFill>
                    <a:srgbClr val="0070C0"/>
                  </a:solidFill>
                </a:uFill>
                <a:latin typeface="Times New Roman" panose="02020603050405020304" pitchFamily="18" charset="0"/>
                <a:ea typeface="宋体" panose="02010600030101010101" pitchFamily="2" charset="-122"/>
                <a:cs typeface="Times New Roman" panose="02020603050405020304" pitchFamily="18" charset="0"/>
              </a:rPr>
              <a:t>couldn’t have overcome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so many difficulties. Now I’ve been determined to </a:t>
            </a:r>
            <a:r>
              <a:rPr lang="en-US" altLang="zh-CN" sz="2000" b="1" u="wavyHeavy" kern="100" dirty="0">
                <a:solidFill>
                  <a:srgbClr val="FF0000"/>
                </a:solidFill>
                <a:effectLst/>
                <a:uFill>
                  <a:solidFill>
                    <a:srgbClr val="0070C0"/>
                  </a:solidFill>
                </a:uFill>
                <a:latin typeface="Times New Roman" panose="02020603050405020304" pitchFamily="18" charset="0"/>
                <a:ea typeface="宋体" panose="02010600030101010101" pitchFamily="2" charset="-122"/>
                <a:cs typeface="Times New Roman" panose="02020603050405020304" pitchFamily="18" charset="0"/>
              </a:rPr>
              <a:t>lead a more meaningful life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in university and I will </a:t>
            </a:r>
            <a:r>
              <a:rPr lang="en-US" altLang="zh-CN" sz="2000" b="1" u="wavyHeavy" kern="100" dirty="0">
                <a:solidFill>
                  <a:srgbClr val="FF0000"/>
                </a:solidFill>
                <a:effectLst/>
                <a:uFill>
                  <a:solidFill>
                    <a:srgbClr val="0070C0"/>
                  </a:solidFill>
                </a:uFill>
                <a:latin typeface="Times New Roman" panose="02020603050405020304" pitchFamily="18" charset="0"/>
                <a:ea typeface="宋体" panose="02010600030101010101" pitchFamily="2" charset="-122"/>
                <a:cs typeface="Times New Roman" panose="02020603050405020304" pitchFamily="18" charset="0"/>
              </a:rPr>
              <a:t>live up to the expectations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of my teachers and my parents.</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Thank you for your listening.</a:t>
            </a:r>
            <a:endParaRPr lang="zh-CN" altLang="en-US" sz="2000" dirty="0"/>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3" name="标题 1"/>
          <p:cNvSpPr>
            <a:spLocks noGrp="1"/>
          </p:cNvSpPr>
          <p:nvPr/>
        </p:nvSpPr>
        <p:spPr>
          <a:xfrm>
            <a:off x="899795" y="232410"/>
            <a:ext cx="8065135" cy="501650"/>
          </a:xfrm>
          <a:prstGeom prst="rect">
            <a:avLst/>
          </a:prstGeom>
          <a:noFill/>
          <a:ln w="9525">
            <a:noFill/>
          </a:ln>
        </p:spPr>
        <p:txBody>
          <a:bodyPr wrap="square" rtlCol="0" anchor="ctr" anchorCtr="0">
            <a:spAutoFit/>
          </a:bodyPr>
          <a:lstStyle>
            <a:lvl1pPr marL="0" lvl="0" indent="0" algn="ctr" defTabSz="762000" eaLnBrk="1" fontAlgn="base" latinLnBrk="0" hangingPunct="1">
              <a:lnSpc>
                <a:spcPct val="100000"/>
              </a:lnSpc>
              <a:spcBef>
                <a:spcPct val="0"/>
              </a:spcBef>
              <a:spcAft>
                <a:spcPct val="0"/>
              </a:spcAft>
              <a:buNone/>
              <a:defRPr lang="zh-CN" altLang="en-US" sz="2665" b="1" i="0" u="none" kern="1200" baseline="0">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发言稿范文</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         </a:t>
            </a:r>
            <a:r>
              <a:rPr sz="1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sym typeface="+mn-ea"/>
              </a:rPr>
              <a:t>(毕业典礼上发言) </a:t>
            </a:r>
            <a:endPar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16" name="图片 49156" descr="t01bf2bc8f23f917026"/>
          <p:cNvPicPr>
            <a:picLocks noChangeAspect="1"/>
          </p:cNvPicPr>
          <p:nvPr/>
        </p:nvPicPr>
        <p:blipFill>
          <a:blip r:embed="rId1">
            <a:clrChange>
              <a:clrFrom>
                <a:srgbClr val="FFFFFF">
                  <a:alpha val="100000"/>
                </a:srgbClr>
              </a:clrFrom>
              <a:clrTo>
                <a:srgbClr val="FFFFFF">
                  <a:alpha val="100000"/>
                  <a:alpha val="0"/>
                </a:srgbClr>
              </a:clrTo>
            </a:clrChange>
          </a:blip>
          <a:srcRect t="10644" b="5336"/>
          <a:stretch>
            <a:fillRect/>
          </a:stretch>
        </p:blipFill>
        <p:spPr>
          <a:xfrm>
            <a:off x="6300470" y="48895"/>
            <a:ext cx="2980690" cy="14160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bldLvl="0" animBg="1"/>
      <p:bldP spid="2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727" y="985203"/>
            <a:ext cx="8424936" cy="3969385"/>
          </a:xfrm>
        </p:spPr>
        <p:txBody>
          <a:bodyPr/>
          <a:lstStyle/>
          <a:p>
            <a:pPr indent="267970" algn="l"/>
            <a:r>
              <a:rPr lang="en-US" altLang="zh-CN" sz="18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18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u="sng"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Possible Version 2</a:t>
            </a:r>
            <a:r>
              <a:rPr lang="zh-CN" altLang="zh-CN" sz="1800" b="1" kern="100"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1800" kern="100" dirty="0">
                <a:effectLst/>
                <a:latin typeface="Calibri" panose="020F0502020204030204" charset="0"/>
                <a:ea typeface="宋体" panose="02010600030101010101" pitchFamily="2" charset="-122"/>
                <a:cs typeface="Times New Roman" panose="02020603050405020304" pitchFamily="18" charset="0"/>
              </a:rPr>
            </a:b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Good morning, dear teachers and classmates.</a:t>
            </a:r>
            <a:br>
              <a:rPr lang="zh-CN" altLang="zh-CN" sz="1800" kern="100" dirty="0">
                <a:effectLst/>
                <a:latin typeface="Calibri" panose="020F0502020204030204" charset="0"/>
                <a:ea typeface="宋体" panose="02010600030101010101" pitchFamily="2" charset="-122"/>
                <a:cs typeface="Times New Roman" panose="02020603050405020304" pitchFamily="18" charset="0"/>
              </a:rPr>
            </a:br>
            <a:r>
              <a:rPr lang="en-US" altLang="zh-CN" sz="18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I feel lucky to stand here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on behalf of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the graduates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to make a speech</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at the graduation ceremony.</a:t>
            </a:r>
            <a:br>
              <a:rPr lang="zh-CN" altLang="zh-CN" sz="1800" kern="100" dirty="0">
                <a:effectLst/>
                <a:latin typeface="Calibri" panose="020F0502020204030204" charset="0"/>
                <a:ea typeface="宋体" panose="02010600030101010101" pitchFamily="2" charset="-122"/>
                <a:cs typeface="Times New Roman" panose="02020603050405020304" pitchFamily="18" charset="0"/>
              </a:rPr>
            </a:br>
            <a:r>
              <a:rPr lang="en-US" altLang="zh-CN" sz="18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Firstly, I want to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express my heartfelt thanks to</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our respected teachers who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devoted their energy to</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educating us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in the past three years.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With their help</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we have developed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not only</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in ability and knowledge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but also</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in body and character.</a:t>
            </a:r>
            <a:br>
              <a:rPr lang="zh-CN" altLang="zh-CN" sz="1800" kern="100" dirty="0">
                <a:effectLst/>
                <a:latin typeface="Calibri" panose="020F0502020204030204" charset="0"/>
                <a:ea typeface="宋体" panose="02010600030101010101" pitchFamily="2" charset="-122"/>
                <a:cs typeface="Times New Roman" panose="02020603050405020304" pitchFamily="18" charset="0"/>
              </a:rPr>
            </a:br>
            <a:r>
              <a:rPr lang="en-US" altLang="zh-CN" sz="18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Secondly</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on behalf of all graduates</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I want to say thanks to our school—you provide us with such good study environments,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in which</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we all have three happy years.</a:t>
            </a:r>
            <a:br>
              <a:rPr lang="zh-CN" altLang="zh-CN" sz="1800" kern="100" dirty="0">
                <a:effectLst/>
                <a:latin typeface="Calibri" panose="020F0502020204030204" charset="0"/>
                <a:ea typeface="宋体" panose="02010600030101010101" pitchFamily="2" charset="-122"/>
                <a:cs typeface="Times New Roman" panose="02020603050405020304" pitchFamily="18" charset="0"/>
              </a:rPr>
            </a:br>
            <a:r>
              <a:rPr lang="en-US" altLang="zh-CN" sz="18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In the near future, we will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unfold a new page</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in our life, and try our best to work hard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to reward our school and society</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 I’m sure our school will </a:t>
            </a:r>
            <a:r>
              <a:rPr lang="en-US" altLang="zh-CN" sz="18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be proud of us one day</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1800" kern="100" dirty="0">
                <a:effectLst/>
                <a:latin typeface="Calibri" panose="020F0502020204030204" charset="0"/>
                <a:ea typeface="宋体" panose="02010600030101010101" pitchFamily="2" charset="-122"/>
                <a:cs typeface="Times New Roman" panose="02020603050405020304" pitchFamily="18" charset="0"/>
              </a:rPr>
            </a:br>
            <a:r>
              <a:rPr lang="en-US" altLang="zh-CN" sz="18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That’s all for my speech, Thanks for listening.</a:t>
            </a:r>
            <a:endParaRPr lang="zh-CN" altLang="en-US" dirty="0"/>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3" name="标题 1"/>
          <p:cNvSpPr>
            <a:spLocks noGrp="1"/>
          </p:cNvSpPr>
          <p:nvPr/>
        </p:nvSpPr>
        <p:spPr>
          <a:xfrm>
            <a:off x="899795" y="232410"/>
            <a:ext cx="8065135" cy="501650"/>
          </a:xfrm>
          <a:prstGeom prst="rect">
            <a:avLst/>
          </a:prstGeom>
          <a:noFill/>
          <a:ln w="9525">
            <a:noFill/>
          </a:ln>
        </p:spPr>
        <p:txBody>
          <a:bodyPr wrap="square" rtlCol="0" anchor="ctr" anchorCtr="0">
            <a:spAutoFit/>
          </a:bodyPr>
          <a:lstStyle>
            <a:lvl1pPr marL="0" lvl="0" indent="0" algn="ctr" defTabSz="762000" eaLnBrk="1" fontAlgn="base" latinLnBrk="0" hangingPunct="1">
              <a:lnSpc>
                <a:spcPct val="100000"/>
              </a:lnSpc>
              <a:spcBef>
                <a:spcPct val="0"/>
              </a:spcBef>
              <a:spcAft>
                <a:spcPct val="0"/>
              </a:spcAft>
              <a:buNone/>
              <a:defRPr lang="zh-CN" altLang="en-US" sz="2665" b="1" i="0" u="none" kern="1200" baseline="0">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发言稿范文</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         </a:t>
            </a:r>
            <a:r>
              <a:rPr sz="1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sym typeface="+mn-ea"/>
              </a:rPr>
              <a:t>(毕业典礼上发言) </a:t>
            </a:r>
            <a:endPar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16" name="图片 49156" descr="t01bf2bc8f23f917026"/>
          <p:cNvPicPr>
            <a:picLocks noChangeAspect="1"/>
          </p:cNvPicPr>
          <p:nvPr/>
        </p:nvPicPr>
        <p:blipFill>
          <a:blip r:embed="rId1">
            <a:clrChange>
              <a:clrFrom>
                <a:srgbClr val="FFFFFF">
                  <a:alpha val="100000"/>
                </a:srgbClr>
              </a:clrFrom>
              <a:clrTo>
                <a:srgbClr val="FFFFFF">
                  <a:alpha val="100000"/>
                  <a:alpha val="0"/>
                </a:srgbClr>
              </a:clrTo>
            </a:clrChange>
          </a:blip>
          <a:srcRect t="10644" b="5336"/>
          <a:stretch>
            <a:fillRect/>
          </a:stretch>
        </p:blipFill>
        <p:spPr>
          <a:xfrm>
            <a:off x="6300470" y="48895"/>
            <a:ext cx="2980690" cy="14160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bldLvl="0" animBg="1"/>
      <p:bldP spid="2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4592" y="998314"/>
            <a:ext cx="8424936" cy="3815080"/>
          </a:xfrm>
        </p:spPr>
        <p:txBody>
          <a:bodyPr/>
          <a:lstStyle/>
          <a:p>
            <a:pPr algn="l"/>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今天将举行新学期的第一次</a:t>
            </a:r>
            <a:r>
              <a:rPr lang="zh-CN" altLang="zh-CN" sz="22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英语角聚会</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，作为英语角的组织员，你将向新生</a:t>
            </a:r>
            <a:r>
              <a:rPr lang="zh-CN" altLang="zh-CN" sz="22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宣传英语角</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。请根据以下内容要点写一篇</a:t>
            </a:r>
            <a:r>
              <a:rPr lang="zh-CN" altLang="zh-CN" sz="22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发言稿</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200" kern="100" dirty="0">
                <a:effectLst/>
                <a:latin typeface="Calibri" panose="020F0502020204030204" charset="0"/>
                <a:ea typeface="宋体" panose="02010600030101010101" pitchFamily="2" charset="-122"/>
                <a:cs typeface="Times New Roman" panose="02020603050405020304" pitchFamily="18" charset="0"/>
              </a:rPr>
            </a:b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成立于两年前，每周五晚上举行活动；</a:t>
            </a:r>
            <a:br>
              <a:rPr lang="zh-CN" altLang="zh-CN" sz="2200" kern="100" dirty="0">
                <a:effectLst/>
                <a:latin typeface="Calibri" panose="020F0502020204030204" charset="0"/>
                <a:ea typeface="宋体" panose="02010600030101010101" pitchFamily="2" charset="-122"/>
                <a:cs typeface="Times New Roman" panose="02020603050405020304" pitchFamily="18" charset="0"/>
              </a:rPr>
            </a:b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2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参加人员</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：本校及外校的学生、英语爱好者以及外国朋友等；</a:t>
            </a:r>
            <a:br>
              <a:rPr lang="zh-CN" altLang="zh-CN" sz="2200" kern="100" dirty="0">
                <a:effectLst/>
                <a:latin typeface="Calibri" panose="020F0502020204030204" charset="0"/>
                <a:ea typeface="宋体" panose="02010600030101010101" pitchFamily="2" charset="-122"/>
                <a:cs typeface="Times New Roman" panose="02020603050405020304" pitchFamily="18" charset="0"/>
              </a:rPr>
            </a:b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200" b="1" u="wavyHeavy" kern="100" dirty="0">
                <a:solidFill>
                  <a:srgbClr val="0070C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益处：</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提高口语、交流学习经验、结交朋友。</a:t>
            </a:r>
            <a:br>
              <a:rPr lang="zh-CN" altLang="zh-CN" sz="2200" kern="100" dirty="0">
                <a:effectLst/>
                <a:latin typeface="Calibri" panose="020F0502020204030204" charset="0"/>
                <a:ea typeface="宋体" panose="02010600030101010101" pitchFamily="2" charset="-122"/>
                <a:cs typeface="Times New Roman" panose="02020603050405020304" pitchFamily="18" charset="0"/>
              </a:rPr>
            </a:br>
            <a:br>
              <a:rPr lang="en-US" altLang="zh-CN" sz="2200" kern="100" dirty="0">
                <a:effectLst/>
                <a:latin typeface="Calibri" panose="020F0502020204030204" charset="0"/>
                <a:ea typeface="宋体" panose="02010600030101010101" pitchFamily="2" charset="-122"/>
                <a:cs typeface="Times New Roman" panose="02020603050405020304" pitchFamily="18" charset="0"/>
              </a:rPr>
            </a:b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br>
              <a:rPr lang="zh-CN" altLang="zh-CN" sz="2200" kern="100" dirty="0">
                <a:effectLst/>
                <a:latin typeface="Calibri" panose="020F0502020204030204" charset="0"/>
                <a:ea typeface="宋体" panose="02010600030101010101" pitchFamily="2" charset="-122"/>
                <a:cs typeface="Times New Roman" panose="02020603050405020304" pitchFamily="18" charset="0"/>
              </a:rPr>
            </a:b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br>
              <a:rPr lang="zh-CN" altLang="zh-CN" sz="2200" kern="100" dirty="0">
                <a:effectLst/>
                <a:latin typeface="Calibri" panose="020F0502020204030204" charset="0"/>
                <a:ea typeface="宋体" panose="02010600030101010101" pitchFamily="2" charset="-122"/>
                <a:cs typeface="Times New Roman" panose="02020603050405020304" pitchFamily="18" charset="0"/>
              </a:rPr>
            </a:b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br>
              <a:rPr lang="zh-CN" altLang="zh-CN" sz="2200" kern="100" dirty="0">
                <a:effectLst/>
                <a:latin typeface="Calibri" panose="020F0502020204030204" charset="0"/>
                <a:ea typeface="宋体" panose="02010600030101010101" pitchFamily="2" charset="-122"/>
                <a:cs typeface="Times New Roman" panose="02020603050405020304" pitchFamily="18" charset="0"/>
              </a:rPr>
            </a:br>
            <a:r>
              <a:rPr lang="en-US" altLang="zh-CN" sz="2200" b="1" u="sng" kern="100" dirty="0">
                <a:effectLst/>
                <a:latin typeface="Times New Roman" panose="02020603050405020304" pitchFamily="18" charset="0"/>
                <a:ea typeface="宋体" panose="02010600030101010101" pitchFamily="2" charset="-122"/>
                <a:cs typeface="Times New Roman" panose="02020603050405020304" pitchFamily="18" charset="0"/>
              </a:rPr>
              <a:t>                                                                                    </a:t>
            </a:r>
            <a:br>
              <a:rPr lang="zh-CN" altLang="zh-CN" sz="2200" kern="100" dirty="0">
                <a:effectLst/>
                <a:latin typeface="Calibri" panose="020F0502020204030204" charset="0"/>
                <a:ea typeface="宋体" panose="02010600030101010101" pitchFamily="2" charset="-122"/>
                <a:cs typeface="Times New Roman" panose="02020603050405020304" pitchFamily="18" charset="0"/>
              </a:rPr>
            </a:br>
            <a:endParaRPr lang="zh-CN" altLang="en-US" sz="2200" dirty="0"/>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charset="0"/>
            </a:endParaRPr>
          </a:p>
        </p:txBody>
      </p:sp>
      <p:sp>
        <p:nvSpPr>
          <p:cNvPr id="35" name="Rectangle 6"/>
          <p:cNvSpPr/>
          <p:nvPr/>
        </p:nvSpPr>
        <p:spPr>
          <a:xfrm>
            <a:off x="5626100" y="3677920"/>
            <a:ext cx="695325" cy="2007870"/>
          </a:xfrm>
          <a:prstGeom prst="rect">
            <a:avLst/>
          </a:prstGeom>
          <a:solidFill>
            <a:srgbClr val="063D54"/>
          </a:solidFill>
          <a:ln w="28575">
            <a:noFill/>
          </a:ln>
        </p:spPr>
        <p:txBody>
          <a:bodyPr lIns="68580" tIns="34290" rIns="68580" bIns="34290"/>
          <a:p>
            <a:endParaRPr lang="zh-CN" altLang="en-US" dirty="0">
              <a:solidFill>
                <a:srgbClr val="000000"/>
              </a:solidFill>
              <a:latin typeface="Arial" panose="020B0604020202020204" pitchFamily="34" charset="0"/>
            </a:endParaRPr>
          </a:p>
        </p:txBody>
      </p:sp>
      <p:sp>
        <p:nvSpPr>
          <p:cNvPr id="36" name="Rectangle 7"/>
          <p:cNvSpPr/>
          <p:nvPr/>
        </p:nvSpPr>
        <p:spPr>
          <a:xfrm>
            <a:off x="8083550" y="2087245"/>
            <a:ext cx="695325" cy="3577590"/>
          </a:xfrm>
          <a:prstGeom prst="rect">
            <a:avLst/>
          </a:prstGeom>
          <a:solidFill>
            <a:srgbClr val="063D54"/>
          </a:solidFill>
          <a:ln w="28575">
            <a:noFill/>
          </a:ln>
        </p:spPr>
        <p:txBody>
          <a:bodyPr lIns="68580" tIns="34290" rIns="68580" bIns="34290"/>
          <a:p>
            <a:endParaRPr lang="zh-CN" altLang="en-US" dirty="0">
              <a:solidFill>
                <a:srgbClr val="000000"/>
              </a:solidFill>
              <a:latin typeface="Arial" panose="020B0604020202020204" pitchFamily="34" charset="0"/>
            </a:endParaRPr>
          </a:p>
        </p:txBody>
      </p:sp>
      <p:sp>
        <p:nvSpPr>
          <p:cNvPr id="37" name="Rectangle 8"/>
          <p:cNvSpPr/>
          <p:nvPr/>
        </p:nvSpPr>
        <p:spPr>
          <a:xfrm>
            <a:off x="6443980" y="3217545"/>
            <a:ext cx="695325" cy="2458085"/>
          </a:xfrm>
          <a:prstGeom prst="rect">
            <a:avLst/>
          </a:prstGeom>
          <a:solidFill>
            <a:srgbClr val="063D54"/>
          </a:solidFill>
          <a:ln w="28575">
            <a:noFill/>
          </a:ln>
        </p:spPr>
        <p:txBody>
          <a:bodyPr lIns="68580" tIns="34290" rIns="68580" bIns="34290"/>
          <a:p>
            <a:endParaRPr lang="zh-CN" altLang="en-US" dirty="0">
              <a:solidFill>
                <a:srgbClr val="000000"/>
              </a:solidFill>
              <a:latin typeface="Arial" panose="020B0604020202020204" pitchFamily="34" charset="0"/>
            </a:endParaRPr>
          </a:p>
        </p:txBody>
      </p:sp>
      <p:sp>
        <p:nvSpPr>
          <p:cNvPr id="51" name="Oval 21"/>
          <p:cNvSpPr>
            <a:spLocks noChangeArrowheads="1"/>
          </p:cNvSpPr>
          <p:nvPr/>
        </p:nvSpPr>
        <p:spPr bwMode="auto">
          <a:xfrm rot="19740000">
            <a:off x="8398971" y="4528821"/>
            <a:ext cx="469106" cy="469106"/>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ln>
          <a:effectLst>
            <a:outerShdw blurRad="63500" sx="103000" sy="103000" algn="ctr" rotWithShape="0">
              <a:prstClr val="black">
                <a:alpha val="11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white"/>
              </a:solidFill>
              <a:effectLst/>
              <a:uLnTx/>
              <a:uFillTx/>
              <a:latin typeface="Calibri" panose="020F0502020204030204"/>
              <a:ea typeface="微软雅黑" panose="020B0503020204020204" pitchFamily="34" charset="-122"/>
              <a:cs typeface="+mn-ea"/>
            </a:endParaRPr>
          </a:p>
        </p:txBody>
      </p:sp>
      <p:grpSp>
        <p:nvGrpSpPr>
          <p:cNvPr id="3" name="组合 51"/>
          <p:cNvGrpSpPr/>
          <p:nvPr/>
        </p:nvGrpSpPr>
        <p:grpSpPr>
          <a:xfrm>
            <a:off x="8554862" y="4685824"/>
            <a:ext cx="173847" cy="173831"/>
            <a:chOff x="5153025" y="5711825"/>
            <a:chExt cx="231775" cy="231775"/>
          </a:xfrm>
          <a:solidFill>
            <a:srgbClr val="063D54"/>
          </a:solidFill>
          <a:effectLst/>
        </p:grpSpPr>
        <p:sp>
          <p:nvSpPr>
            <p:cNvPr id="53" name="Freeform 22"/>
            <p:cNvSpPr>
              <a:spLocks noEditPoints="1"/>
            </p:cNvSpPr>
            <p:nvPr/>
          </p:nvSpPr>
          <p:spPr bwMode="auto">
            <a:xfrm>
              <a:off x="5214938" y="5711825"/>
              <a:ext cx="169862" cy="169862"/>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4" name="Freeform 23"/>
            <p:cNvSpPr/>
            <p:nvPr/>
          </p:nvSpPr>
          <p:spPr bwMode="auto">
            <a:xfrm>
              <a:off x="5153025" y="5778500"/>
              <a:ext cx="77787" cy="69850"/>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5" name="Freeform 24"/>
            <p:cNvSpPr/>
            <p:nvPr/>
          </p:nvSpPr>
          <p:spPr bwMode="auto">
            <a:xfrm>
              <a:off x="5246688" y="5865813"/>
              <a:ext cx="71437" cy="77787"/>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6" name="Freeform 25"/>
            <p:cNvSpPr/>
            <p:nvPr/>
          </p:nvSpPr>
          <p:spPr bwMode="auto">
            <a:xfrm>
              <a:off x="5214938" y="5843588"/>
              <a:ext cx="38100" cy="38100"/>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7" name="Freeform 26"/>
            <p:cNvSpPr/>
            <p:nvPr/>
          </p:nvSpPr>
          <p:spPr bwMode="auto">
            <a:xfrm>
              <a:off x="5160963" y="5865813"/>
              <a:ext cx="76200" cy="74612"/>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sp>
        <p:nvSpPr>
          <p:cNvPr id="11" name="Rectangle 7"/>
          <p:cNvSpPr/>
          <p:nvPr/>
        </p:nvSpPr>
        <p:spPr>
          <a:xfrm>
            <a:off x="7231380" y="2604770"/>
            <a:ext cx="695325" cy="3060065"/>
          </a:xfrm>
          <a:prstGeom prst="rect">
            <a:avLst/>
          </a:prstGeom>
          <a:solidFill>
            <a:srgbClr val="063D54"/>
          </a:solidFill>
          <a:ln w="28575">
            <a:noFill/>
          </a:ln>
        </p:spPr>
        <p:txBody>
          <a:bodyPr lIns="68580" tIns="34290" rIns="68580" bIns="34290"/>
          <a:p>
            <a:endParaRPr lang="zh-CN" altLang="en-US" dirty="0">
              <a:solidFill>
                <a:srgbClr val="000000"/>
              </a:solidFill>
              <a:latin typeface="Arial" panose="020B0604020202020204" pitchFamily="34" charset="0"/>
            </a:endParaRPr>
          </a:p>
        </p:txBody>
      </p:sp>
      <p:grpSp>
        <p:nvGrpSpPr>
          <p:cNvPr id="14" name="组合 57"/>
          <p:cNvGrpSpPr/>
          <p:nvPr/>
        </p:nvGrpSpPr>
        <p:grpSpPr>
          <a:xfrm>
            <a:off x="5929630" y="3469005"/>
            <a:ext cx="1533525" cy="1351280"/>
            <a:chOff x="1428750" y="2633663"/>
            <a:chExt cx="871538" cy="1031874"/>
          </a:xfrm>
          <a:solidFill>
            <a:srgbClr val="063D54"/>
          </a:solidFill>
          <a:effectLst/>
        </p:grpSpPr>
        <p:sp>
          <p:nvSpPr>
            <p:cNvPr id="59" name="Freeform 27"/>
            <p:cNvSpPr/>
            <p:nvPr/>
          </p:nvSpPr>
          <p:spPr bwMode="auto">
            <a:xfrm>
              <a:off x="1895475" y="2633663"/>
              <a:ext cx="280987" cy="279400"/>
            </a:xfrm>
            <a:custGeom>
              <a:avLst/>
              <a:gdLst>
                <a:gd name="T0" fmla="*/ 99 w 104"/>
                <a:gd name="T1" fmla="*/ 44 h 104"/>
                <a:gd name="T2" fmla="*/ 60 w 104"/>
                <a:gd name="T3" fmla="*/ 100 h 104"/>
                <a:gd name="T4" fmla="*/ 4 w 104"/>
                <a:gd name="T5" fmla="*/ 60 h 104"/>
                <a:gd name="T6" fmla="*/ 44 w 104"/>
                <a:gd name="T7" fmla="*/ 4 h 104"/>
                <a:gd name="T8" fmla="*/ 99 w 104"/>
                <a:gd name="T9" fmla="*/ 44 h 104"/>
              </a:gdLst>
              <a:ahLst/>
              <a:cxnLst>
                <a:cxn ang="0">
                  <a:pos x="T0" y="T1"/>
                </a:cxn>
                <a:cxn ang="0">
                  <a:pos x="T2" y="T3"/>
                </a:cxn>
                <a:cxn ang="0">
                  <a:pos x="T4" y="T5"/>
                </a:cxn>
                <a:cxn ang="0">
                  <a:pos x="T6" y="T7"/>
                </a:cxn>
                <a:cxn ang="0">
                  <a:pos x="T8" y="T9"/>
                </a:cxn>
              </a:cxnLst>
              <a:rect l="0" t="0" r="r" b="b"/>
              <a:pathLst>
                <a:path w="104" h="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grpFill/>
            <a:ln w="28575">
              <a:solidFill>
                <a:sysClr val="window" lastClr="FFFFFF"/>
              </a:solidFill>
              <a:round/>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0" name="Freeform 28"/>
            <p:cNvSpPr/>
            <p:nvPr/>
          </p:nvSpPr>
          <p:spPr bwMode="auto">
            <a:xfrm>
              <a:off x="1966913" y="2965450"/>
              <a:ext cx="333375" cy="231775"/>
            </a:xfrm>
            <a:custGeom>
              <a:avLst/>
              <a:gdLst>
                <a:gd name="T0" fmla="*/ 97 w 124"/>
                <a:gd name="T1" fmla="*/ 28 h 86"/>
                <a:gd name="T2" fmla="*/ 35 w 124"/>
                <a:gd name="T3" fmla="*/ 38 h 86"/>
                <a:gd name="T4" fmla="*/ 14 w 124"/>
                <a:gd name="T5" fmla="*/ 0 h 86"/>
                <a:gd name="T6" fmla="*/ 12 w 124"/>
                <a:gd name="T7" fmla="*/ 44 h 86"/>
                <a:gd name="T8" fmla="*/ 0 w 124"/>
                <a:gd name="T9" fmla="*/ 67 h 86"/>
                <a:gd name="T10" fmla="*/ 4 w 124"/>
                <a:gd name="T11" fmla="*/ 74 h 86"/>
                <a:gd name="T12" fmla="*/ 28 w 124"/>
                <a:gd name="T13" fmla="*/ 85 h 86"/>
                <a:gd name="T14" fmla="*/ 104 w 124"/>
                <a:gd name="T15" fmla="*/ 71 h 86"/>
                <a:gd name="T16" fmla="*/ 122 w 124"/>
                <a:gd name="T17" fmla="*/ 46 h 86"/>
                <a:gd name="T18" fmla="*/ 97 w 124"/>
                <a:gd name="T19"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6">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grpFill/>
            <a:ln w="28575">
              <a:solidFill>
                <a:sysClr val="window" lastClr="FFFFFF"/>
              </a:solidFill>
              <a:round/>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1" name="Freeform 29"/>
            <p:cNvSpPr/>
            <p:nvPr/>
          </p:nvSpPr>
          <p:spPr bwMode="auto">
            <a:xfrm>
              <a:off x="1428750" y="2835275"/>
              <a:ext cx="592137" cy="736600"/>
            </a:xfrm>
            <a:custGeom>
              <a:avLst/>
              <a:gdLst>
                <a:gd name="T0" fmla="*/ 203 w 219"/>
                <a:gd name="T1" fmla="*/ 169 h 273"/>
                <a:gd name="T2" fmla="*/ 176 w 219"/>
                <a:gd name="T3" fmla="*/ 159 h 273"/>
                <a:gd name="T4" fmla="*/ 165 w 219"/>
                <a:gd name="T5" fmla="*/ 155 h 273"/>
                <a:gd name="T6" fmla="*/ 203 w 219"/>
                <a:gd name="T7" fmla="*/ 81 h 273"/>
                <a:gd name="T8" fmla="*/ 187 w 219"/>
                <a:gd name="T9" fmla="*/ 28 h 273"/>
                <a:gd name="T10" fmla="*/ 182 w 219"/>
                <a:gd name="T11" fmla="*/ 26 h 273"/>
                <a:gd name="T12" fmla="*/ 177 w 219"/>
                <a:gd name="T13" fmla="*/ 24 h 273"/>
                <a:gd name="T14" fmla="*/ 109 w 219"/>
                <a:gd name="T15" fmla="*/ 2 h 273"/>
                <a:gd name="T16" fmla="*/ 91 w 219"/>
                <a:gd name="T17" fmla="*/ 4 h 273"/>
                <a:gd name="T18" fmla="*/ 14 w 219"/>
                <a:gd name="T19" fmla="*/ 51 h 273"/>
                <a:gd name="T20" fmla="*/ 6 w 219"/>
                <a:gd name="T21" fmla="*/ 81 h 273"/>
                <a:gd name="T22" fmla="*/ 29 w 219"/>
                <a:gd name="T23" fmla="*/ 92 h 273"/>
                <a:gd name="T24" fmla="*/ 36 w 219"/>
                <a:gd name="T25" fmla="*/ 89 h 273"/>
                <a:gd name="T26" fmla="*/ 105 w 219"/>
                <a:gd name="T27" fmla="*/ 48 h 273"/>
                <a:gd name="T28" fmla="*/ 128 w 219"/>
                <a:gd name="T29" fmla="*/ 55 h 273"/>
                <a:gd name="T30" fmla="*/ 92 w 219"/>
                <a:gd name="T31" fmla="*/ 127 h 273"/>
                <a:gd name="T32" fmla="*/ 107 w 219"/>
                <a:gd name="T33" fmla="*/ 180 h 273"/>
                <a:gd name="T34" fmla="*/ 110 w 219"/>
                <a:gd name="T35" fmla="*/ 181 h 273"/>
                <a:gd name="T36" fmla="*/ 109 w 219"/>
                <a:gd name="T37" fmla="*/ 181 h 273"/>
                <a:gd name="T38" fmla="*/ 141 w 219"/>
                <a:gd name="T39" fmla="*/ 194 h 273"/>
                <a:gd name="T40" fmla="*/ 154 w 219"/>
                <a:gd name="T41" fmla="*/ 198 h 273"/>
                <a:gd name="T42" fmla="*/ 115 w 219"/>
                <a:gd name="T43" fmla="*/ 234 h 273"/>
                <a:gd name="T44" fmla="*/ 114 w 219"/>
                <a:gd name="T45" fmla="*/ 265 h 273"/>
                <a:gd name="T46" fmla="*/ 134 w 219"/>
                <a:gd name="T47" fmla="*/ 272 h 273"/>
                <a:gd name="T48" fmla="*/ 146 w 219"/>
                <a:gd name="T49" fmla="*/ 266 h 273"/>
                <a:gd name="T50" fmla="*/ 210 w 219"/>
                <a:gd name="T51" fmla="*/ 206 h 273"/>
                <a:gd name="T52" fmla="*/ 217 w 219"/>
                <a:gd name="T53" fmla="*/ 185 h 273"/>
                <a:gd name="T54" fmla="*/ 203 w 219"/>
                <a:gd name="T55" fmla="*/ 1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273">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10" y="181"/>
                    <a:pt x="110"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grpFill/>
            <a:ln w="28575">
              <a:solidFill>
                <a:sysClr val="window" lastClr="FFFFFF"/>
              </a:solidFill>
              <a:round/>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2" name="Freeform 30"/>
            <p:cNvSpPr/>
            <p:nvPr/>
          </p:nvSpPr>
          <p:spPr bwMode="auto">
            <a:xfrm>
              <a:off x="1428750" y="3289300"/>
              <a:ext cx="315912" cy="376237"/>
            </a:xfrm>
            <a:custGeom>
              <a:avLst/>
              <a:gdLst>
                <a:gd name="T0" fmla="*/ 82 w 117"/>
                <a:gd name="T1" fmla="*/ 0 h 140"/>
                <a:gd name="T2" fmla="*/ 7 w 117"/>
                <a:gd name="T3" fmla="*/ 105 h 140"/>
                <a:gd name="T4" fmla="*/ 12 w 117"/>
                <a:gd name="T5" fmla="*/ 135 h 140"/>
                <a:gd name="T6" fmla="*/ 29 w 117"/>
                <a:gd name="T7" fmla="*/ 139 h 140"/>
                <a:gd name="T8" fmla="*/ 43 w 117"/>
                <a:gd name="T9" fmla="*/ 130 h 140"/>
                <a:gd name="T10" fmla="*/ 117 w 117"/>
                <a:gd name="T11" fmla="*/ 26 h 140"/>
                <a:gd name="T12" fmla="*/ 102 w 117"/>
                <a:gd name="T13" fmla="*/ 21 h 140"/>
                <a:gd name="T14" fmla="*/ 82 w 117"/>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0">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grpFill/>
            <a:ln w="28575">
              <a:solidFill>
                <a:sysClr val="window" lastClr="FFFFFF"/>
              </a:solidFill>
              <a:round/>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grpSp>
        <p:nvGrpSpPr>
          <p:cNvPr id="15" name="组合 2"/>
          <p:cNvGrpSpPr/>
          <p:nvPr/>
        </p:nvGrpSpPr>
        <p:grpSpPr>
          <a:xfrm>
            <a:off x="7761050" y="2950846"/>
            <a:ext cx="201215" cy="202406"/>
            <a:chOff x="1725613" y="5727700"/>
            <a:chExt cx="268287" cy="269875"/>
          </a:xfrm>
          <a:solidFill>
            <a:schemeClr val="bg1"/>
          </a:solidFill>
          <a:effectLst/>
        </p:grpSpPr>
        <p:sp>
          <p:nvSpPr>
            <p:cNvPr id="5"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7"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8"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9"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10"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12"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sp>
        <p:nvSpPr>
          <p:cNvPr id="75" name="标题 1"/>
          <p:cNvSpPr>
            <a:spLocks noGrp="1"/>
          </p:cNvSpPr>
          <p:nvPr/>
        </p:nvSpPr>
        <p:spPr>
          <a:xfrm>
            <a:off x="828040" y="232410"/>
            <a:ext cx="8065135" cy="501650"/>
          </a:xfrm>
          <a:prstGeom prst="rect">
            <a:avLst/>
          </a:prstGeom>
          <a:noFill/>
          <a:ln w="9525">
            <a:noFill/>
          </a:ln>
        </p:spPr>
        <p:txBody>
          <a:bodyPr wrap="square" rtlCol="0" anchor="ctr" anchorCtr="0">
            <a:spAutoFit/>
          </a:bodyPr>
          <a:lstStyle>
            <a:lvl1pPr marL="0" lvl="0" indent="0" algn="ctr" defTabSz="762000" eaLnBrk="1" fontAlgn="base" latinLnBrk="0" hangingPunct="1">
              <a:lnSpc>
                <a:spcPct val="100000"/>
              </a:lnSpc>
              <a:spcBef>
                <a:spcPct val="0"/>
              </a:spcBef>
              <a:spcAft>
                <a:spcPct val="0"/>
              </a:spcAft>
              <a:buNone/>
              <a:defRPr lang="zh-CN" altLang="en-US" sz="2665" b="1" i="0" u="none" kern="1200" baseline="0">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发言稿题型训练-</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4     </a:t>
            </a:r>
            <a:r>
              <a:rPr sz="1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(英语角聚会发言) </a:t>
            </a:r>
            <a:endParaRPr sz="1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22" presetClass="entr" presetSubtype="4" fill="hold" grpId="0" nodeType="withEffect">
                                  <p:stCondLst>
                                    <p:cond delay="225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par>
                                <p:cTn id="11" presetID="22" presetClass="entr" presetSubtype="4" fill="hold" grpId="0" nodeType="withEffect">
                                  <p:stCondLst>
                                    <p:cond delay="250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4" fill="hold" grpId="0" nodeType="withEffect">
                                  <p:stCondLst>
                                    <p:cond delay="275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2" presetClass="entr" presetSubtype="4" fill="hold" nodeType="withEffect">
                                  <p:stCondLst>
                                    <p:cond delay="300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ppt_x</p:attrName>
                                        </p:attrNameLst>
                                      </p:cBhvr>
                                      <p:tavLst>
                                        <p:tav tm="0">
                                          <p:val>
                                            <p:strVal val="#ppt_x"/>
                                          </p:val>
                                        </p:tav>
                                        <p:tav tm="100000">
                                          <p:val>
                                            <p:strVal val="#ppt_x"/>
                                          </p:val>
                                        </p:tav>
                                      </p:tavLst>
                                    </p:anim>
                                    <p:anim calcmode="lin" valueType="num">
                                      <p:cBhvr>
                                        <p:cTn id="20" dur="500" fill="hold"/>
                                        <p:tgtEl>
                                          <p:spTgt spid="51"/>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350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10" presetClass="entr" presetSubtype="0" fill="hold" nodeType="withEffect">
                                  <p:stCondLst>
                                    <p:cond delay="3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53" presetClass="entr" presetSubtype="16" fill="hold" nodeType="withEffect">
                                  <p:stCondLst>
                                    <p:cond delay="35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22" presetClass="entr" presetSubtype="4" fill="hold" grpId="0" nodeType="withEffect">
                                  <p:stCondLst>
                                    <p:cond delay="275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35" grpId="0" bldLvl="0" animBg="1"/>
      <p:bldP spid="36" grpId="0" bldLvl="0" animBg="1"/>
      <p:bldP spid="37" grpId="0" bldLvl="0" animBg="1"/>
      <p:bldP spid="11"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750" y="946785"/>
            <a:ext cx="8373110" cy="4154170"/>
          </a:xfrm>
        </p:spPr>
        <p:txBody>
          <a:bodyPr wrap="square"/>
          <a:lstStyle/>
          <a:p>
            <a:pPr algn="l"/>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Hi, everyone, Welcome to our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English Corner</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200" kern="100" dirty="0">
                <a:effectLst/>
                <a:latin typeface="Calibri" panose="020F0502020204030204" charset="0"/>
                <a:ea typeface="宋体" panose="02010600030101010101" pitchFamily="2" charset="-122"/>
                <a:cs typeface="Times New Roman" panose="02020603050405020304" pitchFamily="18" charset="0"/>
              </a:rPr>
            </a:br>
            <a:r>
              <a:rPr lang="en-US" altLang="zh-CN" sz="22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This Corner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was set up</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two years ago. We gather here every Friday evening. Besides the students from our school and other schools, many English lovers and some foreigners also join us. We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not only talk about </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things we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are interested in</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to practice our oral English study.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In addition</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we can make many good friends and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have a good time</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here.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Since it was set up</a:t>
            </a:r>
            <a:r>
              <a:rPr lang="zh-CN"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thousands of people have been here.</a:t>
            </a:r>
            <a:b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b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It is proved that</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our Corner is very helpful and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is welcomed by</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students, teachers and parents. If you want to improve your English and </a:t>
            </a:r>
            <a:r>
              <a:rPr lang="en-US" altLang="zh-CN" sz="22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make your life more </a:t>
            </a:r>
            <a:r>
              <a:rPr lang="en-US" altLang="zh-CN" sz="2200" b="1" u="wavyDbl" kern="100" dirty="0" err="1">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coulorful</a:t>
            </a:r>
            <a:r>
              <a:rPr lang="en-US" altLang="zh-CN" sz="2200" b="1" kern="100" dirty="0">
                <a:effectLst/>
                <a:latin typeface="Times New Roman" panose="02020603050405020304" pitchFamily="18" charset="0"/>
                <a:ea typeface="宋体" panose="02010600030101010101" pitchFamily="2" charset="-122"/>
                <a:cs typeface="Times New Roman" panose="02020603050405020304" pitchFamily="18" charset="0"/>
              </a:rPr>
              <a:t>, join us!</a:t>
            </a:r>
            <a:br>
              <a:rPr lang="zh-CN" altLang="zh-CN" sz="2200" kern="100" dirty="0">
                <a:effectLst/>
                <a:latin typeface="Calibri" panose="020F0502020204030204" charset="0"/>
                <a:ea typeface="宋体" panose="02010600030101010101" pitchFamily="2" charset="-122"/>
                <a:cs typeface="Times New Roman" panose="02020603050405020304" pitchFamily="18" charset="0"/>
              </a:rPr>
            </a:br>
            <a:endParaRPr lang="zh-CN" altLang="en-US" sz="2200" dirty="0"/>
          </a:p>
        </p:txBody>
      </p:sp>
      <p:pic>
        <p:nvPicPr>
          <p:cNvPr id="4" name="图片 51205" descr="t0185fc60e9c0e658e6"/>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6160770" y="4332605"/>
            <a:ext cx="2983230" cy="1380490"/>
          </a:xfrm>
          <a:prstGeom prst="rect">
            <a:avLst/>
          </a:prstGeom>
          <a:noFill/>
          <a:ln w="9525">
            <a:noFill/>
          </a:ln>
        </p:spPr>
      </p:pic>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3" name="标题 1"/>
          <p:cNvSpPr>
            <a:spLocks noGrp="1"/>
          </p:cNvSpPr>
          <p:nvPr/>
        </p:nvSpPr>
        <p:spPr>
          <a:xfrm>
            <a:off x="899795" y="232410"/>
            <a:ext cx="8065135" cy="501650"/>
          </a:xfrm>
          <a:prstGeom prst="rect">
            <a:avLst/>
          </a:prstGeom>
          <a:noFill/>
          <a:ln w="9525">
            <a:noFill/>
          </a:ln>
        </p:spPr>
        <p:txBody>
          <a:bodyPr wrap="square" rtlCol="0" anchor="ctr" anchorCtr="0">
            <a:spAutoFit/>
          </a:bodyPr>
          <a:lstStyle>
            <a:lvl1pPr marL="0" lvl="0" indent="0" algn="ctr" defTabSz="762000" eaLnBrk="1" fontAlgn="base" latinLnBrk="0" hangingPunct="1">
              <a:lnSpc>
                <a:spcPct val="100000"/>
              </a:lnSpc>
              <a:spcBef>
                <a:spcPct val="0"/>
              </a:spcBef>
              <a:spcAft>
                <a:spcPct val="0"/>
              </a:spcAft>
              <a:buNone/>
              <a:defRPr lang="zh-CN" altLang="en-US" sz="2665" b="1" i="0" u="none" kern="1200" baseline="0">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发言稿范文</a:t>
            </a:r>
            <a:r>
              <a:rPr lang="en-US" altLang="zh-CN"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         </a:t>
            </a:r>
            <a:r>
              <a:rPr sz="1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sym typeface="+mn-ea"/>
              </a:rPr>
              <a:t>(英语角聚会发言)  </a:t>
            </a:r>
            <a:endParaRPr sz="2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bldLvl="0" animBg="1"/>
      <p:bldP spid="2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4545" y="1003112"/>
            <a:ext cx="8568952" cy="3169285"/>
          </a:xfrm>
        </p:spPr>
        <p:txBody>
          <a:bodyPr/>
          <a:lstStyle/>
          <a:p>
            <a:pPr indent="267970" algn="l"/>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charset="0"/>
                <a:ea typeface="宋体" panose="02010600030101010101" pitchFamily="2" charset="-122"/>
                <a:cs typeface="Times New Roman" panose="02020603050405020304" pitchFamily="18" charset="0"/>
              </a:rPr>
              <a:t>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很多学生在考试之前和考试过程中都会出现焦虑紧张的现象，</a:t>
            </a:r>
            <a:r>
              <a:rPr lang="zh-CN" altLang="zh-CN" sz="20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考试紧张有利也有弊</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。请你根据下列内容，写一篇英文</a:t>
            </a:r>
            <a:r>
              <a:rPr lang="zh-CN" altLang="zh-CN" sz="20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演讲稿</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，谈论此现象，并提出</a:t>
            </a:r>
            <a:r>
              <a:rPr lang="zh-CN" altLang="zh-CN" sz="2000" b="1" u="wavyDbl"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应对考试紧张的策略</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开头已给出，不计入总词数；</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可适当增加细节以使行文连贯。</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b="1" u="sng" kern="100" dirty="0">
                <a:effectLst/>
                <a:latin typeface="Times New Roman" panose="02020603050405020304" pitchFamily="18" charset="0"/>
                <a:ea typeface="宋体" panose="02010600030101010101" pitchFamily="2" charset="-122"/>
                <a:cs typeface="Times New Roman" panose="02020603050405020304" pitchFamily="18" charset="0"/>
              </a:rPr>
              <a:t>                                                                                                    </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endParaRPr lang="zh-CN" altLang="en-US" sz="2000" dirty="0"/>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75" name="标题 1"/>
          <p:cNvSpPr>
            <a:spLocks noGrp="1"/>
          </p:cNvSpPr>
          <p:nvPr/>
        </p:nvSpPr>
        <p:spPr>
          <a:xfrm>
            <a:off x="828040" y="232410"/>
            <a:ext cx="8065135" cy="501650"/>
          </a:xfrm>
          <a:prstGeom prst="rect">
            <a:avLst/>
          </a:prstGeom>
          <a:noFill/>
          <a:ln w="9525">
            <a:noFill/>
          </a:ln>
        </p:spPr>
        <p:txBody>
          <a:bodyPr wrap="square" rtlCol="0" anchor="ctr" anchorCtr="0">
            <a:spAutoFit/>
          </a:bodyPr>
          <a:lstStyle>
            <a:lvl1pPr marL="0" lvl="0" indent="0" algn="ctr" defTabSz="762000" eaLnBrk="1" fontAlgn="base" latinLnBrk="0" hangingPunct="1">
              <a:lnSpc>
                <a:spcPct val="100000"/>
              </a:lnSpc>
              <a:spcBef>
                <a:spcPct val="0"/>
              </a:spcBef>
              <a:spcAft>
                <a:spcPct val="0"/>
              </a:spcAft>
              <a:buNone/>
              <a:defRPr lang="zh-CN" altLang="en-US" sz="2665" b="1" i="0" u="none" kern="1200" baseline="0">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algn="l" fontAlgn="auto">
              <a:spcAft>
                <a:spcPts val="0"/>
              </a:spcAft>
              <a:defRPr/>
            </a:pPr>
            <a:r>
              <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Homework</a:t>
            </a:r>
            <a:endParaRPr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5" name="Rectangle 6"/>
          <p:cNvSpPr/>
          <p:nvPr/>
        </p:nvSpPr>
        <p:spPr>
          <a:xfrm>
            <a:off x="5626100" y="3677920"/>
            <a:ext cx="695325" cy="2007870"/>
          </a:xfrm>
          <a:prstGeom prst="rect">
            <a:avLst/>
          </a:prstGeom>
          <a:solidFill>
            <a:srgbClr val="063D54"/>
          </a:solidFill>
          <a:ln w="28575">
            <a:noFill/>
          </a:ln>
        </p:spPr>
        <p:txBody>
          <a:bodyPr lIns="68580" tIns="34290" rIns="68580" bIns="34290"/>
          <a:p>
            <a:endParaRPr lang="zh-CN" altLang="en-US" dirty="0">
              <a:solidFill>
                <a:srgbClr val="000000"/>
              </a:solidFill>
              <a:latin typeface="Arial" panose="020B0604020202020204" pitchFamily="34" charset="0"/>
            </a:endParaRPr>
          </a:p>
        </p:txBody>
      </p:sp>
      <p:sp>
        <p:nvSpPr>
          <p:cNvPr id="36" name="Rectangle 7"/>
          <p:cNvSpPr/>
          <p:nvPr/>
        </p:nvSpPr>
        <p:spPr>
          <a:xfrm>
            <a:off x="8083550" y="2087245"/>
            <a:ext cx="695325" cy="3577590"/>
          </a:xfrm>
          <a:prstGeom prst="rect">
            <a:avLst/>
          </a:prstGeom>
          <a:solidFill>
            <a:srgbClr val="063D54"/>
          </a:solidFill>
          <a:ln w="28575">
            <a:noFill/>
          </a:ln>
        </p:spPr>
        <p:txBody>
          <a:bodyPr lIns="68580" tIns="34290" rIns="68580" bIns="34290"/>
          <a:p>
            <a:endParaRPr lang="zh-CN" altLang="en-US" dirty="0">
              <a:solidFill>
                <a:srgbClr val="000000"/>
              </a:solidFill>
              <a:latin typeface="Arial" panose="020B0604020202020204" pitchFamily="34" charset="0"/>
            </a:endParaRPr>
          </a:p>
        </p:txBody>
      </p:sp>
      <p:sp>
        <p:nvSpPr>
          <p:cNvPr id="37" name="Rectangle 8"/>
          <p:cNvSpPr/>
          <p:nvPr/>
        </p:nvSpPr>
        <p:spPr>
          <a:xfrm>
            <a:off x="6443980" y="3217545"/>
            <a:ext cx="695325" cy="2458085"/>
          </a:xfrm>
          <a:prstGeom prst="rect">
            <a:avLst/>
          </a:prstGeom>
          <a:solidFill>
            <a:srgbClr val="063D54"/>
          </a:solidFill>
          <a:ln w="28575">
            <a:noFill/>
          </a:ln>
        </p:spPr>
        <p:txBody>
          <a:bodyPr lIns="68580" tIns="34290" rIns="68580" bIns="34290"/>
          <a:p>
            <a:endParaRPr lang="zh-CN" altLang="en-US" dirty="0">
              <a:solidFill>
                <a:srgbClr val="000000"/>
              </a:solidFill>
              <a:latin typeface="Arial" panose="020B0604020202020204" pitchFamily="34" charset="0"/>
            </a:endParaRPr>
          </a:p>
        </p:txBody>
      </p:sp>
      <p:sp>
        <p:nvSpPr>
          <p:cNvPr id="51" name="Oval 21"/>
          <p:cNvSpPr>
            <a:spLocks noChangeArrowheads="1"/>
          </p:cNvSpPr>
          <p:nvPr/>
        </p:nvSpPr>
        <p:spPr bwMode="auto">
          <a:xfrm rot="19740000">
            <a:off x="8398971" y="4528821"/>
            <a:ext cx="469106" cy="469106"/>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ln>
          <a:effectLst>
            <a:outerShdw blurRad="63500" sx="103000" sy="103000" algn="ctr" rotWithShape="0">
              <a:prstClr val="black">
                <a:alpha val="11000"/>
              </a:prstClr>
            </a:outerShdw>
          </a:effectLst>
        </p:spPr>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white"/>
              </a:solidFill>
              <a:effectLst/>
              <a:uLnTx/>
              <a:uFillTx/>
              <a:latin typeface="Calibri" panose="020F0502020204030204"/>
              <a:ea typeface="微软雅黑" panose="020B0503020204020204" pitchFamily="34" charset="-122"/>
              <a:cs typeface="+mn-ea"/>
            </a:endParaRPr>
          </a:p>
        </p:txBody>
      </p:sp>
      <p:grpSp>
        <p:nvGrpSpPr>
          <p:cNvPr id="3" name="组合 51"/>
          <p:cNvGrpSpPr/>
          <p:nvPr/>
        </p:nvGrpSpPr>
        <p:grpSpPr>
          <a:xfrm>
            <a:off x="8554862" y="4685824"/>
            <a:ext cx="173847" cy="173831"/>
            <a:chOff x="5153025" y="5711825"/>
            <a:chExt cx="231775" cy="231775"/>
          </a:xfrm>
          <a:solidFill>
            <a:srgbClr val="063D54"/>
          </a:solidFill>
          <a:effectLst/>
        </p:grpSpPr>
        <p:sp>
          <p:nvSpPr>
            <p:cNvPr id="53" name="Freeform 22"/>
            <p:cNvSpPr>
              <a:spLocks noEditPoints="1"/>
            </p:cNvSpPr>
            <p:nvPr/>
          </p:nvSpPr>
          <p:spPr bwMode="auto">
            <a:xfrm>
              <a:off x="5214938" y="5711825"/>
              <a:ext cx="169862" cy="169862"/>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4" name="Freeform 23"/>
            <p:cNvSpPr/>
            <p:nvPr/>
          </p:nvSpPr>
          <p:spPr bwMode="auto">
            <a:xfrm>
              <a:off x="5153025" y="5778500"/>
              <a:ext cx="77787" cy="69850"/>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5" name="Freeform 24"/>
            <p:cNvSpPr/>
            <p:nvPr/>
          </p:nvSpPr>
          <p:spPr bwMode="auto">
            <a:xfrm>
              <a:off x="5246688" y="5865813"/>
              <a:ext cx="71437" cy="77787"/>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6" name="Freeform 25"/>
            <p:cNvSpPr/>
            <p:nvPr/>
          </p:nvSpPr>
          <p:spPr bwMode="auto">
            <a:xfrm>
              <a:off x="5214938" y="5843588"/>
              <a:ext cx="38100" cy="38100"/>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57" name="Freeform 26"/>
            <p:cNvSpPr/>
            <p:nvPr/>
          </p:nvSpPr>
          <p:spPr bwMode="auto">
            <a:xfrm>
              <a:off x="5160963" y="5865813"/>
              <a:ext cx="76200" cy="74612"/>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sp>
        <p:nvSpPr>
          <p:cNvPr id="11" name="Rectangle 7"/>
          <p:cNvSpPr/>
          <p:nvPr/>
        </p:nvSpPr>
        <p:spPr>
          <a:xfrm>
            <a:off x="7231380" y="2604770"/>
            <a:ext cx="695325" cy="3060065"/>
          </a:xfrm>
          <a:prstGeom prst="rect">
            <a:avLst/>
          </a:prstGeom>
          <a:solidFill>
            <a:srgbClr val="063D54"/>
          </a:solidFill>
          <a:ln w="28575">
            <a:noFill/>
          </a:ln>
        </p:spPr>
        <p:txBody>
          <a:bodyPr lIns="68580" tIns="34290" rIns="68580" bIns="34290"/>
          <a:p>
            <a:endParaRPr lang="zh-CN" altLang="en-US" dirty="0">
              <a:solidFill>
                <a:srgbClr val="000000"/>
              </a:solidFill>
              <a:latin typeface="Arial" panose="020B0604020202020204" pitchFamily="34" charset="0"/>
            </a:endParaRPr>
          </a:p>
        </p:txBody>
      </p:sp>
      <p:grpSp>
        <p:nvGrpSpPr>
          <p:cNvPr id="14" name="组合 57"/>
          <p:cNvGrpSpPr/>
          <p:nvPr/>
        </p:nvGrpSpPr>
        <p:grpSpPr>
          <a:xfrm>
            <a:off x="5929630" y="3469005"/>
            <a:ext cx="1533525" cy="1351280"/>
            <a:chOff x="1428750" y="2633663"/>
            <a:chExt cx="871538" cy="1031874"/>
          </a:xfrm>
          <a:solidFill>
            <a:srgbClr val="063D54"/>
          </a:solidFill>
          <a:effectLst/>
        </p:grpSpPr>
        <p:sp>
          <p:nvSpPr>
            <p:cNvPr id="59" name="Freeform 27"/>
            <p:cNvSpPr/>
            <p:nvPr/>
          </p:nvSpPr>
          <p:spPr bwMode="auto">
            <a:xfrm>
              <a:off x="1895475" y="2633663"/>
              <a:ext cx="280987" cy="279400"/>
            </a:xfrm>
            <a:custGeom>
              <a:avLst/>
              <a:gdLst>
                <a:gd name="T0" fmla="*/ 99 w 104"/>
                <a:gd name="T1" fmla="*/ 44 h 104"/>
                <a:gd name="T2" fmla="*/ 60 w 104"/>
                <a:gd name="T3" fmla="*/ 100 h 104"/>
                <a:gd name="T4" fmla="*/ 4 w 104"/>
                <a:gd name="T5" fmla="*/ 60 h 104"/>
                <a:gd name="T6" fmla="*/ 44 w 104"/>
                <a:gd name="T7" fmla="*/ 4 h 104"/>
                <a:gd name="T8" fmla="*/ 99 w 104"/>
                <a:gd name="T9" fmla="*/ 44 h 104"/>
              </a:gdLst>
              <a:ahLst/>
              <a:cxnLst>
                <a:cxn ang="0">
                  <a:pos x="T0" y="T1"/>
                </a:cxn>
                <a:cxn ang="0">
                  <a:pos x="T2" y="T3"/>
                </a:cxn>
                <a:cxn ang="0">
                  <a:pos x="T4" y="T5"/>
                </a:cxn>
                <a:cxn ang="0">
                  <a:pos x="T6" y="T7"/>
                </a:cxn>
                <a:cxn ang="0">
                  <a:pos x="T8" y="T9"/>
                </a:cxn>
              </a:cxnLst>
              <a:rect l="0" t="0" r="r" b="b"/>
              <a:pathLst>
                <a:path w="104" h="104">
                  <a:moveTo>
                    <a:pt x="99" y="44"/>
                  </a:moveTo>
                  <a:cubicBezTo>
                    <a:pt x="104" y="70"/>
                    <a:pt x="86" y="95"/>
                    <a:pt x="60" y="100"/>
                  </a:cubicBezTo>
                  <a:cubicBezTo>
                    <a:pt x="34" y="104"/>
                    <a:pt x="9" y="87"/>
                    <a:pt x="4" y="60"/>
                  </a:cubicBezTo>
                  <a:cubicBezTo>
                    <a:pt x="0" y="34"/>
                    <a:pt x="17" y="9"/>
                    <a:pt x="44" y="4"/>
                  </a:cubicBezTo>
                  <a:cubicBezTo>
                    <a:pt x="70" y="0"/>
                    <a:pt x="95" y="17"/>
                    <a:pt x="99" y="44"/>
                  </a:cubicBezTo>
                  <a:close/>
                </a:path>
              </a:pathLst>
            </a:custGeom>
            <a:grpFill/>
            <a:ln w="28575">
              <a:solidFill>
                <a:sysClr val="window" lastClr="FFFFFF"/>
              </a:solidFill>
              <a:round/>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0" name="Freeform 28"/>
            <p:cNvSpPr/>
            <p:nvPr/>
          </p:nvSpPr>
          <p:spPr bwMode="auto">
            <a:xfrm>
              <a:off x="1966913" y="2965450"/>
              <a:ext cx="333375" cy="231775"/>
            </a:xfrm>
            <a:custGeom>
              <a:avLst/>
              <a:gdLst>
                <a:gd name="T0" fmla="*/ 97 w 124"/>
                <a:gd name="T1" fmla="*/ 28 h 86"/>
                <a:gd name="T2" fmla="*/ 35 w 124"/>
                <a:gd name="T3" fmla="*/ 38 h 86"/>
                <a:gd name="T4" fmla="*/ 14 w 124"/>
                <a:gd name="T5" fmla="*/ 0 h 86"/>
                <a:gd name="T6" fmla="*/ 12 w 124"/>
                <a:gd name="T7" fmla="*/ 44 h 86"/>
                <a:gd name="T8" fmla="*/ 0 w 124"/>
                <a:gd name="T9" fmla="*/ 67 h 86"/>
                <a:gd name="T10" fmla="*/ 4 w 124"/>
                <a:gd name="T11" fmla="*/ 74 h 86"/>
                <a:gd name="T12" fmla="*/ 28 w 124"/>
                <a:gd name="T13" fmla="*/ 85 h 86"/>
                <a:gd name="T14" fmla="*/ 104 w 124"/>
                <a:gd name="T15" fmla="*/ 71 h 86"/>
                <a:gd name="T16" fmla="*/ 122 w 124"/>
                <a:gd name="T17" fmla="*/ 46 h 86"/>
                <a:gd name="T18" fmla="*/ 97 w 124"/>
                <a:gd name="T19"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6">
                  <a:moveTo>
                    <a:pt x="97" y="28"/>
                  </a:moveTo>
                  <a:cubicBezTo>
                    <a:pt x="35" y="38"/>
                    <a:pt x="35" y="38"/>
                    <a:pt x="35" y="38"/>
                  </a:cubicBezTo>
                  <a:cubicBezTo>
                    <a:pt x="14" y="0"/>
                    <a:pt x="14" y="0"/>
                    <a:pt x="14" y="0"/>
                  </a:cubicBezTo>
                  <a:cubicBezTo>
                    <a:pt x="20" y="14"/>
                    <a:pt x="20" y="30"/>
                    <a:pt x="12" y="44"/>
                  </a:cubicBezTo>
                  <a:cubicBezTo>
                    <a:pt x="0" y="67"/>
                    <a:pt x="0" y="67"/>
                    <a:pt x="0" y="67"/>
                  </a:cubicBezTo>
                  <a:cubicBezTo>
                    <a:pt x="4" y="74"/>
                    <a:pt x="4" y="74"/>
                    <a:pt x="4" y="74"/>
                  </a:cubicBezTo>
                  <a:cubicBezTo>
                    <a:pt x="9" y="82"/>
                    <a:pt x="18" y="86"/>
                    <a:pt x="28" y="85"/>
                  </a:cubicBezTo>
                  <a:cubicBezTo>
                    <a:pt x="104" y="71"/>
                    <a:pt x="104" y="71"/>
                    <a:pt x="104" y="71"/>
                  </a:cubicBezTo>
                  <a:cubicBezTo>
                    <a:pt x="116" y="69"/>
                    <a:pt x="124" y="58"/>
                    <a:pt x="122" y="46"/>
                  </a:cubicBezTo>
                  <a:cubicBezTo>
                    <a:pt x="120" y="34"/>
                    <a:pt x="109" y="26"/>
                    <a:pt x="97" y="28"/>
                  </a:cubicBezTo>
                  <a:close/>
                </a:path>
              </a:pathLst>
            </a:custGeom>
            <a:grpFill/>
            <a:ln w="28575">
              <a:solidFill>
                <a:sysClr val="window" lastClr="FFFFFF"/>
              </a:solidFill>
              <a:round/>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1" name="Freeform 29"/>
            <p:cNvSpPr/>
            <p:nvPr/>
          </p:nvSpPr>
          <p:spPr bwMode="auto">
            <a:xfrm>
              <a:off x="1428750" y="2835275"/>
              <a:ext cx="592137" cy="736600"/>
            </a:xfrm>
            <a:custGeom>
              <a:avLst/>
              <a:gdLst>
                <a:gd name="T0" fmla="*/ 203 w 219"/>
                <a:gd name="T1" fmla="*/ 169 h 273"/>
                <a:gd name="T2" fmla="*/ 176 w 219"/>
                <a:gd name="T3" fmla="*/ 159 h 273"/>
                <a:gd name="T4" fmla="*/ 165 w 219"/>
                <a:gd name="T5" fmla="*/ 155 h 273"/>
                <a:gd name="T6" fmla="*/ 203 w 219"/>
                <a:gd name="T7" fmla="*/ 81 h 273"/>
                <a:gd name="T8" fmla="*/ 187 w 219"/>
                <a:gd name="T9" fmla="*/ 28 h 273"/>
                <a:gd name="T10" fmla="*/ 182 w 219"/>
                <a:gd name="T11" fmla="*/ 26 h 273"/>
                <a:gd name="T12" fmla="*/ 177 w 219"/>
                <a:gd name="T13" fmla="*/ 24 h 273"/>
                <a:gd name="T14" fmla="*/ 109 w 219"/>
                <a:gd name="T15" fmla="*/ 2 h 273"/>
                <a:gd name="T16" fmla="*/ 91 w 219"/>
                <a:gd name="T17" fmla="*/ 4 h 273"/>
                <a:gd name="T18" fmla="*/ 14 w 219"/>
                <a:gd name="T19" fmla="*/ 51 h 273"/>
                <a:gd name="T20" fmla="*/ 6 w 219"/>
                <a:gd name="T21" fmla="*/ 81 h 273"/>
                <a:gd name="T22" fmla="*/ 29 w 219"/>
                <a:gd name="T23" fmla="*/ 92 h 273"/>
                <a:gd name="T24" fmla="*/ 36 w 219"/>
                <a:gd name="T25" fmla="*/ 89 h 273"/>
                <a:gd name="T26" fmla="*/ 105 w 219"/>
                <a:gd name="T27" fmla="*/ 48 h 273"/>
                <a:gd name="T28" fmla="*/ 128 w 219"/>
                <a:gd name="T29" fmla="*/ 55 h 273"/>
                <a:gd name="T30" fmla="*/ 92 w 219"/>
                <a:gd name="T31" fmla="*/ 127 h 273"/>
                <a:gd name="T32" fmla="*/ 107 w 219"/>
                <a:gd name="T33" fmla="*/ 180 h 273"/>
                <a:gd name="T34" fmla="*/ 110 w 219"/>
                <a:gd name="T35" fmla="*/ 181 h 273"/>
                <a:gd name="T36" fmla="*/ 109 w 219"/>
                <a:gd name="T37" fmla="*/ 181 h 273"/>
                <a:gd name="T38" fmla="*/ 141 w 219"/>
                <a:gd name="T39" fmla="*/ 194 h 273"/>
                <a:gd name="T40" fmla="*/ 154 w 219"/>
                <a:gd name="T41" fmla="*/ 198 h 273"/>
                <a:gd name="T42" fmla="*/ 115 w 219"/>
                <a:gd name="T43" fmla="*/ 234 h 273"/>
                <a:gd name="T44" fmla="*/ 114 w 219"/>
                <a:gd name="T45" fmla="*/ 265 h 273"/>
                <a:gd name="T46" fmla="*/ 134 w 219"/>
                <a:gd name="T47" fmla="*/ 272 h 273"/>
                <a:gd name="T48" fmla="*/ 146 w 219"/>
                <a:gd name="T49" fmla="*/ 266 h 273"/>
                <a:gd name="T50" fmla="*/ 210 w 219"/>
                <a:gd name="T51" fmla="*/ 206 h 273"/>
                <a:gd name="T52" fmla="*/ 217 w 219"/>
                <a:gd name="T53" fmla="*/ 185 h 273"/>
                <a:gd name="T54" fmla="*/ 203 w 219"/>
                <a:gd name="T55" fmla="*/ 1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9" h="273">
                  <a:moveTo>
                    <a:pt x="203" y="169"/>
                  </a:moveTo>
                  <a:cubicBezTo>
                    <a:pt x="176" y="159"/>
                    <a:pt x="176" y="159"/>
                    <a:pt x="176" y="159"/>
                  </a:cubicBezTo>
                  <a:cubicBezTo>
                    <a:pt x="165" y="155"/>
                    <a:pt x="165" y="155"/>
                    <a:pt x="165" y="155"/>
                  </a:cubicBezTo>
                  <a:cubicBezTo>
                    <a:pt x="203" y="81"/>
                    <a:pt x="203" y="81"/>
                    <a:pt x="203" y="81"/>
                  </a:cubicBezTo>
                  <a:cubicBezTo>
                    <a:pt x="213" y="62"/>
                    <a:pt x="206" y="38"/>
                    <a:pt x="187" y="28"/>
                  </a:cubicBezTo>
                  <a:cubicBezTo>
                    <a:pt x="185" y="27"/>
                    <a:pt x="183" y="26"/>
                    <a:pt x="182" y="26"/>
                  </a:cubicBezTo>
                  <a:cubicBezTo>
                    <a:pt x="180" y="25"/>
                    <a:pt x="179" y="24"/>
                    <a:pt x="177" y="24"/>
                  </a:cubicBezTo>
                  <a:cubicBezTo>
                    <a:pt x="109" y="2"/>
                    <a:pt x="109" y="2"/>
                    <a:pt x="109" y="2"/>
                  </a:cubicBezTo>
                  <a:cubicBezTo>
                    <a:pt x="103" y="0"/>
                    <a:pt x="96" y="1"/>
                    <a:pt x="91" y="4"/>
                  </a:cubicBezTo>
                  <a:cubicBezTo>
                    <a:pt x="14" y="51"/>
                    <a:pt x="14" y="51"/>
                    <a:pt x="14" y="51"/>
                  </a:cubicBezTo>
                  <a:cubicBezTo>
                    <a:pt x="3" y="57"/>
                    <a:pt x="0" y="71"/>
                    <a:pt x="6" y="81"/>
                  </a:cubicBezTo>
                  <a:cubicBezTo>
                    <a:pt x="11" y="89"/>
                    <a:pt x="20" y="93"/>
                    <a:pt x="29" y="92"/>
                  </a:cubicBezTo>
                  <a:cubicBezTo>
                    <a:pt x="31" y="91"/>
                    <a:pt x="34" y="90"/>
                    <a:pt x="36" y="89"/>
                  </a:cubicBezTo>
                  <a:cubicBezTo>
                    <a:pt x="105" y="48"/>
                    <a:pt x="105" y="48"/>
                    <a:pt x="105" y="48"/>
                  </a:cubicBezTo>
                  <a:cubicBezTo>
                    <a:pt x="128" y="55"/>
                    <a:pt x="128" y="55"/>
                    <a:pt x="128" y="55"/>
                  </a:cubicBezTo>
                  <a:cubicBezTo>
                    <a:pt x="92" y="127"/>
                    <a:pt x="92" y="127"/>
                    <a:pt x="92" y="127"/>
                  </a:cubicBezTo>
                  <a:cubicBezTo>
                    <a:pt x="81" y="146"/>
                    <a:pt x="88" y="170"/>
                    <a:pt x="107" y="180"/>
                  </a:cubicBezTo>
                  <a:cubicBezTo>
                    <a:pt x="108" y="180"/>
                    <a:pt x="109" y="181"/>
                    <a:pt x="110" y="181"/>
                  </a:cubicBezTo>
                  <a:cubicBezTo>
                    <a:pt x="110" y="181"/>
                    <a:pt x="110" y="181"/>
                    <a:pt x="109" y="181"/>
                  </a:cubicBezTo>
                  <a:cubicBezTo>
                    <a:pt x="141" y="194"/>
                    <a:pt x="141" y="194"/>
                    <a:pt x="141" y="194"/>
                  </a:cubicBezTo>
                  <a:cubicBezTo>
                    <a:pt x="154" y="198"/>
                    <a:pt x="154" y="198"/>
                    <a:pt x="154" y="198"/>
                  </a:cubicBezTo>
                  <a:cubicBezTo>
                    <a:pt x="115" y="234"/>
                    <a:pt x="115" y="234"/>
                    <a:pt x="115" y="234"/>
                  </a:cubicBezTo>
                  <a:cubicBezTo>
                    <a:pt x="106" y="242"/>
                    <a:pt x="106" y="256"/>
                    <a:pt x="114" y="265"/>
                  </a:cubicBezTo>
                  <a:cubicBezTo>
                    <a:pt x="120" y="271"/>
                    <a:pt x="127" y="273"/>
                    <a:pt x="134" y="272"/>
                  </a:cubicBezTo>
                  <a:cubicBezTo>
                    <a:pt x="138" y="271"/>
                    <a:pt x="142" y="269"/>
                    <a:pt x="146" y="266"/>
                  </a:cubicBezTo>
                  <a:cubicBezTo>
                    <a:pt x="210" y="206"/>
                    <a:pt x="210" y="206"/>
                    <a:pt x="210" y="206"/>
                  </a:cubicBezTo>
                  <a:cubicBezTo>
                    <a:pt x="216" y="200"/>
                    <a:pt x="219" y="193"/>
                    <a:pt x="217" y="185"/>
                  </a:cubicBezTo>
                  <a:cubicBezTo>
                    <a:pt x="215" y="177"/>
                    <a:pt x="210" y="171"/>
                    <a:pt x="203" y="169"/>
                  </a:cubicBezTo>
                  <a:close/>
                </a:path>
              </a:pathLst>
            </a:custGeom>
            <a:grpFill/>
            <a:ln w="28575">
              <a:solidFill>
                <a:sysClr val="window" lastClr="FFFFFF"/>
              </a:solidFill>
              <a:round/>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2" name="Freeform 30"/>
            <p:cNvSpPr/>
            <p:nvPr/>
          </p:nvSpPr>
          <p:spPr bwMode="auto">
            <a:xfrm>
              <a:off x="1428750" y="3289300"/>
              <a:ext cx="315912" cy="376237"/>
            </a:xfrm>
            <a:custGeom>
              <a:avLst/>
              <a:gdLst>
                <a:gd name="T0" fmla="*/ 82 w 117"/>
                <a:gd name="T1" fmla="*/ 0 h 140"/>
                <a:gd name="T2" fmla="*/ 7 w 117"/>
                <a:gd name="T3" fmla="*/ 105 h 140"/>
                <a:gd name="T4" fmla="*/ 12 w 117"/>
                <a:gd name="T5" fmla="*/ 135 h 140"/>
                <a:gd name="T6" fmla="*/ 29 w 117"/>
                <a:gd name="T7" fmla="*/ 139 h 140"/>
                <a:gd name="T8" fmla="*/ 43 w 117"/>
                <a:gd name="T9" fmla="*/ 130 h 140"/>
                <a:gd name="T10" fmla="*/ 117 w 117"/>
                <a:gd name="T11" fmla="*/ 26 h 140"/>
                <a:gd name="T12" fmla="*/ 102 w 117"/>
                <a:gd name="T13" fmla="*/ 21 h 140"/>
                <a:gd name="T14" fmla="*/ 82 w 117"/>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0">
                  <a:moveTo>
                    <a:pt x="82" y="0"/>
                  </a:moveTo>
                  <a:cubicBezTo>
                    <a:pt x="7" y="105"/>
                    <a:pt x="7" y="105"/>
                    <a:pt x="7" y="105"/>
                  </a:cubicBezTo>
                  <a:cubicBezTo>
                    <a:pt x="0" y="114"/>
                    <a:pt x="2" y="128"/>
                    <a:pt x="12" y="135"/>
                  </a:cubicBezTo>
                  <a:cubicBezTo>
                    <a:pt x="17" y="139"/>
                    <a:pt x="23" y="140"/>
                    <a:pt x="29" y="139"/>
                  </a:cubicBezTo>
                  <a:cubicBezTo>
                    <a:pt x="35" y="138"/>
                    <a:pt x="40" y="135"/>
                    <a:pt x="43" y="130"/>
                  </a:cubicBezTo>
                  <a:cubicBezTo>
                    <a:pt x="117" y="26"/>
                    <a:pt x="117" y="26"/>
                    <a:pt x="117" y="26"/>
                  </a:cubicBezTo>
                  <a:cubicBezTo>
                    <a:pt x="112" y="25"/>
                    <a:pt x="107" y="24"/>
                    <a:pt x="102" y="21"/>
                  </a:cubicBezTo>
                  <a:cubicBezTo>
                    <a:pt x="93" y="16"/>
                    <a:pt x="86" y="9"/>
                    <a:pt x="82" y="0"/>
                  </a:cubicBezTo>
                  <a:close/>
                </a:path>
              </a:pathLst>
            </a:custGeom>
            <a:grpFill/>
            <a:ln w="28575">
              <a:solidFill>
                <a:sysClr val="window" lastClr="FFFFFF"/>
              </a:solidFill>
              <a:round/>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grpSp>
        <p:nvGrpSpPr>
          <p:cNvPr id="15" name="组合 2"/>
          <p:cNvGrpSpPr/>
          <p:nvPr/>
        </p:nvGrpSpPr>
        <p:grpSpPr>
          <a:xfrm>
            <a:off x="7761050" y="2950846"/>
            <a:ext cx="201215" cy="202406"/>
            <a:chOff x="1725613" y="5727700"/>
            <a:chExt cx="268287" cy="269875"/>
          </a:xfrm>
          <a:solidFill>
            <a:schemeClr val="bg1"/>
          </a:solidFill>
          <a:effectLst/>
        </p:grpSpPr>
        <p:sp>
          <p:nvSpPr>
            <p:cNvPr id="5"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6"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7"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8"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9"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10"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sp>
          <p:nvSpPr>
            <p:cNvPr id="12"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grpFill/>
            <a:ln>
              <a:noFill/>
            </a:ln>
          </p:spPr>
          <p:txBody>
            <a:bodyPr lIns="68580" tIns="34290" rIns="68580" bIns="34290"/>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black"/>
                </a:solidFill>
                <a:effectLst/>
                <a:uLnTx/>
                <a:uFillTx/>
                <a:latin typeface="Arial" panose="020B0604020202020204" pitchFamily="34" charset="0"/>
                <a:ea typeface="宋体" panose="02010600030101010101" pitchFamily="2" charset="-122"/>
                <a:cs typeface="+mn-ea"/>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22" presetClass="entr" presetSubtype="4" fill="hold" grpId="0" nodeType="withEffect">
                                  <p:stCondLst>
                                    <p:cond delay="225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par>
                                <p:cTn id="11" presetID="22" presetClass="entr" presetSubtype="4" fill="hold" grpId="0" nodeType="withEffect">
                                  <p:stCondLst>
                                    <p:cond delay="250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4" fill="hold" grpId="0" nodeType="withEffect">
                                  <p:stCondLst>
                                    <p:cond delay="275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2" presetClass="entr" presetSubtype="4" fill="hold" nodeType="withEffect">
                                  <p:stCondLst>
                                    <p:cond delay="300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ppt_x</p:attrName>
                                        </p:attrNameLst>
                                      </p:cBhvr>
                                      <p:tavLst>
                                        <p:tav tm="0">
                                          <p:val>
                                            <p:strVal val="#ppt_x"/>
                                          </p:val>
                                        </p:tav>
                                        <p:tav tm="100000">
                                          <p:val>
                                            <p:strVal val="#ppt_x"/>
                                          </p:val>
                                        </p:tav>
                                      </p:tavLst>
                                    </p:anim>
                                    <p:anim calcmode="lin" valueType="num">
                                      <p:cBhvr>
                                        <p:cTn id="20" dur="500" fill="hold"/>
                                        <p:tgtEl>
                                          <p:spTgt spid="51"/>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350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10" presetClass="entr" presetSubtype="0" fill="hold" nodeType="withEffect">
                                  <p:stCondLst>
                                    <p:cond delay="3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53" presetClass="entr" presetSubtype="16" fill="hold" nodeType="withEffect">
                                  <p:stCondLst>
                                    <p:cond delay="35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22" presetClass="entr" presetSubtype="4" fill="hold" grpId="0" nodeType="withEffect">
                                  <p:stCondLst>
                                    <p:cond delay="275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35" grpId="0" bldLvl="0" animBg="1"/>
      <p:bldP spid="36" grpId="0" bldLvl="0" animBg="1"/>
      <p:bldP spid="37" grpId="0" bldLvl="0" animBg="1"/>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2185" y="196533"/>
            <a:ext cx="4888230" cy="521970"/>
          </a:xfrm>
        </p:spPr>
        <p:txBody>
          <a:bodyPr wrap="square"/>
          <a:lstStyle/>
          <a:p>
            <a:pPr algn="l" fontAlgn="auto">
              <a:spcAft>
                <a:spcPts val="0"/>
              </a:spcAft>
              <a:defRPr/>
            </a:pPr>
            <a:r>
              <a:rPr sz="2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教学目标： Teaching Goals</a:t>
            </a:r>
            <a:endParaRPr sz="2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8" name="TextBox 30"/>
          <p:cNvSpPr txBox="1"/>
          <p:nvPr/>
        </p:nvSpPr>
        <p:spPr>
          <a:xfrm>
            <a:off x="5771887" y="5017827"/>
            <a:ext cx="559593" cy="273685"/>
          </a:xfrm>
          <a:prstGeom prst="rect">
            <a:avLst/>
          </a:prstGeom>
          <a:noFill/>
        </p:spPr>
        <p:txBody>
          <a:bodyPr lIns="0" tIns="0" rIns="0" bIns="0">
            <a:spAutoFit/>
          </a:bodyPr>
          <a:lstStyle/>
          <a:p>
            <a:pPr algn="ctr">
              <a:defRPr/>
            </a:pPr>
            <a:r>
              <a:rPr lang="en-US" altLang="zh-CN" sz="1780" b="1" dirty="0">
                <a:solidFill>
                  <a:prstClr val="white"/>
                </a:solidFill>
                <a:latin typeface="微软雅黑" panose="020B0503020204020204" pitchFamily="34" charset="-122"/>
              </a:rPr>
              <a:t>20%</a:t>
            </a:r>
            <a:endParaRPr lang="zh-CN" altLang="en-US" sz="1780" b="1" dirty="0">
              <a:solidFill>
                <a:prstClr val="white"/>
              </a:solidFill>
              <a:latin typeface="微软雅黑" panose="020B0503020204020204" pitchFamily="34" charset="-122"/>
            </a:endParaRPr>
          </a:p>
        </p:txBody>
      </p:sp>
      <p:sp>
        <p:nvSpPr>
          <p:cNvPr id="8" name="文本框 7"/>
          <p:cNvSpPr txBox="1"/>
          <p:nvPr/>
        </p:nvSpPr>
        <p:spPr>
          <a:xfrm>
            <a:off x="3125119" y="1560860"/>
            <a:ext cx="5861496" cy="427462"/>
          </a:xfrm>
          <a:prstGeom prst="rect">
            <a:avLst/>
          </a:prstGeom>
          <a:solidFill>
            <a:sysClr val="window" lastClr="FFFFFF"/>
          </a:solidFill>
        </p:spPr>
        <p:txBody>
          <a:bodyPr wrap="square" lIns="72810" tIns="36404" rIns="72810" bIns="36404" rtlCol="0">
            <a:spAutoFit/>
            <a:scene3d>
              <a:camera prst="orthographicFront"/>
              <a:lightRig rig="threePt" dir="t"/>
            </a:scene3d>
            <a:sp3d contourW="12700"/>
          </a:bodyPr>
          <a:lstStyle/>
          <a:p>
            <a:pPr marL="342900" lvl="0" indent="-342900" algn="just">
              <a:lnSpc>
                <a:spcPct val="115000"/>
              </a:lnSpc>
              <a:spcAft>
                <a:spcPts val="0"/>
              </a:spcAft>
              <a:buFont typeface="Century Gothic" panose="020B0502020202020204" charset="0"/>
              <a:buAutoNum type="arabicPeriod"/>
            </a:pPr>
            <a:r>
              <a:rPr lang="en-US" altLang="zh-CN" sz="2000" b="1" kern="100" dirty="0">
                <a:latin typeface="Times New Roman" panose="02020603050405020304"/>
                <a:ea typeface="宋体" panose="02010600030101010101" pitchFamily="2" charset="-122"/>
                <a:cs typeface="Times New Roman" panose="02020603050405020304"/>
              </a:rPr>
              <a:t>learn about the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rPr>
              <a:t>layout </a:t>
            </a:r>
            <a:r>
              <a:rPr lang="en-US" altLang="zh-CN" sz="2000" b="1" kern="100" dirty="0">
                <a:latin typeface="Times New Roman" panose="02020603050405020304"/>
                <a:ea typeface="宋体" panose="02010600030101010101" pitchFamily="2" charset="-122"/>
                <a:cs typeface="Times New Roman" panose="02020603050405020304"/>
              </a:rPr>
              <a:t>and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rPr>
              <a:t>contents</a:t>
            </a:r>
            <a:r>
              <a:rPr lang="en-US" altLang="zh-CN" sz="2000" b="1" kern="100" dirty="0">
                <a:latin typeface="Times New Roman" panose="02020603050405020304"/>
                <a:ea typeface="宋体" panose="02010600030101010101" pitchFamily="2" charset="-122"/>
                <a:cs typeface="Times New Roman" panose="02020603050405020304"/>
              </a:rPr>
              <a:t> of a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rPr>
              <a:t>speech</a:t>
            </a:r>
            <a:r>
              <a:rPr lang="en-US" altLang="zh-CN" sz="2000" b="1" kern="100" dirty="0">
                <a:latin typeface="Times New Roman" panose="02020603050405020304"/>
                <a:ea typeface="宋体" panose="02010600030101010101" pitchFamily="2" charset="-122"/>
                <a:cs typeface="Times New Roman" panose="02020603050405020304"/>
              </a:rPr>
              <a:t>;</a:t>
            </a:r>
            <a:endParaRPr lang="zh-CN" altLang="zh-CN" sz="2000" kern="100" dirty="0">
              <a:effectLst/>
              <a:latin typeface="Calibri" panose="020F0502020204030204"/>
              <a:ea typeface="宋体" panose="02010600030101010101" pitchFamily="2" charset="-122"/>
              <a:cs typeface="Times New Roman" panose="02020603050405020304"/>
            </a:endParaRPr>
          </a:p>
        </p:txBody>
      </p:sp>
      <p:grpSp>
        <p:nvGrpSpPr>
          <p:cNvPr id="5" name="组合 4"/>
          <p:cNvGrpSpPr/>
          <p:nvPr/>
        </p:nvGrpSpPr>
        <p:grpSpPr>
          <a:xfrm>
            <a:off x="2417475" y="1381366"/>
            <a:ext cx="716832" cy="786451"/>
            <a:chOff x="6238875" y="1704975"/>
            <a:chExt cx="533400" cy="533400"/>
          </a:xfrm>
        </p:grpSpPr>
        <p:sp>
          <p:nvSpPr>
            <p:cNvPr id="6" name="菱形 5"/>
            <p:cNvSpPr/>
            <p:nvPr/>
          </p:nvSpPr>
          <p:spPr>
            <a:xfrm>
              <a:off x="6238875" y="1704975"/>
              <a:ext cx="533400" cy="533400"/>
            </a:xfrm>
            <a:prstGeom prst="diamond">
              <a:avLst/>
            </a:prstGeom>
            <a:solidFill>
              <a:srgbClr val="A24A48"/>
            </a:solidFill>
            <a:ln w="19050" cap="flat" cmpd="sng" algn="ctr">
              <a:noFill/>
              <a:prstDash val="solid"/>
            </a:ln>
            <a:effectLst>
              <a:outerShdw blurRad="774700" dist="850900" dir="2700000" algn="tl" rotWithShape="0">
                <a:prstClr val="black">
                  <a:alpha val="11000"/>
                </a:prstClr>
              </a:outerShdw>
            </a:effectLst>
          </p:spPr>
          <p:txBody>
            <a:bodyPr rtlCol="0" anchor="ctr">
              <a:scene3d>
                <a:camera prst="orthographicFront"/>
                <a:lightRig rig="threePt" dir="t"/>
              </a:scene3d>
              <a:sp3d contourW="12700"/>
            </a:bodyPr>
            <a:lstStyle/>
            <a:p>
              <a:pPr algn="ctr" defTabSz="767715"/>
              <a:endParaRPr lang="zh-CN" altLang="en-US" sz="2200" b="1">
                <a:solidFill>
                  <a:srgbClr val="FFFFFF"/>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278370" y="1778617"/>
              <a:ext cx="474856" cy="357592"/>
            </a:xfrm>
            <a:prstGeom prst="rect">
              <a:avLst/>
            </a:prstGeom>
            <a:noFill/>
          </p:spPr>
          <p:txBody>
            <a:bodyPr wrap="square" rtlCol="0">
              <a:spAutoFit/>
              <a:scene3d>
                <a:camera prst="orthographicFront"/>
                <a:lightRig rig="threePt" dir="t"/>
              </a:scene3d>
              <a:sp3d contourW="12700"/>
            </a:bodyPr>
            <a:lstStyle/>
            <a:p>
              <a:pPr algn="ctr" defTabSz="767715">
                <a:lnSpc>
                  <a:spcPct val="114000"/>
                </a:lnSpc>
                <a:defRPr/>
              </a:pPr>
              <a:r>
                <a:rPr lang="en-US" altLang="zh-CN" sz="1600" b="1" dirty="0">
                  <a:solidFill>
                    <a:srgbClr val="FFFFFF"/>
                  </a:solidFill>
                  <a:latin typeface="微软雅黑" panose="020B0503020204020204" pitchFamily="34" charset="-122"/>
                  <a:ea typeface="微软雅黑" panose="020B0503020204020204" pitchFamily="34" charset="-122"/>
                </a:rPr>
                <a:t>01</a:t>
              </a:r>
              <a:endParaRPr lang="en-US" altLang="zh-CN" sz="1600" b="1" dirty="0">
                <a:solidFill>
                  <a:srgbClr val="FFFFFF"/>
                </a:solidFill>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3145311" y="2341497"/>
            <a:ext cx="5517535" cy="427462"/>
          </a:xfrm>
          <a:prstGeom prst="rect">
            <a:avLst/>
          </a:prstGeom>
          <a:noFill/>
        </p:spPr>
        <p:txBody>
          <a:bodyPr wrap="square" lIns="72810" tIns="36404" rIns="72810" bIns="36404" rtlCol="0">
            <a:spAutoFit/>
            <a:scene3d>
              <a:camera prst="orthographicFront"/>
              <a:lightRig rig="threePt" dir="t"/>
            </a:scene3d>
            <a:sp3d contourW="12700"/>
          </a:bodyPr>
          <a:lstStyle/>
          <a:p>
            <a:pPr lvl="0">
              <a:lnSpc>
                <a:spcPct val="115000"/>
              </a:lnSpc>
              <a:spcAft>
                <a:spcPts val="0"/>
              </a:spcAft>
            </a:pPr>
            <a:r>
              <a:rPr lang="en-US" altLang="zh-CN" sz="2000" b="1" kern="100" dirty="0">
                <a:latin typeface="Times New Roman" panose="02020603050405020304"/>
                <a:ea typeface="宋体" panose="02010600030101010101" pitchFamily="2" charset="-122"/>
                <a:cs typeface="Times New Roman" panose="02020603050405020304"/>
              </a:rPr>
              <a:t>2. write the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rPr>
              <a:t>Speaking Notes </a:t>
            </a:r>
            <a:r>
              <a:rPr lang="en-US" altLang="zh-CN" sz="2000" b="1" kern="100" dirty="0">
                <a:latin typeface="Times New Roman" panose="02020603050405020304"/>
                <a:ea typeface="宋体" panose="02010600030101010101" pitchFamily="2" charset="-122"/>
                <a:cs typeface="Times New Roman" panose="02020603050405020304"/>
              </a:rPr>
              <a:t>completely correctly;</a:t>
            </a:r>
            <a:endParaRPr lang="zh-CN" altLang="zh-CN" sz="2000" kern="100" dirty="0">
              <a:latin typeface="Calibri" panose="020F0502020204030204"/>
              <a:ea typeface="宋体" panose="02010600030101010101" pitchFamily="2" charset="-122"/>
              <a:cs typeface="Times New Roman" panose="02020603050405020304"/>
            </a:endParaRPr>
          </a:p>
        </p:txBody>
      </p:sp>
      <p:grpSp>
        <p:nvGrpSpPr>
          <p:cNvPr id="12" name="组合 11"/>
          <p:cNvGrpSpPr/>
          <p:nvPr/>
        </p:nvGrpSpPr>
        <p:grpSpPr>
          <a:xfrm>
            <a:off x="2417475" y="2184993"/>
            <a:ext cx="716832" cy="786451"/>
            <a:chOff x="6238875" y="2670175"/>
            <a:chExt cx="533400" cy="533400"/>
          </a:xfrm>
        </p:grpSpPr>
        <p:sp>
          <p:nvSpPr>
            <p:cNvPr id="13" name="菱形 12"/>
            <p:cNvSpPr/>
            <p:nvPr/>
          </p:nvSpPr>
          <p:spPr>
            <a:xfrm>
              <a:off x="6238875" y="2670175"/>
              <a:ext cx="533400" cy="533400"/>
            </a:xfrm>
            <a:prstGeom prst="diamond">
              <a:avLst/>
            </a:prstGeom>
            <a:solidFill>
              <a:srgbClr val="B2935C"/>
            </a:solidFill>
            <a:ln w="19050" cap="flat" cmpd="sng" algn="ctr">
              <a:noFill/>
              <a:prstDash val="solid"/>
            </a:ln>
            <a:effectLst>
              <a:outerShdw blurRad="774700" dist="850900" dir="2700000" algn="tl" rotWithShape="0">
                <a:prstClr val="black">
                  <a:alpha val="11000"/>
                </a:prstClr>
              </a:outerShdw>
            </a:effectLst>
          </p:spPr>
          <p:txBody>
            <a:bodyPr rtlCol="0" anchor="ctr">
              <a:scene3d>
                <a:camera prst="orthographicFront"/>
                <a:lightRig rig="threePt" dir="t"/>
              </a:scene3d>
              <a:sp3d contourW="12700"/>
            </a:bodyPr>
            <a:lstStyle/>
            <a:p>
              <a:pPr algn="ctr" defTabSz="767715"/>
              <a:endParaRPr lang="zh-CN" altLang="en-US" sz="2200" b="1">
                <a:solidFill>
                  <a:srgbClr val="FFFFF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278370" y="2750349"/>
              <a:ext cx="474856" cy="357592"/>
            </a:xfrm>
            <a:prstGeom prst="rect">
              <a:avLst/>
            </a:prstGeom>
            <a:noFill/>
          </p:spPr>
          <p:txBody>
            <a:bodyPr wrap="square" rtlCol="0">
              <a:spAutoFit/>
              <a:scene3d>
                <a:camera prst="orthographicFront"/>
                <a:lightRig rig="threePt" dir="t"/>
              </a:scene3d>
              <a:sp3d contourW="12700"/>
            </a:bodyPr>
            <a:lstStyle/>
            <a:p>
              <a:pPr algn="ctr" defTabSz="767715">
                <a:lnSpc>
                  <a:spcPct val="114000"/>
                </a:lnSpc>
                <a:defRPr/>
              </a:pPr>
              <a:r>
                <a:rPr lang="en-US" altLang="zh-CN" sz="1600" b="1" dirty="0">
                  <a:solidFill>
                    <a:srgbClr val="FFFFFF"/>
                  </a:solidFill>
                  <a:latin typeface="微软雅黑" panose="020B0503020204020204" pitchFamily="34" charset="-122"/>
                  <a:ea typeface="微软雅黑" panose="020B0503020204020204" pitchFamily="34" charset="-122"/>
                </a:rPr>
                <a:t>02</a:t>
              </a:r>
              <a:endParaRPr lang="en-US" altLang="zh-CN" sz="1600" b="1" dirty="0">
                <a:solidFill>
                  <a:srgbClr val="FFFFFF"/>
                </a:solidFill>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3108707" y="3106832"/>
            <a:ext cx="5517535" cy="427462"/>
          </a:xfrm>
          <a:prstGeom prst="rect">
            <a:avLst/>
          </a:prstGeom>
          <a:noFill/>
        </p:spPr>
        <p:txBody>
          <a:bodyPr wrap="square" lIns="72810" tIns="36404" rIns="72810" bIns="36404" rtlCol="0">
            <a:spAutoFit/>
            <a:scene3d>
              <a:camera prst="orthographicFront"/>
              <a:lightRig rig="threePt" dir="t"/>
            </a:scene3d>
            <a:sp3d contourW="12700"/>
          </a:bodyPr>
          <a:lstStyle/>
          <a:p>
            <a:pPr lvl="0" algn="just">
              <a:lnSpc>
                <a:spcPct val="115000"/>
              </a:lnSpc>
              <a:spcAft>
                <a:spcPts val="0"/>
              </a:spcAft>
            </a:pPr>
            <a:r>
              <a:rPr lang="en-US" altLang="zh-CN" sz="2000" b="1" kern="100" dirty="0">
                <a:latin typeface="Times New Roman" panose="02020603050405020304"/>
                <a:ea typeface="宋体" panose="02010600030101010101" pitchFamily="2" charset="-122"/>
                <a:cs typeface="Times New Roman" panose="02020603050405020304"/>
              </a:rPr>
              <a:t>3. Polish your speech more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rPr>
              <a:t>accurate</a:t>
            </a:r>
            <a:r>
              <a:rPr lang="en-US" altLang="zh-CN" sz="2000" b="1" kern="100" dirty="0">
                <a:latin typeface="Times New Roman" panose="02020603050405020304"/>
                <a:ea typeface="宋体" panose="02010600030101010101" pitchFamily="2" charset="-122"/>
                <a:cs typeface="Times New Roman" panose="02020603050405020304"/>
              </a:rPr>
              <a:t>;</a:t>
            </a:r>
            <a:endParaRPr lang="zh-CN" altLang="zh-CN" sz="2000" kern="100" dirty="0">
              <a:latin typeface="Calibri" panose="020F0502020204030204"/>
              <a:ea typeface="宋体" panose="02010600030101010101" pitchFamily="2" charset="-122"/>
              <a:cs typeface="Times New Roman" panose="02020603050405020304"/>
            </a:endParaRPr>
          </a:p>
        </p:txBody>
      </p:sp>
      <p:grpSp>
        <p:nvGrpSpPr>
          <p:cNvPr id="19" name="组合 18"/>
          <p:cNvGrpSpPr/>
          <p:nvPr/>
        </p:nvGrpSpPr>
        <p:grpSpPr>
          <a:xfrm>
            <a:off x="2417475" y="2988623"/>
            <a:ext cx="716832" cy="786451"/>
            <a:chOff x="6238875" y="3635375"/>
            <a:chExt cx="533400" cy="533400"/>
          </a:xfrm>
        </p:grpSpPr>
        <p:sp>
          <p:nvSpPr>
            <p:cNvPr id="20" name="菱形 19"/>
            <p:cNvSpPr/>
            <p:nvPr/>
          </p:nvSpPr>
          <p:spPr>
            <a:xfrm>
              <a:off x="6238875" y="3635375"/>
              <a:ext cx="533400" cy="533400"/>
            </a:xfrm>
            <a:prstGeom prst="diamond">
              <a:avLst/>
            </a:prstGeom>
            <a:solidFill>
              <a:srgbClr val="A24A48"/>
            </a:solidFill>
            <a:ln w="19050" cap="flat" cmpd="sng" algn="ctr">
              <a:noFill/>
              <a:prstDash val="solid"/>
            </a:ln>
            <a:effectLst>
              <a:outerShdw blurRad="774700" dist="850900" dir="2700000" algn="tl" rotWithShape="0">
                <a:prstClr val="black">
                  <a:alpha val="11000"/>
                </a:prstClr>
              </a:outerShdw>
            </a:effectLst>
          </p:spPr>
          <p:txBody>
            <a:bodyPr rtlCol="0" anchor="ctr">
              <a:scene3d>
                <a:camera prst="orthographicFront"/>
                <a:lightRig rig="threePt" dir="t"/>
              </a:scene3d>
              <a:sp3d contourW="12700"/>
            </a:bodyPr>
            <a:lstStyle/>
            <a:p>
              <a:pPr algn="ctr" defTabSz="767715"/>
              <a:endParaRPr lang="zh-CN" altLang="en-US" sz="2200" b="1">
                <a:solidFill>
                  <a:srgbClr val="FFFFFF"/>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278370" y="3715549"/>
              <a:ext cx="474856" cy="357592"/>
            </a:xfrm>
            <a:prstGeom prst="rect">
              <a:avLst/>
            </a:prstGeom>
            <a:noFill/>
          </p:spPr>
          <p:txBody>
            <a:bodyPr wrap="square" rtlCol="0">
              <a:spAutoFit/>
              <a:scene3d>
                <a:camera prst="orthographicFront"/>
                <a:lightRig rig="threePt" dir="t"/>
              </a:scene3d>
              <a:sp3d contourW="12700"/>
            </a:bodyPr>
            <a:lstStyle/>
            <a:p>
              <a:pPr algn="ctr" defTabSz="767715">
                <a:lnSpc>
                  <a:spcPct val="114000"/>
                </a:lnSpc>
                <a:defRPr/>
              </a:pPr>
              <a:r>
                <a:rPr lang="en-US" altLang="zh-CN" sz="1600" b="1" dirty="0">
                  <a:solidFill>
                    <a:srgbClr val="FFFFFF"/>
                  </a:solidFill>
                  <a:latin typeface="微软雅黑" panose="020B0503020204020204" pitchFamily="34" charset="-122"/>
                  <a:ea typeface="微软雅黑" panose="020B0503020204020204" pitchFamily="34" charset="-122"/>
                </a:rPr>
                <a:t>03</a:t>
              </a:r>
              <a:endParaRPr lang="en-US" altLang="zh-CN" sz="1600" b="1" dirty="0">
                <a:solidFill>
                  <a:srgbClr val="FFFFFF"/>
                </a:solidFill>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3134307" y="4010235"/>
            <a:ext cx="5301511" cy="427462"/>
          </a:xfrm>
          <a:prstGeom prst="rect">
            <a:avLst/>
          </a:prstGeom>
          <a:noFill/>
        </p:spPr>
        <p:txBody>
          <a:bodyPr wrap="square" lIns="72810" tIns="36404" rIns="72810" bIns="36404" rtlCol="0">
            <a:spAutoFit/>
            <a:scene3d>
              <a:camera prst="orthographicFront"/>
              <a:lightRig rig="threePt" dir="t"/>
            </a:scene3d>
            <a:sp3d contourW="12700"/>
          </a:bodyPr>
          <a:lstStyle/>
          <a:p>
            <a:pPr lvl="0" algn="just">
              <a:lnSpc>
                <a:spcPct val="115000"/>
              </a:lnSpc>
              <a:spcAft>
                <a:spcPts val="0"/>
              </a:spcAft>
            </a:pPr>
            <a:r>
              <a:rPr lang="en-US" altLang="zh-CN" sz="2000" b="1" kern="100" dirty="0">
                <a:latin typeface="Times New Roman" panose="02020603050405020304"/>
                <a:ea typeface="宋体" panose="02010600030101010101" pitchFamily="2" charset="-122"/>
                <a:cs typeface="Times New Roman" panose="02020603050405020304"/>
              </a:rPr>
              <a:t>4. know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rPr>
              <a:t>what</a:t>
            </a:r>
            <a:r>
              <a:rPr lang="en-US" altLang="zh-CN" sz="2000" b="1" kern="100" dirty="0">
                <a:latin typeface="Times New Roman" panose="02020603050405020304"/>
                <a:ea typeface="宋体" panose="02010600030101010101" pitchFamily="2" charset="-122"/>
                <a:cs typeface="Times New Roman" panose="02020603050405020304"/>
              </a:rPr>
              <a:t> a good Speaking Note </a:t>
            </a:r>
            <a:r>
              <a:rPr lang="en-US" altLang="zh-CN" sz="2000" b="1" u="sng" kern="100" dirty="0">
                <a:solidFill>
                  <a:srgbClr val="FF0000"/>
                </a:solidFill>
                <a:latin typeface="Times New Roman" panose="02020603050405020304"/>
                <a:ea typeface="宋体" panose="02010600030101010101" pitchFamily="2" charset="-122"/>
                <a:cs typeface="Times New Roman" panose="02020603050405020304"/>
              </a:rPr>
              <a:t>is like</a:t>
            </a:r>
            <a:r>
              <a:rPr lang="en-US" altLang="zh-CN" sz="2000" b="1" kern="100" dirty="0">
                <a:latin typeface="Times New Roman" panose="02020603050405020304"/>
                <a:ea typeface="宋体" panose="02010600030101010101" pitchFamily="2" charset="-122"/>
                <a:cs typeface="Times New Roman" panose="02020603050405020304"/>
              </a:rPr>
              <a:t>.</a:t>
            </a:r>
            <a:endParaRPr lang="zh-CN" altLang="zh-CN" sz="2000" kern="100" dirty="0">
              <a:latin typeface="Calibri" panose="020F0502020204030204"/>
              <a:ea typeface="宋体" panose="02010600030101010101" pitchFamily="2" charset="-122"/>
              <a:cs typeface="Times New Roman" panose="02020603050405020304"/>
            </a:endParaRPr>
          </a:p>
        </p:txBody>
      </p:sp>
      <p:grpSp>
        <p:nvGrpSpPr>
          <p:cNvPr id="26" name="组合 25"/>
          <p:cNvGrpSpPr/>
          <p:nvPr/>
        </p:nvGrpSpPr>
        <p:grpSpPr>
          <a:xfrm>
            <a:off x="2417475" y="3792250"/>
            <a:ext cx="716832" cy="786451"/>
            <a:chOff x="6238875" y="4600575"/>
            <a:chExt cx="533400" cy="533400"/>
          </a:xfrm>
        </p:grpSpPr>
        <p:sp>
          <p:nvSpPr>
            <p:cNvPr id="27" name="菱形 26"/>
            <p:cNvSpPr/>
            <p:nvPr/>
          </p:nvSpPr>
          <p:spPr>
            <a:xfrm>
              <a:off x="6238875" y="4600575"/>
              <a:ext cx="533400" cy="533400"/>
            </a:xfrm>
            <a:prstGeom prst="diamond">
              <a:avLst/>
            </a:prstGeom>
            <a:solidFill>
              <a:srgbClr val="B2935C"/>
            </a:solidFill>
            <a:ln w="19050" cap="flat" cmpd="sng" algn="ctr">
              <a:noFill/>
              <a:prstDash val="solid"/>
            </a:ln>
            <a:effectLst>
              <a:outerShdw blurRad="774700" dist="850900" dir="2700000" algn="tl" rotWithShape="0">
                <a:prstClr val="black">
                  <a:alpha val="11000"/>
                </a:prstClr>
              </a:outerShdw>
            </a:effectLst>
          </p:spPr>
          <p:txBody>
            <a:bodyPr rtlCol="0" anchor="ctr">
              <a:scene3d>
                <a:camera prst="orthographicFront"/>
                <a:lightRig rig="threePt" dir="t"/>
              </a:scene3d>
              <a:sp3d contourW="12700"/>
            </a:bodyPr>
            <a:lstStyle/>
            <a:p>
              <a:pPr algn="ctr" defTabSz="767715"/>
              <a:endParaRPr lang="zh-CN" altLang="en-US" sz="2200" b="1">
                <a:solidFill>
                  <a:srgbClr val="FFFFFF"/>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278370" y="4680749"/>
              <a:ext cx="474856" cy="357592"/>
            </a:xfrm>
            <a:prstGeom prst="rect">
              <a:avLst/>
            </a:prstGeom>
            <a:noFill/>
          </p:spPr>
          <p:txBody>
            <a:bodyPr wrap="square" rtlCol="0">
              <a:spAutoFit/>
              <a:scene3d>
                <a:camera prst="orthographicFront"/>
                <a:lightRig rig="threePt" dir="t"/>
              </a:scene3d>
              <a:sp3d contourW="12700"/>
            </a:bodyPr>
            <a:lstStyle/>
            <a:p>
              <a:pPr algn="ctr" defTabSz="767715">
                <a:lnSpc>
                  <a:spcPct val="114000"/>
                </a:lnSpc>
                <a:defRPr/>
              </a:pPr>
              <a:r>
                <a:rPr lang="en-US" altLang="zh-CN" sz="1600" b="1" dirty="0">
                  <a:solidFill>
                    <a:srgbClr val="FFFFFF"/>
                  </a:solidFill>
                  <a:latin typeface="微软雅黑" panose="020B0503020204020204" pitchFamily="34" charset="-122"/>
                  <a:ea typeface="微软雅黑" panose="020B0503020204020204" pitchFamily="34" charset="-122"/>
                </a:rPr>
                <a:t>04</a:t>
              </a:r>
              <a:endParaRPr lang="en-US" altLang="zh-CN" sz="1600" b="1" dirty="0">
                <a:solidFill>
                  <a:srgbClr val="FFFFFF"/>
                </a:solidFill>
                <a:latin typeface="微软雅黑" panose="020B0503020204020204" pitchFamily="34" charset="-122"/>
                <a:ea typeface="微软雅黑" panose="020B0503020204020204" pitchFamily="34" charset="-122"/>
              </a:endParaRPr>
            </a:p>
          </p:txBody>
        </p:sp>
      </p:grpSp>
      <p:pic>
        <p:nvPicPr>
          <p:cNvPr id="33" name="图片 32"/>
          <p:cNvPicPr>
            <a:picLocks noChangeAspect="1"/>
          </p:cNvPicPr>
          <p:nvPr/>
        </p:nvPicPr>
        <p:blipFill rotWithShape="1">
          <a:blip r:embed="rId1">
            <a:extLst>
              <a:ext uri="{28A0092B-C50C-407E-A947-70E740481C1C}">
                <a14:useLocalDpi xmlns:a14="http://schemas.microsoft.com/office/drawing/2010/main" val="0"/>
              </a:ext>
            </a:extLst>
          </a:blip>
          <a:srcRect l="16364" t="11122" r="16196" b="17102"/>
          <a:stretch>
            <a:fillRect/>
          </a:stretch>
        </p:blipFill>
        <p:spPr>
          <a:xfrm>
            <a:off x="179840" y="1489945"/>
            <a:ext cx="1975693" cy="3083619"/>
          </a:xfrm>
          <a:prstGeom prst="rect">
            <a:avLst/>
          </a:prstGeom>
        </p:spPr>
        <p:style>
          <a:lnRef idx="2">
            <a:srgbClr val="A24A48"/>
          </a:lnRef>
          <a:fillRef idx="1">
            <a:sysClr val="window" lastClr="FFFFFF"/>
          </a:fillRef>
          <a:effectRef idx="0">
            <a:srgbClr val="A24A48"/>
          </a:effectRef>
          <a:fontRef idx="minor">
            <a:sysClr val="windowText" lastClr="000000"/>
          </a:fontRef>
        </p:style>
      </p:pic>
      <p:sp>
        <p:nvSpPr>
          <p:cNvPr id="35" name="标题 1"/>
          <p:cNvSpPr txBox="1"/>
          <p:nvPr/>
        </p:nvSpPr>
        <p:spPr>
          <a:xfrm>
            <a:off x="5715" y="2093404"/>
            <a:ext cx="2464837" cy="1817055"/>
          </a:xfrm>
          <a:prstGeom prst="rect">
            <a:avLst/>
          </a:prstGeom>
          <a:solidFill>
            <a:sysClr val="window" lastClr="FFFFFF"/>
          </a:solidFill>
          <a:ln w="19050" cap="flat" cmpd="sng" algn="ctr">
            <a:solidFill>
              <a:srgbClr val="B2935C"/>
            </a:solidFill>
            <a:prstDash val="solid"/>
          </a:ln>
          <a:effectLst/>
        </p:spPr>
        <p:txBody>
          <a:bodyPr lIns="72810" tIns="36404" rIns="72810" bIns="36404">
            <a:noAutofit/>
          </a:bodyPr>
          <a:lstStyle>
            <a:lvl1pPr algn="ctr" defTabSz="914400" rtl="0" eaLnBrk="1" latinLnBrk="0" hangingPunct="1">
              <a:spcBef>
                <a:spcPct val="0"/>
              </a:spcBef>
              <a:buNone/>
              <a:defRPr sz="4400" kern="1200">
                <a:solidFill>
                  <a:sysClr val="windowText" lastClr="000000"/>
                </a:solidFill>
                <a:latin typeface="Century Gothic" panose="020B0502020202020204" charset="0"/>
                <a:ea typeface="+mn-ea"/>
                <a:cs typeface="+mn-ea"/>
              </a:defRPr>
            </a:lvl1pPr>
          </a:lstStyle>
          <a:p>
            <a:pPr marL="342900" lvl="0" indent="-342900" algn="l">
              <a:lnSpc>
                <a:spcPct val="115000"/>
              </a:lnSpc>
              <a:spcAft>
                <a:spcPts val="0"/>
              </a:spcAft>
              <a:buClr>
                <a:srgbClr val="FF0000"/>
              </a:buClr>
              <a:buFont typeface="Wingdings" panose="05000000000000000000"/>
              <a:buChar char=""/>
            </a:pPr>
            <a:endParaRPr lang="zh-CN" altLang="zh-CN" sz="2000" kern="100" dirty="0">
              <a:latin typeface="Calibri" panose="020F0502020204030204"/>
              <a:ea typeface="宋体" panose="02010600030101010101" pitchFamily="2" charset="-122"/>
              <a:cs typeface="Times New Roman" panose="02020603050405020304"/>
            </a:endParaRPr>
          </a:p>
          <a:p>
            <a:pPr marL="342900" lvl="0" indent="-342900" algn="l">
              <a:lnSpc>
                <a:spcPct val="115000"/>
              </a:lnSpc>
              <a:spcAft>
                <a:spcPts val="0"/>
              </a:spcAft>
              <a:buClr>
                <a:srgbClr val="FF0000"/>
              </a:buClr>
              <a:buFont typeface="Wingdings" panose="05000000000000000000"/>
              <a:buChar char=""/>
            </a:pPr>
            <a:r>
              <a:rPr lang="en-US" altLang="zh-CN" sz="2000" b="1" kern="100" dirty="0">
                <a:latin typeface="Times New Roman" panose="02020603050405020304"/>
                <a:ea typeface="宋体" panose="02010600030101010101" pitchFamily="2" charset="-122"/>
                <a:cs typeface="Times New Roman" panose="02020603050405020304"/>
              </a:rPr>
              <a:t>After teaching this lesson, you will</a:t>
            </a:r>
            <a:endParaRPr lang="zh-CN" altLang="zh-CN" sz="2000" kern="100" dirty="0">
              <a:effectLst/>
              <a:latin typeface="Calibri" panose="020F0502020204030204"/>
              <a:ea typeface="宋体" panose="02010600030101010101" pitchFamily="2" charset="-122"/>
              <a:cs typeface="Times New Roman" panose="02020603050405020304"/>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35"/>
                                        </p:tgtEl>
                                        <p:attrNameLst>
                                          <p:attrName>style.visibility</p:attrName>
                                        </p:attrNameLst>
                                      </p:cBhvr>
                                      <p:to>
                                        <p:strVal val="visible"/>
                                      </p:to>
                                    </p:set>
                                    <p:anim by="(-#ppt_w*2)" calcmode="lin" valueType="num">
                                      <p:cBhvr rctx="PPT">
                                        <p:cTn id="13" dur="500" autoRev="1" fill="hold">
                                          <p:stCondLst>
                                            <p:cond delay="0"/>
                                          </p:stCondLst>
                                        </p:cTn>
                                        <p:tgtEl>
                                          <p:spTgt spid="35"/>
                                        </p:tgtEl>
                                        <p:attrNameLst>
                                          <p:attrName>ppt_w</p:attrName>
                                        </p:attrNameLst>
                                      </p:cBhvr>
                                    </p:anim>
                                    <p:anim by="(#ppt_w*0.50)" calcmode="lin" valueType="num">
                                      <p:cBhvr>
                                        <p:cTn id="14" dur="500" decel="50000" autoRev="1" fill="hold">
                                          <p:stCondLst>
                                            <p:cond delay="0"/>
                                          </p:stCondLst>
                                        </p:cTn>
                                        <p:tgtEl>
                                          <p:spTgt spid="35"/>
                                        </p:tgtEl>
                                        <p:attrNameLst>
                                          <p:attrName>ppt_x</p:attrName>
                                        </p:attrNameLst>
                                      </p:cBhvr>
                                    </p:anim>
                                    <p:anim from="(-#ppt_h/2)" to="(#ppt_y)" calcmode="lin" valueType="num">
                                      <p:cBhvr>
                                        <p:cTn id="15" dur="1000" fill="hold">
                                          <p:stCondLst>
                                            <p:cond delay="0"/>
                                          </p:stCondLst>
                                        </p:cTn>
                                        <p:tgtEl>
                                          <p:spTgt spid="35"/>
                                        </p:tgtEl>
                                        <p:attrNameLst>
                                          <p:attrName>ppt_y</p:attrName>
                                        </p:attrNameLst>
                                      </p:cBhvr>
                                    </p:anim>
                                    <p:animRot by="21600000">
                                      <p:cBhvr>
                                        <p:cTn id="16" dur="1000" fill="hold">
                                          <p:stCondLst>
                                            <p:cond delay="0"/>
                                          </p:stCondLst>
                                        </p:cTn>
                                        <p:tgtEl>
                                          <p:spTgt spid="3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3" presetClass="entr" presetSubtype="272" fill="hold" grpId="0" nodeType="clickEffect">
                                  <p:stCondLst>
                                    <p:cond delay="0"/>
                                  </p:stCondLst>
                                  <p:iterate type="lt">
                                    <p:tmPct val="12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strVal val="2/3*#ppt_w"/>
                                          </p:val>
                                        </p:tav>
                                        <p:tav tm="100000">
                                          <p:val>
                                            <p:strVal val="#ppt_w"/>
                                          </p:val>
                                        </p:tav>
                                      </p:tavLst>
                                    </p:anim>
                                    <p:anim calcmode="lin" valueType="num">
                                      <p:cBhvr>
                                        <p:cTn id="40" dur="500" fill="hold"/>
                                        <p:tgtEl>
                                          <p:spTgt spid="8"/>
                                        </p:tgtEl>
                                        <p:attrNameLst>
                                          <p:attrName>ppt_h</p:attrName>
                                        </p:attrNameLst>
                                      </p:cBhvr>
                                      <p:tavLst>
                                        <p:tav tm="0">
                                          <p:val>
                                            <p:strVal val="2/3*#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par>
                          <p:cTn id="57" fill="hold">
                            <p:stCondLst>
                              <p:cond delay="3319"/>
                            </p:stCondLst>
                            <p:childTnLst>
                              <p:par>
                                <p:cTn id="58" presetID="23" presetClass="entr" presetSubtype="272" fill="hold" grpId="0" nodeType="afterEffect">
                                  <p:stCondLst>
                                    <p:cond delay="0"/>
                                  </p:stCondLst>
                                  <p:iterate type="lt">
                                    <p:tmPct val="12000"/>
                                  </p:iterate>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strVal val="2/3*#ppt_w"/>
                                          </p:val>
                                        </p:tav>
                                        <p:tav tm="100000">
                                          <p:val>
                                            <p:strVal val="#ppt_w"/>
                                          </p:val>
                                        </p:tav>
                                      </p:tavLst>
                                    </p:anim>
                                    <p:anim calcmode="lin" valueType="num">
                                      <p:cBhvr>
                                        <p:cTn id="61" dur="500" fill="hold"/>
                                        <p:tgtEl>
                                          <p:spTgt spid="15"/>
                                        </p:tgtEl>
                                        <p:attrNameLst>
                                          <p:attrName>ppt_h</p:attrName>
                                        </p:attrNameLst>
                                      </p:cBhvr>
                                      <p:tavLst>
                                        <p:tav tm="0">
                                          <p:val>
                                            <p:strVal val="2/3*#ppt_h"/>
                                          </p:val>
                                        </p:tav>
                                        <p:tav tm="100000">
                                          <p:val>
                                            <p:strVal val="#ppt_h"/>
                                          </p:val>
                                        </p:tav>
                                      </p:tavLst>
                                    </p:anim>
                                  </p:childTnLst>
                                </p:cTn>
                              </p:par>
                              <p:par>
                                <p:cTn id="62" presetID="26" presetClass="entr" presetSubtype="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580">
                                          <p:stCondLst>
                                            <p:cond delay="0"/>
                                          </p:stCondLst>
                                        </p:cTn>
                                        <p:tgtEl>
                                          <p:spTgt spid="19"/>
                                        </p:tgtEl>
                                      </p:cBhvr>
                                    </p:animEffect>
                                    <p:anim calcmode="lin" valueType="num">
                                      <p:cBhvr>
                                        <p:cTn id="6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0" dur="26">
                                          <p:stCondLst>
                                            <p:cond delay="650"/>
                                          </p:stCondLst>
                                        </p:cTn>
                                        <p:tgtEl>
                                          <p:spTgt spid="19"/>
                                        </p:tgtEl>
                                      </p:cBhvr>
                                      <p:to x="100000" y="60000"/>
                                    </p:animScale>
                                    <p:animScale>
                                      <p:cBhvr>
                                        <p:cTn id="71" dur="166" decel="50000">
                                          <p:stCondLst>
                                            <p:cond delay="676"/>
                                          </p:stCondLst>
                                        </p:cTn>
                                        <p:tgtEl>
                                          <p:spTgt spid="19"/>
                                        </p:tgtEl>
                                      </p:cBhvr>
                                      <p:to x="100000" y="100000"/>
                                    </p:animScale>
                                    <p:animScale>
                                      <p:cBhvr>
                                        <p:cTn id="72" dur="26">
                                          <p:stCondLst>
                                            <p:cond delay="1312"/>
                                          </p:stCondLst>
                                        </p:cTn>
                                        <p:tgtEl>
                                          <p:spTgt spid="19"/>
                                        </p:tgtEl>
                                      </p:cBhvr>
                                      <p:to x="100000" y="80000"/>
                                    </p:animScale>
                                    <p:animScale>
                                      <p:cBhvr>
                                        <p:cTn id="73" dur="166" decel="50000">
                                          <p:stCondLst>
                                            <p:cond delay="1338"/>
                                          </p:stCondLst>
                                        </p:cTn>
                                        <p:tgtEl>
                                          <p:spTgt spid="19"/>
                                        </p:tgtEl>
                                      </p:cBhvr>
                                      <p:to x="100000" y="100000"/>
                                    </p:animScale>
                                    <p:animScale>
                                      <p:cBhvr>
                                        <p:cTn id="74" dur="26">
                                          <p:stCondLst>
                                            <p:cond delay="1642"/>
                                          </p:stCondLst>
                                        </p:cTn>
                                        <p:tgtEl>
                                          <p:spTgt spid="19"/>
                                        </p:tgtEl>
                                      </p:cBhvr>
                                      <p:to x="100000" y="90000"/>
                                    </p:animScale>
                                    <p:animScale>
                                      <p:cBhvr>
                                        <p:cTn id="75" dur="166" decel="50000">
                                          <p:stCondLst>
                                            <p:cond delay="1668"/>
                                          </p:stCondLst>
                                        </p:cTn>
                                        <p:tgtEl>
                                          <p:spTgt spid="19"/>
                                        </p:tgtEl>
                                      </p:cBhvr>
                                      <p:to x="100000" y="100000"/>
                                    </p:animScale>
                                    <p:animScale>
                                      <p:cBhvr>
                                        <p:cTn id="76" dur="26">
                                          <p:stCondLst>
                                            <p:cond delay="1808"/>
                                          </p:stCondLst>
                                        </p:cTn>
                                        <p:tgtEl>
                                          <p:spTgt spid="19"/>
                                        </p:tgtEl>
                                      </p:cBhvr>
                                      <p:to x="100000" y="95000"/>
                                    </p:animScale>
                                    <p:animScale>
                                      <p:cBhvr>
                                        <p:cTn id="77" dur="166" decel="50000">
                                          <p:stCondLst>
                                            <p:cond delay="1834"/>
                                          </p:stCondLst>
                                        </p:cTn>
                                        <p:tgtEl>
                                          <p:spTgt spid="19"/>
                                        </p:tgtEl>
                                      </p:cBhvr>
                                      <p:to x="100000" y="100000"/>
                                    </p:animScale>
                                  </p:childTnLst>
                                </p:cTn>
                              </p:par>
                            </p:childTnLst>
                          </p:cTn>
                        </p:par>
                        <p:par>
                          <p:cTn id="78" fill="hold">
                            <p:stCondLst>
                              <p:cond delay="6699"/>
                            </p:stCondLst>
                            <p:childTnLst>
                              <p:par>
                                <p:cTn id="79" presetID="23" presetClass="entr" presetSubtype="272" fill="hold" grpId="0" nodeType="afterEffect">
                                  <p:stCondLst>
                                    <p:cond delay="0"/>
                                  </p:stCondLst>
                                  <p:iterate type="lt">
                                    <p:tmPct val="12000"/>
                                  </p:iterate>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strVal val="2/3*#ppt_w"/>
                                          </p:val>
                                        </p:tav>
                                        <p:tav tm="100000">
                                          <p:val>
                                            <p:strVal val="#ppt_w"/>
                                          </p:val>
                                        </p:tav>
                                      </p:tavLst>
                                    </p:anim>
                                    <p:anim calcmode="lin" valueType="num">
                                      <p:cBhvr>
                                        <p:cTn id="82" dur="500" fill="hold"/>
                                        <p:tgtEl>
                                          <p:spTgt spid="22"/>
                                        </p:tgtEl>
                                        <p:attrNameLst>
                                          <p:attrName>ppt_h</p:attrName>
                                        </p:attrNameLst>
                                      </p:cBhvr>
                                      <p:tavLst>
                                        <p:tav tm="0">
                                          <p:val>
                                            <p:strVal val="2/3*#ppt_h"/>
                                          </p:val>
                                        </p:tav>
                                        <p:tav tm="100000">
                                          <p:val>
                                            <p:strVal val="#ppt_h"/>
                                          </p:val>
                                        </p:tav>
                                      </p:tavLst>
                                    </p:anim>
                                  </p:childTnLst>
                                </p:cTn>
                              </p:par>
                              <p:par>
                                <p:cTn id="83" presetID="26"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down)">
                                      <p:cBhvr>
                                        <p:cTn id="85" dur="580">
                                          <p:stCondLst>
                                            <p:cond delay="0"/>
                                          </p:stCondLst>
                                        </p:cTn>
                                        <p:tgtEl>
                                          <p:spTgt spid="26"/>
                                        </p:tgtEl>
                                      </p:cBhvr>
                                    </p:animEffect>
                                    <p:anim calcmode="lin" valueType="num">
                                      <p:cBhvr>
                                        <p:cTn id="8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91" dur="26">
                                          <p:stCondLst>
                                            <p:cond delay="650"/>
                                          </p:stCondLst>
                                        </p:cTn>
                                        <p:tgtEl>
                                          <p:spTgt spid="26"/>
                                        </p:tgtEl>
                                      </p:cBhvr>
                                      <p:to x="100000" y="60000"/>
                                    </p:animScale>
                                    <p:animScale>
                                      <p:cBhvr>
                                        <p:cTn id="92" dur="166" decel="50000">
                                          <p:stCondLst>
                                            <p:cond delay="676"/>
                                          </p:stCondLst>
                                        </p:cTn>
                                        <p:tgtEl>
                                          <p:spTgt spid="26"/>
                                        </p:tgtEl>
                                      </p:cBhvr>
                                      <p:to x="100000" y="100000"/>
                                    </p:animScale>
                                    <p:animScale>
                                      <p:cBhvr>
                                        <p:cTn id="93" dur="26">
                                          <p:stCondLst>
                                            <p:cond delay="1312"/>
                                          </p:stCondLst>
                                        </p:cTn>
                                        <p:tgtEl>
                                          <p:spTgt spid="26"/>
                                        </p:tgtEl>
                                      </p:cBhvr>
                                      <p:to x="100000" y="80000"/>
                                    </p:animScale>
                                    <p:animScale>
                                      <p:cBhvr>
                                        <p:cTn id="94" dur="166" decel="50000">
                                          <p:stCondLst>
                                            <p:cond delay="1338"/>
                                          </p:stCondLst>
                                        </p:cTn>
                                        <p:tgtEl>
                                          <p:spTgt spid="26"/>
                                        </p:tgtEl>
                                      </p:cBhvr>
                                      <p:to x="100000" y="100000"/>
                                    </p:animScale>
                                    <p:animScale>
                                      <p:cBhvr>
                                        <p:cTn id="95" dur="26">
                                          <p:stCondLst>
                                            <p:cond delay="1642"/>
                                          </p:stCondLst>
                                        </p:cTn>
                                        <p:tgtEl>
                                          <p:spTgt spid="26"/>
                                        </p:tgtEl>
                                      </p:cBhvr>
                                      <p:to x="100000" y="90000"/>
                                    </p:animScale>
                                    <p:animScale>
                                      <p:cBhvr>
                                        <p:cTn id="96" dur="166" decel="50000">
                                          <p:stCondLst>
                                            <p:cond delay="1668"/>
                                          </p:stCondLst>
                                        </p:cTn>
                                        <p:tgtEl>
                                          <p:spTgt spid="26"/>
                                        </p:tgtEl>
                                      </p:cBhvr>
                                      <p:to x="100000" y="100000"/>
                                    </p:animScale>
                                    <p:animScale>
                                      <p:cBhvr>
                                        <p:cTn id="97" dur="26">
                                          <p:stCondLst>
                                            <p:cond delay="1808"/>
                                          </p:stCondLst>
                                        </p:cTn>
                                        <p:tgtEl>
                                          <p:spTgt spid="26"/>
                                        </p:tgtEl>
                                      </p:cBhvr>
                                      <p:to x="100000" y="95000"/>
                                    </p:animScale>
                                    <p:animScale>
                                      <p:cBhvr>
                                        <p:cTn id="98" dur="166" decel="50000">
                                          <p:stCondLst>
                                            <p:cond delay="1834"/>
                                          </p:stCondLst>
                                        </p:cTn>
                                        <p:tgtEl>
                                          <p:spTgt spid="26"/>
                                        </p:tgtEl>
                                      </p:cBhvr>
                                      <p:to x="100000" y="100000"/>
                                    </p:animScale>
                                  </p:childTnLst>
                                </p:cTn>
                              </p:par>
                            </p:childTnLst>
                          </p:cTn>
                        </p:par>
                        <p:par>
                          <p:cTn id="99" fill="hold">
                            <p:stCondLst>
                              <p:cond delay="9300"/>
                            </p:stCondLst>
                            <p:childTnLst>
                              <p:par>
                                <p:cTn id="100" presetID="23" presetClass="entr" presetSubtype="272" fill="hold" grpId="0" nodeType="afterEffect">
                                  <p:stCondLst>
                                    <p:cond delay="0"/>
                                  </p:stCondLst>
                                  <p:iterate type="lt">
                                    <p:tmPct val="12000"/>
                                  </p:iterate>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strVal val="2/3*#ppt_w"/>
                                          </p:val>
                                        </p:tav>
                                        <p:tav tm="100000">
                                          <p:val>
                                            <p:strVal val="#ppt_w"/>
                                          </p:val>
                                        </p:tav>
                                      </p:tavLst>
                                    </p:anim>
                                    <p:anim calcmode="lin" valueType="num">
                                      <p:cBhvr>
                                        <p:cTn id="103" dur="500" fill="hold"/>
                                        <p:tgtEl>
                                          <p:spTgt spid="29"/>
                                        </p:tgtEl>
                                        <p:attrNameLst>
                                          <p:attrName>ppt_h</p:attrName>
                                        </p:attrNameLst>
                                      </p:cBhvr>
                                      <p:tavLst>
                                        <p:tav tm="0">
                                          <p:val>
                                            <p:strVal val="2/3*#ppt_h"/>
                                          </p:val>
                                        </p:tav>
                                        <p:tav tm="100000">
                                          <p:val>
                                            <p:strVal val="#ppt_h"/>
                                          </p:val>
                                        </p:tav>
                                      </p:tavLst>
                                    </p:anim>
                                  </p:childTnLst>
                                </p:cTn>
                              </p:par>
                              <p:par>
                                <p:cTn id="104" presetID="16" presetClass="entr" presetSubtype="21"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barn(inVertical)">
                                      <p:cBhvr>
                                        <p:cTn id="10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5" grpId="0"/>
      <p:bldP spid="22" grpId="0"/>
      <p:bldP spid="29" grpId="0"/>
      <p:bldP spid="35" grpId="0" animBg="1"/>
      <p:bldP spid="25" grpId="0" bldLvl="0" animBg="1"/>
      <p:bldP spid="2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773" y="1057593"/>
            <a:ext cx="8640960" cy="4092575"/>
          </a:xfrm>
        </p:spPr>
        <p:txBody>
          <a:bodyPr/>
          <a:lstStyle/>
          <a:p>
            <a:pPr indent="267970"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Good afternoon, everybody!</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 think most of us </a:t>
            </a:r>
            <a:r>
              <a:rPr lang="en-US" altLang="zh-CN" sz="20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must have been nervous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before or during an exam.</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Many people think that proper nervousness </a:t>
            </a:r>
            <a:r>
              <a:rPr lang="en-US" altLang="zh-CN" sz="20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has its own advantages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For example, it can </a:t>
            </a:r>
            <a:r>
              <a:rPr lang="en-US" altLang="zh-CN" sz="20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help athletes perform well</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in sports. In the same way, nervousness can </a:t>
            </a:r>
            <a:r>
              <a:rPr lang="en-US" altLang="zh-CN" sz="20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activate our mind</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and help us </a:t>
            </a:r>
            <a:r>
              <a:rPr lang="en-US" altLang="zh-CN" sz="20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get good grades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20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However</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Being too nervous can </a:t>
            </a:r>
            <a:r>
              <a:rPr lang="en-US" altLang="zh-CN" sz="20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result in</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sleeplessness, which </a:t>
            </a:r>
            <a:r>
              <a:rPr lang="en-US" altLang="zh-CN" sz="20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does harm to our health</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What’s worse, it may make our brain upside down. </a:t>
            </a:r>
            <a:r>
              <a:rPr lang="en-US" altLang="zh-CN" sz="20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Worst of all</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we may be </a:t>
            </a:r>
            <a:r>
              <a:rPr lang="en-US" altLang="zh-CN" sz="20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too nervous to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write down any answers.</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In my opinion, several methods can be used to solve the problem above. Firstly, we should study hard, which will </a:t>
            </a:r>
            <a:r>
              <a:rPr lang="en-US" altLang="zh-CN" sz="20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make us more confident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Secondly, it is useful </a:t>
            </a:r>
            <a:r>
              <a:rPr lang="en-US" altLang="zh-CN" sz="2000" b="1" u="wavyHeavy" kern="100" dirty="0">
                <a:solidFill>
                  <a:srgbClr val="FF0000"/>
                </a:solidFill>
                <a:effectLst/>
                <a:uFill>
                  <a:solidFill>
                    <a:srgbClr val="00B050"/>
                  </a:solidFill>
                </a:uFill>
                <a:latin typeface="Times New Roman" panose="02020603050405020304" pitchFamily="18" charset="0"/>
                <a:ea typeface="宋体" panose="02010600030101010101" pitchFamily="2" charset="-122"/>
                <a:cs typeface="Times New Roman" panose="02020603050405020304" pitchFamily="18" charset="0"/>
              </a:rPr>
              <a:t>to breathe deeply to calm down</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before exams.</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r>
              <a:rPr lang="en-US" altLang="zh-CN" sz="2000" kern="100" dirty="0">
                <a:effectLst/>
                <a:latin typeface="Calibri" panose="020F0502020204030204" charset="0"/>
                <a:ea typeface="宋体" panose="02010600030101010101" pitchFamily="2" charset="-122"/>
                <a:cs typeface="Times New Roman" panose="02020603050405020304" pitchFamily="18" charset="0"/>
              </a:rPr>
              <a:t>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That’s all, thank you.</a:t>
            </a:r>
            <a:br>
              <a:rPr lang="zh-CN" altLang="zh-CN" sz="2000" kern="100" dirty="0">
                <a:effectLst/>
                <a:latin typeface="Calibri" panose="020F0502020204030204" charset="0"/>
                <a:ea typeface="宋体" panose="02010600030101010101" pitchFamily="2" charset="-122"/>
                <a:cs typeface="Times New Roman" panose="02020603050405020304" pitchFamily="18" charset="0"/>
              </a:rPr>
            </a:br>
            <a:endParaRPr lang="zh-CN" altLang="en-US" sz="2000" dirty="0"/>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3" name="文本框 2"/>
          <p:cNvSpPr txBox="1"/>
          <p:nvPr/>
        </p:nvSpPr>
        <p:spPr>
          <a:xfrm>
            <a:off x="1259840" y="193040"/>
            <a:ext cx="4725035" cy="501650"/>
          </a:xfrm>
          <a:prstGeom prst="rect">
            <a:avLst/>
          </a:prstGeom>
          <a:noFill/>
        </p:spPr>
        <p:txBody>
          <a:bodyPr wrap="square" rtlCol="0" anchor="t">
            <a:spAutoFit/>
          </a:bodyPr>
          <a:p>
            <a:r>
              <a:rPr lang="zh-CN" altLang="en-US" sz="2665" b="1"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Writing Sample</a:t>
            </a:r>
            <a:endParaRPr lang="zh-CN" altLang="en-US"/>
          </a:p>
        </p:txBody>
      </p:sp>
      <p:pic>
        <p:nvPicPr>
          <p:cNvPr id="16" name="图片 49156" descr="t01bf2bc8f23f917026"/>
          <p:cNvPicPr>
            <a:picLocks noChangeAspect="1"/>
          </p:cNvPicPr>
          <p:nvPr/>
        </p:nvPicPr>
        <p:blipFill>
          <a:blip r:embed="rId1">
            <a:clrChange>
              <a:clrFrom>
                <a:srgbClr val="FFFFFF">
                  <a:alpha val="100000"/>
                </a:srgbClr>
              </a:clrFrom>
              <a:clrTo>
                <a:srgbClr val="FFFFFF">
                  <a:alpha val="100000"/>
                  <a:alpha val="0"/>
                </a:srgbClr>
              </a:clrTo>
            </a:clrChange>
          </a:blip>
          <a:srcRect t="10644" b="5336"/>
          <a:stretch>
            <a:fillRect/>
          </a:stretch>
        </p:blipFill>
        <p:spPr>
          <a:xfrm>
            <a:off x="6300470" y="48895"/>
            <a:ext cx="2980690" cy="14160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5" grpId="0" bldLvl="0" animBg="1"/>
      <p:bldP spid="2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椭圆 84"/>
          <p:cNvSpPr/>
          <p:nvPr/>
        </p:nvSpPr>
        <p:spPr>
          <a:xfrm>
            <a:off x="7257177" y="4936970"/>
            <a:ext cx="417400" cy="556564"/>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0678" tIns="30339" rIns="60678" bIns="30339" anchor="ctr"/>
          <a:lstStyle/>
          <a:p>
            <a:pPr algn="ctr">
              <a:defRPr/>
            </a:pPr>
            <a:endParaRPr lang="zh-CN" altLang="en-US" sz="1500">
              <a:solidFill>
                <a:srgbClr val="FF0000"/>
              </a:solidFill>
            </a:endParaRPr>
          </a:p>
        </p:txBody>
      </p:sp>
      <p:sp>
        <p:nvSpPr>
          <p:cNvPr id="86" name="椭圆 85"/>
          <p:cNvSpPr/>
          <p:nvPr/>
        </p:nvSpPr>
        <p:spPr>
          <a:xfrm>
            <a:off x="7781245" y="3914119"/>
            <a:ext cx="228968" cy="305308"/>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0678" tIns="30339" rIns="60678" bIns="30339" anchor="ctr"/>
          <a:lstStyle/>
          <a:p>
            <a:pPr algn="ctr">
              <a:defRPr/>
            </a:pPr>
            <a:endParaRPr lang="zh-CN" altLang="en-US" sz="1500">
              <a:solidFill>
                <a:srgbClr val="FF0000"/>
              </a:solidFill>
            </a:endParaRPr>
          </a:p>
        </p:txBody>
      </p:sp>
      <p:grpSp>
        <p:nvGrpSpPr>
          <p:cNvPr id="2" name="组合 86"/>
          <p:cNvGrpSpPr/>
          <p:nvPr/>
        </p:nvGrpSpPr>
        <p:grpSpPr>
          <a:xfrm>
            <a:off x="6748344" y="5291828"/>
            <a:ext cx="183138" cy="244197"/>
            <a:chOff x="304800" y="673100"/>
            <a:chExt cx="4000500" cy="4000500"/>
          </a:xfrm>
          <a:effectLst>
            <a:outerShdw blurRad="381000" dist="152400" dir="8100000" algn="tr" rotWithShape="0">
              <a:prstClr val="black">
                <a:alpha val="7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FF0000"/>
                </a:solidFill>
              </a:endParaRPr>
            </a:p>
          </p:txBody>
        </p:sp>
        <p:sp>
          <p:nvSpPr>
            <p:cNvPr id="89" name="椭圆 8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FF0000"/>
                </a:solidFill>
              </a:endParaRPr>
            </a:p>
          </p:txBody>
        </p:sp>
      </p:grpSp>
      <p:grpSp>
        <p:nvGrpSpPr>
          <p:cNvPr id="4" name="组合 89"/>
          <p:cNvGrpSpPr/>
          <p:nvPr/>
        </p:nvGrpSpPr>
        <p:grpSpPr>
          <a:xfrm>
            <a:off x="6858554" y="4551718"/>
            <a:ext cx="239919" cy="319910"/>
            <a:chOff x="304800" y="673100"/>
            <a:chExt cx="4000500" cy="4000500"/>
          </a:xfrm>
          <a:effectLst>
            <a:outerShdw blurRad="381000" dist="152400" dir="8100000" algn="tr" rotWithShape="0">
              <a:prstClr val="black">
                <a:alpha val="7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C00000"/>
                </a:solidFill>
              </a:endParaRPr>
            </a:p>
          </p:txBody>
        </p:sp>
        <p:sp>
          <p:nvSpPr>
            <p:cNvPr id="92" name="椭圆 9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C00000"/>
                </a:solidFill>
              </a:endParaRPr>
            </a:p>
          </p:txBody>
        </p:sp>
      </p:grpSp>
      <p:grpSp>
        <p:nvGrpSpPr>
          <p:cNvPr id="5" name="组合 92"/>
          <p:cNvGrpSpPr/>
          <p:nvPr/>
        </p:nvGrpSpPr>
        <p:grpSpPr>
          <a:xfrm>
            <a:off x="7771568" y="4612509"/>
            <a:ext cx="340296" cy="453753"/>
            <a:chOff x="304800" y="673100"/>
            <a:chExt cx="4000500" cy="4000500"/>
          </a:xfrm>
          <a:effectLst>
            <a:outerShdw blurRad="317500" dist="1905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FF0000"/>
                </a:solidFill>
              </a:endParaRPr>
            </a:p>
          </p:txBody>
        </p:sp>
        <p:sp>
          <p:nvSpPr>
            <p:cNvPr id="95" name="椭圆 9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FF0000"/>
                </a:solidFill>
              </a:endParaRPr>
            </a:p>
          </p:txBody>
        </p:sp>
      </p:grpSp>
      <p:sp>
        <p:nvSpPr>
          <p:cNvPr id="96" name="椭圆 95"/>
          <p:cNvSpPr/>
          <p:nvPr/>
        </p:nvSpPr>
        <p:spPr>
          <a:xfrm>
            <a:off x="7916215" y="5538009"/>
            <a:ext cx="114485" cy="15265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0678" tIns="30339" rIns="60678" bIns="30339" anchor="ctr"/>
          <a:lstStyle/>
          <a:p>
            <a:pPr algn="ctr">
              <a:defRPr/>
            </a:pPr>
            <a:endParaRPr lang="zh-CN" altLang="en-US" sz="1500">
              <a:solidFill>
                <a:srgbClr val="FF0000"/>
              </a:solidFill>
            </a:endParaRPr>
          </a:p>
        </p:txBody>
      </p:sp>
      <p:sp>
        <p:nvSpPr>
          <p:cNvPr id="104" name="椭圆 103"/>
          <p:cNvSpPr/>
          <p:nvPr/>
        </p:nvSpPr>
        <p:spPr>
          <a:xfrm>
            <a:off x="1686719" y="4050771"/>
            <a:ext cx="564885" cy="752740"/>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678" tIns="30339" rIns="60678" bIns="30339" anchor="ctr"/>
          <a:lstStyle/>
          <a:p>
            <a:pPr algn="ctr">
              <a:defRPr/>
            </a:pPr>
            <a:endParaRPr lang="zh-CN" altLang="en-US" sz="1500">
              <a:solidFill>
                <a:prstClr val="white"/>
              </a:solidFill>
            </a:endParaRPr>
          </a:p>
        </p:txBody>
      </p:sp>
      <p:sp>
        <p:nvSpPr>
          <p:cNvPr id="105" name="椭圆 104"/>
          <p:cNvSpPr/>
          <p:nvPr/>
        </p:nvSpPr>
        <p:spPr>
          <a:xfrm>
            <a:off x="1854729" y="1317628"/>
            <a:ext cx="228865" cy="305594"/>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678" tIns="30339" rIns="60678" bIns="30339" anchor="ctr"/>
          <a:lstStyle/>
          <a:p>
            <a:pPr algn="ctr">
              <a:defRPr/>
            </a:pPr>
            <a:endParaRPr lang="zh-CN" altLang="en-US" sz="1500">
              <a:solidFill>
                <a:prstClr val="white"/>
              </a:solidFill>
            </a:endParaRPr>
          </a:p>
        </p:txBody>
      </p:sp>
      <p:grpSp>
        <p:nvGrpSpPr>
          <p:cNvPr id="6" name="组合 105"/>
          <p:cNvGrpSpPr/>
          <p:nvPr/>
        </p:nvGrpSpPr>
        <p:grpSpPr>
          <a:xfrm>
            <a:off x="3320209" y="4841111"/>
            <a:ext cx="250869" cy="334511"/>
            <a:chOff x="304800" y="673100"/>
            <a:chExt cx="4000500" cy="4000500"/>
          </a:xfrm>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C00000"/>
                </a:solidFill>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C00000"/>
                </a:solidFill>
              </a:endParaRPr>
            </a:p>
          </p:txBody>
        </p:sp>
      </p:grpSp>
      <p:grpSp>
        <p:nvGrpSpPr>
          <p:cNvPr id="7" name="组合 108"/>
          <p:cNvGrpSpPr/>
          <p:nvPr/>
        </p:nvGrpSpPr>
        <p:grpSpPr>
          <a:xfrm>
            <a:off x="2768697" y="805834"/>
            <a:ext cx="519890" cy="693226"/>
            <a:chOff x="304800" y="673100"/>
            <a:chExt cx="4000500" cy="4000500"/>
          </a:xfrm>
          <a:effectLst>
            <a:outerShdw blurRad="317500" dist="1905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black"/>
                </a:solidFill>
              </a:endParaRPr>
            </a:p>
          </p:txBody>
        </p:sp>
        <p:sp>
          <p:nvSpPr>
            <p:cNvPr id="117" name="椭圆 1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grpSp>
      <p:grpSp>
        <p:nvGrpSpPr>
          <p:cNvPr id="8" name="组合 117"/>
          <p:cNvGrpSpPr/>
          <p:nvPr/>
        </p:nvGrpSpPr>
        <p:grpSpPr>
          <a:xfrm>
            <a:off x="2387852" y="4821829"/>
            <a:ext cx="183138" cy="244197"/>
            <a:chOff x="304800" y="673100"/>
            <a:chExt cx="4000500" cy="4000500"/>
          </a:xfrm>
          <a:effectLst>
            <a:outerShdw blurRad="381000" dist="152400" dir="8100000" algn="tr" rotWithShape="0">
              <a:prstClr val="black">
                <a:alpha val="7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black"/>
                </a:solidFill>
              </a:endParaRPr>
            </a:p>
          </p:txBody>
        </p:sp>
        <p:sp>
          <p:nvSpPr>
            <p:cNvPr id="129" name="椭圆 1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grpSp>
      <p:grpSp>
        <p:nvGrpSpPr>
          <p:cNvPr id="9" name="组合 129"/>
          <p:cNvGrpSpPr/>
          <p:nvPr/>
        </p:nvGrpSpPr>
        <p:grpSpPr>
          <a:xfrm>
            <a:off x="1284100" y="3495719"/>
            <a:ext cx="239919" cy="319910"/>
            <a:chOff x="304800" y="673100"/>
            <a:chExt cx="4000500" cy="4000500"/>
          </a:xfrm>
          <a:effectLst>
            <a:outerShdw blurRad="381000" dist="152400" dir="8100000" algn="tr" rotWithShape="0">
              <a:prstClr val="black">
                <a:alpha val="70000"/>
              </a:prstClr>
            </a:outerShdw>
          </a:effectLst>
        </p:grpSpPr>
        <p:sp>
          <p:nvSpPr>
            <p:cNvPr id="131" name="同心圆 1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black"/>
                </a:solidFill>
              </a:endParaRPr>
            </a:p>
          </p:txBody>
        </p:sp>
        <p:sp>
          <p:nvSpPr>
            <p:cNvPr id="132" name="椭圆 13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grpSp>
      <p:sp>
        <p:nvSpPr>
          <p:cNvPr id="133" name="椭圆 132"/>
          <p:cNvSpPr/>
          <p:nvPr/>
        </p:nvSpPr>
        <p:spPr>
          <a:xfrm>
            <a:off x="3787512" y="805657"/>
            <a:ext cx="228864" cy="305593"/>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678" tIns="30339" rIns="60678" bIns="30339" anchor="ctr"/>
          <a:lstStyle/>
          <a:p>
            <a:pPr algn="ctr">
              <a:defRPr/>
            </a:pPr>
            <a:endParaRPr lang="zh-CN" altLang="en-US" sz="1500">
              <a:solidFill>
                <a:srgbClr val="C00000"/>
              </a:solidFill>
            </a:endParaRPr>
          </a:p>
        </p:txBody>
      </p:sp>
      <p:sp>
        <p:nvSpPr>
          <p:cNvPr id="134" name="椭圆 133"/>
          <p:cNvSpPr/>
          <p:nvPr/>
        </p:nvSpPr>
        <p:spPr>
          <a:xfrm>
            <a:off x="3159128" y="4202909"/>
            <a:ext cx="115094" cy="15345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678" tIns="30339" rIns="60678" bIns="30339" anchor="ctr"/>
          <a:lstStyle/>
          <a:p>
            <a:pPr algn="ctr">
              <a:defRPr/>
            </a:pPr>
            <a:endParaRPr lang="zh-CN" altLang="en-US" sz="1500">
              <a:solidFill>
                <a:srgbClr val="C00000"/>
              </a:solidFill>
            </a:endParaRPr>
          </a:p>
        </p:txBody>
      </p:sp>
      <p:grpSp>
        <p:nvGrpSpPr>
          <p:cNvPr id="10" name="组合 134"/>
          <p:cNvGrpSpPr/>
          <p:nvPr/>
        </p:nvGrpSpPr>
        <p:grpSpPr>
          <a:xfrm>
            <a:off x="3639623" y="4516893"/>
            <a:ext cx="376805" cy="502436"/>
            <a:chOff x="304800" y="673100"/>
            <a:chExt cx="4000500" cy="4000500"/>
          </a:xfrm>
          <a:effectLst>
            <a:outerShdw blurRad="317500" dist="190500" dir="8100000" algn="tr" rotWithShape="0">
              <a:prstClr val="black">
                <a:alpha val="50000"/>
              </a:prstClr>
            </a:outerShdw>
          </a:effectLst>
        </p:grpSpPr>
        <p:sp>
          <p:nvSpPr>
            <p:cNvPr id="136" name="同心圆 1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C00000"/>
                </a:solidFill>
              </a:endParaRPr>
            </a:p>
          </p:txBody>
        </p:sp>
        <p:sp>
          <p:nvSpPr>
            <p:cNvPr id="137" name="椭圆 1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C00000"/>
                </a:solidFill>
              </a:endParaRPr>
            </a:p>
          </p:txBody>
        </p:sp>
      </p:grpSp>
      <p:sp>
        <p:nvSpPr>
          <p:cNvPr id="138" name="椭圆 137"/>
          <p:cNvSpPr/>
          <p:nvPr/>
        </p:nvSpPr>
        <p:spPr>
          <a:xfrm>
            <a:off x="1039814" y="4700324"/>
            <a:ext cx="316178" cy="422010"/>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678" tIns="30339" rIns="60678" bIns="30339" anchor="ctr"/>
          <a:lstStyle/>
          <a:p>
            <a:pPr algn="ctr">
              <a:defRPr/>
            </a:pPr>
            <a:endParaRPr lang="zh-CN" altLang="en-US" sz="1500">
              <a:solidFill>
                <a:prstClr val="white"/>
              </a:solidFill>
            </a:endParaRPr>
          </a:p>
        </p:txBody>
      </p:sp>
      <p:grpSp>
        <p:nvGrpSpPr>
          <p:cNvPr id="11" name="组合 138"/>
          <p:cNvGrpSpPr/>
          <p:nvPr/>
        </p:nvGrpSpPr>
        <p:grpSpPr>
          <a:xfrm>
            <a:off x="2705912" y="4016835"/>
            <a:ext cx="250869" cy="334511"/>
            <a:chOff x="304800" y="673100"/>
            <a:chExt cx="4000500" cy="4000500"/>
          </a:xfrm>
          <a:effectLst>
            <a:outerShdw blurRad="381000" dist="152400" dir="8100000" algn="tr" rotWithShape="0">
              <a:prstClr val="black">
                <a:alpha val="70000"/>
              </a:prstClr>
            </a:outerShdw>
          </a:effectLst>
        </p:grpSpPr>
        <p:sp>
          <p:nvSpPr>
            <p:cNvPr id="140"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black"/>
                </a:solidFill>
              </a:endParaRPr>
            </a:p>
          </p:txBody>
        </p:sp>
        <p:sp>
          <p:nvSpPr>
            <p:cNvPr id="141" name="椭圆 1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grpSp>
      <p:grpSp>
        <p:nvGrpSpPr>
          <p:cNvPr id="12" name="组合 141"/>
          <p:cNvGrpSpPr/>
          <p:nvPr/>
        </p:nvGrpSpPr>
        <p:grpSpPr>
          <a:xfrm>
            <a:off x="2697917" y="184132"/>
            <a:ext cx="183138" cy="244197"/>
            <a:chOff x="304800" y="673100"/>
            <a:chExt cx="4000500" cy="4000500"/>
          </a:xfrm>
          <a:effectLst>
            <a:outerShdw blurRad="381000" dist="152400" dir="8100000" algn="tr" rotWithShape="0">
              <a:prstClr val="black">
                <a:alpha val="70000"/>
              </a:prstClr>
            </a:outerShdw>
          </a:effectLst>
        </p:grpSpPr>
        <p:sp>
          <p:nvSpPr>
            <p:cNvPr id="143" name="同心圆 1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black"/>
                </a:solidFill>
              </a:endParaRPr>
            </a:p>
          </p:txBody>
        </p:sp>
        <p:sp>
          <p:nvSpPr>
            <p:cNvPr id="144" name="椭圆 1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grpSp>
      <p:grpSp>
        <p:nvGrpSpPr>
          <p:cNvPr id="13" name="组合 144"/>
          <p:cNvGrpSpPr/>
          <p:nvPr/>
        </p:nvGrpSpPr>
        <p:grpSpPr>
          <a:xfrm>
            <a:off x="1294575" y="832533"/>
            <a:ext cx="239919" cy="319910"/>
            <a:chOff x="304800" y="673100"/>
            <a:chExt cx="4000500" cy="4000500"/>
          </a:xfrm>
          <a:effectLst>
            <a:outerShdw blurRad="381000" dist="152400" dir="8100000" algn="tr" rotWithShape="0">
              <a:prstClr val="black">
                <a:alpha val="70000"/>
              </a:prstClr>
            </a:outerShdw>
          </a:effectLst>
        </p:grpSpPr>
        <p:sp>
          <p:nvSpPr>
            <p:cNvPr id="146" name="同心圆 1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black"/>
                </a:solidFill>
              </a:endParaRPr>
            </a:p>
          </p:txBody>
        </p:sp>
        <p:sp>
          <p:nvSpPr>
            <p:cNvPr id="147" name="椭圆 1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grpSp>
      <p:sp>
        <p:nvSpPr>
          <p:cNvPr id="148" name="椭圆 147"/>
          <p:cNvSpPr/>
          <p:nvPr/>
        </p:nvSpPr>
        <p:spPr>
          <a:xfrm>
            <a:off x="2448722" y="545044"/>
            <a:ext cx="113771" cy="152136"/>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678" tIns="30339" rIns="60678" bIns="30339" anchor="ctr"/>
          <a:lstStyle/>
          <a:p>
            <a:pPr algn="ctr">
              <a:defRPr/>
            </a:pPr>
            <a:endParaRPr lang="zh-CN" altLang="en-US" sz="1500">
              <a:solidFill>
                <a:prstClr val="white"/>
              </a:solidFill>
            </a:endParaRPr>
          </a:p>
        </p:txBody>
      </p:sp>
      <p:grpSp>
        <p:nvGrpSpPr>
          <p:cNvPr id="14" name="组合 148"/>
          <p:cNvGrpSpPr/>
          <p:nvPr/>
        </p:nvGrpSpPr>
        <p:grpSpPr>
          <a:xfrm>
            <a:off x="1059443" y="1317477"/>
            <a:ext cx="606553" cy="808783"/>
            <a:chOff x="304800" y="673100"/>
            <a:chExt cx="4000500" cy="4000500"/>
          </a:xfrm>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black"/>
                </a:solidFill>
              </a:endParaRPr>
            </a:p>
          </p:txBody>
        </p:sp>
        <p:sp>
          <p:nvSpPr>
            <p:cNvPr id="151" name="椭圆 1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grpSp>
      <p:grpSp>
        <p:nvGrpSpPr>
          <p:cNvPr id="15" name="组合 151"/>
          <p:cNvGrpSpPr/>
          <p:nvPr/>
        </p:nvGrpSpPr>
        <p:grpSpPr>
          <a:xfrm>
            <a:off x="3647851" y="315509"/>
            <a:ext cx="239919" cy="319910"/>
            <a:chOff x="304800" y="673100"/>
            <a:chExt cx="4000500" cy="4000500"/>
          </a:xfrm>
          <a:effectLst>
            <a:outerShdw blurRad="381000" dist="152400" dir="8100000" algn="tr" rotWithShape="0">
              <a:prstClr val="black">
                <a:alpha val="7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C00000"/>
                </a:solidFill>
              </a:endParaRPr>
            </a:p>
          </p:txBody>
        </p:sp>
        <p:sp>
          <p:nvSpPr>
            <p:cNvPr id="154" name="椭圆 15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srgbClr val="C00000"/>
                </a:solidFill>
              </a:endParaRPr>
            </a:p>
          </p:txBody>
        </p:sp>
      </p:grpSp>
      <p:sp>
        <p:nvSpPr>
          <p:cNvPr id="155" name="椭圆 154"/>
          <p:cNvSpPr/>
          <p:nvPr/>
        </p:nvSpPr>
        <p:spPr>
          <a:xfrm>
            <a:off x="1026586" y="2763576"/>
            <a:ext cx="115094" cy="153459"/>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678" tIns="30339" rIns="60678" bIns="30339" anchor="ctr"/>
          <a:lstStyle/>
          <a:p>
            <a:pPr algn="ctr">
              <a:defRPr/>
            </a:pPr>
            <a:endParaRPr lang="zh-CN" altLang="en-US" sz="1500">
              <a:solidFill>
                <a:prstClr val="white"/>
              </a:solidFill>
            </a:endParaRPr>
          </a:p>
        </p:txBody>
      </p:sp>
      <p:grpSp>
        <p:nvGrpSpPr>
          <p:cNvPr id="16" name="组合 156"/>
          <p:cNvGrpSpPr/>
          <p:nvPr/>
        </p:nvGrpSpPr>
        <p:grpSpPr>
          <a:xfrm>
            <a:off x="1615581" y="1622780"/>
            <a:ext cx="1558604" cy="1894793"/>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black"/>
                </a:solidFill>
              </a:endParaRPr>
            </a:p>
          </p:txBody>
        </p:sp>
        <p:sp>
          <p:nvSpPr>
            <p:cNvPr id="160" name="椭圆 1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solidFill>
                  <a:prstClr val="white"/>
                </a:solidFill>
              </a:endParaRPr>
            </a:p>
          </p:txBody>
        </p:sp>
      </p:grpSp>
      <p:sp>
        <p:nvSpPr>
          <p:cNvPr id="17" name="标题 1"/>
          <p:cNvSpPr>
            <a:spLocks noGrp="1"/>
          </p:cNvSpPr>
          <p:nvPr/>
        </p:nvSpPr>
        <p:spPr>
          <a:xfrm>
            <a:off x="3616459" y="2568967"/>
            <a:ext cx="4338345" cy="1015434"/>
          </a:xfrm>
          <a:prstGeom prst="rect">
            <a:avLst/>
          </a:prstGeom>
        </p:spPr>
        <p:txBody>
          <a:bodyPr vert="horz" lIns="91386" tIns="45692" rIns="91386" bIns="45692" rtlCol="0" anchor="ctr">
            <a:noAutofit/>
          </a:bodyPr>
          <a:lstStyle>
            <a:lvl1pPr algn="ctr" defTabSz="913765" rtl="0" eaLnBrk="1" latinLnBrk="0" hangingPunct="1">
              <a:spcBef>
                <a:spcPct val="0"/>
              </a:spcBef>
              <a:buNone/>
              <a:defRPr sz="1900" kern="1200">
                <a:solidFill>
                  <a:sysClr val="windowText" lastClr="000000">
                    <a:lumMod val="85000"/>
                    <a:lumOff val="15000"/>
                  </a:sysClr>
                </a:solidFill>
                <a:latin typeface="Century Gothic" panose="020B0502020202020204" charset="0"/>
                <a:ea typeface="+mn-ea"/>
                <a:cs typeface="+mn-ea"/>
              </a:defRPr>
            </a:lvl1pPr>
          </a:lstStyle>
          <a:p>
            <a:r>
              <a:rPr kumimoji="1" lang="en-US" altLang="zh-CN" sz="9600" dirty="0">
                <a:solidFill>
                  <a:srgbClr val="002060"/>
                </a:solidFill>
                <a:latin typeface="华文行楷" panose="02010800040101010101" pitchFamily="2" charset="-122"/>
                <a:ea typeface="华文行楷" panose="02010800040101010101" pitchFamily="2" charset="-122"/>
              </a:rPr>
              <a:t>Thanks</a:t>
            </a:r>
            <a:endParaRPr kumimoji="1" lang="zh-CN" altLang="en-US" sz="9600" dirty="0">
              <a:solidFill>
                <a:srgbClr val="002060"/>
              </a:solidFill>
              <a:latin typeface="华文行楷" panose="02010800040101010101" pitchFamily="2" charset="-122"/>
              <a:ea typeface="华文行楷" panose="02010800040101010101" pitchFamily="2" charset="-122"/>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193358"/>
            <a:ext cx="7549515" cy="553085"/>
          </a:xfrm>
        </p:spPr>
        <p:txBody>
          <a:bodyPr wrap="square"/>
          <a:lstStyle/>
          <a:p>
            <a:pPr algn="l" fontAlgn="auto">
              <a:spcAft>
                <a:spcPts val="0"/>
              </a:spcAft>
              <a:defRPr/>
            </a:pPr>
            <a:r>
              <a:rPr sz="3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Lead in：</a:t>
            </a:r>
            <a:r>
              <a:rPr sz="24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Write speeches/Speaking Notes to</a:t>
            </a:r>
            <a:endParaRPr sz="24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8" name="TextBox 30"/>
          <p:cNvSpPr txBox="1"/>
          <p:nvPr/>
        </p:nvSpPr>
        <p:spPr>
          <a:xfrm>
            <a:off x="5771887" y="5017827"/>
            <a:ext cx="559593" cy="273685"/>
          </a:xfrm>
          <a:prstGeom prst="rect">
            <a:avLst/>
          </a:prstGeom>
          <a:noFill/>
        </p:spPr>
        <p:txBody>
          <a:bodyPr lIns="0" tIns="0" rIns="0" bIns="0">
            <a:spAutoFit/>
          </a:bodyPr>
          <a:lstStyle/>
          <a:p>
            <a:pPr algn="ctr">
              <a:defRPr/>
            </a:pPr>
            <a:r>
              <a:rPr lang="en-US" altLang="zh-CN" sz="1780" b="1" dirty="0">
                <a:solidFill>
                  <a:prstClr val="white"/>
                </a:solidFill>
                <a:latin typeface="微软雅黑" panose="020B0503020204020204" pitchFamily="34" charset="-122"/>
              </a:rPr>
              <a:t>20%</a:t>
            </a:r>
            <a:endParaRPr lang="zh-CN" altLang="en-US" sz="1780" b="1" dirty="0">
              <a:solidFill>
                <a:prstClr val="white"/>
              </a:solidFill>
              <a:latin typeface="微软雅黑" panose="020B0503020204020204" pitchFamily="34" charset="-122"/>
            </a:endParaRPr>
          </a:p>
        </p:txBody>
      </p:sp>
      <p:sp>
        <p:nvSpPr>
          <p:cNvPr id="3" name="副标题 2"/>
          <p:cNvSpPr>
            <a:spLocks noGrp="1"/>
          </p:cNvSpPr>
          <p:nvPr/>
        </p:nvSpPr>
        <p:spPr>
          <a:xfrm>
            <a:off x="1764030" y="913130"/>
            <a:ext cx="7073900" cy="4697730"/>
          </a:xfrm>
          <a:prstGeom prst="rect">
            <a:avLst/>
          </a:prstGeom>
          <a:ln>
            <a:solidFill>
              <a:srgbClr val="002060"/>
            </a:solidFill>
          </a:ln>
        </p:spPr>
        <p:txBody>
          <a:bodyPr vert="horz" lIns="91386" tIns="45692" rIns="91386" bIns="45692" numCol="2" rtlCol="0">
            <a:noAutofit/>
          </a:bodyPr>
          <a:lstStyle>
            <a:lvl1pPr marL="0" indent="0" algn="ctr" defTabSz="913765" rtl="0" eaLnBrk="1" latinLnBrk="0" hangingPunct="1">
              <a:spcBef>
                <a:spcPct val="20000"/>
              </a:spcBef>
              <a:buFont typeface="Arial" panose="020B0604020202020204" pitchFamily="34" charset="0"/>
              <a:buNone/>
              <a:defRPr sz="3200" kern="1200">
                <a:solidFill>
                  <a:sysClr val="windowText" lastClr="000000">
                    <a:tint val="75000"/>
                  </a:sysClr>
                </a:solidFill>
                <a:latin typeface="Century Gothic" panose="020B0502020202020204" charset="0"/>
                <a:ea typeface="+mn-ea"/>
                <a:cs typeface="+mn-ea"/>
              </a:defRPr>
            </a:lvl1pPr>
            <a:lvl2pPr marL="457200" indent="0" algn="ctr" defTabSz="913765" rtl="0" eaLnBrk="1" latinLnBrk="0" hangingPunct="1">
              <a:spcBef>
                <a:spcPct val="20000"/>
              </a:spcBef>
              <a:buFont typeface="Arial" panose="020B0604020202020204" pitchFamily="34" charset="0"/>
              <a:buNone/>
              <a:defRPr sz="2800" kern="1200">
                <a:solidFill>
                  <a:sysClr val="windowText" lastClr="000000">
                    <a:tint val="75000"/>
                  </a:sysClr>
                </a:solidFill>
                <a:latin typeface="Century Gothic" panose="020B0502020202020204" charset="0"/>
                <a:ea typeface="+mn-ea"/>
                <a:cs typeface="+mn-ea"/>
              </a:defRPr>
            </a:lvl2pPr>
            <a:lvl3pPr marL="913765" indent="0" algn="ctr" defTabSz="913765" rtl="0" eaLnBrk="1" latinLnBrk="0" hangingPunct="1">
              <a:spcBef>
                <a:spcPct val="20000"/>
              </a:spcBef>
              <a:buFont typeface="Arial" panose="020B0604020202020204" pitchFamily="34" charset="0"/>
              <a:buNone/>
              <a:defRPr sz="2400" kern="1200">
                <a:solidFill>
                  <a:sysClr val="windowText" lastClr="000000">
                    <a:tint val="75000"/>
                  </a:sysClr>
                </a:solidFill>
                <a:latin typeface="Century Gothic" panose="020B0502020202020204" charset="0"/>
                <a:ea typeface="+mn-ea"/>
                <a:cs typeface="+mn-ea"/>
              </a:defRPr>
            </a:lvl3pPr>
            <a:lvl4pPr marL="1370965" indent="0" algn="ctr" defTabSz="913765" rtl="0" eaLnBrk="1" latinLnBrk="0" hangingPunct="1">
              <a:spcBef>
                <a:spcPct val="20000"/>
              </a:spcBef>
              <a:buFont typeface="Arial" panose="020B0604020202020204" pitchFamily="34" charset="0"/>
              <a:buNone/>
              <a:defRPr sz="2000" kern="1200">
                <a:solidFill>
                  <a:sysClr val="windowText" lastClr="000000">
                    <a:tint val="75000"/>
                  </a:sysClr>
                </a:solidFill>
                <a:latin typeface="Century Gothic" panose="020B0502020202020204" charset="0"/>
                <a:ea typeface="+mn-ea"/>
                <a:cs typeface="+mn-ea"/>
              </a:defRPr>
            </a:lvl4pPr>
            <a:lvl5pPr marL="1827530" indent="0" algn="ctr" defTabSz="913765" rtl="0" eaLnBrk="1" latinLnBrk="0" hangingPunct="1">
              <a:spcBef>
                <a:spcPct val="20000"/>
              </a:spcBef>
              <a:buFont typeface="Arial" panose="020B0604020202020204" pitchFamily="34" charset="0"/>
              <a:buNone/>
              <a:defRPr sz="2000" kern="1200">
                <a:solidFill>
                  <a:sysClr val="windowText" lastClr="000000">
                    <a:tint val="75000"/>
                  </a:sysClr>
                </a:solidFill>
                <a:latin typeface="Century Gothic" panose="020B0502020202020204" charset="0"/>
                <a:ea typeface="+mn-ea"/>
                <a:cs typeface="+mn-ea"/>
              </a:defRPr>
            </a:lvl5pPr>
            <a:lvl6pPr marL="2284730" indent="0" algn="ctr" defTabSz="913765" rtl="0" eaLnBrk="1" latinLnBrk="0" hangingPunct="1">
              <a:spcBef>
                <a:spcPct val="20000"/>
              </a:spcBef>
              <a:buFont typeface="Arial" panose="020B0604020202020204" pitchFamily="34" charset="0"/>
              <a:buNone/>
              <a:defRPr sz="2000" kern="1200">
                <a:solidFill>
                  <a:sysClr val="windowText" lastClr="000000">
                    <a:tint val="75000"/>
                  </a:sysClr>
                </a:solidFill>
                <a:latin typeface="Century Gothic" panose="020B0502020202020204" charset="0"/>
                <a:ea typeface="+mn-ea"/>
                <a:cs typeface="+mn-ea"/>
              </a:defRPr>
            </a:lvl6pPr>
            <a:lvl7pPr marL="2741295" indent="0" algn="ctr" defTabSz="913765" rtl="0" eaLnBrk="1" latinLnBrk="0" hangingPunct="1">
              <a:spcBef>
                <a:spcPct val="20000"/>
              </a:spcBef>
              <a:buFont typeface="Arial" panose="020B0604020202020204" pitchFamily="34" charset="0"/>
              <a:buNone/>
              <a:defRPr sz="2000" kern="1200">
                <a:solidFill>
                  <a:sysClr val="windowText" lastClr="000000">
                    <a:tint val="75000"/>
                  </a:sysClr>
                </a:solidFill>
                <a:latin typeface="Century Gothic" panose="020B0502020202020204" charset="0"/>
                <a:ea typeface="+mn-ea"/>
                <a:cs typeface="+mn-ea"/>
              </a:defRPr>
            </a:lvl7pPr>
            <a:lvl8pPr marL="3198495" indent="0" algn="ctr" defTabSz="913765" rtl="0" eaLnBrk="1" latinLnBrk="0" hangingPunct="1">
              <a:spcBef>
                <a:spcPct val="20000"/>
              </a:spcBef>
              <a:buFont typeface="Arial" panose="020B0604020202020204" pitchFamily="34" charset="0"/>
              <a:buNone/>
              <a:defRPr sz="2000" kern="1200">
                <a:solidFill>
                  <a:sysClr val="windowText" lastClr="000000">
                    <a:tint val="75000"/>
                  </a:sysClr>
                </a:solidFill>
                <a:latin typeface="Century Gothic" panose="020B0502020202020204" charset="0"/>
                <a:ea typeface="+mn-ea"/>
                <a:cs typeface="+mn-ea"/>
              </a:defRPr>
            </a:lvl8pPr>
            <a:lvl9pPr marL="3655695" indent="0" algn="ctr" defTabSz="913765" rtl="0" eaLnBrk="1" latinLnBrk="0" hangingPunct="1">
              <a:spcBef>
                <a:spcPct val="20000"/>
              </a:spcBef>
              <a:buFont typeface="Arial" panose="020B0604020202020204" pitchFamily="34" charset="0"/>
              <a:buNone/>
              <a:defRPr sz="2000" kern="1200">
                <a:solidFill>
                  <a:sysClr val="windowText" lastClr="000000">
                    <a:tint val="75000"/>
                  </a:sysClr>
                </a:solidFill>
                <a:latin typeface="Century Gothic" panose="020B0502020202020204" charset="0"/>
                <a:ea typeface="+mn-ea"/>
                <a:cs typeface="+mn-ea"/>
              </a:defRPr>
            </a:lvl9pPr>
          </a:lstStyle>
          <a:p>
            <a:pPr marL="342900" lvl="0" indent="-342900" algn="l" defTabSz="913765" fontAlgn="auto">
              <a:lnSpc>
                <a:spcPts val="3080"/>
              </a:lnSpc>
              <a:spcBef>
                <a:spcPts val="0"/>
              </a:spcBef>
              <a:spcAft>
                <a:spcPts val="0"/>
              </a:spcAft>
              <a:buClr>
                <a:srgbClr val="FF0000"/>
              </a:buClr>
              <a:buFont typeface="Wingdings" panose="05000000000000000000"/>
              <a:buChar char=""/>
              <a:tabLst>
                <a:tab pos="457200" algn="l"/>
              </a:tabLst>
            </a:pPr>
            <a:r>
              <a:rPr lang="en-US" altLang="zh-CN" sz="2800" b="1" u="sng" kern="100" dirty="0">
                <a:solidFill>
                  <a:schemeClr val="tx1"/>
                </a:solidFill>
                <a:latin typeface="Times New Roman" panose="02020603050405020304"/>
                <a:ea typeface="宋体" panose="02010600030101010101" pitchFamily="2" charset="-122"/>
                <a:cs typeface="Times New Roman" panose="02020603050405020304"/>
              </a:rPr>
              <a:t>employees</a:t>
            </a:r>
            <a:endParaRPr lang="zh-CN" altLang="zh-CN" sz="2800" kern="100" dirty="0">
              <a:solidFill>
                <a:schemeClr val="tx1"/>
              </a:solidFill>
              <a:latin typeface="Calibri" panose="020F0502020204030204"/>
              <a:ea typeface="宋体" panose="02010600030101010101" pitchFamily="2" charset="-122"/>
              <a:cs typeface="Times New Roman" panose="02020603050405020304"/>
            </a:endParaRPr>
          </a:p>
          <a:p>
            <a:pPr marL="342900" lvl="0" indent="-342900" algn="l" defTabSz="913765" fontAlgn="auto">
              <a:lnSpc>
                <a:spcPts val="3080"/>
              </a:lnSpc>
              <a:spcBef>
                <a:spcPts val="0"/>
              </a:spcBef>
              <a:spcAft>
                <a:spcPts val="0"/>
              </a:spcAft>
              <a:buClr>
                <a:srgbClr val="FF0000"/>
              </a:buClr>
              <a:buFont typeface="Wingdings" panose="05000000000000000000"/>
              <a:buChar char=""/>
              <a:tabLst>
                <a:tab pos="457200" algn="l"/>
              </a:tabLst>
            </a:pPr>
            <a:r>
              <a:rPr lang="en-US" altLang="zh-CN" sz="2800" b="1" kern="100" dirty="0">
                <a:solidFill>
                  <a:schemeClr val="tx1"/>
                </a:solidFill>
                <a:latin typeface="Times New Roman" panose="02020603050405020304"/>
                <a:ea typeface="宋体" panose="02010600030101010101" pitchFamily="2" charset="-122"/>
                <a:cs typeface="Times New Roman" panose="02020603050405020304"/>
              </a:rPr>
              <a:t>co-workers</a:t>
            </a:r>
            <a:endParaRPr lang="zh-CN" altLang="zh-CN" sz="2800" kern="100" dirty="0">
              <a:solidFill>
                <a:schemeClr val="tx1"/>
              </a:solidFill>
              <a:latin typeface="Calibri" panose="020F0502020204030204"/>
              <a:ea typeface="宋体" panose="02010600030101010101" pitchFamily="2" charset="-122"/>
              <a:cs typeface="Times New Roman" panose="02020603050405020304"/>
            </a:endParaRPr>
          </a:p>
          <a:p>
            <a:pPr marL="342900" lvl="0" indent="-342900" algn="l" defTabSz="913765" fontAlgn="auto">
              <a:lnSpc>
                <a:spcPts val="3080"/>
              </a:lnSpc>
              <a:spcBef>
                <a:spcPts val="0"/>
              </a:spcBef>
              <a:spcAft>
                <a:spcPts val="0"/>
              </a:spcAft>
              <a:buClr>
                <a:srgbClr val="FF0000"/>
              </a:buClr>
              <a:buFont typeface="Wingdings" panose="05000000000000000000"/>
              <a:buChar char=""/>
              <a:tabLst>
                <a:tab pos="457200" algn="l"/>
              </a:tabLst>
            </a:pPr>
            <a:r>
              <a:rPr lang="en-US" altLang="zh-CN" sz="2800" b="1" kern="100" dirty="0">
                <a:solidFill>
                  <a:schemeClr val="tx1"/>
                </a:solidFill>
                <a:latin typeface="Times New Roman" panose="02020603050405020304"/>
                <a:ea typeface="宋体" panose="02010600030101010101" pitchFamily="2" charset="-122"/>
                <a:cs typeface="Times New Roman" panose="02020603050405020304"/>
              </a:rPr>
              <a:t>customers</a:t>
            </a:r>
            <a:endParaRPr lang="zh-CN" altLang="zh-CN" sz="2800" kern="100" dirty="0">
              <a:solidFill>
                <a:schemeClr val="tx1"/>
              </a:solidFill>
              <a:latin typeface="Calibri" panose="020F0502020204030204"/>
              <a:ea typeface="宋体" panose="02010600030101010101" pitchFamily="2" charset="-122"/>
              <a:cs typeface="Times New Roman" panose="02020603050405020304"/>
            </a:endParaRPr>
          </a:p>
          <a:p>
            <a:pPr marL="342900" lvl="0" indent="-342900" algn="l" defTabSz="913765" fontAlgn="auto">
              <a:lnSpc>
                <a:spcPts val="3080"/>
              </a:lnSpc>
              <a:spcBef>
                <a:spcPts val="0"/>
              </a:spcBef>
              <a:spcAft>
                <a:spcPts val="0"/>
              </a:spcAft>
              <a:buClr>
                <a:srgbClr val="FF0000"/>
              </a:buClr>
              <a:buFont typeface="Wingdings" panose="05000000000000000000"/>
              <a:buChar char=""/>
              <a:tabLst>
                <a:tab pos="457200" algn="l"/>
              </a:tabLst>
            </a:pPr>
            <a:r>
              <a:rPr lang="en-US" altLang="zh-CN" sz="2800" b="1" u="sng" kern="100" dirty="0">
                <a:solidFill>
                  <a:schemeClr val="tx1"/>
                </a:solidFill>
                <a:latin typeface="Times New Roman" panose="02020603050405020304"/>
                <a:ea typeface="宋体" panose="02010600030101010101" pitchFamily="2" charset="-122"/>
                <a:cs typeface="Times New Roman" panose="02020603050405020304"/>
              </a:rPr>
              <a:t>clients</a:t>
            </a:r>
            <a:endParaRPr lang="zh-CN" altLang="zh-CN" sz="2800" kern="100" dirty="0">
              <a:solidFill>
                <a:schemeClr val="tx1"/>
              </a:solidFill>
              <a:latin typeface="Calibri" panose="020F0502020204030204"/>
              <a:ea typeface="宋体" panose="02010600030101010101" pitchFamily="2" charset="-122"/>
              <a:cs typeface="Times New Roman" panose="02020603050405020304"/>
            </a:endParaRPr>
          </a:p>
          <a:p>
            <a:pPr marL="342900" lvl="0" indent="-342900" algn="l" defTabSz="913765" fontAlgn="auto">
              <a:lnSpc>
                <a:spcPts val="3080"/>
              </a:lnSpc>
              <a:spcBef>
                <a:spcPts val="0"/>
              </a:spcBef>
              <a:spcAft>
                <a:spcPts val="0"/>
              </a:spcAft>
              <a:buClr>
                <a:srgbClr val="FF0000"/>
              </a:buClr>
              <a:buFont typeface="Wingdings" panose="05000000000000000000"/>
              <a:buChar char=""/>
              <a:tabLst>
                <a:tab pos="457200" algn="l"/>
              </a:tabLst>
            </a:pPr>
            <a:r>
              <a:rPr lang="en-US" altLang="zh-CN" sz="2800" b="1" u="sng" kern="100" dirty="0">
                <a:solidFill>
                  <a:schemeClr val="tx1"/>
                </a:solidFill>
                <a:latin typeface="Times New Roman" panose="02020603050405020304"/>
                <a:ea typeface="宋体" panose="02010600030101010101" pitchFamily="2" charset="-122"/>
                <a:cs typeface="Times New Roman" panose="02020603050405020304"/>
              </a:rPr>
              <a:t>neighbors</a:t>
            </a:r>
            <a:endParaRPr lang="zh-CN" altLang="zh-CN" sz="2800" kern="100" dirty="0">
              <a:solidFill>
                <a:schemeClr val="tx1"/>
              </a:solidFill>
              <a:latin typeface="Calibri" panose="020F0502020204030204"/>
              <a:ea typeface="宋体" panose="02010600030101010101" pitchFamily="2" charset="-122"/>
              <a:cs typeface="Times New Roman" panose="02020603050405020304"/>
            </a:endParaRPr>
          </a:p>
          <a:p>
            <a:pPr marL="342900" lvl="0" indent="-342900" algn="l" defTabSz="913765" fontAlgn="auto">
              <a:lnSpc>
                <a:spcPts val="3080"/>
              </a:lnSpc>
              <a:spcBef>
                <a:spcPts val="0"/>
              </a:spcBef>
              <a:spcAft>
                <a:spcPts val="0"/>
              </a:spcAft>
              <a:buClr>
                <a:srgbClr val="FF0000"/>
              </a:buClr>
              <a:buFont typeface="Wingdings" panose="05000000000000000000"/>
              <a:buChar char=""/>
              <a:tabLst>
                <a:tab pos="457200" algn="l"/>
              </a:tabLst>
            </a:pPr>
            <a:r>
              <a:rPr lang="en-US" altLang="zh-CN" sz="2800" b="1" kern="100" dirty="0">
                <a:solidFill>
                  <a:schemeClr val="tx1"/>
                </a:solidFill>
                <a:latin typeface="Times New Roman" panose="02020603050405020304"/>
                <a:ea typeface="宋体" panose="02010600030101010101" pitchFamily="2" charset="-122"/>
                <a:cs typeface="Times New Roman" panose="02020603050405020304"/>
              </a:rPr>
              <a:t>students</a:t>
            </a:r>
            <a:endParaRPr lang="zh-CN" altLang="zh-CN" sz="2800" kern="100" dirty="0">
              <a:solidFill>
                <a:schemeClr val="tx1"/>
              </a:solidFill>
              <a:latin typeface="Calibri" panose="020F0502020204030204"/>
              <a:ea typeface="宋体" panose="02010600030101010101" pitchFamily="2" charset="-122"/>
              <a:cs typeface="Times New Roman" panose="02020603050405020304"/>
            </a:endParaRPr>
          </a:p>
          <a:p>
            <a:pPr marL="342900" lvl="0" indent="-342900" algn="l" defTabSz="913765" fontAlgn="auto">
              <a:lnSpc>
                <a:spcPts val="3080"/>
              </a:lnSpc>
              <a:spcBef>
                <a:spcPts val="0"/>
              </a:spcBef>
              <a:spcAft>
                <a:spcPts val="0"/>
              </a:spcAft>
              <a:buClr>
                <a:srgbClr val="FF0000"/>
              </a:buClr>
              <a:buFont typeface="Wingdings" panose="05000000000000000000"/>
              <a:buChar char=""/>
              <a:tabLst>
                <a:tab pos="457200" algn="l"/>
              </a:tabLst>
            </a:pPr>
            <a:r>
              <a:rPr lang="en-US" altLang="zh-CN" sz="2800" b="1" u="sng" kern="100" dirty="0">
                <a:solidFill>
                  <a:schemeClr val="tx1"/>
                </a:solidFill>
                <a:latin typeface="Times New Roman" panose="02020603050405020304"/>
                <a:ea typeface="宋体" panose="02010600030101010101" pitchFamily="2" charset="-122"/>
                <a:cs typeface="Times New Roman" panose="02020603050405020304"/>
              </a:rPr>
              <a:t>teachers</a:t>
            </a:r>
            <a:endParaRPr lang="zh-CN" altLang="zh-CN" sz="2800" kern="100" dirty="0">
              <a:solidFill>
                <a:schemeClr val="tx1"/>
              </a:solidFill>
              <a:latin typeface="Calibri" panose="020F0502020204030204"/>
              <a:ea typeface="宋体" panose="02010600030101010101" pitchFamily="2" charset="-122"/>
              <a:cs typeface="Times New Roman" panose="02020603050405020304"/>
            </a:endParaRPr>
          </a:p>
          <a:p>
            <a:pPr marL="342900" lvl="0" indent="-342900" algn="l" defTabSz="913765" fontAlgn="auto">
              <a:lnSpc>
                <a:spcPts val="3080"/>
              </a:lnSpc>
              <a:spcBef>
                <a:spcPts val="0"/>
              </a:spcBef>
              <a:spcAft>
                <a:spcPts val="0"/>
              </a:spcAft>
              <a:buClr>
                <a:srgbClr val="FF0000"/>
              </a:buClr>
              <a:buFont typeface="Wingdings" panose="05000000000000000000"/>
              <a:buChar char=""/>
              <a:tabLst>
                <a:tab pos="457200" algn="l"/>
              </a:tabLst>
            </a:pPr>
            <a:r>
              <a:rPr lang="en-US" altLang="zh-CN" sz="2800" b="1" kern="100" dirty="0">
                <a:solidFill>
                  <a:schemeClr val="tx1"/>
                </a:solidFill>
                <a:latin typeface="Times New Roman" panose="02020603050405020304"/>
                <a:ea typeface="宋体" panose="02010600030101010101" pitchFamily="2" charset="-122"/>
                <a:cs typeface="Times New Roman" panose="02020603050405020304"/>
              </a:rPr>
              <a:t>members </a:t>
            </a:r>
            <a:r>
              <a:rPr lang="en-US" altLang="zh-CN" sz="2800" b="1" u="sng" kern="100" dirty="0">
                <a:solidFill>
                  <a:schemeClr val="tx1"/>
                </a:solidFill>
                <a:latin typeface="Times New Roman" panose="02020603050405020304"/>
                <a:ea typeface="宋体" panose="02010600030101010101" pitchFamily="2" charset="-122"/>
                <a:cs typeface="Times New Roman" panose="02020603050405020304"/>
              </a:rPr>
              <a:t>of club</a:t>
            </a:r>
            <a:endParaRPr lang="zh-CN" altLang="zh-CN" sz="2800" kern="100" dirty="0">
              <a:solidFill>
                <a:schemeClr val="tx1"/>
              </a:solidFill>
              <a:latin typeface="Calibri" panose="020F0502020204030204"/>
              <a:ea typeface="宋体" panose="02010600030101010101" pitchFamily="2" charset="-122"/>
              <a:cs typeface="Times New Roman" panose="02020603050405020304"/>
            </a:endParaRPr>
          </a:p>
          <a:p>
            <a:pPr marL="342900" lvl="0" indent="-342900" algn="l" defTabSz="913765" fontAlgn="auto">
              <a:lnSpc>
                <a:spcPts val="3080"/>
              </a:lnSpc>
              <a:spcBef>
                <a:spcPts val="0"/>
              </a:spcBef>
              <a:spcAft>
                <a:spcPts val="0"/>
              </a:spcAft>
              <a:buClr>
                <a:srgbClr val="FF0000"/>
              </a:buClr>
              <a:buFont typeface="Wingdings" panose="05000000000000000000"/>
              <a:buChar char=""/>
              <a:tabLst>
                <a:tab pos="457200" algn="l"/>
              </a:tabLst>
            </a:pPr>
            <a:r>
              <a:rPr lang="en-US" altLang="zh-CN" sz="2800" b="1" kern="100" dirty="0">
                <a:solidFill>
                  <a:schemeClr val="tx1"/>
                </a:solidFill>
                <a:latin typeface="Times New Roman" panose="02020603050405020304"/>
                <a:ea typeface="宋体" panose="02010600030101010101" pitchFamily="2" charset="-122"/>
                <a:cs typeface="Times New Roman" panose="02020603050405020304"/>
              </a:rPr>
              <a:t>members of </a:t>
            </a:r>
            <a:r>
              <a:rPr lang="en-US" altLang="zh-CN" sz="2800" b="1" u="sng" kern="100" dirty="0">
                <a:solidFill>
                  <a:schemeClr val="tx1"/>
                </a:solidFill>
                <a:latin typeface="Times New Roman" panose="02020603050405020304"/>
                <a:ea typeface="宋体" panose="02010600030101010101" pitchFamily="2" charset="-122"/>
                <a:cs typeface="Times New Roman" panose="02020603050405020304"/>
              </a:rPr>
              <a:t>organization</a:t>
            </a:r>
            <a:endParaRPr lang="zh-CN" altLang="zh-CN" sz="2800" kern="100" dirty="0">
              <a:solidFill>
                <a:schemeClr val="tx1"/>
              </a:solidFill>
              <a:latin typeface="Calibri" panose="020F0502020204030204"/>
              <a:ea typeface="宋体" panose="02010600030101010101" pitchFamily="2" charset="-122"/>
              <a:cs typeface="Times New Roman" panose="02020603050405020304"/>
            </a:endParaRPr>
          </a:p>
          <a:p>
            <a:pPr marL="342900" lvl="0" indent="-342900" algn="l" defTabSz="913765" fontAlgn="auto">
              <a:lnSpc>
                <a:spcPts val="3080"/>
              </a:lnSpc>
              <a:spcBef>
                <a:spcPts val="0"/>
              </a:spcBef>
              <a:spcAft>
                <a:spcPts val="0"/>
              </a:spcAft>
              <a:buClr>
                <a:srgbClr val="FF0000"/>
              </a:buClr>
              <a:buFont typeface="Wingdings" panose="05000000000000000000"/>
              <a:buChar char=""/>
              <a:tabLst>
                <a:tab pos="457200" algn="l"/>
              </a:tabLst>
            </a:pPr>
            <a:r>
              <a:rPr lang="en-US" altLang="zh-CN" sz="2800" b="1" u="sng" kern="100" dirty="0">
                <a:solidFill>
                  <a:schemeClr val="tx1"/>
                </a:solidFill>
                <a:latin typeface="Times New Roman" panose="02020603050405020304"/>
                <a:ea typeface="宋体" panose="02010600030101010101" pitchFamily="2" charset="-122"/>
                <a:cs typeface="Times New Roman" panose="02020603050405020304"/>
              </a:rPr>
              <a:t>members of </a:t>
            </a:r>
            <a:r>
              <a:rPr lang="en-US" altLang="zh-CN" sz="2800" b="1" kern="100" dirty="0">
                <a:solidFill>
                  <a:schemeClr val="tx1"/>
                </a:solidFill>
                <a:latin typeface="Times New Roman" panose="02020603050405020304"/>
                <a:ea typeface="宋体" panose="02010600030101010101" pitchFamily="2" charset="-122"/>
                <a:cs typeface="Times New Roman" panose="02020603050405020304"/>
              </a:rPr>
              <a:t>temple</a:t>
            </a:r>
            <a:endParaRPr lang="zh-CN" altLang="zh-CN" sz="2800" kern="100" dirty="0">
              <a:solidFill>
                <a:schemeClr val="tx1"/>
              </a:solidFill>
              <a:latin typeface="Calibri" panose="020F0502020204030204"/>
              <a:ea typeface="宋体" panose="02010600030101010101" pitchFamily="2" charset="-122"/>
              <a:cs typeface="Times New Roman" panose="02020603050405020304"/>
            </a:endParaRPr>
          </a:p>
          <a:p>
            <a:pPr marL="342900" lvl="0" indent="-342900" algn="l" defTabSz="913765" fontAlgn="auto">
              <a:lnSpc>
                <a:spcPts val="3080"/>
              </a:lnSpc>
              <a:spcBef>
                <a:spcPts val="0"/>
              </a:spcBef>
              <a:spcAft>
                <a:spcPts val="0"/>
              </a:spcAft>
              <a:buClr>
                <a:srgbClr val="FF0000"/>
              </a:buClr>
              <a:buFont typeface="Wingdings" panose="05000000000000000000"/>
              <a:buChar char=""/>
              <a:tabLst>
                <a:tab pos="457200" algn="l"/>
              </a:tabLst>
            </a:pPr>
            <a:r>
              <a:rPr lang="en-US" altLang="zh-CN" sz="2800" b="1" kern="100" dirty="0">
                <a:solidFill>
                  <a:schemeClr val="tx1"/>
                </a:solidFill>
                <a:latin typeface="Times New Roman" panose="02020603050405020304"/>
                <a:ea typeface="宋体" panose="02010600030101010101" pitchFamily="2" charset="-122"/>
                <a:cs typeface="Times New Roman" panose="02020603050405020304"/>
              </a:rPr>
              <a:t>members of </a:t>
            </a:r>
            <a:r>
              <a:rPr lang="en-US" altLang="zh-CN" sz="2800" b="1" u="sng" kern="100" dirty="0">
                <a:solidFill>
                  <a:schemeClr val="tx1"/>
                </a:solidFill>
                <a:latin typeface="Times New Roman" panose="02020603050405020304"/>
                <a:ea typeface="宋体" panose="02010600030101010101" pitchFamily="2" charset="-122"/>
                <a:cs typeface="Times New Roman" panose="02020603050405020304"/>
              </a:rPr>
              <a:t>church</a:t>
            </a:r>
            <a:endParaRPr lang="en-US" altLang="zh-CN" sz="2800" b="1" u="sng" kern="100" dirty="0">
              <a:solidFill>
                <a:schemeClr val="tx1"/>
              </a:solidFill>
              <a:latin typeface="Times New Roman" panose="02020603050405020304"/>
              <a:ea typeface="宋体" panose="02010600030101010101" pitchFamily="2" charset="-122"/>
              <a:cs typeface="Times New Roman" panose="02020603050405020304"/>
            </a:endParaRPr>
          </a:p>
        </p:txBody>
      </p:sp>
      <p:pic>
        <p:nvPicPr>
          <p:cNvPr id="8" name="图片 7"/>
          <p:cNvPicPr>
            <a:picLocks noChangeAspect="1"/>
          </p:cNvPicPr>
          <p:nvPr/>
        </p:nvPicPr>
        <p:blipFill rotWithShape="1">
          <a:blip r:embed="rId1" cstate="print">
            <a:lum bright="70000" contrast="-70000"/>
            <a:extLst>
              <a:ext uri="{28A0092B-C50C-407E-A947-70E740481C1C}">
                <a14:useLocalDpi xmlns:a14="http://schemas.microsoft.com/office/drawing/2010/main" val="0"/>
              </a:ext>
            </a:extLst>
          </a:blip>
          <a:srcRect r="19737"/>
          <a:stretch>
            <a:fillRect/>
          </a:stretch>
        </p:blipFill>
        <p:spPr>
          <a:xfrm flipH="1">
            <a:off x="0" y="913130"/>
            <a:ext cx="1608455" cy="4698365"/>
          </a:xfrm>
          <a:prstGeom prst="rect">
            <a:avLst/>
          </a:prstGeom>
          <a:effectLst>
            <a:outerShdw blurRad="63500" sx="102000" sy="102000" algn="ctr" rotWithShape="0">
              <a:prstClr val="black">
                <a:alpha val="40000"/>
              </a:prstClr>
            </a:outerShdw>
          </a:effectLst>
        </p:spPr>
        <p:style>
          <a:lnRef idx="2">
            <a:sysClr val="windowText" lastClr="000000"/>
          </a:lnRef>
          <a:fillRef idx="1">
            <a:sysClr val="window" lastClr="FFFFFF"/>
          </a:fillRef>
          <a:effectRef idx="0">
            <a:sysClr val="windowText" lastClr="000000"/>
          </a:effectRef>
          <a:fontRef idx="minor">
            <a:sysClr val="windowText" lastClr="000000"/>
          </a:fontRef>
        </p:style>
      </p:pic>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Effect transition="in" filter="fade">
                                      <p:cBhvr>
                                        <p:cTn id="7" dur="1000"/>
                                        <p:tgtEl>
                                          <p:spTgt spid="3">
                                            <p:txEl>
                                              <p:pRg st="4294967295" end="4294967295"/>
                                            </p:txEl>
                                          </p:spTgt>
                                        </p:tgtEl>
                                      </p:cBhvr>
                                    </p:animEffect>
                                    <p:anim calcmode="lin" valueType="num">
                                      <p:cBhvr>
                                        <p:cTn id="8" dur="1000" fill="hold"/>
                                        <p:tgtEl>
                                          <p:spTgt spid="3">
                                            <p:txEl>
                                              <p:pRg st="4294967295" end="429496729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87" presetID="16" presetClass="entr" presetSubtype="21"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arn(inVertical)">
                                      <p:cBhvr>
                                        <p:cTn id="8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bldLvl="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193358"/>
            <a:ext cx="7549515" cy="553085"/>
          </a:xfrm>
        </p:spPr>
        <p:txBody>
          <a:bodyPr wrap="square"/>
          <a:lstStyle/>
          <a:p>
            <a:pPr algn="l" fontAlgn="auto">
              <a:spcAft>
                <a:spcPts val="0"/>
              </a:spcAft>
              <a:defRPr/>
            </a:pPr>
            <a:r>
              <a:rPr sz="3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Lead in：</a:t>
            </a:r>
            <a:r>
              <a:rPr sz="24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演讲主题：（Subject of the speech）</a:t>
            </a:r>
            <a:endParaRPr sz="24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8" name="TextBox 30"/>
          <p:cNvSpPr txBox="1"/>
          <p:nvPr/>
        </p:nvSpPr>
        <p:spPr>
          <a:xfrm>
            <a:off x="5771887" y="5017827"/>
            <a:ext cx="559593" cy="273685"/>
          </a:xfrm>
          <a:prstGeom prst="rect">
            <a:avLst/>
          </a:prstGeom>
          <a:noFill/>
        </p:spPr>
        <p:txBody>
          <a:bodyPr lIns="0" tIns="0" rIns="0" bIns="0">
            <a:spAutoFit/>
          </a:bodyPr>
          <a:lstStyle/>
          <a:p>
            <a:pPr algn="ctr">
              <a:defRPr/>
            </a:pPr>
            <a:r>
              <a:rPr lang="en-US" altLang="zh-CN" sz="1780" b="1" dirty="0">
                <a:solidFill>
                  <a:prstClr val="white"/>
                </a:solidFill>
                <a:latin typeface="微软雅黑" panose="020B0503020204020204" pitchFamily="34" charset="-122"/>
              </a:rPr>
              <a:t>20%</a:t>
            </a:r>
            <a:endParaRPr lang="zh-CN" altLang="en-US" sz="1780" b="1" dirty="0">
              <a:solidFill>
                <a:prstClr val="white"/>
              </a:solidFill>
              <a:latin typeface="微软雅黑" panose="020B0503020204020204" pitchFamily="34" charset="-122"/>
            </a:endParaRPr>
          </a:p>
        </p:txBody>
      </p:sp>
      <p:sp>
        <p:nvSpPr>
          <p:cNvPr id="10" name="文本框 9"/>
          <p:cNvSpPr txBox="1"/>
          <p:nvPr/>
        </p:nvSpPr>
        <p:spPr>
          <a:xfrm>
            <a:off x="1635125" y="913130"/>
            <a:ext cx="7043420" cy="445135"/>
          </a:xfrm>
          <a:prstGeom prst="rect">
            <a:avLst/>
          </a:prstGeom>
          <a:solidFill>
            <a:sysClr val="window" lastClr="FFFFFF"/>
          </a:solidFill>
          <a:ln w="19050" cap="flat" cmpd="sng" algn="ctr">
            <a:solidFill>
              <a:srgbClr val="A24A48"/>
            </a:solidFill>
            <a:prstDash val="solid"/>
          </a:ln>
          <a:effectLst/>
        </p:spPr>
        <p:txBody>
          <a:bodyPr wrap="square" rtlCol="0">
            <a:spAutoFit/>
          </a:bodyPr>
          <a:lstStyle/>
          <a:p>
            <a:pPr algn="just">
              <a:lnSpc>
                <a:spcPct val="115000"/>
              </a:lnSpc>
              <a:spcAft>
                <a:spcPts val="0"/>
              </a:spcAft>
            </a:pPr>
            <a:r>
              <a:rPr lang="zh-CN" altLang="zh-CN" sz="2000" b="1" kern="100" dirty="0">
                <a:solidFill>
                  <a:srgbClr val="FF0000"/>
                </a:solidFill>
                <a:latin typeface="Times New Roman" panose="02020603050405020304"/>
                <a:ea typeface="宋体" panose="02010600030101010101" pitchFamily="2" charset="-122"/>
                <a:cs typeface="Times New Roman" panose="02020603050405020304"/>
              </a:rPr>
              <a:t>我爱我的祖国演讲稿</a:t>
            </a:r>
            <a:r>
              <a:rPr lang="en-US" altLang="zh-CN" sz="2000" b="1" kern="100" dirty="0">
                <a:latin typeface="Times New Roman" panose="02020603050405020304"/>
                <a:ea typeface="宋体" panose="02010600030101010101" pitchFamily="2" charset="-122"/>
                <a:cs typeface="Times New Roman" panose="02020603050405020304"/>
              </a:rPr>
              <a:t>(speech on</a:t>
            </a:r>
            <a:r>
              <a:rPr lang="en-US" altLang="zh-CN" sz="2000" b="1" kern="100" dirty="0">
                <a:solidFill>
                  <a:srgbClr val="FF0000"/>
                </a:solidFill>
                <a:latin typeface="Times New Roman" panose="02020603050405020304"/>
                <a:ea typeface="宋体" panose="02010600030101010101" pitchFamily="2" charset="-122"/>
                <a:cs typeface="Times New Roman" panose="02020603050405020304"/>
              </a:rPr>
              <a:t> loving my motherland)</a:t>
            </a:r>
            <a:endParaRPr lang="zh-CN" altLang="zh-CN" sz="2000" kern="100" dirty="0">
              <a:effectLst/>
              <a:latin typeface="Calibri" panose="020F0502020204030204"/>
              <a:ea typeface="宋体" panose="02010600030101010101" pitchFamily="2" charset="-122"/>
              <a:cs typeface="Times New Roman" panose="02020603050405020304"/>
            </a:endParaRPr>
          </a:p>
        </p:txBody>
      </p:sp>
      <p:sp>
        <p:nvSpPr>
          <p:cNvPr id="11" name="文本框 10"/>
          <p:cNvSpPr txBox="1"/>
          <p:nvPr/>
        </p:nvSpPr>
        <p:spPr>
          <a:xfrm>
            <a:off x="1619250" y="1598295"/>
            <a:ext cx="7090410" cy="445135"/>
          </a:xfrm>
          <a:prstGeom prst="rect">
            <a:avLst/>
          </a:prstGeom>
          <a:solidFill>
            <a:sysClr val="window" lastClr="FFFFFF"/>
          </a:solidFill>
          <a:ln w="19050" cap="flat" cmpd="sng" algn="ctr">
            <a:solidFill>
              <a:srgbClr val="A24A48"/>
            </a:solidFill>
            <a:prstDash val="solid"/>
          </a:ln>
          <a:effectLst/>
        </p:spPr>
        <p:txBody>
          <a:bodyPr wrap="square" rtlCol="0">
            <a:spAutoFit/>
          </a:bodyPr>
          <a:lstStyle/>
          <a:p>
            <a:pPr>
              <a:lnSpc>
                <a:spcPct val="115000"/>
              </a:lnSpc>
            </a:pPr>
            <a:r>
              <a:rPr lang="zh-CN" altLang="zh-CN" sz="2000" b="1" kern="100" dirty="0">
                <a:latin typeface="Times New Roman" panose="02020603050405020304"/>
                <a:ea typeface="宋体" panose="02010600030101010101" pitchFamily="2" charset="-122"/>
                <a:cs typeface="Times New Roman" panose="02020603050405020304"/>
              </a:rPr>
              <a:t>交通安全的演讲稿</a:t>
            </a:r>
            <a:r>
              <a:rPr lang="en-US" altLang="zh-CN" sz="2000" b="1" kern="100" dirty="0">
                <a:latin typeface="Times New Roman" panose="02020603050405020304"/>
                <a:ea typeface="宋体" panose="02010600030101010101" pitchFamily="2" charset="-122"/>
                <a:cs typeface="Times New Roman" panose="02020603050405020304"/>
              </a:rPr>
              <a:t>(speech on </a:t>
            </a:r>
            <a:r>
              <a:rPr lang="en-US" altLang="zh-CN" sz="2000" b="1" kern="100" dirty="0">
                <a:solidFill>
                  <a:srgbClr val="FF0000"/>
                </a:solidFill>
                <a:latin typeface="Times New Roman" panose="02020603050405020304"/>
                <a:ea typeface="宋体" panose="02010600030101010101" pitchFamily="2" charset="-122"/>
                <a:cs typeface="Times New Roman" panose="02020603050405020304"/>
              </a:rPr>
              <a:t>traffic safety)</a:t>
            </a:r>
            <a:r>
              <a:rPr lang="en-US" altLang="zh-CN" sz="2000" b="1" kern="100" dirty="0">
                <a:solidFill>
                  <a:srgbClr val="333333"/>
                </a:solidFill>
                <a:latin typeface="Times New Roman" panose="02020603050405020304"/>
                <a:ea typeface="宋体" panose="02010600030101010101" pitchFamily="2" charset="-122"/>
                <a:cs typeface="Times New Roman" panose="02020603050405020304"/>
              </a:rPr>
              <a:t>  </a:t>
            </a:r>
            <a:endParaRPr lang="zh-CN" altLang="zh-CN" sz="2000" kern="100" dirty="0">
              <a:latin typeface="Calibri" panose="020F0502020204030204"/>
              <a:ea typeface="宋体" panose="02010600030101010101" pitchFamily="2" charset="-122"/>
              <a:cs typeface="Times New Roman" panose="02020603050405020304"/>
            </a:endParaRPr>
          </a:p>
        </p:txBody>
      </p:sp>
      <p:sp>
        <p:nvSpPr>
          <p:cNvPr id="12" name="文本框 11"/>
          <p:cNvSpPr txBox="1"/>
          <p:nvPr/>
        </p:nvSpPr>
        <p:spPr>
          <a:xfrm>
            <a:off x="1592580" y="2329815"/>
            <a:ext cx="7116445" cy="445135"/>
          </a:xfrm>
          <a:prstGeom prst="rect">
            <a:avLst/>
          </a:prstGeom>
          <a:solidFill>
            <a:sysClr val="window" lastClr="FFFFFF"/>
          </a:solidFill>
          <a:ln w="19050" cap="flat" cmpd="sng" algn="ctr">
            <a:solidFill>
              <a:srgbClr val="A24A48"/>
            </a:solidFill>
            <a:prstDash val="solid"/>
          </a:ln>
          <a:effectLst/>
        </p:spPr>
        <p:txBody>
          <a:bodyPr wrap="square" rtlCol="0">
            <a:spAutoFit/>
          </a:bodyPr>
          <a:lstStyle/>
          <a:p>
            <a:pPr>
              <a:lnSpc>
                <a:spcPct val="115000"/>
              </a:lnSpc>
            </a:pPr>
            <a:r>
              <a:rPr lang="zh-CN" altLang="zh-CN" sz="2000" b="1" kern="100" dirty="0">
                <a:latin typeface="Times New Roman" panose="02020603050405020304"/>
                <a:ea typeface="宋体" panose="02010600030101010101" pitchFamily="2" charset="-122"/>
              </a:rPr>
              <a:t>诚信演讲稿</a:t>
            </a:r>
            <a:r>
              <a:rPr lang="en-US" altLang="zh-CN" sz="2000" b="1" kern="100" dirty="0">
                <a:solidFill>
                  <a:srgbClr val="FF0000"/>
                </a:solidFill>
                <a:latin typeface="Times New Roman" panose="02020603050405020304"/>
                <a:ea typeface="宋体" panose="02010600030101010101" pitchFamily="2" charset="-122"/>
                <a:cs typeface="Times New Roman" panose="02020603050405020304"/>
              </a:rPr>
              <a:t>(speech on honesty)  </a:t>
            </a:r>
            <a:endParaRPr lang="zh-CN" altLang="zh-CN" sz="2000" kern="100" dirty="0">
              <a:effectLst/>
              <a:latin typeface="Calibri" panose="020F0502020204030204"/>
              <a:ea typeface="宋体" panose="02010600030101010101" pitchFamily="2" charset="-122"/>
              <a:cs typeface="Times New Roman" panose="02020603050405020304"/>
            </a:endParaRPr>
          </a:p>
        </p:txBody>
      </p:sp>
      <p:sp>
        <p:nvSpPr>
          <p:cNvPr id="13" name="文本框 12"/>
          <p:cNvSpPr txBox="1"/>
          <p:nvPr/>
        </p:nvSpPr>
        <p:spPr>
          <a:xfrm>
            <a:off x="1619250" y="3061335"/>
            <a:ext cx="7089775" cy="398780"/>
          </a:xfrm>
          <a:prstGeom prst="rect">
            <a:avLst/>
          </a:prstGeom>
          <a:solidFill>
            <a:sysClr val="window" lastClr="FFFFFF"/>
          </a:solidFill>
          <a:ln w="19050" cap="flat" cmpd="sng" algn="ctr">
            <a:solidFill>
              <a:srgbClr val="B2935C"/>
            </a:solidFill>
            <a:prstDash val="solid"/>
          </a:ln>
          <a:effectLst/>
        </p:spPr>
        <p:txBody>
          <a:bodyPr wrap="square" rtlCol="0">
            <a:spAutoFit/>
          </a:bodyPr>
          <a:lstStyle/>
          <a:p>
            <a:pPr algn="l"/>
            <a:r>
              <a:rPr lang="zh-CN" altLang="zh-CN" sz="2000" b="1" kern="100" dirty="0">
                <a:solidFill>
                  <a:srgbClr val="FF0000"/>
                </a:solidFill>
                <a:latin typeface="Times New Roman" panose="02020603050405020304"/>
                <a:ea typeface="宋体" panose="02010600030101010101" pitchFamily="2" charset="-122"/>
              </a:rPr>
              <a:t>竞选演讲稿</a:t>
            </a:r>
            <a:r>
              <a:rPr lang="en-US" altLang="zh-CN" sz="2000" b="1" kern="100" dirty="0">
                <a:latin typeface="Times New Roman" panose="02020603050405020304"/>
                <a:ea typeface="宋体" panose="02010600030101010101" pitchFamily="2" charset="-122"/>
              </a:rPr>
              <a:t>(speech on</a:t>
            </a:r>
            <a:r>
              <a:rPr lang="en-US" altLang="zh-CN" sz="2000" b="1" kern="100" dirty="0">
                <a:solidFill>
                  <a:srgbClr val="FF0000"/>
                </a:solidFill>
                <a:latin typeface="Times New Roman" panose="02020603050405020304"/>
                <a:ea typeface="宋体" panose="02010600030101010101" pitchFamily="2" charset="-122"/>
              </a:rPr>
              <a:t> election)</a:t>
            </a:r>
            <a:endParaRPr lang="zh-CN" altLang="en-US" sz="1900" dirty="0">
              <a:solidFill>
                <a:sysClr val="window" lastClr="FFFFFF"/>
              </a:solidFill>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1592580" y="3745865"/>
            <a:ext cx="7117080" cy="445135"/>
          </a:xfrm>
          <a:prstGeom prst="rect">
            <a:avLst/>
          </a:prstGeom>
          <a:solidFill>
            <a:sysClr val="window" lastClr="FFFFFF"/>
          </a:solidFill>
          <a:ln w="19050" cap="flat" cmpd="sng" algn="ctr">
            <a:solidFill>
              <a:srgbClr val="A24A48"/>
            </a:solidFill>
            <a:prstDash val="solid"/>
          </a:ln>
          <a:effectLst/>
        </p:spPr>
        <p:txBody>
          <a:bodyPr wrap="square" rtlCol="0">
            <a:spAutoFit/>
          </a:bodyPr>
          <a:lstStyle/>
          <a:p>
            <a:pPr>
              <a:lnSpc>
                <a:spcPct val="115000"/>
              </a:lnSpc>
            </a:pPr>
            <a:r>
              <a:rPr lang="zh-CN" altLang="zh-CN" sz="2000" b="1" kern="100" dirty="0">
                <a:solidFill>
                  <a:srgbClr val="FF0000"/>
                </a:solidFill>
                <a:latin typeface="Times New Roman" panose="02020603050405020304"/>
                <a:ea typeface="宋体" panose="02010600030101010101" pitchFamily="2" charset="-122"/>
                <a:cs typeface="Times New Roman" panose="02020603050405020304"/>
              </a:rPr>
              <a:t>绿色环保的演讲稿</a:t>
            </a:r>
            <a:r>
              <a:rPr lang="en-US" altLang="zh-CN" sz="2000" b="1" kern="100" dirty="0">
                <a:latin typeface="Times New Roman" panose="02020603050405020304"/>
                <a:ea typeface="宋体" panose="02010600030101010101" pitchFamily="2" charset="-122"/>
                <a:cs typeface="Times New Roman" panose="02020603050405020304"/>
              </a:rPr>
              <a:t>(speech on</a:t>
            </a:r>
            <a:r>
              <a:rPr lang="en-US" altLang="zh-CN" sz="2000" b="1" kern="100" dirty="0">
                <a:solidFill>
                  <a:srgbClr val="FF0000"/>
                </a:solidFill>
                <a:latin typeface="Times New Roman" panose="02020603050405020304"/>
                <a:ea typeface="宋体" panose="02010600030101010101" pitchFamily="2" charset="-122"/>
                <a:cs typeface="Times New Roman" panose="02020603050405020304"/>
              </a:rPr>
              <a:t> environmental protection)</a:t>
            </a:r>
            <a:endParaRPr lang="zh-CN" altLang="zh-CN" sz="2000" kern="100" dirty="0">
              <a:effectLst/>
              <a:latin typeface="Calibri" panose="020F0502020204030204"/>
              <a:ea typeface="宋体" panose="02010600030101010101" pitchFamily="2" charset="-122"/>
              <a:cs typeface="Times New Roman" panose="02020603050405020304"/>
            </a:endParaRPr>
          </a:p>
        </p:txBody>
      </p:sp>
      <p:sp>
        <p:nvSpPr>
          <p:cNvPr id="15" name="文本框 14"/>
          <p:cNvSpPr txBox="1"/>
          <p:nvPr/>
        </p:nvSpPr>
        <p:spPr>
          <a:xfrm>
            <a:off x="1592702" y="4441809"/>
            <a:ext cx="7116051" cy="446276"/>
          </a:xfrm>
          <a:prstGeom prst="rect">
            <a:avLst/>
          </a:prstGeom>
          <a:noFill/>
          <a:ln w="12000" cap="flat" cmpd="sng" algn="ctr">
            <a:solidFill>
              <a:srgbClr val="FFC000"/>
            </a:solidFill>
            <a:prstDash val="solid"/>
          </a:ln>
          <a:effectLst>
            <a:glow rad="63500">
              <a:srgbClr val="654A76">
                <a:alpha val="45000"/>
                <a:satMod val="120000"/>
              </a:srgbClr>
            </a:glow>
          </a:effectLst>
          <a:extLst>
            <a:ext uri="{909E8E84-426E-40DD-AFC4-6F175D3DCCD1}">
              <a14:hiddenFill xmlns:a14="http://schemas.microsoft.com/office/drawing/2010/main">
                <a:gradFill rotWithShape="1">
                  <a:gsLst>
                    <a:gs pos="0">
                      <a:srgbClr val="654A76">
                        <a:tint val="25000"/>
                        <a:satMod val="125000"/>
                      </a:srgbClr>
                    </a:gs>
                    <a:gs pos="40000">
                      <a:srgbClr val="654A76">
                        <a:tint val="55000"/>
                        <a:satMod val="130000"/>
                      </a:srgbClr>
                    </a:gs>
                    <a:gs pos="50000">
                      <a:srgbClr val="654A76">
                        <a:tint val="59000"/>
                        <a:satMod val="130000"/>
                      </a:srgbClr>
                    </a:gs>
                    <a:gs pos="65000">
                      <a:srgbClr val="654A76">
                        <a:tint val="55000"/>
                        <a:satMod val="130000"/>
                      </a:srgbClr>
                    </a:gs>
                    <a:gs pos="100000">
                      <a:srgbClr val="654A76">
                        <a:tint val="20000"/>
                        <a:satMod val="125000"/>
                      </a:srgbClr>
                    </a:gs>
                  </a:gsLst>
                  <a:lin ang="5400000" scaled="0"/>
                </a:gradFill>
              </a14:hiddenFill>
            </a:ext>
          </a:extLst>
        </p:spPr>
        <p:txBody>
          <a:bodyPr wrap="none" rtlCol="0">
            <a:spAutoFit/>
          </a:bodyPr>
          <a:lstStyle/>
          <a:p>
            <a:pPr>
              <a:lnSpc>
                <a:spcPct val="115000"/>
              </a:lnSpc>
            </a:pPr>
            <a:r>
              <a:rPr lang="zh-CN" altLang="zh-CN" sz="2000" b="1" kern="100" dirty="0">
                <a:solidFill>
                  <a:srgbClr val="FF0000"/>
                </a:solidFill>
                <a:latin typeface="Times New Roman" panose="02020603050405020304"/>
                <a:ea typeface="宋体" panose="02010600030101010101" pitchFamily="2" charset="-122"/>
                <a:cs typeface="Times New Roman" panose="02020603050405020304"/>
              </a:rPr>
              <a:t>文明礼仪伴我行演讲稿</a:t>
            </a:r>
            <a:r>
              <a:rPr lang="en-US" altLang="zh-CN" sz="2000" b="1" kern="100" dirty="0">
                <a:solidFill>
                  <a:srgbClr val="FF0000"/>
                </a:solidFill>
                <a:latin typeface="Times New Roman" panose="02020603050405020304"/>
                <a:ea typeface="宋体" panose="02010600030101010101" pitchFamily="2" charset="-122"/>
                <a:cs typeface="Times New Roman" panose="02020603050405020304"/>
              </a:rPr>
              <a:t>(</a:t>
            </a:r>
            <a:r>
              <a:rPr lang="en-US" altLang="zh-CN" sz="2000" b="1" kern="100" dirty="0">
                <a:latin typeface="Times New Roman" panose="02020603050405020304"/>
                <a:ea typeface="宋体" panose="02010600030101010101" pitchFamily="2" charset="-122"/>
                <a:cs typeface="Times New Roman" panose="02020603050405020304"/>
              </a:rPr>
              <a:t>speech on</a:t>
            </a:r>
            <a:r>
              <a:rPr lang="en-US" altLang="zh-CN" sz="2000" b="1" kern="100" dirty="0">
                <a:solidFill>
                  <a:srgbClr val="FF0000"/>
                </a:solidFill>
                <a:latin typeface="Times New Roman" panose="02020603050405020304"/>
                <a:ea typeface="宋体" panose="02010600030101010101" pitchFamily="2" charset="-122"/>
                <a:cs typeface="Times New Roman" panose="02020603050405020304"/>
              </a:rPr>
              <a:t> good manners and behavior)</a:t>
            </a:r>
            <a:endParaRPr lang="zh-CN" altLang="zh-CN" sz="2000" kern="100" dirty="0">
              <a:effectLst/>
              <a:latin typeface="Calibri" panose="020F0502020204030204"/>
              <a:ea typeface="宋体" panose="02010600030101010101" pitchFamily="2" charset="-122"/>
              <a:cs typeface="Times New Roman" panose="02020603050405020304"/>
            </a:endParaRPr>
          </a:p>
        </p:txBody>
      </p:sp>
      <p:sp>
        <p:nvSpPr>
          <p:cNvPr id="16" name="文本框 15"/>
          <p:cNvSpPr txBox="1"/>
          <p:nvPr/>
        </p:nvSpPr>
        <p:spPr>
          <a:xfrm>
            <a:off x="1619250" y="5161915"/>
            <a:ext cx="7108190" cy="445135"/>
          </a:xfrm>
          <a:prstGeom prst="rect">
            <a:avLst/>
          </a:prstGeom>
          <a:noFill/>
          <a:ln w="12000" cap="flat" cmpd="sng" algn="ctr">
            <a:solidFill>
              <a:srgbClr val="654A76"/>
            </a:solidFill>
            <a:prstDash val="solid"/>
          </a:ln>
          <a:effectLst>
            <a:glow rad="63500">
              <a:srgbClr val="654A76">
                <a:alpha val="45000"/>
                <a:satMod val="120000"/>
              </a:srgbClr>
            </a:glow>
          </a:effectLst>
          <a:extLst>
            <a:ext uri="{909E8E84-426E-40DD-AFC4-6F175D3DCCD1}">
              <a14:hiddenFill xmlns:a14="http://schemas.microsoft.com/office/drawing/2010/main">
                <a:gradFill rotWithShape="1">
                  <a:gsLst>
                    <a:gs pos="0">
                      <a:srgbClr val="654A76">
                        <a:tint val="25000"/>
                        <a:satMod val="125000"/>
                      </a:srgbClr>
                    </a:gs>
                    <a:gs pos="40000">
                      <a:srgbClr val="654A76">
                        <a:tint val="55000"/>
                        <a:satMod val="130000"/>
                      </a:srgbClr>
                    </a:gs>
                    <a:gs pos="50000">
                      <a:srgbClr val="654A76">
                        <a:tint val="59000"/>
                        <a:satMod val="130000"/>
                      </a:srgbClr>
                    </a:gs>
                    <a:gs pos="65000">
                      <a:srgbClr val="654A76">
                        <a:tint val="55000"/>
                        <a:satMod val="130000"/>
                      </a:srgbClr>
                    </a:gs>
                    <a:gs pos="100000">
                      <a:srgbClr val="654A76">
                        <a:tint val="20000"/>
                        <a:satMod val="125000"/>
                      </a:srgbClr>
                    </a:gs>
                  </a:gsLst>
                  <a:lin ang="5400000" scaled="0"/>
                </a:gradFill>
              </a14:hiddenFill>
            </a:ext>
          </a:extLst>
        </p:spPr>
        <p:txBody>
          <a:bodyPr wrap="square" rtlCol="0">
            <a:spAutoFit/>
          </a:bodyPr>
          <a:lstStyle/>
          <a:p>
            <a:pPr>
              <a:lnSpc>
                <a:spcPct val="115000"/>
              </a:lnSpc>
            </a:pPr>
            <a:r>
              <a:rPr lang="zh-CN" altLang="zh-CN" sz="2000" b="1" kern="100" dirty="0">
                <a:solidFill>
                  <a:srgbClr val="FF0000"/>
                </a:solidFill>
                <a:latin typeface="Times New Roman" panose="02020603050405020304"/>
                <a:ea typeface="宋体" panose="02010600030101010101" pitchFamily="2" charset="-122"/>
                <a:cs typeface="Times New Roman" panose="02020603050405020304"/>
              </a:rPr>
              <a:t>学校运动会演讲稿</a:t>
            </a:r>
            <a:r>
              <a:rPr lang="en-US" altLang="zh-CN" sz="2000" b="1" kern="100" dirty="0">
                <a:latin typeface="Times New Roman" panose="02020603050405020304"/>
                <a:ea typeface="宋体" panose="02010600030101010101" pitchFamily="2" charset="-122"/>
                <a:cs typeface="Times New Roman" panose="02020603050405020304"/>
              </a:rPr>
              <a:t>(speech on</a:t>
            </a:r>
            <a:r>
              <a:rPr lang="en-US" altLang="zh-CN" sz="2000" b="1" kern="100" dirty="0">
                <a:solidFill>
                  <a:srgbClr val="FF0000"/>
                </a:solidFill>
                <a:latin typeface="Times New Roman" panose="02020603050405020304"/>
                <a:ea typeface="宋体" panose="02010600030101010101" pitchFamily="2" charset="-122"/>
                <a:cs typeface="Times New Roman" panose="02020603050405020304"/>
              </a:rPr>
              <a:t> sports meet)</a:t>
            </a:r>
            <a:endParaRPr lang="zh-CN" altLang="zh-CN" sz="2000" kern="100" dirty="0">
              <a:effectLst/>
              <a:latin typeface="Calibri" panose="020F0502020204030204"/>
              <a:ea typeface="宋体" panose="02010600030101010101" pitchFamily="2" charset="-122"/>
              <a:cs typeface="Times New Roman" panose="02020603050405020304"/>
            </a:endParaRPr>
          </a:p>
        </p:txBody>
      </p:sp>
      <p:pic>
        <p:nvPicPr>
          <p:cNvPr id="2" name="图片 1"/>
          <p:cNvPicPr>
            <a:picLocks noChangeAspect="1"/>
          </p:cNvPicPr>
          <p:nvPr/>
        </p:nvPicPr>
        <p:blipFill rotWithShape="1">
          <a:blip r:embed="rId1" cstate="print">
            <a:lum bright="70000" contrast="-70000"/>
            <a:extLst>
              <a:ext uri="{28A0092B-C50C-407E-A947-70E740481C1C}">
                <a14:useLocalDpi xmlns:a14="http://schemas.microsoft.com/office/drawing/2010/main" val="0"/>
              </a:ext>
            </a:extLst>
          </a:blip>
          <a:srcRect r="19737"/>
          <a:stretch>
            <a:fillRect/>
          </a:stretch>
        </p:blipFill>
        <p:spPr>
          <a:xfrm flipH="1">
            <a:off x="0" y="913130"/>
            <a:ext cx="1619250" cy="4698365"/>
          </a:xfrm>
          <a:prstGeom prst="rect">
            <a:avLst/>
          </a:prstGeom>
          <a:effectLst>
            <a:outerShdw blurRad="63500" sx="102000" sy="102000" algn="ctr" rotWithShape="0">
              <a:prstClr val="black">
                <a:alpha val="40000"/>
              </a:prstClr>
            </a:outerShdw>
          </a:effectLst>
        </p:spPr>
        <p:style>
          <a:lnRef idx="2">
            <a:sysClr val="windowText" lastClr="000000"/>
          </a:lnRef>
          <a:fillRef idx="1">
            <a:sysClr val="window" lastClr="FFFFFF"/>
          </a:fillRef>
          <a:effectRef idx="0">
            <a:sysClr val="windowText" lastClr="000000"/>
          </a:effectRef>
          <a:fontRef idx="minor">
            <a:sysClr val="windowText" lastClr="000000"/>
          </a:fontRef>
        </p:style>
      </p:pic>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250" fill="hold"/>
                                        <p:tgtEl>
                                          <p:spTgt spid="10"/>
                                        </p:tgtEl>
                                        <p:attrNameLst>
                                          <p:attrName>ppt_x</p:attrName>
                                        </p:attrNameLst>
                                      </p:cBhvr>
                                      <p:tavLst>
                                        <p:tav tm="0">
                                          <p:val>
                                            <p:strVal val="1+#ppt_w/2"/>
                                          </p:val>
                                        </p:tav>
                                        <p:tav tm="100000">
                                          <p:val>
                                            <p:strVal val="#ppt_x"/>
                                          </p:val>
                                        </p:tav>
                                      </p:tavLst>
                                    </p:anim>
                                    <p:anim calcmode="lin" valueType="num">
                                      <p:cBhvr additive="base">
                                        <p:cTn id="8" dur="22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000" fill="hold"/>
                                        <p:tgtEl>
                                          <p:spTgt spid="14"/>
                                        </p:tgtEl>
                                        <p:attrNameLst>
                                          <p:attrName>ppt_x</p:attrName>
                                        </p:attrNameLst>
                                      </p:cBhvr>
                                      <p:tavLst>
                                        <p:tav tm="0">
                                          <p:val>
                                            <p:strVal val="1+#ppt_w/2"/>
                                          </p:val>
                                        </p:tav>
                                        <p:tav tm="100000">
                                          <p:val>
                                            <p:strVal val="#ppt_x"/>
                                          </p:val>
                                        </p:tav>
                                      </p:tavLst>
                                    </p:anim>
                                    <p:anim calcmode="lin" valueType="num">
                                      <p:cBhvr additive="base">
                                        <p:cTn id="12" dur="2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1+#ppt_w/2"/>
                                          </p:val>
                                        </p:tav>
                                        <p:tav tm="100000">
                                          <p:val>
                                            <p:strVal val="#ppt_x"/>
                                          </p:val>
                                        </p:tav>
                                      </p:tavLst>
                                    </p:anim>
                                    <p:anim calcmode="lin" valueType="num">
                                      <p:cBhvr additive="base">
                                        <p:cTn id="20"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75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75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75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bldLvl="0" animBg="1"/>
      <p:bldP spid="15" grpId="0" bldLvl="0" animBg="1"/>
      <p:bldP spid="16" grpId="0" bldLvl="0" animBg="1"/>
      <p:bldP spid="25" grpId="0" bldLvl="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75" name="标题 1"/>
          <p:cNvSpPr>
            <a:spLocks noGrp="1"/>
          </p:cNvSpPr>
          <p:nvPr>
            <p:ph type="title"/>
          </p:nvPr>
        </p:nvSpPr>
        <p:spPr>
          <a:xfrm>
            <a:off x="792480" y="240030"/>
            <a:ext cx="8305800" cy="460375"/>
          </a:xfrm>
        </p:spPr>
        <p:txBody>
          <a:bodyPr wrap="square"/>
          <a:lstStyle/>
          <a:p>
            <a:pPr algn="l" fontAlgn="auto">
              <a:spcAft>
                <a:spcPts val="0"/>
              </a:spcAft>
              <a:defRPr/>
            </a:pPr>
            <a:r>
              <a:rPr sz="24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发言稿格式：</a:t>
            </a:r>
            <a:r>
              <a:rPr sz="1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标题。称呼、开头语、正文、结语，应当遵照英文书信的格式</a:t>
            </a:r>
            <a:endParaRPr sz="18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122" name="图片"/>
          <p:cNvPicPr/>
          <p:nvPr/>
        </p:nvPicPr>
        <p:blipFill>
          <a:blip r:embed="rId1" cstate="print"/>
          <a:stretch>
            <a:fillRect/>
          </a:stretch>
        </p:blipFill>
        <p:spPr>
          <a:xfrm>
            <a:off x="-13335" y="1921510"/>
            <a:ext cx="2406650" cy="2300605"/>
          </a:xfrm>
          <a:prstGeom prst="rect">
            <a:avLst/>
          </a:prstGeom>
          <a:noFill/>
          <a:ln w="9525" cap="flat" cmpd="sng">
            <a:noFill/>
            <a:prstDash val="solid"/>
            <a:miter/>
          </a:ln>
        </p:spPr>
      </p:pic>
      <p:sp>
        <p:nvSpPr>
          <p:cNvPr id="123" name="曲线"/>
          <p:cNvSpPr/>
          <p:nvPr/>
        </p:nvSpPr>
        <p:spPr>
          <a:xfrm rot="5400000">
            <a:off x="-664845" y="1550670"/>
            <a:ext cx="4143375" cy="3030220"/>
          </a:xfrm>
          <a:custGeom>
            <a:avLst/>
            <a:gdLst>
              <a:gd name="T1" fmla="*/ 0 w 21600"/>
              <a:gd name="T2" fmla="*/ 0 h 21600"/>
              <a:gd name="T3" fmla="*/ 21600 w 21600"/>
              <a:gd name="T4" fmla="*/ 21600 h 21600"/>
            </a:gdLst>
            <a:ahLst/>
            <a:cxnLst/>
            <a:rect l="T1" t="T2" r="T3" b="T4"/>
            <a:pathLst>
              <a:path w="21600" h="21600">
                <a:moveTo>
                  <a:pt x="0" y="10799"/>
                </a:moveTo>
                <a:lnTo>
                  <a:pt x="0" y="10799"/>
                </a:lnTo>
                <a:cubicBezTo>
                  <a:pt x="0" y="4835"/>
                  <a:pt x="4835" y="0"/>
                  <a:pt x="10800" y="0"/>
                </a:cubicBezTo>
                <a:cubicBezTo>
                  <a:pt x="16764" y="0"/>
                  <a:pt x="21600" y="4835"/>
                  <a:pt x="21600" y="10799"/>
                </a:cubicBezTo>
                <a:cubicBezTo>
                  <a:pt x="21600" y="10807"/>
                  <a:pt x="21599" y="10814"/>
                  <a:pt x="21599" y="10821"/>
                </a:cubicBezTo>
                <a:lnTo>
                  <a:pt x="21330" y="10821"/>
                </a:lnTo>
                <a:lnTo>
                  <a:pt x="21330" y="10821"/>
                </a:lnTo>
                <a:cubicBezTo>
                  <a:pt x="21330" y="10814"/>
                  <a:pt x="21330" y="10807"/>
                  <a:pt x="21330" y="10800"/>
                </a:cubicBezTo>
                <a:cubicBezTo>
                  <a:pt x="21330" y="4983"/>
                  <a:pt x="16616" y="269"/>
                  <a:pt x="10799" y="269"/>
                </a:cubicBezTo>
                <a:cubicBezTo>
                  <a:pt x="4983" y="269"/>
                  <a:pt x="269" y="4983"/>
                  <a:pt x="269" y="10800"/>
                </a:cubicBezTo>
                <a:cubicBezTo>
                  <a:pt x="269" y="10800"/>
                  <a:pt x="269" y="10800"/>
                  <a:pt x="269" y="10800"/>
                </a:cubicBezTo>
                <a:close/>
              </a:path>
            </a:pathLst>
          </a:custGeom>
          <a:solidFill>
            <a:srgbClr val="A6A6A6"/>
          </a:solidFill>
          <a:ln w="9525" cap="flat" cmpd="sng">
            <a:noFill/>
            <a:prstDash val="solid"/>
            <a:round/>
          </a:ln>
        </p:spPr>
        <p:txBody>
          <a:bodyPr rtlCol="0" anchor="ctr"/>
          <a:lstStyle/>
          <a:p>
            <a:pPr algn="ctr"/>
            <a:endParaRPr sz="100"/>
          </a:p>
        </p:txBody>
      </p:sp>
      <p:sp>
        <p:nvSpPr>
          <p:cNvPr id="124" name="椭圆"/>
          <p:cNvSpPr/>
          <p:nvPr/>
        </p:nvSpPr>
        <p:spPr>
          <a:xfrm>
            <a:off x="1332230" y="841375"/>
            <a:ext cx="379730" cy="407035"/>
          </a:xfrm>
          <a:prstGeom prst="ellipse">
            <a:avLst/>
          </a:prstGeom>
          <a:solidFill>
            <a:srgbClr val="1C9494"/>
          </a:solidFill>
          <a:ln w="9525" cap="flat" cmpd="sng">
            <a:noFill/>
            <a:prstDash val="solid"/>
            <a:round/>
          </a:ln>
        </p:spPr>
        <p:txBody>
          <a:bodyPr rtlCol="0" anchor="ctr"/>
          <a:lstStyle/>
          <a:p>
            <a:pPr algn="ctr"/>
            <a:endParaRPr sz="100"/>
          </a:p>
        </p:txBody>
      </p:sp>
      <p:sp>
        <p:nvSpPr>
          <p:cNvPr id="126" name="椭圆"/>
          <p:cNvSpPr/>
          <p:nvPr/>
        </p:nvSpPr>
        <p:spPr>
          <a:xfrm>
            <a:off x="2484025" y="1705344"/>
            <a:ext cx="379799" cy="379800"/>
          </a:xfrm>
          <a:prstGeom prst="ellipse">
            <a:avLst/>
          </a:prstGeom>
          <a:solidFill>
            <a:srgbClr val="FAC14D"/>
          </a:solidFill>
          <a:ln w="9525" cap="flat" cmpd="sng">
            <a:noFill/>
            <a:prstDash val="solid"/>
            <a:round/>
          </a:ln>
        </p:spPr>
        <p:txBody>
          <a:bodyPr rtlCol="0" anchor="ctr"/>
          <a:lstStyle/>
          <a:p>
            <a:pPr algn="ctr"/>
            <a:endParaRPr sz="100"/>
          </a:p>
        </p:txBody>
      </p:sp>
      <p:sp>
        <p:nvSpPr>
          <p:cNvPr id="127" name="椭圆"/>
          <p:cNvSpPr/>
          <p:nvPr/>
        </p:nvSpPr>
        <p:spPr>
          <a:xfrm>
            <a:off x="2707704" y="2667856"/>
            <a:ext cx="379800" cy="379799"/>
          </a:xfrm>
          <a:prstGeom prst="ellipse">
            <a:avLst/>
          </a:prstGeom>
          <a:solidFill>
            <a:srgbClr val="F95647"/>
          </a:solidFill>
          <a:ln w="9525" cap="flat" cmpd="sng">
            <a:noFill/>
            <a:prstDash val="solid"/>
            <a:round/>
          </a:ln>
        </p:spPr>
        <p:txBody>
          <a:bodyPr rtlCol="0" anchor="ctr"/>
          <a:lstStyle/>
          <a:p>
            <a:pPr algn="ctr"/>
            <a:endParaRPr sz="100"/>
          </a:p>
        </p:txBody>
      </p:sp>
      <p:sp>
        <p:nvSpPr>
          <p:cNvPr id="128" name="直线"/>
          <p:cNvSpPr/>
          <p:nvPr/>
        </p:nvSpPr>
        <p:spPr>
          <a:xfrm>
            <a:off x="1763832" y="1007861"/>
            <a:ext cx="1067671" cy="0"/>
          </a:xfrm>
          <a:prstGeom prst="line">
            <a:avLst/>
          </a:prstGeom>
          <a:noFill/>
          <a:ln w="25400" cap="rnd" cmpd="sng">
            <a:solidFill>
              <a:srgbClr val="1C9494"/>
            </a:solidFill>
            <a:prstDash val="sysDot"/>
            <a:miter/>
          </a:ln>
        </p:spPr>
        <p:txBody>
          <a:bodyPr rtlCol="0" anchor="ctr"/>
          <a:lstStyle/>
          <a:p>
            <a:pPr algn="ctr"/>
            <a:endParaRPr sz="100"/>
          </a:p>
        </p:txBody>
      </p:sp>
      <p:pic>
        <p:nvPicPr>
          <p:cNvPr id="129" name="图片"/>
          <p:cNvPicPr/>
          <p:nvPr/>
        </p:nvPicPr>
        <p:blipFill>
          <a:blip r:embed="rId1" cstate="print"/>
          <a:stretch>
            <a:fillRect/>
          </a:stretch>
        </p:blipFill>
        <p:spPr>
          <a:xfrm>
            <a:off x="2794000" y="697230"/>
            <a:ext cx="788670" cy="655320"/>
          </a:xfrm>
          <a:prstGeom prst="rect">
            <a:avLst/>
          </a:prstGeom>
          <a:noFill/>
          <a:ln w="9525" cap="flat" cmpd="sng">
            <a:noFill/>
            <a:prstDash val="solid"/>
            <a:miter/>
          </a:ln>
        </p:spPr>
      </p:pic>
      <p:sp>
        <p:nvSpPr>
          <p:cNvPr id="130" name="直线"/>
          <p:cNvSpPr/>
          <p:nvPr/>
        </p:nvSpPr>
        <p:spPr>
          <a:xfrm rot="360000" flipV="1">
            <a:off x="3089910" y="2772410"/>
            <a:ext cx="944880" cy="96520"/>
          </a:xfrm>
          <a:prstGeom prst="line">
            <a:avLst/>
          </a:prstGeom>
          <a:noFill/>
          <a:ln w="25400" cap="rnd" cmpd="sng">
            <a:solidFill>
              <a:srgbClr val="FF6600"/>
            </a:solidFill>
            <a:prstDash val="sysDot"/>
            <a:miter/>
          </a:ln>
        </p:spPr>
        <p:txBody>
          <a:bodyPr rtlCol="0" anchor="ctr"/>
          <a:lstStyle/>
          <a:p>
            <a:pPr algn="ctr"/>
            <a:endParaRPr sz="100"/>
          </a:p>
        </p:txBody>
      </p:sp>
      <p:pic>
        <p:nvPicPr>
          <p:cNvPr id="131" name="图片"/>
          <p:cNvPicPr/>
          <p:nvPr/>
        </p:nvPicPr>
        <p:blipFill>
          <a:blip r:embed="rId1" cstate="print"/>
          <a:stretch>
            <a:fillRect/>
          </a:stretch>
        </p:blipFill>
        <p:spPr>
          <a:xfrm>
            <a:off x="3923665" y="2452370"/>
            <a:ext cx="718820" cy="745490"/>
          </a:xfrm>
          <a:prstGeom prst="rect">
            <a:avLst/>
          </a:prstGeom>
          <a:noFill/>
          <a:ln w="9525" cap="flat" cmpd="sng">
            <a:noFill/>
            <a:prstDash val="solid"/>
            <a:miter/>
          </a:ln>
        </p:spPr>
      </p:pic>
      <p:sp>
        <p:nvSpPr>
          <p:cNvPr id="134" name="直线"/>
          <p:cNvSpPr/>
          <p:nvPr/>
        </p:nvSpPr>
        <p:spPr>
          <a:xfrm flipV="1">
            <a:off x="2978150" y="1914525"/>
            <a:ext cx="601345" cy="6985"/>
          </a:xfrm>
          <a:prstGeom prst="line">
            <a:avLst/>
          </a:prstGeom>
          <a:noFill/>
          <a:ln w="25400" cap="rnd" cmpd="sng">
            <a:solidFill>
              <a:srgbClr val="FAC14D"/>
            </a:solidFill>
            <a:prstDash val="sysDot"/>
            <a:miter/>
          </a:ln>
        </p:spPr>
        <p:txBody>
          <a:bodyPr rtlCol="0" anchor="ctr"/>
          <a:lstStyle/>
          <a:p>
            <a:pPr algn="ctr"/>
            <a:endParaRPr sz="100"/>
          </a:p>
        </p:txBody>
      </p:sp>
      <p:pic>
        <p:nvPicPr>
          <p:cNvPr id="135" name="图片"/>
          <p:cNvPicPr/>
          <p:nvPr/>
        </p:nvPicPr>
        <p:blipFill>
          <a:blip r:embed="rId1" cstate="print"/>
          <a:stretch>
            <a:fillRect/>
          </a:stretch>
        </p:blipFill>
        <p:spPr>
          <a:xfrm>
            <a:off x="3579495" y="1686560"/>
            <a:ext cx="737870" cy="667385"/>
          </a:xfrm>
          <a:prstGeom prst="rect">
            <a:avLst/>
          </a:prstGeom>
          <a:noFill/>
          <a:ln w="9525" cap="flat" cmpd="sng">
            <a:noFill/>
            <a:prstDash val="solid"/>
            <a:miter/>
          </a:ln>
        </p:spPr>
      </p:pic>
      <p:sp>
        <p:nvSpPr>
          <p:cNvPr id="136" name="矩形"/>
          <p:cNvSpPr/>
          <p:nvPr/>
        </p:nvSpPr>
        <p:spPr>
          <a:xfrm>
            <a:off x="3563620" y="814070"/>
            <a:ext cx="4915535" cy="621030"/>
          </a:xfrm>
          <a:prstGeom prst="rect">
            <a:avLst/>
          </a:prstGeom>
          <a:noFill/>
          <a:ln w="9525" cap="flat" cmpd="sng">
            <a:noFill/>
            <a:prstDash val="solid"/>
            <a:miter/>
          </a:ln>
        </p:spPr>
        <p:txBody>
          <a:bodyPr vert="horz" wrap="square" lIns="67722" tIns="33861" rIns="67722" bIns="33861" rtlCol="0" anchor="t" anchorCtr="0">
            <a:spAutoFit/>
          </a:bodyPr>
          <a:lstStyle/>
          <a:p>
            <a:pPr lvl="0" algn="l" defTabSz="718820">
              <a:spcBef>
                <a:spcPts val="0"/>
              </a:spcBef>
              <a:spcAft>
                <a:spcPts val="0"/>
              </a:spcAft>
              <a:buClrTx/>
              <a:buSzTx/>
              <a:buFontTx/>
            </a:pPr>
            <a:r>
              <a:rPr lang="en-US" altLang="zh-CN" b="1">
                <a:solidFill>
                  <a:srgbClr val="00206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标题</a:t>
            </a:r>
            <a:r>
              <a:rPr lang="zh-CN" altLang="en-US" b="1">
                <a:solidFill>
                  <a:srgbClr val="00206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a:t>
            </a:r>
            <a:r>
              <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一般有四种类型。1）揭示主题型</a:t>
            </a:r>
            <a:r>
              <a:rPr lang="zh-CN" altLang="en-US"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a:t>
            </a:r>
            <a:r>
              <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2）揭示内容型</a:t>
            </a:r>
            <a:r>
              <a:rPr lang="zh-CN" altLang="en-US"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a:t>
            </a:r>
            <a:r>
              <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3）提出问题型</a:t>
            </a:r>
            <a:r>
              <a:rPr lang="zh-CN" altLang="en-US"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a:t>
            </a:r>
            <a:r>
              <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4）思考问题型</a:t>
            </a:r>
            <a:endPar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endParaRPr>
          </a:p>
        </p:txBody>
      </p:sp>
      <p:sp>
        <p:nvSpPr>
          <p:cNvPr id="145" name="矩形"/>
          <p:cNvSpPr/>
          <p:nvPr/>
        </p:nvSpPr>
        <p:spPr>
          <a:xfrm>
            <a:off x="2987490" y="779584"/>
            <a:ext cx="310424" cy="415925"/>
          </a:xfrm>
          <a:prstGeom prst="rect">
            <a:avLst/>
          </a:prstGeom>
          <a:noFill/>
          <a:ln w="9525" cap="flat" cmpd="sng">
            <a:noFill/>
            <a:prstDash val="solid"/>
            <a:round/>
          </a:ln>
        </p:spPr>
        <p:txBody>
          <a:bodyPr vert="horz" wrap="square" lIns="67722" tIns="33861" rIns="67722" bIns="33861" anchor="t" anchorCtr="0">
            <a:spAutoFit/>
          </a:bodyPr>
          <a:lstStyle/>
          <a:p>
            <a:pPr marL="0" indent="0" algn="l" defTabSz="718820">
              <a:lnSpc>
                <a:spcPct val="100000"/>
              </a:lnSpc>
              <a:spcBef>
                <a:spcPts val="0"/>
              </a:spcBef>
              <a:spcAft>
                <a:spcPts val="0"/>
              </a:spcAft>
              <a:buNone/>
            </a:pPr>
            <a:r>
              <a:rPr lang="en-US" altLang="zh-CN" sz="2270" b="1" i="0" u="none" strike="noStrike" kern="1200" cap="none" spc="0" baseline="0">
                <a:solidFill>
                  <a:srgbClr val="404040"/>
                </a:solidFill>
                <a:latin typeface="思源黑体" panose="020B0500000000090000" pitchFamily="34" charset="-122"/>
                <a:ea typeface="思源黑体" panose="020B0500000000090000" pitchFamily="34" charset="-122"/>
                <a:cs typeface="微软雅黑" panose="020B0503020204020204" pitchFamily="34" charset="-122"/>
                <a:sym typeface="思源黑体" panose="020B0500000000090000" pitchFamily="34" charset="-122"/>
              </a:rPr>
              <a:t>1</a:t>
            </a:r>
            <a:endParaRPr lang="zh-CN" altLang="en-US" sz="2270" b="1" i="0" u="none" strike="noStrike" kern="1200" cap="none" spc="0" baseline="0">
              <a:solidFill>
                <a:srgbClr val="404040"/>
              </a:solidFill>
              <a:latin typeface="思源黑体" panose="020B0500000000090000" pitchFamily="34" charset="-122"/>
              <a:ea typeface="思源黑体" panose="020B0500000000090000" pitchFamily="34" charset="-122"/>
              <a:cs typeface="微软雅黑" panose="020B0503020204020204" pitchFamily="34" charset="-122"/>
              <a:sym typeface="思源黑体" panose="020B0500000000090000" pitchFamily="34" charset="-122"/>
            </a:endParaRPr>
          </a:p>
        </p:txBody>
      </p:sp>
      <p:sp>
        <p:nvSpPr>
          <p:cNvPr id="147" name="矩形"/>
          <p:cNvSpPr/>
          <p:nvPr/>
        </p:nvSpPr>
        <p:spPr>
          <a:xfrm>
            <a:off x="3811563" y="1812331"/>
            <a:ext cx="310424" cy="415925"/>
          </a:xfrm>
          <a:prstGeom prst="rect">
            <a:avLst/>
          </a:prstGeom>
          <a:noFill/>
          <a:ln w="9525" cap="flat" cmpd="sng">
            <a:noFill/>
            <a:prstDash val="solid"/>
            <a:round/>
          </a:ln>
        </p:spPr>
        <p:txBody>
          <a:bodyPr vert="horz" wrap="square" lIns="67722" tIns="33861" rIns="67722" bIns="33861" anchor="t" anchorCtr="0">
            <a:spAutoFit/>
          </a:bodyPr>
          <a:lstStyle/>
          <a:p>
            <a:pPr marL="0" indent="0" algn="l" defTabSz="718820">
              <a:lnSpc>
                <a:spcPct val="100000"/>
              </a:lnSpc>
              <a:spcBef>
                <a:spcPts val="0"/>
              </a:spcBef>
              <a:spcAft>
                <a:spcPts val="0"/>
              </a:spcAft>
              <a:buNone/>
            </a:pPr>
            <a:r>
              <a:rPr lang="en-US" altLang="zh-CN" sz="2270" b="1" i="0" u="none" strike="noStrike" kern="1200" cap="none" spc="0" baseline="0">
                <a:solidFill>
                  <a:srgbClr val="404040"/>
                </a:solidFill>
                <a:latin typeface="思源黑体" panose="020B0500000000090000" pitchFamily="34" charset="-122"/>
                <a:ea typeface="思源黑体" panose="020B0500000000090000" pitchFamily="34" charset="-122"/>
                <a:cs typeface="微软雅黑" panose="020B0503020204020204" pitchFamily="34" charset="-122"/>
                <a:sym typeface="思源黑体" panose="020B0500000000090000" pitchFamily="34" charset="-122"/>
              </a:rPr>
              <a:t>2</a:t>
            </a:r>
            <a:endParaRPr lang="zh-CN" altLang="en-US" sz="2270" b="1" i="0" u="none" strike="noStrike" kern="1200" cap="none" spc="0" baseline="0">
              <a:solidFill>
                <a:srgbClr val="404040"/>
              </a:solidFill>
              <a:latin typeface="思源黑体" panose="020B0500000000090000" pitchFamily="34" charset="-122"/>
              <a:ea typeface="思源黑体" panose="020B0500000000090000" pitchFamily="34" charset="-122"/>
              <a:cs typeface="微软雅黑" panose="020B0503020204020204" pitchFamily="34" charset="-122"/>
              <a:sym typeface="思源黑体" panose="020B0500000000090000" pitchFamily="34" charset="-122"/>
            </a:endParaRPr>
          </a:p>
        </p:txBody>
      </p:sp>
      <p:sp>
        <p:nvSpPr>
          <p:cNvPr id="148" name="矩形"/>
          <p:cNvSpPr/>
          <p:nvPr/>
        </p:nvSpPr>
        <p:spPr>
          <a:xfrm>
            <a:off x="4128770" y="2663190"/>
            <a:ext cx="245110" cy="415925"/>
          </a:xfrm>
          <a:prstGeom prst="rect">
            <a:avLst/>
          </a:prstGeom>
          <a:noFill/>
          <a:ln w="9525" cap="flat" cmpd="sng">
            <a:noFill/>
            <a:prstDash val="solid"/>
            <a:round/>
          </a:ln>
        </p:spPr>
        <p:txBody>
          <a:bodyPr vert="horz" wrap="square" lIns="67722" tIns="33861" rIns="67722" bIns="33861" anchor="t" anchorCtr="0">
            <a:spAutoFit/>
          </a:bodyPr>
          <a:lstStyle/>
          <a:p>
            <a:pPr marL="0" indent="0" algn="l" defTabSz="718820">
              <a:lnSpc>
                <a:spcPct val="100000"/>
              </a:lnSpc>
              <a:spcBef>
                <a:spcPts val="0"/>
              </a:spcBef>
              <a:spcAft>
                <a:spcPts val="0"/>
              </a:spcAft>
              <a:buNone/>
            </a:pPr>
            <a:r>
              <a:rPr lang="en-US" altLang="zh-CN" sz="2270" b="1" i="0" u="none" strike="noStrike" kern="1200" cap="none" spc="0" baseline="0">
                <a:solidFill>
                  <a:srgbClr val="404040"/>
                </a:solidFill>
                <a:latin typeface="思源黑体" panose="020B0500000000090000" pitchFamily="34" charset="-122"/>
                <a:ea typeface="思源黑体" panose="020B0500000000090000" pitchFamily="34" charset="-122"/>
                <a:cs typeface="微软雅黑" panose="020B0503020204020204" pitchFamily="34" charset="-122"/>
                <a:sym typeface="思源黑体" panose="020B0500000000090000" pitchFamily="34" charset="-122"/>
              </a:rPr>
              <a:t>3</a:t>
            </a:r>
            <a:endParaRPr lang="zh-CN" altLang="en-US" sz="2270" b="1" i="0" u="none" strike="noStrike" kern="1200" cap="none" spc="0" baseline="0">
              <a:solidFill>
                <a:srgbClr val="404040"/>
              </a:solidFill>
              <a:latin typeface="思源黑体" panose="020B0500000000090000" pitchFamily="34" charset="-122"/>
              <a:ea typeface="思源黑体" panose="020B0500000000090000" pitchFamily="34" charset="-122"/>
              <a:cs typeface="微软雅黑" panose="020B0503020204020204" pitchFamily="34" charset="-122"/>
              <a:sym typeface="思源黑体" panose="020B0500000000090000" pitchFamily="34" charset="-122"/>
            </a:endParaRPr>
          </a:p>
        </p:txBody>
      </p:sp>
      <p:sp>
        <p:nvSpPr>
          <p:cNvPr id="5" name="文本框 4"/>
          <p:cNvSpPr txBox="1"/>
          <p:nvPr/>
        </p:nvSpPr>
        <p:spPr>
          <a:xfrm>
            <a:off x="323215" y="2425065"/>
            <a:ext cx="1718310" cy="953135"/>
          </a:xfrm>
          <a:prstGeom prst="rect">
            <a:avLst/>
          </a:prstGeom>
          <a:noFill/>
        </p:spPr>
        <p:txBody>
          <a:bodyPr wrap="square" rtlCol="0">
            <a:spAutoFit/>
          </a:bodyPr>
          <a:lstStyle/>
          <a:p>
            <a:r>
              <a:rPr lang="en-US" altLang="zh-CN" sz="2800" b="1">
                <a:latin typeface="Times New Roman" panose="02020603050405020304" pitchFamily="18" charset="0"/>
                <a:cs typeface="Times New Roman" panose="02020603050405020304" pitchFamily="18" charset="0"/>
              </a:rPr>
              <a:t>  </a:t>
            </a:r>
            <a:r>
              <a:rPr lang="en-US" altLang="zh-CN" sz="2800" b="1">
                <a:solidFill>
                  <a:srgbClr val="FF0000"/>
                </a:solidFill>
                <a:latin typeface="Times New Roman" panose="02020603050405020304" pitchFamily="18" charset="0"/>
                <a:cs typeface="Times New Roman" panose="02020603050405020304" pitchFamily="18" charset="0"/>
              </a:rPr>
              <a:t>发言稿</a:t>
            </a:r>
            <a:endParaRPr lang="en-US" altLang="zh-CN" sz="2800" b="1">
              <a:solidFill>
                <a:srgbClr val="FF0000"/>
              </a:solidFill>
              <a:latin typeface="Times New Roman" panose="02020603050405020304" pitchFamily="18" charset="0"/>
              <a:cs typeface="Times New Roman" panose="02020603050405020304" pitchFamily="18" charset="0"/>
            </a:endParaRPr>
          </a:p>
          <a:p>
            <a:r>
              <a:rPr lang="en-US" altLang="zh-CN" sz="2800" b="1">
                <a:solidFill>
                  <a:srgbClr val="FF0000"/>
                </a:solidFill>
                <a:latin typeface="Times New Roman" panose="02020603050405020304" pitchFamily="18" charset="0"/>
                <a:cs typeface="Times New Roman" panose="02020603050405020304" pitchFamily="18" charset="0"/>
              </a:rPr>
              <a:t>写作格式</a:t>
            </a:r>
            <a:endParaRPr lang="en-US" altLang="zh-CN" sz="2800" b="1">
              <a:solidFill>
                <a:srgbClr val="FF0000"/>
              </a:solidFill>
              <a:latin typeface="Times New Roman" panose="02020603050405020304" pitchFamily="18" charset="0"/>
              <a:cs typeface="Times New Roman" panose="02020603050405020304" pitchFamily="18" charset="0"/>
            </a:endParaRPr>
          </a:p>
        </p:txBody>
      </p:sp>
      <p:sp>
        <p:nvSpPr>
          <p:cNvPr id="6" name="椭圆"/>
          <p:cNvSpPr/>
          <p:nvPr/>
        </p:nvSpPr>
        <p:spPr>
          <a:xfrm>
            <a:off x="1363345" y="4873625"/>
            <a:ext cx="379730" cy="407035"/>
          </a:xfrm>
          <a:prstGeom prst="ellipse">
            <a:avLst/>
          </a:prstGeom>
          <a:solidFill>
            <a:srgbClr val="1C9494"/>
          </a:solidFill>
          <a:ln w="9525" cap="flat" cmpd="sng">
            <a:noFill/>
            <a:prstDash val="solid"/>
            <a:round/>
          </a:ln>
        </p:spPr>
        <p:txBody>
          <a:bodyPr rtlCol="0" anchor="ctr"/>
          <a:lstStyle/>
          <a:p>
            <a:pPr algn="ctr"/>
            <a:endParaRPr sz="100"/>
          </a:p>
        </p:txBody>
      </p:sp>
      <p:sp>
        <p:nvSpPr>
          <p:cNvPr id="7" name="椭圆"/>
          <p:cNvSpPr/>
          <p:nvPr/>
        </p:nvSpPr>
        <p:spPr>
          <a:xfrm>
            <a:off x="2539270" y="3661779"/>
            <a:ext cx="379799" cy="379800"/>
          </a:xfrm>
          <a:prstGeom prst="ellipse">
            <a:avLst/>
          </a:prstGeom>
          <a:solidFill>
            <a:srgbClr val="FAC14D"/>
          </a:solidFill>
          <a:ln w="9525" cap="flat" cmpd="sng">
            <a:noFill/>
            <a:prstDash val="solid"/>
            <a:round/>
          </a:ln>
        </p:spPr>
        <p:txBody>
          <a:bodyPr rtlCol="0" anchor="ctr"/>
          <a:lstStyle/>
          <a:p>
            <a:pPr algn="ctr"/>
            <a:endParaRPr sz="100"/>
          </a:p>
        </p:txBody>
      </p:sp>
      <p:sp>
        <p:nvSpPr>
          <p:cNvPr id="8" name="直线"/>
          <p:cNvSpPr/>
          <p:nvPr/>
        </p:nvSpPr>
        <p:spPr>
          <a:xfrm>
            <a:off x="1763832" y="5090276"/>
            <a:ext cx="1067671" cy="0"/>
          </a:xfrm>
          <a:prstGeom prst="line">
            <a:avLst/>
          </a:prstGeom>
          <a:noFill/>
          <a:ln w="25400" cap="rnd" cmpd="sng">
            <a:solidFill>
              <a:srgbClr val="1C9494"/>
            </a:solidFill>
            <a:prstDash val="sysDot"/>
            <a:miter/>
          </a:ln>
        </p:spPr>
        <p:txBody>
          <a:bodyPr rtlCol="0" anchor="ctr"/>
          <a:lstStyle/>
          <a:p>
            <a:pPr algn="ctr"/>
            <a:endParaRPr sz="100"/>
          </a:p>
        </p:txBody>
      </p:sp>
      <p:pic>
        <p:nvPicPr>
          <p:cNvPr id="9" name="图片"/>
          <p:cNvPicPr/>
          <p:nvPr/>
        </p:nvPicPr>
        <p:blipFill>
          <a:blip r:embed="rId1" cstate="print"/>
          <a:stretch>
            <a:fillRect/>
          </a:stretch>
        </p:blipFill>
        <p:spPr>
          <a:xfrm>
            <a:off x="2267585" y="4766310"/>
            <a:ext cx="788670" cy="655320"/>
          </a:xfrm>
          <a:prstGeom prst="rect">
            <a:avLst/>
          </a:prstGeom>
          <a:noFill/>
          <a:ln w="9525" cap="flat" cmpd="sng">
            <a:noFill/>
            <a:prstDash val="solid"/>
            <a:miter/>
          </a:ln>
        </p:spPr>
      </p:pic>
      <p:sp>
        <p:nvSpPr>
          <p:cNvPr id="17" name="直线"/>
          <p:cNvSpPr/>
          <p:nvPr/>
        </p:nvSpPr>
        <p:spPr>
          <a:xfrm flipV="1">
            <a:off x="2922270" y="3903345"/>
            <a:ext cx="601345" cy="6985"/>
          </a:xfrm>
          <a:prstGeom prst="line">
            <a:avLst/>
          </a:prstGeom>
          <a:noFill/>
          <a:ln w="25400" cap="rnd" cmpd="sng">
            <a:solidFill>
              <a:srgbClr val="FAC14D"/>
            </a:solidFill>
            <a:prstDash val="sysDot"/>
            <a:miter/>
          </a:ln>
        </p:spPr>
        <p:txBody>
          <a:bodyPr rtlCol="0" anchor="ctr"/>
          <a:lstStyle/>
          <a:p>
            <a:pPr algn="ctr"/>
            <a:endParaRPr sz="100"/>
          </a:p>
        </p:txBody>
      </p:sp>
      <p:pic>
        <p:nvPicPr>
          <p:cNvPr id="18" name="图片"/>
          <p:cNvPicPr/>
          <p:nvPr/>
        </p:nvPicPr>
        <p:blipFill>
          <a:blip r:embed="rId1" cstate="print"/>
          <a:stretch>
            <a:fillRect/>
          </a:stretch>
        </p:blipFill>
        <p:spPr>
          <a:xfrm>
            <a:off x="3416935" y="3521075"/>
            <a:ext cx="737870" cy="667385"/>
          </a:xfrm>
          <a:prstGeom prst="rect">
            <a:avLst/>
          </a:prstGeom>
          <a:noFill/>
          <a:ln w="9525" cap="flat" cmpd="sng">
            <a:noFill/>
            <a:prstDash val="solid"/>
            <a:miter/>
          </a:ln>
        </p:spPr>
      </p:pic>
      <p:sp>
        <p:nvSpPr>
          <p:cNvPr id="19" name="矩形"/>
          <p:cNvSpPr/>
          <p:nvPr/>
        </p:nvSpPr>
        <p:spPr>
          <a:xfrm>
            <a:off x="2483300" y="4886129"/>
            <a:ext cx="310424" cy="415925"/>
          </a:xfrm>
          <a:prstGeom prst="rect">
            <a:avLst/>
          </a:prstGeom>
          <a:noFill/>
          <a:ln w="9525" cap="flat" cmpd="sng">
            <a:noFill/>
            <a:prstDash val="solid"/>
            <a:round/>
          </a:ln>
        </p:spPr>
        <p:txBody>
          <a:bodyPr vert="horz" wrap="square" lIns="67722" tIns="33861" rIns="67722" bIns="33861" anchor="t" anchorCtr="0">
            <a:spAutoFit/>
          </a:bodyPr>
          <a:lstStyle/>
          <a:p>
            <a:pPr marL="0" indent="0" algn="l" defTabSz="718820">
              <a:lnSpc>
                <a:spcPct val="100000"/>
              </a:lnSpc>
              <a:spcBef>
                <a:spcPts val="0"/>
              </a:spcBef>
              <a:spcAft>
                <a:spcPts val="0"/>
              </a:spcAft>
              <a:buNone/>
            </a:pPr>
            <a:r>
              <a:rPr lang="en-US" altLang="zh-CN" sz="2270" b="1" i="0" u="none" strike="noStrike" kern="1200" cap="none" spc="0" baseline="0">
                <a:solidFill>
                  <a:srgbClr val="404040"/>
                </a:solidFill>
                <a:latin typeface="思源黑体" panose="020B0500000000090000" pitchFamily="34" charset="-122"/>
                <a:ea typeface="思源黑体" panose="020B0500000000090000" pitchFamily="34" charset="-122"/>
                <a:cs typeface="微软雅黑" panose="020B0503020204020204" pitchFamily="34" charset="-122"/>
                <a:sym typeface="思源黑体" panose="020B0500000000090000" pitchFamily="34" charset="-122"/>
              </a:rPr>
              <a:t>5</a:t>
            </a:r>
            <a:endParaRPr lang="en-US" altLang="zh-CN" sz="2270" b="1" i="0" u="none" strike="noStrike" kern="1200" cap="none" spc="0" baseline="0">
              <a:solidFill>
                <a:srgbClr val="404040"/>
              </a:solidFill>
              <a:latin typeface="思源黑体" panose="020B0500000000090000" pitchFamily="34" charset="-122"/>
              <a:ea typeface="思源黑体" panose="020B0500000000090000" pitchFamily="34" charset="-122"/>
              <a:cs typeface="微软雅黑" panose="020B0503020204020204" pitchFamily="34" charset="-122"/>
              <a:sym typeface="思源黑体" panose="020B0500000000090000" pitchFamily="34" charset="-122"/>
            </a:endParaRPr>
          </a:p>
        </p:txBody>
      </p:sp>
      <p:sp>
        <p:nvSpPr>
          <p:cNvPr id="20" name="矩形"/>
          <p:cNvSpPr/>
          <p:nvPr/>
        </p:nvSpPr>
        <p:spPr>
          <a:xfrm>
            <a:off x="3579788" y="3662086"/>
            <a:ext cx="310424" cy="415925"/>
          </a:xfrm>
          <a:prstGeom prst="rect">
            <a:avLst/>
          </a:prstGeom>
          <a:noFill/>
          <a:ln w="9525" cap="flat" cmpd="sng">
            <a:noFill/>
            <a:prstDash val="solid"/>
            <a:round/>
          </a:ln>
        </p:spPr>
        <p:txBody>
          <a:bodyPr vert="horz" wrap="square" lIns="67722" tIns="33861" rIns="67722" bIns="33861" anchor="t" anchorCtr="0">
            <a:spAutoFit/>
          </a:bodyPr>
          <a:lstStyle/>
          <a:p>
            <a:pPr marL="0" indent="0" algn="l" defTabSz="718820">
              <a:lnSpc>
                <a:spcPct val="100000"/>
              </a:lnSpc>
              <a:spcBef>
                <a:spcPts val="0"/>
              </a:spcBef>
              <a:spcAft>
                <a:spcPts val="0"/>
              </a:spcAft>
              <a:buNone/>
            </a:pPr>
            <a:r>
              <a:rPr lang="en-US" altLang="zh-CN" sz="2270" b="1" i="0" u="none" strike="noStrike" kern="1200" cap="none" spc="0" baseline="0">
                <a:solidFill>
                  <a:srgbClr val="404040"/>
                </a:solidFill>
                <a:latin typeface="思源黑体" panose="020B0500000000090000" pitchFamily="34" charset="-122"/>
                <a:ea typeface="思源黑体" panose="020B0500000000090000" pitchFamily="34" charset="-122"/>
                <a:cs typeface="微软雅黑" panose="020B0503020204020204" pitchFamily="34" charset="-122"/>
                <a:sym typeface="思源黑体" panose="020B0500000000090000" pitchFamily="34" charset="-122"/>
              </a:rPr>
              <a:t>4</a:t>
            </a:r>
            <a:endParaRPr lang="en-US" altLang="zh-CN" sz="2270" b="1" i="0" u="none" strike="noStrike" kern="1200" cap="none" spc="0" baseline="0">
              <a:solidFill>
                <a:srgbClr val="404040"/>
              </a:solidFill>
              <a:latin typeface="思源黑体" panose="020B0500000000090000" pitchFamily="34" charset="-122"/>
              <a:ea typeface="思源黑体" panose="020B0500000000090000" pitchFamily="34" charset="-122"/>
              <a:cs typeface="微软雅黑" panose="020B0503020204020204" pitchFamily="34" charset="-122"/>
              <a:sym typeface="思源黑体" panose="020B0500000000090000" pitchFamily="34" charset="-122"/>
            </a:endParaRPr>
          </a:p>
        </p:txBody>
      </p:sp>
      <p:sp>
        <p:nvSpPr>
          <p:cNvPr id="21" name="矩形"/>
          <p:cNvSpPr/>
          <p:nvPr/>
        </p:nvSpPr>
        <p:spPr>
          <a:xfrm>
            <a:off x="4387850" y="1633220"/>
            <a:ext cx="4693285" cy="621030"/>
          </a:xfrm>
          <a:prstGeom prst="rect">
            <a:avLst/>
          </a:prstGeom>
          <a:noFill/>
          <a:ln w="9525" cap="flat" cmpd="sng">
            <a:noFill/>
            <a:prstDash val="solid"/>
            <a:miter/>
          </a:ln>
        </p:spPr>
        <p:txBody>
          <a:bodyPr vert="horz" wrap="square" lIns="67722" tIns="33861" rIns="67722" bIns="33861" rtlCol="0" anchor="t" anchorCtr="0">
            <a:spAutoFit/>
          </a:bodyPr>
          <a:lstStyle/>
          <a:p>
            <a:pPr lvl="0" algn="l" defTabSz="718820">
              <a:spcBef>
                <a:spcPts val="0"/>
              </a:spcBef>
              <a:spcAft>
                <a:spcPts val="0"/>
              </a:spcAft>
              <a:buClrTx/>
              <a:buSzTx/>
              <a:buFontTx/>
            </a:pPr>
            <a:r>
              <a:rPr lang="en-US" altLang="zh-CN" b="1">
                <a:solidFill>
                  <a:srgbClr val="00206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称呼：</a:t>
            </a:r>
            <a:r>
              <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提行顶格加冒号，根据受听对象和讲演内容需要决定称呼，常用“同学们、朋友们”</a:t>
            </a:r>
            <a:endPar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endParaRPr>
          </a:p>
        </p:txBody>
      </p:sp>
      <p:sp>
        <p:nvSpPr>
          <p:cNvPr id="22" name="矩形"/>
          <p:cNvSpPr/>
          <p:nvPr/>
        </p:nvSpPr>
        <p:spPr>
          <a:xfrm>
            <a:off x="4572000" y="2460625"/>
            <a:ext cx="4318000" cy="621030"/>
          </a:xfrm>
          <a:prstGeom prst="rect">
            <a:avLst/>
          </a:prstGeom>
          <a:noFill/>
          <a:ln w="9525" cap="flat" cmpd="sng">
            <a:noFill/>
            <a:prstDash val="solid"/>
            <a:miter/>
          </a:ln>
        </p:spPr>
        <p:txBody>
          <a:bodyPr vert="horz" wrap="square" lIns="67722" tIns="33861" rIns="67722" bIns="33861" rtlCol="0" anchor="t" anchorCtr="0">
            <a:spAutoFit/>
          </a:bodyPr>
          <a:lstStyle/>
          <a:p>
            <a:pPr lvl="0" algn="l" defTabSz="718820">
              <a:spcBef>
                <a:spcPts val="0"/>
              </a:spcBef>
              <a:spcAft>
                <a:spcPts val="0"/>
              </a:spcAft>
              <a:buClrTx/>
              <a:buSzTx/>
              <a:buFontTx/>
            </a:pPr>
            <a:r>
              <a:rPr lang="en-US" altLang="zh-CN" b="1">
                <a:solidFill>
                  <a:srgbClr val="00206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开头语：</a:t>
            </a:r>
            <a:r>
              <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开门见山 to the point任务是吸引听众，引出下文。</a:t>
            </a:r>
            <a:endPar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endParaRPr>
          </a:p>
        </p:txBody>
      </p:sp>
      <p:sp>
        <p:nvSpPr>
          <p:cNvPr id="23" name="矩形"/>
          <p:cNvSpPr/>
          <p:nvPr/>
        </p:nvSpPr>
        <p:spPr>
          <a:xfrm>
            <a:off x="4154805" y="3237865"/>
            <a:ext cx="4897755" cy="1452245"/>
          </a:xfrm>
          <a:prstGeom prst="rect">
            <a:avLst/>
          </a:prstGeom>
          <a:noFill/>
          <a:ln w="9525" cap="flat" cmpd="sng">
            <a:noFill/>
            <a:prstDash val="solid"/>
            <a:miter/>
          </a:ln>
        </p:spPr>
        <p:txBody>
          <a:bodyPr vert="horz" wrap="square" lIns="67722" tIns="33861" rIns="67722" bIns="33861" rtlCol="0" anchor="t" anchorCtr="0">
            <a:spAutoFit/>
          </a:bodyPr>
          <a:lstStyle/>
          <a:p>
            <a:pPr lvl="0" algn="l" defTabSz="718820">
              <a:spcBef>
                <a:spcPts val="0"/>
              </a:spcBef>
              <a:spcAft>
                <a:spcPts val="0"/>
              </a:spcAft>
              <a:buClrTx/>
              <a:buSzTx/>
              <a:buFontTx/>
            </a:pPr>
            <a:r>
              <a:rPr lang="en-US" altLang="zh-CN" b="1">
                <a:solidFill>
                  <a:srgbClr val="00206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正文：</a:t>
            </a:r>
            <a:r>
              <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正文由以下两部分构成：</a:t>
            </a:r>
            <a:endPar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endParaRPr>
          </a:p>
          <a:p>
            <a:pPr lvl="0" algn="l" defTabSz="718820">
              <a:spcBef>
                <a:spcPts val="0"/>
              </a:spcBef>
              <a:spcAft>
                <a:spcPts val="0"/>
              </a:spcAft>
              <a:buClrTx/>
              <a:buSzTx/>
              <a:buFontTx/>
            </a:pPr>
            <a:r>
              <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第一，正文是发言稿的主体， 提供论点和相关的论据，论点要明确，论据要充分有力。</a:t>
            </a:r>
            <a:endPar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endParaRPr>
          </a:p>
          <a:p>
            <a:pPr lvl="0" algn="l" defTabSz="718820">
              <a:spcBef>
                <a:spcPts val="0"/>
              </a:spcBef>
              <a:spcAft>
                <a:spcPts val="0"/>
              </a:spcAft>
              <a:buClrTx/>
              <a:buSzTx/>
              <a:buFontTx/>
            </a:pPr>
            <a:r>
              <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第二，分析问题，展开论述，提出自己的举措，希望被采纳。</a:t>
            </a:r>
            <a:endPar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endParaRPr>
          </a:p>
        </p:txBody>
      </p:sp>
      <p:sp>
        <p:nvSpPr>
          <p:cNvPr id="24" name="矩形"/>
          <p:cNvSpPr/>
          <p:nvPr/>
        </p:nvSpPr>
        <p:spPr>
          <a:xfrm>
            <a:off x="2977515" y="4729480"/>
            <a:ext cx="5998210" cy="897890"/>
          </a:xfrm>
          <a:prstGeom prst="rect">
            <a:avLst/>
          </a:prstGeom>
          <a:noFill/>
          <a:ln w="9525" cap="flat" cmpd="sng">
            <a:noFill/>
            <a:prstDash val="solid"/>
            <a:miter/>
          </a:ln>
        </p:spPr>
        <p:txBody>
          <a:bodyPr vert="horz" wrap="square" lIns="67722" tIns="33861" rIns="67722" bIns="33861" rtlCol="0" anchor="t" anchorCtr="0">
            <a:spAutoFit/>
          </a:bodyPr>
          <a:lstStyle/>
          <a:p>
            <a:pPr lvl="0" algn="l" defTabSz="718820">
              <a:spcBef>
                <a:spcPts val="0"/>
              </a:spcBef>
              <a:spcAft>
                <a:spcPts val="0"/>
              </a:spcAft>
              <a:buClrTx/>
              <a:buSzTx/>
              <a:buFontTx/>
            </a:pPr>
            <a:r>
              <a:rPr lang="en-US" altLang="zh-CN" b="1">
                <a:solidFill>
                  <a:srgbClr val="00206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结语：</a:t>
            </a:r>
            <a:r>
              <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rPr>
              <a:t>是演讲能否走向成功的关键，通过总结全文，加深印象，提出希望，给人鼓舞，表示决心，誓言结束，照应题目，完整文意等方法在激动人心的结语中结束全文。</a:t>
            </a:r>
            <a:endParaRPr lang="en-US" altLang="zh-CN" b="1">
              <a:solidFill>
                <a:srgbClr val="0070C0"/>
              </a:solidFill>
              <a:latin typeface="Times New Roman" panose="02020603050405020304" pitchFamily="18" charset="0"/>
              <a:ea typeface="等线" panose="02010600030101010101" charset="-122"/>
              <a:cs typeface="Times New Roman" panose="02020603050405020304" pitchFamily="18" charset="0"/>
              <a:sym typeface="思源黑体" panose="020B050000000009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0-#ppt_w/2"/>
                                          </p:val>
                                        </p:tav>
                                        <p:tav tm="100000">
                                          <p:val>
                                            <p:strVal val="#ppt_x"/>
                                          </p:val>
                                        </p:tav>
                                      </p:tavLst>
                                    </p:anim>
                                    <p:anim calcmode="lin" valueType="num">
                                      <p:cBhvr additive="base">
                                        <p:cTn id="8" dur="500" fill="hold"/>
                                        <p:tgtEl>
                                          <p:spTgt spid="122"/>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750"/>
                                  </p:stCondLst>
                                  <p:childTnLst>
                                    <p:set>
                                      <p:cBhvr>
                                        <p:cTn id="10" dur="1" fill="hold">
                                          <p:stCondLst>
                                            <p:cond delay="0"/>
                                          </p:stCondLst>
                                        </p:cTn>
                                        <p:tgtEl>
                                          <p:spTgt spid="123"/>
                                        </p:tgtEl>
                                        <p:attrNameLst>
                                          <p:attrName>style.visibility</p:attrName>
                                        </p:attrNameLst>
                                      </p:cBhvr>
                                      <p:to>
                                        <p:strVal val="visible"/>
                                      </p:to>
                                    </p:set>
                                    <p:animEffect transition="in" filter="wipe(up)">
                                      <p:cBhvr>
                                        <p:cTn id="11" dur="350"/>
                                        <p:tgtEl>
                                          <p:spTgt spid="123"/>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1000"/>
                                        <p:tgtEl>
                                          <p:spTgt spid="124"/>
                                        </p:tgtEl>
                                      </p:cBhvr>
                                    </p:animEffect>
                                    <p:anim calcmode="lin" valueType="num">
                                      <p:cBhvr>
                                        <p:cTn id="16" dur="1000" fill="hold"/>
                                        <p:tgtEl>
                                          <p:spTgt spid="124"/>
                                        </p:tgtEl>
                                        <p:attrNameLst>
                                          <p:attrName>ppt_x</p:attrName>
                                        </p:attrNameLst>
                                      </p:cBhvr>
                                      <p:tavLst>
                                        <p:tav tm="0">
                                          <p:val>
                                            <p:strVal val="#ppt_x"/>
                                          </p:val>
                                        </p:tav>
                                        <p:tav tm="100000">
                                          <p:val>
                                            <p:strVal val="#ppt_x"/>
                                          </p:val>
                                        </p:tav>
                                      </p:tavLst>
                                    </p:anim>
                                    <p:anim calcmode="lin" valueType="num">
                                      <p:cBhvr>
                                        <p:cTn id="17" dur="1000" fill="hold"/>
                                        <p:tgtEl>
                                          <p:spTgt spid="12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1000"/>
                                        <p:tgtEl>
                                          <p:spTgt spid="126"/>
                                        </p:tgtEl>
                                      </p:cBhvr>
                                    </p:animEffect>
                                    <p:anim calcmode="lin" valueType="num">
                                      <p:cBhvr>
                                        <p:cTn id="22" dur="1000" fill="hold"/>
                                        <p:tgtEl>
                                          <p:spTgt spid="126"/>
                                        </p:tgtEl>
                                        <p:attrNameLst>
                                          <p:attrName>ppt_x</p:attrName>
                                        </p:attrNameLst>
                                      </p:cBhvr>
                                      <p:tavLst>
                                        <p:tav tm="0">
                                          <p:val>
                                            <p:strVal val="#ppt_x"/>
                                          </p:val>
                                        </p:tav>
                                        <p:tav tm="100000">
                                          <p:val>
                                            <p:strVal val="#ppt_x"/>
                                          </p:val>
                                        </p:tav>
                                      </p:tavLst>
                                    </p:anim>
                                    <p:anim calcmode="lin" valueType="num">
                                      <p:cBhvr>
                                        <p:cTn id="23" dur="1000" fill="hold"/>
                                        <p:tgtEl>
                                          <p:spTgt spid="12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1000"/>
                                        <p:tgtEl>
                                          <p:spTgt spid="127"/>
                                        </p:tgtEl>
                                      </p:cBhvr>
                                    </p:animEffect>
                                    <p:anim calcmode="lin" valueType="num">
                                      <p:cBhvr>
                                        <p:cTn id="28" dur="1000" fill="hold"/>
                                        <p:tgtEl>
                                          <p:spTgt spid="127"/>
                                        </p:tgtEl>
                                        <p:attrNameLst>
                                          <p:attrName>ppt_x</p:attrName>
                                        </p:attrNameLst>
                                      </p:cBhvr>
                                      <p:tavLst>
                                        <p:tav tm="0">
                                          <p:val>
                                            <p:strVal val="#ppt_x"/>
                                          </p:val>
                                        </p:tav>
                                        <p:tav tm="100000">
                                          <p:val>
                                            <p:strVal val="#ppt_x"/>
                                          </p:val>
                                        </p:tav>
                                      </p:tavLst>
                                    </p:anim>
                                    <p:anim calcmode="lin" valueType="num">
                                      <p:cBhvr>
                                        <p:cTn id="29" dur="1000" fill="hold"/>
                                        <p:tgtEl>
                                          <p:spTgt spid="12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128"/>
                                        </p:tgtEl>
                                        <p:attrNameLst>
                                          <p:attrName>style.visibility</p:attrName>
                                        </p:attrNameLst>
                                      </p:cBhvr>
                                      <p:to>
                                        <p:strVal val="visible"/>
                                      </p:to>
                                    </p:set>
                                    <p:anim calcmode="lin" valueType="num">
                                      <p:cBhvr additive="base">
                                        <p:cTn id="33" dur="500" fill="hold"/>
                                        <p:tgtEl>
                                          <p:spTgt spid="128"/>
                                        </p:tgtEl>
                                        <p:attrNameLst>
                                          <p:attrName>ppt_x</p:attrName>
                                        </p:attrNameLst>
                                      </p:cBhvr>
                                      <p:tavLst>
                                        <p:tav tm="0">
                                          <p:val>
                                            <p:strVal val="1+#ppt_w/2"/>
                                          </p:val>
                                        </p:tav>
                                        <p:tav tm="100000">
                                          <p:val>
                                            <p:strVal val="#ppt_x"/>
                                          </p:val>
                                        </p:tav>
                                      </p:tavLst>
                                    </p:anim>
                                    <p:anim calcmode="lin" valueType="num">
                                      <p:cBhvr additive="base">
                                        <p:cTn id="34" dur="500" fill="hold"/>
                                        <p:tgtEl>
                                          <p:spTgt spid="12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29"/>
                                        </p:tgtEl>
                                        <p:attrNameLst>
                                          <p:attrName>style.visibility</p:attrName>
                                        </p:attrNameLst>
                                      </p:cBhvr>
                                      <p:to>
                                        <p:strVal val="visible"/>
                                      </p:to>
                                    </p:set>
                                    <p:anim calcmode="lin" valueType="num">
                                      <p:cBhvr additive="base">
                                        <p:cTn id="37" dur="500" fill="hold"/>
                                        <p:tgtEl>
                                          <p:spTgt spid="129"/>
                                        </p:tgtEl>
                                        <p:attrNameLst>
                                          <p:attrName>ppt_x</p:attrName>
                                        </p:attrNameLst>
                                      </p:cBhvr>
                                      <p:tavLst>
                                        <p:tav tm="0">
                                          <p:val>
                                            <p:strVal val="1+#ppt_w/2"/>
                                          </p:val>
                                        </p:tav>
                                        <p:tav tm="100000">
                                          <p:val>
                                            <p:strVal val="#ppt_x"/>
                                          </p:val>
                                        </p:tav>
                                      </p:tavLst>
                                    </p:anim>
                                    <p:anim calcmode="lin" valueType="num">
                                      <p:cBhvr additive="base">
                                        <p:cTn id="38" dur="500" fill="hold"/>
                                        <p:tgtEl>
                                          <p:spTgt spid="12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12" presetClass="entr" presetSubtype="4" fill="hold" grpId="0" nodeType="afterEffect">
                                  <p:stCondLst>
                                    <p:cond delay="0"/>
                                  </p:stCondLst>
                                  <p:childTnLst>
                                    <p:set>
                                      <p:cBhvr>
                                        <p:cTn id="41" dur="1" fill="hold">
                                          <p:stCondLst>
                                            <p:cond delay="0"/>
                                          </p:stCondLst>
                                        </p:cTn>
                                        <p:tgtEl>
                                          <p:spTgt spid="145"/>
                                        </p:tgtEl>
                                        <p:attrNameLst>
                                          <p:attrName>style.visibility</p:attrName>
                                        </p:attrNameLst>
                                      </p:cBhvr>
                                      <p:to>
                                        <p:strVal val="visible"/>
                                      </p:to>
                                    </p:set>
                                    <p:anim calcmode="lin" valueType="num">
                                      <p:cBhvr additive="base">
                                        <p:cTn id="42" dur="500"/>
                                        <p:tgtEl>
                                          <p:spTgt spid="145"/>
                                        </p:tgtEl>
                                        <p:attrNameLst>
                                          <p:attrName>ppt_y</p:attrName>
                                        </p:attrNameLst>
                                      </p:cBhvr>
                                      <p:tavLst>
                                        <p:tav tm="0">
                                          <p:val>
                                            <p:strVal val="#ppt_y+#ppt_h*1.125000"/>
                                          </p:val>
                                        </p:tav>
                                        <p:tav tm="100000">
                                          <p:val>
                                            <p:strVal val="#ppt_y"/>
                                          </p:val>
                                        </p:tav>
                                      </p:tavLst>
                                    </p:anim>
                                    <p:animEffect transition="in" filter="wipe(up)">
                                      <p:cBhvr>
                                        <p:cTn id="43" dur="500"/>
                                        <p:tgtEl>
                                          <p:spTgt spid="145"/>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additive="base">
                                        <p:cTn id="46" dur="500" fill="hold"/>
                                        <p:tgtEl>
                                          <p:spTgt spid="134"/>
                                        </p:tgtEl>
                                        <p:attrNameLst>
                                          <p:attrName>ppt_x</p:attrName>
                                        </p:attrNameLst>
                                      </p:cBhvr>
                                      <p:tavLst>
                                        <p:tav tm="0">
                                          <p:val>
                                            <p:strVal val="1+#ppt_w/2"/>
                                          </p:val>
                                        </p:tav>
                                        <p:tav tm="100000">
                                          <p:val>
                                            <p:strVal val="#ppt_x"/>
                                          </p:val>
                                        </p:tav>
                                      </p:tavLst>
                                    </p:anim>
                                    <p:anim calcmode="lin" valueType="num">
                                      <p:cBhvr additive="base">
                                        <p:cTn id="47" dur="500" fill="hold"/>
                                        <p:tgtEl>
                                          <p:spTgt spid="134"/>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35"/>
                                        </p:tgtEl>
                                        <p:attrNameLst>
                                          <p:attrName>style.visibility</p:attrName>
                                        </p:attrNameLst>
                                      </p:cBhvr>
                                      <p:to>
                                        <p:strVal val="visible"/>
                                      </p:to>
                                    </p:set>
                                    <p:anim calcmode="lin" valueType="num">
                                      <p:cBhvr additive="base">
                                        <p:cTn id="50" dur="500" fill="hold"/>
                                        <p:tgtEl>
                                          <p:spTgt spid="135"/>
                                        </p:tgtEl>
                                        <p:attrNameLst>
                                          <p:attrName>ppt_x</p:attrName>
                                        </p:attrNameLst>
                                      </p:cBhvr>
                                      <p:tavLst>
                                        <p:tav tm="0">
                                          <p:val>
                                            <p:strVal val="1+#ppt_w/2"/>
                                          </p:val>
                                        </p:tav>
                                        <p:tav tm="100000">
                                          <p:val>
                                            <p:strVal val="#ppt_x"/>
                                          </p:val>
                                        </p:tav>
                                      </p:tavLst>
                                    </p:anim>
                                    <p:anim calcmode="lin" valueType="num">
                                      <p:cBhvr additive="base">
                                        <p:cTn id="51" dur="500" fill="hold"/>
                                        <p:tgtEl>
                                          <p:spTgt spid="135"/>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12" presetClass="entr" presetSubtype="4" fill="hold" grpId="0" nodeType="afterEffect">
                                  <p:stCondLst>
                                    <p:cond delay="0"/>
                                  </p:stCondLst>
                                  <p:childTnLst>
                                    <p:set>
                                      <p:cBhvr>
                                        <p:cTn id="54" dur="1" fill="hold">
                                          <p:stCondLst>
                                            <p:cond delay="0"/>
                                          </p:stCondLst>
                                        </p:cTn>
                                        <p:tgtEl>
                                          <p:spTgt spid="147"/>
                                        </p:tgtEl>
                                        <p:attrNameLst>
                                          <p:attrName>style.visibility</p:attrName>
                                        </p:attrNameLst>
                                      </p:cBhvr>
                                      <p:to>
                                        <p:strVal val="visible"/>
                                      </p:to>
                                    </p:set>
                                    <p:anim calcmode="lin" valueType="num">
                                      <p:cBhvr additive="base">
                                        <p:cTn id="55" dur="500"/>
                                        <p:tgtEl>
                                          <p:spTgt spid="147"/>
                                        </p:tgtEl>
                                        <p:attrNameLst>
                                          <p:attrName>ppt_y</p:attrName>
                                        </p:attrNameLst>
                                      </p:cBhvr>
                                      <p:tavLst>
                                        <p:tav tm="0">
                                          <p:val>
                                            <p:strVal val="#ppt_y+#ppt_h*1.125000"/>
                                          </p:val>
                                        </p:tav>
                                        <p:tav tm="100000">
                                          <p:val>
                                            <p:strVal val="#ppt_y"/>
                                          </p:val>
                                        </p:tav>
                                      </p:tavLst>
                                    </p:anim>
                                    <p:animEffect transition="in" filter="wipe(up)">
                                      <p:cBhvr>
                                        <p:cTn id="56" dur="500"/>
                                        <p:tgtEl>
                                          <p:spTgt spid="147"/>
                                        </p:tgtEl>
                                      </p:cBhvr>
                                    </p:animEffect>
                                  </p:childTnLst>
                                </p:cTn>
                              </p:par>
                            </p:childTnLst>
                          </p:cTn>
                        </p:par>
                        <p:par>
                          <p:cTn id="57" fill="hold">
                            <p:stCondLst>
                              <p:cond delay="5000"/>
                            </p:stCondLst>
                            <p:childTnLst>
                              <p:par>
                                <p:cTn id="58" presetID="2" presetClass="entr" presetSubtype="2" fill="hold" grpId="0" nodeType="afterEffect">
                                  <p:stCondLst>
                                    <p:cond delay="0"/>
                                  </p:stCondLst>
                                  <p:childTnLst>
                                    <p:set>
                                      <p:cBhvr>
                                        <p:cTn id="59" dur="1" fill="hold">
                                          <p:stCondLst>
                                            <p:cond delay="0"/>
                                          </p:stCondLst>
                                        </p:cTn>
                                        <p:tgtEl>
                                          <p:spTgt spid="130"/>
                                        </p:tgtEl>
                                        <p:attrNameLst>
                                          <p:attrName>style.visibility</p:attrName>
                                        </p:attrNameLst>
                                      </p:cBhvr>
                                      <p:to>
                                        <p:strVal val="visible"/>
                                      </p:to>
                                    </p:set>
                                    <p:anim calcmode="lin" valueType="num">
                                      <p:cBhvr additive="base">
                                        <p:cTn id="60" dur="500" fill="hold"/>
                                        <p:tgtEl>
                                          <p:spTgt spid="130"/>
                                        </p:tgtEl>
                                        <p:attrNameLst>
                                          <p:attrName>ppt_x</p:attrName>
                                        </p:attrNameLst>
                                      </p:cBhvr>
                                      <p:tavLst>
                                        <p:tav tm="0">
                                          <p:val>
                                            <p:strVal val="1+#ppt_w/2"/>
                                          </p:val>
                                        </p:tav>
                                        <p:tav tm="100000">
                                          <p:val>
                                            <p:strVal val="#ppt_x"/>
                                          </p:val>
                                        </p:tav>
                                      </p:tavLst>
                                    </p:anim>
                                    <p:anim calcmode="lin" valueType="num">
                                      <p:cBhvr additive="base">
                                        <p:cTn id="61" dur="500" fill="hold"/>
                                        <p:tgtEl>
                                          <p:spTgt spid="130"/>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131"/>
                                        </p:tgtEl>
                                        <p:attrNameLst>
                                          <p:attrName>style.visibility</p:attrName>
                                        </p:attrNameLst>
                                      </p:cBhvr>
                                      <p:to>
                                        <p:strVal val="visible"/>
                                      </p:to>
                                    </p:set>
                                    <p:anim calcmode="lin" valueType="num">
                                      <p:cBhvr additive="base">
                                        <p:cTn id="64" dur="500" fill="hold"/>
                                        <p:tgtEl>
                                          <p:spTgt spid="131"/>
                                        </p:tgtEl>
                                        <p:attrNameLst>
                                          <p:attrName>ppt_x</p:attrName>
                                        </p:attrNameLst>
                                      </p:cBhvr>
                                      <p:tavLst>
                                        <p:tav tm="0">
                                          <p:val>
                                            <p:strVal val="1+#ppt_w/2"/>
                                          </p:val>
                                        </p:tav>
                                        <p:tav tm="100000">
                                          <p:val>
                                            <p:strVal val="#ppt_x"/>
                                          </p:val>
                                        </p:tav>
                                      </p:tavLst>
                                    </p:anim>
                                    <p:anim calcmode="lin" valueType="num">
                                      <p:cBhvr additive="base">
                                        <p:cTn id="65" dur="500" fill="hold"/>
                                        <p:tgtEl>
                                          <p:spTgt spid="131"/>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12" presetClass="entr" presetSubtype="4" fill="hold" grpId="0" nodeType="afterEffect">
                                  <p:stCondLst>
                                    <p:cond delay="0"/>
                                  </p:stCondLst>
                                  <p:childTnLst>
                                    <p:set>
                                      <p:cBhvr>
                                        <p:cTn id="68" dur="1" fill="hold">
                                          <p:stCondLst>
                                            <p:cond delay="0"/>
                                          </p:stCondLst>
                                        </p:cTn>
                                        <p:tgtEl>
                                          <p:spTgt spid="148"/>
                                        </p:tgtEl>
                                        <p:attrNameLst>
                                          <p:attrName>style.visibility</p:attrName>
                                        </p:attrNameLst>
                                      </p:cBhvr>
                                      <p:to>
                                        <p:strVal val="visible"/>
                                      </p:to>
                                    </p:set>
                                    <p:anim calcmode="lin" valueType="num">
                                      <p:cBhvr additive="base">
                                        <p:cTn id="69" dur="500"/>
                                        <p:tgtEl>
                                          <p:spTgt spid="148"/>
                                        </p:tgtEl>
                                        <p:attrNameLst>
                                          <p:attrName>ppt_y</p:attrName>
                                        </p:attrNameLst>
                                      </p:cBhvr>
                                      <p:tavLst>
                                        <p:tav tm="0">
                                          <p:val>
                                            <p:strVal val="#ppt_y+#ppt_h*1.125000"/>
                                          </p:val>
                                        </p:tav>
                                        <p:tav tm="100000">
                                          <p:val>
                                            <p:strVal val="#ppt_y"/>
                                          </p:val>
                                        </p:tav>
                                      </p:tavLst>
                                    </p:anim>
                                    <p:animEffect transition="in" filter="wipe(up)">
                                      <p:cBhvr>
                                        <p:cTn id="70" dur="500"/>
                                        <p:tgtEl>
                                          <p:spTgt spid="14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36"/>
                                        </p:tgtEl>
                                        <p:attrNameLst>
                                          <p:attrName>style.visibility</p:attrName>
                                        </p:attrNameLst>
                                      </p:cBhvr>
                                      <p:to>
                                        <p:strVal val="visible"/>
                                      </p:to>
                                    </p:set>
                                    <p:anim calcmode="lin" valueType="num">
                                      <p:cBhvr additive="base">
                                        <p:cTn id="75" dur="500" fill="hold"/>
                                        <p:tgtEl>
                                          <p:spTgt spid="136"/>
                                        </p:tgtEl>
                                        <p:attrNameLst>
                                          <p:attrName>ppt_x</p:attrName>
                                        </p:attrNameLst>
                                      </p:cBhvr>
                                      <p:tavLst>
                                        <p:tav tm="0">
                                          <p:val>
                                            <p:strVal val="#ppt_x"/>
                                          </p:val>
                                        </p:tav>
                                        <p:tav tm="100000">
                                          <p:val>
                                            <p:strVal val="#ppt_x"/>
                                          </p:val>
                                        </p:tav>
                                      </p:tavLst>
                                    </p:anim>
                                    <p:anim calcmode="lin" valueType="num">
                                      <p:cBhvr additive="base">
                                        <p:cTn id="76" dur="500" fill="hold"/>
                                        <p:tgtEl>
                                          <p:spTgt spid="136"/>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47" presetClass="entr" presetSubtype="0" fill="hold" grpId="0"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1000"/>
                                        <p:tgtEl>
                                          <p:spTgt spid="6"/>
                                        </p:tgtEl>
                                      </p:cBhvr>
                                    </p:animEffect>
                                    <p:anim calcmode="lin" valueType="num">
                                      <p:cBhvr>
                                        <p:cTn id="81" dur="1000" fill="hold"/>
                                        <p:tgtEl>
                                          <p:spTgt spid="6"/>
                                        </p:tgtEl>
                                        <p:attrNameLst>
                                          <p:attrName>ppt_x</p:attrName>
                                        </p:attrNameLst>
                                      </p:cBhvr>
                                      <p:tavLst>
                                        <p:tav tm="0">
                                          <p:val>
                                            <p:strVal val="#ppt_x"/>
                                          </p:val>
                                        </p:tav>
                                        <p:tav tm="100000">
                                          <p:val>
                                            <p:strVal val="#ppt_x"/>
                                          </p:val>
                                        </p:tav>
                                      </p:tavLst>
                                    </p:anim>
                                    <p:anim calcmode="lin" valueType="num">
                                      <p:cBhvr>
                                        <p:cTn id="82" dur="1000" fill="hold"/>
                                        <p:tgtEl>
                                          <p:spTgt spid="6"/>
                                        </p:tgtEl>
                                        <p:attrNameLst>
                                          <p:attrName>ppt_y</p:attrName>
                                        </p:attrNameLst>
                                      </p:cBhvr>
                                      <p:tavLst>
                                        <p:tav tm="0">
                                          <p:val>
                                            <p:strVal val="#ppt_y-.1"/>
                                          </p:val>
                                        </p:tav>
                                        <p:tav tm="100000">
                                          <p:val>
                                            <p:strVal val="#ppt_y"/>
                                          </p:val>
                                        </p:tav>
                                      </p:tavLst>
                                    </p:anim>
                                  </p:childTnLst>
                                </p:cTn>
                              </p:par>
                            </p:childTnLst>
                          </p:cTn>
                        </p:par>
                        <p:par>
                          <p:cTn id="83" fill="hold">
                            <p:stCondLst>
                              <p:cond delay="1500"/>
                            </p:stCondLst>
                            <p:childTnLst>
                              <p:par>
                                <p:cTn id="84" presetID="42" presetClass="entr" presetSubtype="0" fill="hold" grpId="0"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1000"/>
                                        <p:tgtEl>
                                          <p:spTgt spid="7"/>
                                        </p:tgtEl>
                                      </p:cBhvr>
                                    </p:animEffect>
                                    <p:anim calcmode="lin" valueType="num">
                                      <p:cBhvr>
                                        <p:cTn id="87" dur="1000" fill="hold"/>
                                        <p:tgtEl>
                                          <p:spTgt spid="7"/>
                                        </p:tgtEl>
                                        <p:attrNameLst>
                                          <p:attrName>ppt_x</p:attrName>
                                        </p:attrNameLst>
                                      </p:cBhvr>
                                      <p:tavLst>
                                        <p:tav tm="0">
                                          <p:val>
                                            <p:strVal val="#ppt_x"/>
                                          </p:val>
                                        </p:tav>
                                        <p:tav tm="100000">
                                          <p:val>
                                            <p:strVal val="#ppt_x"/>
                                          </p:val>
                                        </p:tav>
                                      </p:tavLst>
                                    </p:anim>
                                    <p:anim calcmode="lin" valueType="num">
                                      <p:cBhvr>
                                        <p:cTn id="88" dur="1000" fill="hold"/>
                                        <p:tgtEl>
                                          <p:spTgt spid="7"/>
                                        </p:tgtEl>
                                        <p:attrNameLst>
                                          <p:attrName>ppt_y</p:attrName>
                                        </p:attrNameLst>
                                      </p:cBhvr>
                                      <p:tavLst>
                                        <p:tav tm="0">
                                          <p:val>
                                            <p:strVal val="#ppt_y+.1"/>
                                          </p:val>
                                        </p:tav>
                                        <p:tav tm="100000">
                                          <p:val>
                                            <p:strVal val="#ppt_y"/>
                                          </p:val>
                                        </p:tav>
                                      </p:tavLst>
                                    </p:anim>
                                  </p:childTnLst>
                                </p:cTn>
                              </p:par>
                            </p:childTnLst>
                          </p:cTn>
                        </p:par>
                        <p:par>
                          <p:cTn id="89" fill="hold">
                            <p:stCondLst>
                              <p:cond delay="2500"/>
                            </p:stCondLst>
                            <p:childTnLst>
                              <p:par>
                                <p:cTn id="90" presetID="2" presetClass="entr" presetSubtype="2"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additive="base">
                                        <p:cTn id="92" dur="500" fill="hold"/>
                                        <p:tgtEl>
                                          <p:spTgt spid="8"/>
                                        </p:tgtEl>
                                        <p:attrNameLst>
                                          <p:attrName>ppt_x</p:attrName>
                                        </p:attrNameLst>
                                      </p:cBhvr>
                                      <p:tavLst>
                                        <p:tav tm="0">
                                          <p:val>
                                            <p:strVal val="1+#ppt_w/2"/>
                                          </p:val>
                                        </p:tav>
                                        <p:tav tm="100000">
                                          <p:val>
                                            <p:strVal val="#ppt_x"/>
                                          </p:val>
                                        </p:tav>
                                      </p:tavLst>
                                    </p:anim>
                                    <p:anim calcmode="lin" valueType="num">
                                      <p:cBhvr additive="base">
                                        <p:cTn id="93" dur="500" fill="hold"/>
                                        <p:tgtEl>
                                          <p:spTgt spid="8"/>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additive="base">
                                        <p:cTn id="96" dur="500" fill="hold"/>
                                        <p:tgtEl>
                                          <p:spTgt spid="9"/>
                                        </p:tgtEl>
                                        <p:attrNameLst>
                                          <p:attrName>ppt_x</p:attrName>
                                        </p:attrNameLst>
                                      </p:cBhvr>
                                      <p:tavLst>
                                        <p:tav tm="0">
                                          <p:val>
                                            <p:strVal val="1+#ppt_w/2"/>
                                          </p:val>
                                        </p:tav>
                                        <p:tav tm="100000">
                                          <p:val>
                                            <p:strVal val="#ppt_x"/>
                                          </p:val>
                                        </p:tav>
                                      </p:tavLst>
                                    </p:anim>
                                    <p:anim calcmode="lin" valueType="num">
                                      <p:cBhvr additive="base">
                                        <p:cTn id="97" dur="500" fill="hold"/>
                                        <p:tgtEl>
                                          <p:spTgt spid="9"/>
                                        </p:tgtEl>
                                        <p:attrNameLst>
                                          <p:attrName>ppt_y</p:attrName>
                                        </p:attrNameLst>
                                      </p:cBhvr>
                                      <p:tavLst>
                                        <p:tav tm="0">
                                          <p:val>
                                            <p:strVal val="#ppt_y"/>
                                          </p:val>
                                        </p:tav>
                                        <p:tav tm="100000">
                                          <p:val>
                                            <p:strVal val="#ppt_y"/>
                                          </p:val>
                                        </p:tav>
                                      </p:tavLst>
                                    </p:anim>
                                  </p:childTnLst>
                                </p:cTn>
                              </p:par>
                            </p:childTnLst>
                          </p:cTn>
                        </p:par>
                        <p:par>
                          <p:cTn id="98" fill="hold">
                            <p:stCondLst>
                              <p:cond delay="3000"/>
                            </p:stCondLst>
                            <p:childTnLst>
                              <p:par>
                                <p:cTn id="99" presetID="2" presetClass="entr" presetSubtype="2" fill="hold" nodeType="after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additive="base">
                                        <p:cTn id="101" dur="500" fill="hold"/>
                                        <p:tgtEl>
                                          <p:spTgt spid="18"/>
                                        </p:tgtEl>
                                        <p:attrNameLst>
                                          <p:attrName>ppt_x</p:attrName>
                                        </p:attrNameLst>
                                      </p:cBhvr>
                                      <p:tavLst>
                                        <p:tav tm="0">
                                          <p:val>
                                            <p:strVal val="1+#ppt_w/2"/>
                                          </p:val>
                                        </p:tav>
                                        <p:tav tm="100000">
                                          <p:val>
                                            <p:strVal val="#ppt_x"/>
                                          </p:val>
                                        </p:tav>
                                      </p:tavLst>
                                    </p:anim>
                                    <p:anim calcmode="lin" valueType="num">
                                      <p:cBhvr additive="base">
                                        <p:cTn id="102" dur="500" fill="hold"/>
                                        <p:tgtEl>
                                          <p:spTgt spid="18"/>
                                        </p:tgtEl>
                                        <p:attrNameLst>
                                          <p:attrName>ppt_y</p:attrName>
                                        </p:attrNameLst>
                                      </p:cBhvr>
                                      <p:tavLst>
                                        <p:tav tm="0">
                                          <p:val>
                                            <p:strVal val="#ppt_y"/>
                                          </p:val>
                                        </p:tav>
                                        <p:tav tm="100000">
                                          <p:val>
                                            <p:strVal val="#ppt_y"/>
                                          </p:val>
                                        </p:tav>
                                      </p:tavLst>
                                    </p:anim>
                                  </p:childTnLst>
                                </p:cTn>
                              </p:par>
                            </p:childTnLst>
                          </p:cTn>
                        </p:par>
                        <p:par>
                          <p:cTn id="103" fill="hold">
                            <p:stCondLst>
                              <p:cond delay="3500"/>
                            </p:stCondLst>
                            <p:childTnLst>
                              <p:par>
                                <p:cTn id="104" presetID="12" presetClass="entr" presetSubtype="4"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additive="base">
                                        <p:cTn id="106" dur="500"/>
                                        <p:tgtEl>
                                          <p:spTgt spid="19"/>
                                        </p:tgtEl>
                                        <p:attrNameLst>
                                          <p:attrName>ppt_y</p:attrName>
                                        </p:attrNameLst>
                                      </p:cBhvr>
                                      <p:tavLst>
                                        <p:tav tm="0">
                                          <p:val>
                                            <p:strVal val="#ppt_y+#ppt_h*1.125000"/>
                                          </p:val>
                                        </p:tav>
                                        <p:tav tm="100000">
                                          <p:val>
                                            <p:strVal val="#ppt_y"/>
                                          </p:val>
                                        </p:tav>
                                      </p:tavLst>
                                    </p:anim>
                                    <p:animEffect transition="in" filter="wipe(up)">
                                      <p:cBhvr>
                                        <p:cTn id="107" dur="500"/>
                                        <p:tgtEl>
                                          <p:spTgt spid="19"/>
                                        </p:tgtEl>
                                      </p:cBhvr>
                                    </p:animEffect>
                                  </p:childTnLst>
                                </p:cTn>
                              </p:par>
                              <p:par>
                                <p:cTn id="108" presetID="2" presetClass="entr" presetSubtype="2"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 calcmode="lin" valueType="num">
                                      <p:cBhvr additive="base">
                                        <p:cTn id="110" dur="500" fill="hold"/>
                                        <p:tgtEl>
                                          <p:spTgt spid="17"/>
                                        </p:tgtEl>
                                        <p:attrNameLst>
                                          <p:attrName>ppt_x</p:attrName>
                                        </p:attrNameLst>
                                      </p:cBhvr>
                                      <p:tavLst>
                                        <p:tav tm="0">
                                          <p:val>
                                            <p:strVal val="1+#ppt_w/2"/>
                                          </p:val>
                                        </p:tav>
                                        <p:tav tm="100000">
                                          <p:val>
                                            <p:strVal val="#ppt_x"/>
                                          </p:val>
                                        </p:tav>
                                      </p:tavLst>
                                    </p:anim>
                                    <p:anim calcmode="lin" valueType="num">
                                      <p:cBhvr additive="base">
                                        <p:cTn id="111" dur="500" fill="hold"/>
                                        <p:tgtEl>
                                          <p:spTgt spid="17"/>
                                        </p:tgtEl>
                                        <p:attrNameLst>
                                          <p:attrName>ppt_y</p:attrName>
                                        </p:attrNameLst>
                                      </p:cBhvr>
                                      <p:tavLst>
                                        <p:tav tm="0">
                                          <p:val>
                                            <p:strVal val="#ppt_y"/>
                                          </p:val>
                                        </p:tav>
                                        <p:tav tm="100000">
                                          <p:val>
                                            <p:strVal val="#ppt_y"/>
                                          </p:val>
                                        </p:tav>
                                      </p:tavLst>
                                    </p:anim>
                                  </p:childTnLst>
                                </p:cTn>
                              </p:par>
                            </p:childTnLst>
                          </p:cTn>
                        </p:par>
                        <p:par>
                          <p:cTn id="112" fill="hold">
                            <p:stCondLst>
                              <p:cond delay="4000"/>
                            </p:stCondLst>
                            <p:childTnLst>
                              <p:par>
                                <p:cTn id="113" presetID="12" presetClass="entr" presetSubtype="4" fill="hold" grpId="0" nodeType="after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p:tgtEl>
                                          <p:spTgt spid="20"/>
                                        </p:tgtEl>
                                        <p:attrNameLst>
                                          <p:attrName>ppt_y</p:attrName>
                                        </p:attrNameLst>
                                      </p:cBhvr>
                                      <p:tavLst>
                                        <p:tav tm="0">
                                          <p:val>
                                            <p:strVal val="#ppt_y+#ppt_h*1.125000"/>
                                          </p:val>
                                        </p:tav>
                                        <p:tav tm="100000">
                                          <p:val>
                                            <p:strVal val="#ppt_y"/>
                                          </p:val>
                                        </p:tav>
                                      </p:tavLst>
                                    </p:anim>
                                    <p:animEffect transition="in" filter="wipe(up)">
                                      <p:cBhvr>
                                        <p:cTn id="116" dur="500"/>
                                        <p:tgtEl>
                                          <p:spTgt spid="20"/>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additive="base">
                                        <p:cTn id="127" dur="500" fill="hold"/>
                                        <p:tgtEl>
                                          <p:spTgt spid="22"/>
                                        </p:tgtEl>
                                        <p:attrNameLst>
                                          <p:attrName>ppt_x</p:attrName>
                                        </p:attrNameLst>
                                      </p:cBhvr>
                                      <p:tavLst>
                                        <p:tav tm="0">
                                          <p:val>
                                            <p:strVal val="#ppt_x"/>
                                          </p:val>
                                        </p:tav>
                                        <p:tav tm="100000">
                                          <p:val>
                                            <p:strVal val="#ppt_x"/>
                                          </p:val>
                                        </p:tav>
                                      </p:tavLst>
                                    </p:anim>
                                    <p:anim calcmode="lin" valueType="num">
                                      <p:cBhvr additive="base">
                                        <p:cTn id="1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additive="base">
                                        <p:cTn id="133" dur="500" fill="hold"/>
                                        <p:tgtEl>
                                          <p:spTgt spid="23"/>
                                        </p:tgtEl>
                                        <p:attrNameLst>
                                          <p:attrName>ppt_x</p:attrName>
                                        </p:attrNameLst>
                                      </p:cBhvr>
                                      <p:tavLst>
                                        <p:tav tm="0">
                                          <p:val>
                                            <p:strVal val="#ppt_x"/>
                                          </p:val>
                                        </p:tav>
                                        <p:tav tm="100000">
                                          <p:val>
                                            <p:strVal val="#ppt_x"/>
                                          </p:val>
                                        </p:tav>
                                      </p:tavLst>
                                    </p:anim>
                                    <p:anim calcmode="lin" valueType="num">
                                      <p:cBhvr additive="base">
                                        <p:cTn id="1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additive="base">
                                        <p:cTn id="139" dur="500" fill="hold"/>
                                        <p:tgtEl>
                                          <p:spTgt spid="24"/>
                                        </p:tgtEl>
                                        <p:attrNameLst>
                                          <p:attrName>ppt_x</p:attrName>
                                        </p:attrNameLst>
                                      </p:cBhvr>
                                      <p:tavLst>
                                        <p:tav tm="0">
                                          <p:val>
                                            <p:strVal val="#ppt_x"/>
                                          </p:val>
                                        </p:tav>
                                        <p:tav tm="100000">
                                          <p:val>
                                            <p:strVal val="#ppt_x"/>
                                          </p:val>
                                        </p:tav>
                                      </p:tavLst>
                                    </p:anim>
                                    <p:anim calcmode="lin" valueType="num">
                                      <p:cBhvr additive="base">
                                        <p:cTn id="140" dur="500" fill="hold"/>
                                        <p:tgtEl>
                                          <p:spTgt spid="24"/>
                                        </p:tgtEl>
                                        <p:attrNameLst>
                                          <p:attrName>ppt_y</p:attrName>
                                        </p:attrNameLst>
                                      </p:cBhvr>
                                      <p:tavLst>
                                        <p:tav tm="0">
                                          <p:val>
                                            <p:strVal val="1+#ppt_h/2"/>
                                          </p:val>
                                        </p:tav>
                                        <p:tav tm="100000">
                                          <p:val>
                                            <p:strVal val="#ppt_y"/>
                                          </p:val>
                                        </p:tav>
                                      </p:tavLst>
                                    </p:anim>
                                  </p:childTnLst>
                                </p:cTn>
                              </p:par>
                              <p:par>
                                <p:cTn id="141" presetID="16" presetClass="entr" presetSubtype="21" fill="hold" grpId="0" nodeType="withEffect">
                                  <p:stCondLst>
                                    <p:cond delay="0"/>
                                  </p:stCondLst>
                                  <p:childTnLst>
                                    <p:set>
                                      <p:cBhvr>
                                        <p:cTn id="142" dur="1" fill="hold">
                                          <p:stCondLst>
                                            <p:cond delay="0"/>
                                          </p:stCondLst>
                                        </p:cTn>
                                        <p:tgtEl>
                                          <p:spTgt spid="25"/>
                                        </p:tgtEl>
                                        <p:attrNameLst>
                                          <p:attrName>style.visibility</p:attrName>
                                        </p:attrNameLst>
                                      </p:cBhvr>
                                      <p:to>
                                        <p:strVal val="visible"/>
                                      </p:to>
                                    </p:set>
                                    <p:animEffect transition="in" filter="barn(inVertical)">
                                      <p:cBhvr>
                                        <p:cTn id="1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P spid="123" grpId="0" bldLvl="0" animBg="1"/>
      <p:bldP spid="124" grpId="0" bldLvl="0" animBg="1"/>
      <p:bldP spid="126" grpId="0" bldLvl="0" animBg="1"/>
      <p:bldP spid="127" grpId="0" bldLvl="0" animBg="1"/>
      <p:bldP spid="128" grpId="0" bldLvl="0" animBg="1"/>
      <p:bldP spid="130" grpId="0" bldLvl="0" animBg="1"/>
      <p:bldP spid="134" grpId="0" bldLvl="0" animBg="1"/>
      <p:bldP spid="136" grpId="0"/>
      <p:bldP spid="145" grpId="0"/>
      <p:bldP spid="147" grpId="0"/>
      <p:bldP spid="148" grpId="0"/>
      <p:bldP spid="6" grpId="0" bldLvl="0" animBg="1"/>
      <p:bldP spid="7" grpId="0" bldLvl="0" animBg="1"/>
      <p:bldP spid="8" grpId="0" bldLvl="0" animBg="1"/>
      <p:bldP spid="17" grpId="0" bldLvl="0" animBg="1"/>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193358"/>
            <a:ext cx="8079105" cy="553085"/>
          </a:xfrm>
        </p:spPr>
        <p:txBody>
          <a:bodyPr wrap="square"/>
          <a:lstStyle/>
          <a:p>
            <a:pPr algn="l" fontAlgn="auto">
              <a:spcAft>
                <a:spcPts val="0"/>
              </a:spcAft>
              <a:defRPr/>
            </a:pPr>
            <a:r>
              <a:rPr sz="3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发言稿写作框架</a:t>
            </a:r>
            <a:r>
              <a:rPr sz="24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（Framework/structure of speech draft）</a:t>
            </a:r>
            <a:endParaRPr sz="24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2" name="文本框 1"/>
          <p:cNvSpPr txBox="1"/>
          <p:nvPr/>
        </p:nvSpPr>
        <p:spPr>
          <a:xfrm>
            <a:off x="395605" y="913130"/>
            <a:ext cx="8475345" cy="3230245"/>
          </a:xfrm>
          <a:prstGeom prst="rect">
            <a:avLst/>
          </a:prstGeom>
          <a:noFill/>
        </p:spPr>
        <p:txBody>
          <a:bodyPr wrap="square" rtlCol="0" anchor="t">
            <a:spAutoFit/>
          </a:bodyPr>
          <a:lstStyle/>
          <a:p>
            <a:r>
              <a:rPr lang="zh-CN" altLang="en-US" sz="2400" b="1">
                <a:solidFill>
                  <a:srgbClr val="002060"/>
                </a:solidFill>
              </a:rPr>
              <a:t>What should be included in a speech draft?</a:t>
            </a:r>
            <a:endParaRPr lang="zh-CN" altLang="en-US" sz="2400" b="1">
              <a:solidFill>
                <a:srgbClr val="002060"/>
              </a:solidFill>
            </a:endParaRPr>
          </a:p>
          <a:p>
            <a:endParaRPr lang="zh-CN" altLang="en-US" sz="2400"/>
          </a:p>
          <a:p>
            <a:r>
              <a:rPr lang="zh-CN" altLang="en-US" sz="2400"/>
              <a:t>Dear ______,</a:t>
            </a:r>
            <a:endParaRPr lang="zh-CN" altLang="en-US" sz="2400"/>
          </a:p>
          <a:p>
            <a:r>
              <a:rPr lang="en-US" altLang="zh-CN" sz="2400">
                <a:solidFill>
                  <a:srgbClr val="002060"/>
                </a:solidFill>
              </a:rPr>
              <a:t>1.</a:t>
            </a:r>
            <a:r>
              <a:rPr lang="zh-CN" altLang="en-US" sz="2400">
                <a:solidFill>
                  <a:srgbClr val="002060"/>
                </a:solidFill>
              </a:rPr>
              <a:t>Beginning - </a:t>
            </a:r>
            <a:endParaRPr lang="zh-CN" altLang="en-US" sz="2400">
              <a:solidFill>
                <a:srgbClr val="002060"/>
              </a:solidFill>
            </a:endParaRPr>
          </a:p>
          <a:p>
            <a:endParaRPr lang="zh-CN" altLang="en-US" sz="2400">
              <a:solidFill>
                <a:srgbClr val="002060"/>
              </a:solidFill>
            </a:endParaRPr>
          </a:p>
          <a:p>
            <a:r>
              <a:rPr lang="zh-CN" altLang="en-US" sz="2400"/>
              <a:t>开头段：</a:t>
            </a:r>
            <a:r>
              <a:rPr lang="zh-CN" altLang="en-US" sz="2000"/>
              <a:t>specific about subject + come to the point + grab attention </a:t>
            </a:r>
            <a:endParaRPr lang="zh-CN" altLang="en-US" sz="2000"/>
          </a:p>
          <a:p>
            <a:endParaRPr lang="zh-CN" altLang="en-US" sz="2000">
              <a:solidFill>
                <a:srgbClr val="C00000"/>
              </a:solidFill>
            </a:endParaRPr>
          </a:p>
          <a:p>
            <a:r>
              <a:rPr lang="zh-CN" altLang="en-US" sz="2000">
                <a:solidFill>
                  <a:srgbClr val="C00000"/>
                </a:solidFill>
              </a:rPr>
              <a:t>【明确发言主题</a:t>
            </a:r>
            <a:r>
              <a:rPr lang="en-US" altLang="zh-CN" sz="2000">
                <a:solidFill>
                  <a:srgbClr val="C00000"/>
                </a:solidFill>
              </a:rPr>
              <a:t> </a:t>
            </a:r>
            <a:r>
              <a:rPr lang="zh-CN" altLang="en-US" sz="2000">
                <a:solidFill>
                  <a:srgbClr val="C00000"/>
                </a:solidFill>
              </a:rPr>
              <a:t>+</a:t>
            </a:r>
            <a:r>
              <a:rPr lang="en-US" altLang="zh-CN" sz="2000">
                <a:solidFill>
                  <a:srgbClr val="C00000"/>
                </a:solidFill>
              </a:rPr>
              <a:t> </a:t>
            </a:r>
            <a:r>
              <a:rPr lang="zh-CN" altLang="en-US" sz="2000">
                <a:solidFill>
                  <a:srgbClr val="C00000"/>
                </a:solidFill>
              </a:rPr>
              <a:t>简单的自我介绍</a:t>
            </a:r>
            <a:r>
              <a:rPr lang="en-US" altLang="zh-CN" sz="2000">
                <a:solidFill>
                  <a:srgbClr val="C00000"/>
                </a:solidFill>
              </a:rPr>
              <a:t> </a:t>
            </a:r>
            <a:r>
              <a:rPr lang="zh-CN" altLang="en-US" sz="2000">
                <a:solidFill>
                  <a:srgbClr val="C00000"/>
                </a:solidFill>
              </a:rPr>
              <a:t>+</a:t>
            </a:r>
            <a:r>
              <a:rPr lang="en-US" altLang="zh-CN" sz="2000">
                <a:solidFill>
                  <a:srgbClr val="C00000"/>
                </a:solidFill>
              </a:rPr>
              <a:t> </a:t>
            </a:r>
            <a:r>
              <a:rPr lang="zh-CN" altLang="en-US" sz="2000">
                <a:solidFill>
                  <a:srgbClr val="C00000"/>
                </a:solidFill>
              </a:rPr>
              <a:t>开门见山吸引听众或读者的注意力】</a:t>
            </a:r>
            <a:endParaRPr lang="zh-CN" altLang="en-US" sz="2400"/>
          </a:p>
          <a:p>
            <a:endParaRPr lang="zh-CN" altLang="en-US" sz="2000">
              <a:solidFill>
                <a:srgbClr val="C00000"/>
              </a:solidFill>
            </a:endParaRPr>
          </a:p>
        </p:txBody>
      </p:sp>
      <p:pic>
        <p:nvPicPr>
          <p:cNvPr id="10" name="图片 9"/>
          <p:cNvPicPr>
            <a:picLocks noChangeAspect="1"/>
          </p:cNvPicPr>
          <p:nvPr/>
        </p:nvPicPr>
        <p:blipFill>
          <a:blip r:embed="rId1" cstate="print"/>
          <a:stretch>
            <a:fillRect/>
          </a:stretch>
        </p:blipFill>
        <p:spPr>
          <a:xfrm>
            <a:off x="7524115" y="3712845"/>
            <a:ext cx="1584960" cy="19812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500"/>
                                        <p:tgtEl>
                                          <p:spTgt spid="2">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heckerboard(across)">
                                      <p:cBhvr>
                                        <p:cTn id="15" dur="500"/>
                                        <p:tgtEl>
                                          <p:spTgt spid="2">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checkerboard(across)">
                                      <p:cBhvr>
                                        <p:cTn id="18" dur="500"/>
                                        <p:tgtEl>
                                          <p:spTgt spid="2">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checkerboard(across)">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193358"/>
            <a:ext cx="8079105" cy="553085"/>
          </a:xfrm>
        </p:spPr>
        <p:txBody>
          <a:bodyPr wrap="square"/>
          <a:lstStyle/>
          <a:p>
            <a:pPr algn="l" fontAlgn="auto">
              <a:spcAft>
                <a:spcPts val="0"/>
              </a:spcAft>
              <a:defRPr/>
            </a:pPr>
            <a:r>
              <a:rPr sz="3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发言稿写作框架</a:t>
            </a:r>
            <a:r>
              <a:rPr sz="24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（Framework/structure of speech draft）</a:t>
            </a:r>
            <a:endParaRPr sz="24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2" name="文本框 1"/>
          <p:cNvSpPr txBox="1"/>
          <p:nvPr/>
        </p:nvSpPr>
        <p:spPr>
          <a:xfrm>
            <a:off x="395605" y="913130"/>
            <a:ext cx="8475345" cy="4030980"/>
          </a:xfrm>
          <a:prstGeom prst="rect">
            <a:avLst/>
          </a:prstGeom>
          <a:noFill/>
        </p:spPr>
        <p:txBody>
          <a:bodyPr wrap="square" rtlCol="0" anchor="t">
            <a:spAutoFit/>
          </a:bodyPr>
          <a:lstStyle/>
          <a:p>
            <a:r>
              <a:rPr lang="zh-CN" altLang="en-US" sz="2400" b="1">
                <a:solidFill>
                  <a:srgbClr val="002060"/>
                </a:solidFill>
              </a:rPr>
              <a:t>Why are you writing speech draft?</a:t>
            </a:r>
            <a:endParaRPr lang="zh-CN" altLang="en-US" sz="2400" b="1">
              <a:solidFill>
                <a:srgbClr val="002060"/>
              </a:solidFill>
            </a:endParaRPr>
          </a:p>
          <a:p>
            <a:r>
              <a:rPr lang="en-US" altLang="zh-CN" sz="2400">
                <a:solidFill>
                  <a:srgbClr val="002060"/>
                </a:solidFill>
              </a:rPr>
              <a:t>2.</a:t>
            </a:r>
            <a:r>
              <a:rPr lang="zh-CN" altLang="en-US" sz="2400">
                <a:solidFill>
                  <a:srgbClr val="002060"/>
                </a:solidFill>
              </a:rPr>
              <a:t>Body Arrangements -</a:t>
            </a:r>
            <a:endParaRPr lang="zh-CN" altLang="en-US" sz="2400">
              <a:solidFill>
                <a:srgbClr val="002060"/>
              </a:solidFill>
            </a:endParaRPr>
          </a:p>
          <a:p>
            <a:endParaRPr lang="zh-CN" altLang="en-US" sz="2400">
              <a:solidFill>
                <a:srgbClr val="002060"/>
              </a:solidFill>
            </a:endParaRPr>
          </a:p>
          <a:p>
            <a:r>
              <a:rPr lang="zh-CN" altLang="en-US" sz="2400"/>
              <a:t>中间段：</a:t>
            </a:r>
            <a:r>
              <a:rPr lang="zh-CN" altLang="en-US" sz="2000"/>
              <a:t>thesis—argument</a:t>
            </a:r>
            <a:endParaRPr lang="zh-CN" altLang="en-US" sz="2000"/>
          </a:p>
          <a:p>
            <a:endParaRPr lang="zh-CN" altLang="en-US" sz="2000">
              <a:solidFill>
                <a:srgbClr val="C00000"/>
              </a:solidFill>
            </a:endParaRPr>
          </a:p>
          <a:p>
            <a:r>
              <a:rPr lang="zh-CN" altLang="en-US" sz="2000">
                <a:solidFill>
                  <a:srgbClr val="C00000"/>
                </a:solidFill>
              </a:rPr>
              <a:t>【发言稿的主体</a:t>
            </a:r>
            <a:r>
              <a:rPr lang="en-US" altLang="zh-CN" sz="2000">
                <a:solidFill>
                  <a:srgbClr val="C00000"/>
                </a:solidFill>
              </a:rPr>
              <a:t> </a:t>
            </a:r>
            <a:r>
              <a:rPr lang="zh-CN" altLang="en-US" sz="2000">
                <a:solidFill>
                  <a:srgbClr val="C00000"/>
                </a:solidFill>
              </a:rPr>
              <a:t>+提供论点和论据（论点明确，论据充分有力）</a:t>
            </a:r>
            <a:r>
              <a:rPr lang="en-US" altLang="zh-CN" sz="2000">
                <a:solidFill>
                  <a:srgbClr val="C00000"/>
                </a:solidFill>
                <a:sym typeface="+mn-ea"/>
              </a:rPr>
              <a:t>→</a:t>
            </a:r>
            <a:r>
              <a:rPr lang="zh-CN" altLang="en-US" sz="2000">
                <a:solidFill>
                  <a:srgbClr val="C00000"/>
                </a:solidFill>
              </a:rPr>
              <a:t>分析问题，展开论述</a:t>
            </a:r>
            <a:r>
              <a:rPr lang="en-US" altLang="zh-CN" sz="2000">
                <a:solidFill>
                  <a:srgbClr val="C00000"/>
                </a:solidFill>
              </a:rPr>
              <a:t>→</a:t>
            </a:r>
            <a:r>
              <a:rPr lang="zh-CN" altLang="en-US" sz="2000">
                <a:solidFill>
                  <a:srgbClr val="C00000"/>
                </a:solidFill>
              </a:rPr>
              <a:t>提出举措，希望采纳】</a:t>
            </a:r>
            <a:endParaRPr lang="zh-CN" altLang="en-US" sz="2000">
              <a:solidFill>
                <a:srgbClr val="C00000"/>
              </a:solidFill>
            </a:endParaRPr>
          </a:p>
          <a:p>
            <a:endParaRPr lang="zh-CN" altLang="en-US" sz="2000">
              <a:solidFill>
                <a:srgbClr val="C00000"/>
              </a:solidFill>
            </a:endParaRPr>
          </a:p>
          <a:p>
            <a:r>
              <a:rPr lang="zh-CN" altLang="en-US" sz="2000">
                <a:solidFill>
                  <a:srgbClr val="C00000"/>
                </a:solidFill>
                <a:sym typeface="+mn-ea"/>
              </a:rPr>
              <a:t>【</a:t>
            </a:r>
            <a:r>
              <a:rPr lang="zh-CN" altLang="en-US" sz="2000">
                <a:solidFill>
                  <a:srgbClr val="C00000"/>
                </a:solidFill>
              </a:rPr>
              <a:t>Body Arrangements ---观点鲜明to the point </a:t>
            </a:r>
            <a:r>
              <a:rPr lang="en-US" altLang="zh-CN" sz="2000">
                <a:solidFill>
                  <a:srgbClr val="C00000"/>
                </a:solidFill>
              </a:rPr>
              <a:t> </a:t>
            </a:r>
            <a:r>
              <a:rPr lang="en-US" altLang="zh-CN" sz="2000">
                <a:solidFill>
                  <a:srgbClr val="C00000"/>
                </a:solidFill>
                <a:sym typeface="+mn-ea"/>
              </a:rPr>
              <a:t>→ </a:t>
            </a:r>
            <a:r>
              <a:rPr lang="zh-CN" altLang="en-US" sz="2000">
                <a:solidFill>
                  <a:srgbClr val="C00000"/>
                </a:solidFill>
              </a:rPr>
              <a:t>实事求是seek truth from facts</a:t>
            </a:r>
            <a:r>
              <a:rPr lang="en-US" altLang="zh-CN" sz="2000">
                <a:solidFill>
                  <a:srgbClr val="C00000"/>
                </a:solidFill>
              </a:rPr>
              <a:t> </a:t>
            </a:r>
            <a:r>
              <a:rPr lang="en-US" altLang="zh-CN" sz="2000">
                <a:solidFill>
                  <a:srgbClr val="C00000"/>
                </a:solidFill>
                <a:sym typeface="+mn-ea"/>
              </a:rPr>
              <a:t>→ </a:t>
            </a:r>
            <a:r>
              <a:rPr lang="zh-CN" altLang="en-US" sz="2000">
                <a:solidFill>
                  <a:srgbClr val="C00000"/>
                </a:solidFill>
              </a:rPr>
              <a:t>条理清楚Clear organization</a:t>
            </a:r>
            <a:r>
              <a:rPr lang="en-US" altLang="zh-CN" sz="2000">
                <a:solidFill>
                  <a:srgbClr val="C00000"/>
                </a:solidFill>
              </a:rPr>
              <a:t> </a:t>
            </a:r>
            <a:r>
              <a:rPr lang="en-US" altLang="zh-CN" sz="2000">
                <a:solidFill>
                  <a:srgbClr val="C00000"/>
                </a:solidFill>
                <a:sym typeface="+mn-ea"/>
              </a:rPr>
              <a:t>→ </a:t>
            </a:r>
            <a:r>
              <a:rPr lang="zh-CN" altLang="en-US" sz="2000">
                <a:solidFill>
                  <a:srgbClr val="C00000"/>
                </a:solidFill>
              </a:rPr>
              <a:t>简洁明快Simple and Clear language】</a:t>
            </a:r>
            <a:endParaRPr lang="zh-CN" altLang="en-US" sz="2000">
              <a:solidFill>
                <a:srgbClr val="C00000"/>
              </a:solidFill>
            </a:endParaRPr>
          </a:p>
          <a:p>
            <a:endParaRPr lang="zh-CN" altLang="en-US" sz="2000">
              <a:solidFill>
                <a:srgbClr val="C00000"/>
              </a:solidFill>
            </a:endParaRPr>
          </a:p>
        </p:txBody>
      </p:sp>
      <p:pic>
        <p:nvPicPr>
          <p:cNvPr id="10" name="图片 9"/>
          <p:cNvPicPr>
            <a:picLocks noChangeAspect="1"/>
          </p:cNvPicPr>
          <p:nvPr/>
        </p:nvPicPr>
        <p:blipFill>
          <a:blip r:embed="rId1" cstate="print"/>
          <a:stretch>
            <a:fillRect/>
          </a:stretch>
        </p:blipFill>
        <p:spPr>
          <a:xfrm>
            <a:off x="7020560" y="697230"/>
            <a:ext cx="1584960" cy="19577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heckerboard(across)">
                                      <p:cBhvr>
                                        <p:cTn id="15" dur="500"/>
                                        <p:tgtEl>
                                          <p:spTgt spid="2">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checkerboard(across)">
                                      <p:cBhvr>
                                        <p:cTn id="18" dur="500"/>
                                        <p:tgtEl>
                                          <p:spTgt spid="2">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checkerboard(across)">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标题 1"/>
          <p:cNvSpPr>
            <a:spLocks noGrp="1"/>
          </p:cNvSpPr>
          <p:nvPr>
            <p:ph type="title"/>
          </p:nvPr>
        </p:nvSpPr>
        <p:spPr>
          <a:xfrm>
            <a:off x="971550" y="193358"/>
            <a:ext cx="8079105" cy="553085"/>
          </a:xfrm>
        </p:spPr>
        <p:txBody>
          <a:bodyPr wrap="square"/>
          <a:lstStyle/>
          <a:p>
            <a:pPr algn="l" fontAlgn="auto">
              <a:spcAft>
                <a:spcPts val="0"/>
              </a:spcAft>
              <a:defRPr/>
            </a:pPr>
            <a:r>
              <a:rPr sz="30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发言稿写作框架</a:t>
            </a:r>
            <a:r>
              <a:rPr sz="24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（Framework/structure of speech draft）</a:t>
            </a:r>
            <a:endParaRPr sz="2400"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5" name="Rectangle 23"/>
          <p:cNvSpPr/>
          <p:nvPr/>
        </p:nvSpPr>
        <p:spPr>
          <a:xfrm flipV="1">
            <a:off x="899622" y="734317"/>
            <a:ext cx="7718598" cy="43009"/>
          </a:xfrm>
          <a:prstGeom prst="rect">
            <a:avLst/>
          </a:prstGeom>
          <a:gradFill rotWithShape="0">
            <a:gsLst>
              <a:gs pos="0">
                <a:srgbClr val="1C1C1C"/>
              </a:gs>
              <a:gs pos="100000">
                <a:srgbClr val="FFFFFF"/>
              </a:gs>
            </a:gsLst>
            <a:lin ang="0" scaled="1"/>
            <a:tileRect/>
          </a:gradFill>
          <a:ln w="9525">
            <a:noFill/>
          </a:ln>
        </p:spPr>
        <p:txBody>
          <a:bodyPr wrap="none" anchor="ctr"/>
          <a:lstStyle/>
          <a:p>
            <a:endParaRPr lang="zh-CN" altLang="zh-CN" sz="2400" dirty="0">
              <a:latin typeface="Tahoma" panose="020B0604030504040204" charset="0"/>
            </a:endParaRPr>
          </a:p>
        </p:txBody>
      </p:sp>
      <p:sp>
        <p:nvSpPr>
          <p:cNvPr id="2" name="文本框 1"/>
          <p:cNvSpPr txBox="1"/>
          <p:nvPr/>
        </p:nvSpPr>
        <p:spPr>
          <a:xfrm>
            <a:off x="395605" y="1057275"/>
            <a:ext cx="8475345" cy="2491740"/>
          </a:xfrm>
          <a:prstGeom prst="rect">
            <a:avLst/>
          </a:prstGeom>
          <a:noFill/>
        </p:spPr>
        <p:txBody>
          <a:bodyPr wrap="square" rtlCol="0" anchor="t">
            <a:spAutoFit/>
          </a:bodyPr>
          <a:lstStyle/>
          <a:p>
            <a:r>
              <a:rPr lang="zh-CN" altLang="en-US" sz="2400" b="1">
                <a:solidFill>
                  <a:srgbClr val="002060"/>
                </a:solidFill>
              </a:rPr>
              <a:t>What</a:t>
            </a:r>
            <a:r>
              <a:rPr lang="en-US" altLang="zh-CN" sz="2400" b="1">
                <a:solidFill>
                  <a:srgbClr val="002060"/>
                </a:solidFill>
              </a:rPr>
              <a:t>’</a:t>
            </a:r>
            <a:r>
              <a:rPr lang="zh-CN" altLang="en-US" sz="2400" b="1">
                <a:solidFill>
                  <a:srgbClr val="002060"/>
                </a:solidFill>
              </a:rPr>
              <a:t>s the point of speech?</a:t>
            </a:r>
            <a:endParaRPr lang="zh-CN" altLang="en-US" sz="2400" b="1">
              <a:solidFill>
                <a:srgbClr val="002060"/>
              </a:solidFill>
            </a:endParaRPr>
          </a:p>
          <a:p>
            <a:r>
              <a:rPr lang="en-US" altLang="zh-CN" sz="2400">
                <a:solidFill>
                  <a:srgbClr val="002060"/>
                </a:solidFill>
              </a:rPr>
              <a:t>3.</a:t>
            </a:r>
            <a:r>
              <a:rPr lang="zh-CN" altLang="en-US" sz="2400">
                <a:solidFill>
                  <a:srgbClr val="002060"/>
                </a:solidFill>
              </a:rPr>
              <a:t>Ending - I believe + I expect + I hope</a:t>
            </a:r>
            <a:endParaRPr lang="zh-CN" altLang="en-US" sz="2400">
              <a:solidFill>
                <a:srgbClr val="002060"/>
              </a:solidFill>
            </a:endParaRPr>
          </a:p>
          <a:p>
            <a:endParaRPr lang="zh-CN" altLang="en-US" sz="2400">
              <a:solidFill>
                <a:srgbClr val="002060"/>
              </a:solidFill>
            </a:endParaRPr>
          </a:p>
          <a:p>
            <a:r>
              <a:rPr lang="zh-CN" altLang="en-US" sz="2400"/>
              <a:t>结尾段—</a:t>
            </a:r>
            <a:r>
              <a:rPr lang="zh-CN" altLang="en-US" sz="2000">
                <a:solidFill>
                  <a:srgbClr val="C00000"/>
                </a:solidFill>
              </a:rPr>
              <a:t> echo from beginning to end</a:t>
            </a:r>
            <a:r>
              <a:rPr lang="en-US" altLang="zh-CN" sz="2000">
                <a:solidFill>
                  <a:srgbClr val="C00000"/>
                </a:solidFill>
              </a:rPr>
              <a:t>(</a:t>
            </a:r>
            <a:r>
              <a:rPr lang="zh-CN" altLang="en-US" sz="2000">
                <a:solidFill>
                  <a:srgbClr val="C00000"/>
                </a:solidFill>
              </a:rPr>
              <a:t>照应开头，总结全文提出解决方法和期待</a:t>
            </a:r>
            <a:r>
              <a:rPr lang="en-US" altLang="zh-CN" sz="2000">
                <a:solidFill>
                  <a:srgbClr val="C00000"/>
                </a:solidFill>
              </a:rPr>
              <a:t>)</a:t>
            </a:r>
            <a:endParaRPr lang="en-US" altLang="zh-CN" sz="2000">
              <a:solidFill>
                <a:srgbClr val="C00000"/>
              </a:solidFill>
            </a:endParaRPr>
          </a:p>
          <a:p>
            <a:endParaRPr lang="zh-CN" altLang="en-US" sz="2000">
              <a:solidFill>
                <a:srgbClr val="C00000"/>
              </a:solidFill>
            </a:endParaRPr>
          </a:p>
          <a:p>
            <a:r>
              <a:rPr lang="zh-CN" altLang="en-US" sz="2000">
                <a:solidFill>
                  <a:srgbClr val="C00000"/>
                </a:solidFill>
              </a:rPr>
              <a:t>【 conclude the speech</a:t>
            </a:r>
            <a:r>
              <a:rPr lang="en-US" altLang="zh-CN" sz="2000">
                <a:solidFill>
                  <a:srgbClr val="C00000"/>
                </a:solidFill>
              </a:rPr>
              <a:t> </a:t>
            </a:r>
            <a:r>
              <a:rPr lang="en-US" altLang="zh-CN" sz="2000">
                <a:solidFill>
                  <a:srgbClr val="C00000"/>
                </a:solidFill>
                <a:sym typeface="+mn-ea"/>
              </a:rPr>
              <a:t>→ </a:t>
            </a:r>
            <a:r>
              <a:rPr lang="zh-CN" altLang="en-US" sz="2000">
                <a:solidFill>
                  <a:srgbClr val="C00000"/>
                </a:solidFill>
              </a:rPr>
              <a:t>加深印象</a:t>
            </a:r>
            <a:r>
              <a:rPr lang="en-US" altLang="zh-CN" sz="2000">
                <a:solidFill>
                  <a:srgbClr val="C00000"/>
                </a:solidFill>
              </a:rPr>
              <a:t> </a:t>
            </a:r>
            <a:r>
              <a:rPr lang="en-US" altLang="zh-CN" sz="2000">
                <a:solidFill>
                  <a:srgbClr val="C00000"/>
                </a:solidFill>
                <a:sym typeface="+mn-ea"/>
              </a:rPr>
              <a:t>→ </a:t>
            </a:r>
            <a:r>
              <a:rPr lang="zh-CN" altLang="en-US" sz="2000">
                <a:solidFill>
                  <a:srgbClr val="C00000"/>
                </a:solidFill>
              </a:rPr>
              <a:t>提出希望</a:t>
            </a:r>
            <a:r>
              <a:rPr lang="en-US" altLang="zh-CN" sz="2000">
                <a:solidFill>
                  <a:srgbClr val="C00000"/>
                </a:solidFill>
              </a:rPr>
              <a:t> </a:t>
            </a:r>
            <a:r>
              <a:rPr lang="en-US" altLang="zh-CN" sz="2000">
                <a:solidFill>
                  <a:srgbClr val="C00000"/>
                </a:solidFill>
                <a:sym typeface="+mn-ea"/>
              </a:rPr>
              <a:t>→ </a:t>
            </a:r>
            <a:r>
              <a:rPr lang="zh-CN" altLang="en-US" sz="2000">
                <a:solidFill>
                  <a:srgbClr val="C00000"/>
                </a:solidFill>
              </a:rPr>
              <a:t>表达美好祝愿】</a:t>
            </a:r>
            <a:endParaRPr lang="zh-CN" altLang="en-US" sz="2000">
              <a:solidFill>
                <a:srgbClr val="C00000"/>
              </a:solidFill>
            </a:endParaRPr>
          </a:p>
        </p:txBody>
      </p:sp>
      <p:pic>
        <p:nvPicPr>
          <p:cNvPr id="10" name="图片 9"/>
          <p:cNvPicPr>
            <a:picLocks noChangeAspect="1"/>
          </p:cNvPicPr>
          <p:nvPr/>
        </p:nvPicPr>
        <p:blipFill>
          <a:blip r:embed="rId1" cstate="print"/>
          <a:stretch>
            <a:fillRect/>
          </a:stretch>
        </p:blipFill>
        <p:spPr>
          <a:xfrm>
            <a:off x="7524115" y="3251200"/>
            <a:ext cx="1584960" cy="23710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heckerboard(across)">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heckerboard(across)">
                                      <p:cBhvr>
                                        <p:cTn id="15" dur="500"/>
                                        <p:tgtEl>
                                          <p:spTgt spid="2">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heckerboard(across)">
                                      <p:cBhvr>
                                        <p:cTn id="18" dur="500"/>
                                        <p:tgtEl>
                                          <p:spTgt spid="2">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checkerboard(across)">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4.1.3"/>
</p:tagLst>
</file>

<file path=ppt/tags/tag13.xml><?xml version="1.0" encoding="utf-8"?>
<p:tagLst xmlns:p="http://schemas.openxmlformats.org/presentationml/2006/main">
  <p:tag name="PA" val="v4.1.3"/>
</p:tagLst>
</file>

<file path=ppt/tags/tag14.xml><?xml version="1.0" encoding="utf-8"?>
<p:tagLst xmlns:p="http://schemas.openxmlformats.org/presentationml/2006/main">
  <p:tag name="KSO_WM_UNIT_PLACING_PICTURE_USER_VIEWPORT" val="{&quot;height&quot;:3988.43937007874,&quot;width&quot;:5328.061417322834}"/>
</p:tagLst>
</file>

<file path=ppt/tags/tag15.xml><?xml version="1.0" encoding="utf-8"?>
<p:tagLst xmlns:p="http://schemas.openxmlformats.org/presentationml/2006/main">
  <p:tag name="KSO_WM_UNIT_TABLE_BEAUTIFY" val="smartTable{cbd0d470-93fb-47df-9fbe-dae6e38e043c}"/>
  <p:tag name="TABLE_ENDDRAG_ORIGIN_RECT" val="669*276"/>
  <p:tag name="TABLE_ENDDRAG_RECT" val="25*199*669*276"/>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12679</Words>
  <Application>WPS 演示</Application>
  <PresentationFormat>全屏显示(16:10)</PresentationFormat>
  <Paragraphs>344</Paragraphs>
  <Slides>31</Slides>
  <Notes>22</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31</vt:i4>
      </vt:variant>
    </vt:vector>
  </HeadingPairs>
  <TitlesOfParts>
    <vt:vector size="56" baseType="lpstr">
      <vt:lpstr>Arial</vt:lpstr>
      <vt:lpstr>宋体</vt:lpstr>
      <vt:lpstr>Wingdings</vt:lpstr>
      <vt:lpstr>微软雅黑</vt:lpstr>
      <vt:lpstr>Agency FB</vt:lpstr>
      <vt:lpstr>华文楷体</vt:lpstr>
      <vt:lpstr>Times New Roman</vt:lpstr>
      <vt:lpstr>Calibri</vt:lpstr>
      <vt:lpstr>Calibri</vt:lpstr>
      <vt:lpstr>华文行楷</vt:lpstr>
      <vt:lpstr>Century Gothic</vt:lpstr>
      <vt:lpstr>Times New Roman</vt:lpstr>
      <vt:lpstr>Wingdings</vt:lpstr>
      <vt:lpstr>Tahoma</vt:lpstr>
      <vt:lpstr>微软雅黑 Light</vt:lpstr>
      <vt:lpstr>等线</vt:lpstr>
      <vt:lpstr>思源黑体</vt:lpstr>
      <vt:lpstr>黑体</vt:lpstr>
      <vt:lpstr>Arial Unicode MS</vt:lpstr>
      <vt:lpstr>Courier New</vt:lpstr>
      <vt:lpstr>HelveticaNeue</vt:lpstr>
      <vt:lpstr>Corbel</vt:lpstr>
      <vt:lpstr>华文新魏</vt:lpstr>
      <vt:lpstr>默认设计模板</vt:lpstr>
      <vt:lpstr>1_默认设计模板</vt:lpstr>
      <vt:lpstr>PowerPoint 演示文稿</vt:lpstr>
      <vt:lpstr>PowerPoint 演示文稿</vt:lpstr>
      <vt:lpstr>教学目标： Teaching Goals</vt:lpstr>
      <vt:lpstr>Lead in：Write speeches/Speaking Notes to</vt:lpstr>
      <vt:lpstr>Lead in：演讲主题：（Subject of the speech）</vt:lpstr>
      <vt:lpstr>发言稿格式：标题。称呼、开头语、正文、结语，应当遵照英文书信的格式</vt:lpstr>
      <vt:lpstr>发言稿写作框架（Framework/structure of speech draft）</vt:lpstr>
      <vt:lpstr>发言稿写作框架（Framework/structure of speech draft）</vt:lpstr>
      <vt:lpstr>发言稿写作框架（Framework/structure of speech draft）</vt:lpstr>
      <vt:lpstr>怎样写好发言稿</vt:lpstr>
      <vt:lpstr>Writing preparations</vt:lpstr>
      <vt:lpstr>Writing preparations</vt:lpstr>
      <vt:lpstr>Writing preparations</vt:lpstr>
      <vt:lpstr>Writing preparations</vt:lpstr>
      <vt:lpstr>Evaluation:</vt:lpstr>
      <vt:lpstr>发言稿题型训练-1      (代表全班欢送外教致辞) </vt:lpstr>
      <vt:lpstr>发言稿题型训练-1 (代表全班欢送外教致辞) </vt:lpstr>
      <vt:lpstr>发言稿范文       (代表全班欢送外教致辞) </vt:lpstr>
      <vt:lpstr>发言稿范文       (代表全班欢送外教致辞) </vt:lpstr>
      <vt:lpstr>发言稿范文       (代表全班欢送外教致辞) </vt:lpstr>
      <vt:lpstr>发言稿题型训练-2     (Better English, Better Life主题的英语演讲比赛) </vt:lpstr>
      <vt:lpstr>发言稿范文      (Better English, Better Life主题的英语演讲比赛) </vt:lpstr>
      <vt:lpstr>发言稿范文      (Better English, Better Life主题的英语演讲比赛) </vt:lpstr>
      <vt:lpstr>	假如你是高三学生李华，请写一篇演讲稿，准备代表全体同学在毕业典礼上发言，内容要点如下: 1. 毕业的心情；      2. 高中三年的收获；   3. 感谢和决心。  注意： 1. 词数80左右； 2. 可以适当增加细节，以使行文连贯。 </vt:lpstr>
      <vt:lpstr>                               【Writing Sample：Possible Version1 】 Good morning, everyone.           I’m Li Hua. It’s my great honor to stand here to deliver my speech. At this moment, I cannot bear to part but I am also eager for my new life in university.         During the three years, not only have I made some true friends who shared sorrows and joys with me, but also I have gained various knowledge.            Before leaving, I’d like to express my sincere gratitude to my teachers who patiently answered our endless questions. Besides, I owe many thanks to my dear classmates. Without their help and encouragement, I couldn’t have overcome so many difficulties. Now I’ve been determined to lead a more meaningful life in university and I will live up to the expectations of my teachers and my parents.         Thank you for your listening.</vt:lpstr>
      <vt:lpstr>                     【Writing Sample：Possible Version 2】 Good morning, dear teachers and classmates. 	I feel lucky to stand here on behalf of the graduates to make a speech at the graduation ceremony. 	Firstly, I want to express my heartfelt thanks to our respected teachers who devoted their energy to educating us in the past three years. With their help, we have developed not only in ability and knowledge but also in body and character. 	Secondly, on behalf of all graduates, I want to say thanks to our school—you provide us with such good study environments, in which we all have three happy years. 	In the near future, we will unfold a new page in our life, and try our best to work hard to reward our school and society. I’m sure our school will be proud of us one day! 	That’s all for my speech, Thanks for listening.</vt:lpstr>
      <vt:lpstr>  今天将举行新学期的第一次英语角聚会，作为英语角的组织员，你将向新生宣传英语角。请根据以下内容要点写一篇发言稿： 1. 成立于两年前，每周五晚上举行活动； 2. 参加人员：本校及外校的学生、英语爱好者以及外国朋友等； 3. 益处：提高口语、交流学习经验、结交朋友。  注意： 1. 词数80左右； 2. 可以适当增加细节，以使行文连贯。                                                                                      </vt:lpstr>
      <vt:lpstr>Hi, everyone, Welcome to our English Corner!       This Corner was set up two years ago. We gather here every Friday evening. Besides the students from our school and other schools, many English lovers and some foreigners also join us. We not only talk about things we are interested in to practice our oral English study. In addition, we can make many good friends and have a good time here. Since it was set up，thousands of people have been here.     It is proved that our Corner is very helpful and is welcomed by students, teachers and parents. If you want to improve your English and make your life more coulorful, join us! </vt:lpstr>
      <vt:lpstr> 	很多学生在考试之前和考试过程中都会出现焦虑紧张的现象，考试紧张有利也有弊。请你根据下列内容，写一篇英文演讲稿，谈论此现象，并提出应对考试紧张的策略。 注意： 1. 词数80左右； 2. 开头已给出，不计入总词数； 3. 可适当增加细节以使行文连贯。                                                                                                      </vt:lpstr>
      <vt:lpstr>Good afternoon, everybody! 	I think most of us must have been nervous before or during an exam. Many people think that proper nervousness has its own advantages. For example, it can help athletes perform well in sports. In the same way, nervousness can activate our mind and help us get good grades. 	However, Being too nervous can result in sleeplessness, which does harm to our health. What’s worse, it may make our brain upside down. Worst of all, we may be too nervous to write down any answers. 	In my opinion, several methods can be used to solve the problem above. Firstly, we should study hard, which will make us more confident. Secondly, it is useful to breathe deeply to calm down before exams. 	That’s all, thank you.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42</cp:revision>
  <dcterms:created xsi:type="dcterms:W3CDTF">2021-02-17T13:34:00Z</dcterms:created>
  <dcterms:modified xsi:type="dcterms:W3CDTF">2021-05-06T09:16:20Z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CFC6FDA310AF4D14B0B6626401A18F36</vt:lpwstr>
  </property>
  <property fmtid="{D5CDD505-2E9C-101B-9397-08002B2CF9AE}" pid="3" name="KSOProductBuildVer">
    <vt:lpwstr>2052-11.8.2.8506</vt:lpwstr>
  </property>
</Properties>
</file>