
<file path=[Content_Types].xml><?xml version="1.0" encoding="utf-8"?>
<Types xmlns="http://schemas.openxmlformats.org/package/2006/content-types">
  <Default Extension="jpeg" ContentType="image/jpe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svg" ContentType="image/svg+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handoutMasterIdLst>
    <p:handoutMasterId r:id="rId24"/>
  </p:handoutMasterIdLst>
  <p:sldIdLst>
    <p:sldId id="333" r:id="rId3"/>
    <p:sldId id="256" r:id="rId4"/>
    <p:sldId id="298" r:id="rId5"/>
    <p:sldId id="259" r:id="rId7"/>
    <p:sldId id="300" r:id="rId8"/>
    <p:sldId id="261" r:id="rId9"/>
    <p:sldId id="307" r:id="rId10"/>
    <p:sldId id="320" r:id="rId11"/>
    <p:sldId id="304" r:id="rId12"/>
    <p:sldId id="277" r:id="rId13"/>
    <p:sldId id="309" r:id="rId14"/>
    <p:sldId id="308" r:id="rId15"/>
    <p:sldId id="310" r:id="rId16"/>
    <p:sldId id="311" r:id="rId17"/>
    <p:sldId id="303" r:id="rId18"/>
    <p:sldId id="313" r:id="rId19"/>
    <p:sldId id="312" r:id="rId20"/>
    <p:sldId id="316" r:id="rId21"/>
    <p:sldId id="314" r:id="rId22"/>
    <p:sldId id="274"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ZXL" initials="H"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EFEFC"/>
    <a:srgbClr val="FFFFFF"/>
    <a:srgbClr val="FF3D55"/>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208"/>
        <p:guide pos="391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图片导出，使学生在地理位置上对旧金山有所认知</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进一步分析背后原因；更好理解主题；为主题探讨</a:t>
            </a:r>
            <a:r>
              <a:rPr lang="en-US" altLang="zh-CN"/>
              <a:t>cultural diversity</a:t>
            </a:r>
            <a:r>
              <a:rPr lang="zh-CN" altLang="en-US"/>
              <a:t>做铺垫</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BE4AF1D-E304-4D92-95B2-9EDF9C540A99}"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进行主题探讨；通过批判性问题，</a:t>
            </a:r>
            <a:r>
              <a:rPr lang="zh-CN" altLang="en-US">
                <a:sym typeface="+mn-ea"/>
              </a:rPr>
              <a:t>通过评估评价活动；</a:t>
            </a:r>
            <a:r>
              <a:rPr lang="zh-CN" altLang="en-US"/>
              <a:t>让学生辩证看待文化多样性；</a:t>
            </a:r>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补充最新信息，与生活联系，为拓展性活动创设真实情境</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通过录短视频，结合自身经历或其他例子，讲述文化多样性的好处，并且讲述如何对待文化多样性，为被歧视的亚裔发声</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激发学生文化多元意识，培养学生文化多元的包容力与理解力；素养指向</a:t>
            </a:r>
            <a:endParaRPr lang="zh-CN" altLang="en-US"/>
          </a:p>
        </p:txBody>
      </p:sp>
      <p:sp>
        <p:nvSpPr>
          <p:cNvPr id="4" name="灯片编号占位符 3"/>
          <p:cNvSpPr>
            <a:spLocks noGrp="1"/>
          </p:cNvSpPr>
          <p:nvPr>
            <p:ph type="sldNum" sz="quarter" idx="10"/>
          </p:nvPr>
        </p:nvSpPr>
        <p:spPr/>
        <p:txBody>
          <a:bodyPr/>
          <a:lstStyle/>
          <a:p>
            <a:fld id="{424F68F8-D54E-4832-8039-FA8B4B8B1BC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激发学生已有经验</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创设情境，激发学生阅读兴趣，通过围绕话题头脑风暴，引发读前思考，拓展学生思维。让学生带着阅读问题，开启阅读</a:t>
            </a:r>
            <a:endParaRPr lang="zh-CN" altLang="en-US"/>
          </a:p>
        </p:txBody>
      </p:sp>
      <p:sp>
        <p:nvSpPr>
          <p:cNvPr id="4" name="灯片编号占位符 3"/>
          <p:cNvSpPr>
            <a:spLocks noGrp="1"/>
          </p:cNvSpPr>
          <p:nvPr>
            <p:ph type="sldNum" sz="quarter" idx="10"/>
          </p:nvPr>
        </p:nvSpPr>
        <p:spPr/>
        <p:txBody>
          <a:bodyPr/>
          <a:lstStyle/>
          <a:p>
            <a:fld id="{424F68F8-D54E-4832-8039-FA8B4B8B1BC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立足语篇，关注体裁特征，训练快读策略，迅速把握关键信息</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依据体裁特征，快速定位信息，训练找读策略</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依据体裁特征，快速定位信息，训练找读策略</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通过导图处理加工文章信息，训练阅读加工策略；通过问题而</a:t>
            </a:r>
            <a:r>
              <a:rPr lang="en-US" altLang="zh-CN"/>
              <a:t>How</a:t>
            </a:r>
            <a:r>
              <a:rPr lang="zh-CN" altLang="en-US"/>
              <a:t>　ｄｉｄ　Ｉ　ｆｅｅｌ　进行逻辑推断，训练逻辑推理能力</a:t>
            </a:r>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让学生通过解决读前问题，评估问题，训练批判性思维</a:t>
            </a:r>
            <a:endParaRPr lang="zh-CN" altLang="en-US"/>
          </a:p>
        </p:txBody>
      </p:sp>
      <p:sp>
        <p:nvSpPr>
          <p:cNvPr id="4" name="灯片编号占位符 3"/>
          <p:cNvSpPr>
            <a:spLocks noGrp="1"/>
          </p:cNvSpPr>
          <p:nvPr>
            <p:ph type="sldNum" sz="quarter" idx="10"/>
          </p:nvPr>
        </p:nvSpPr>
        <p:spPr/>
        <p:txBody>
          <a:bodyPr/>
          <a:lstStyle/>
          <a:p>
            <a:fld id="{424F68F8-D54E-4832-8039-FA8B4B8B1BC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通过分析原文信息，概括旧金山城市特点，深度理解文章信息；训练逻辑思维与批判性思维；</a:t>
            </a:r>
            <a:endParaRPr lang="zh-CN" altLang="en-US"/>
          </a:p>
          <a:p>
            <a:r>
              <a:rPr lang="zh-CN" altLang="en-US"/>
              <a:t>补充文章中的信息ｇａｐ</a:t>
            </a:r>
            <a:endParaRPr lang="zh-CN" altLang="en-US"/>
          </a:p>
        </p:txBody>
      </p:sp>
      <p:sp>
        <p:nvSpPr>
          <p:cNvPr id="4" name="灯片编号占位符 3"/>
          <p:cNvSpPr>
            <a:spLocks noGrp="1"/>
          </p:cNvSpPr>
          <p:nvPr>
            <p:ph type="sldNum" sz="quarter" idx="10"/>
          </p:nvPr>
        </p:nvSpPr>
        <p:spPr/>
        <p:txBody>
          <a:bodyPr/>
          <a:lstStyle/>
          <a:p>
            <a:fld id="{424F68F8-D54E-4832-8039-FA8B4B8B1BC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descr="图片包含 户外, 天空, 日落, 水&#10;&#10;已生成极高可信度的说明"/>
          <p:cNvPicPr>
            <a:picLocks noChangeAspect="1"/>
          </p:cNvPicPr>
          <p:nvPr/>
        </p:nvPicPr>
        <p:blipFill rotWithShape="1">
          <a:blip r:embed="rId2" cstate="email"/>
          <a:srcRect l="-136" t="-236"/>
          <a:stretch>
            <a:fillRect/>
          </a:stretch>
        </p:blipFill>
        <p:spPr>
          <a:xfrm>
            <a:off x="-16612" y="-16212"/>
            <a:ext cx="12192001" cy="6874212"/>
          </a:xfrm>
          <a:prstGeom prst="rect">
            <a:avLst/>
          </a:prstGeom>
        </p:spPr>
      </p:pic>
      <p:sp>
        <p:nvSpPr>
          <p:cNvPr id="13" name="矩形 12"/>
          <p:cNvSpPr/>
          <p:nvPr/>
        </p:nvSpPr>
        <p:spPr>
          <a:xfrm>
            <a:off x="0" y="-8106"/>
            <a:ext cx="12192000" cy="6874212"/>
          </a:xfrm>
          <a:prstGeom prst="rect">
            <a:avLst/>
          </a:prstGeom>
          <a:gradFill>
            <a:gsLst>
              <a:gs pos="0">
                <a:schemeClr val="accent1">
                  <a:alpha val="73000"/>
                </a:schemeClr>
              </a:gs>
              <a:gs pos="54000">
                <a:schemeClr val="accent2">
                  <a:alpha val="52000"/>
                </a:schemeClr>
              </a:gs>
              <a:gs pos="100000">
                <a:schemeClr val="accent3">
                  <a:alpha val="6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Freeform 10"/>
          <p:cNvSpPr/>
          <p:nvPr/>
        </p:nvSpPr>
        <p:spPr bwMode="auto">
          <a:xfrm flipV="1">
            <a:off x="6058823" y="693367"/>
            <a:ext cx="226594" cy="214442"/>
          </a:xfrm>
          <a:custGeom>
            <a:avLst/>
            <a:gdLst>
              <a:gd name="T0" fmla="*/ 0 w 100"/>
              <a:gd name="T1" fmla="*/ 3 h 95"/>
              <a:gd name="T2" fmla="*/ 42 w 100"/>
              <a:gd name="T3" fmla="*/ 48 h 95"/>
              <a:gd name="T4" fmla="*/ 0 w 100"/>
              <a:gd name="T5" fmla="*/ 90 h 95"/>
              <a:gd name="T6" fmla="*/ 2 w 100"/>
              <a:gd name="T7" fmla="*/ 95 h 95"/>
              <a:gd name="T8" fmla="*/ 15 w 100"/>
              <a:gd name="T9" fmla="*/ 86 h 95"/>
              <a:gd name="T10" fmla="*/ 49 w 100"/>
              <a:gd name="T11" fmla="*/ 53 h 95"/>
              <a:gd name="T12" fmla="*/ 82 w 100"/>
              <a:gd name="T13" fmla="*/ 87 h 95"/>
              <a:gd name="T14" fmla="*/ 96 w 100"/>
              <a:gd name="T15" fmla="*/ 94 h 95"/>
              <a:gd name="T16" fmla="*/ 88 w 100"/>
              <a:gd name="T17" fmla="*/ 81 h 95"/>
              <a:gd name="T18" fmla="*/ 54 w 100"/>
              <a:gd name="T19" fmla="*/ 47 h 95"/>
              <a:gd name="T20" fmla="*/ 89 w 100"/>
              <a:gd name="T21" fmla="*/ 13 h 95"/>
              <a:gd name="T22" fmla="*/ 93 w 100"/>
              <a:gd name="T23" fmla="*/ 0 h 95"/>
              <a:gd name="T24" fmla="*/ 49 w 100"/>
              <a:gd name="T25" fmla="*/ 42 h 95"/>
              <a:gd name="T26" fmla="*/ 5 w 100"/>
              <a:gd name="T27" fmla="*/ 0 h 95"/>
              <a:gd name="T28" fmla="*/ 0 w 100"/>
              <a:gd name="T29"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95">
                <a:moveTo>
                  <a:pt x="0" y="3"/>
                </a:moveTo>
                <a:cubicBezTo>
                  <a:pt x="1" y="11"/>
                  <a:pt x="36" y="38"/>
                  <a:pt x="42" y="48"/>
                </a:cubicBezTo>
                <a:cubicBezTo>
                  <a:pt x="0" y="90"/>
                  <a:pt x="0" y="90"/>
                  <a:pt x="0" y="90"/>
                </a:cubicBezTo>
                <a:cubicBezTo>
                  <a:pt x="2" y="95"/>
                  <a:pt x="2" y="95"/>
                  <a:pt x="2" y="95"/>
                </a:cubicBezTo>
                <a:cubicBezTo>
                  <a:pt x="8" y="94"/>
                  <a:pt x="10" y="90"/>
                  <a:pt x="15" y="86"/>
                </a:cubicBezTo>
                <a:cubicBezTo>
                  <a:pt x="21" y="79"/>
                  <a:pt x="44" y="56"/>
                  <a:pt x="49" y="53"/>
                </a:cubicBezTo>
                <a:cubicBezTo>
                  <a:pt x="51" y="57"/>
                  <a:pt x="75" y="80"/>
                  <a:pt x="82" y="87"/>
                </a:cubicBezTo>
                <a:cubicBezTo>
                  <a:pt x="88" y="92"/>
                  <a:pt x="89" y="95"/>
                  <a:pt x="96" y="94"/>
                </a:cubicBezTo>
                <a:cubicBezTo>
                  <a:pt x="96" y="87"/>
                  <a:pt x="92" y="85"/>
                  <a:pt x="88" y="81"/>
                </a:cubicBezTo>
                <a:cubicBezTo>
                  <a:pt x="81" y="74"/>
                  <a:pt x="57" y="51"/>
                  <a:pt x="54" y="47"/>
                </a:cubicBezTo>
                <a:cubicBezTo>
                  <a:pt x="58" y="44"/>
                  <a:pt x="82" y="20"/>
                  <a:pt x="89" y="13"/>
                </a:cubicBezTo>
                <a:cubicBezTo>
                  <a:pt x="93" y="9"/>
                  <a:pt x="100" y="4"/>
                  <a:pt x="93" y="0"/>
                </a:cubicBezTo>
                <a:cubicBezTo>
                  <a:pt x="86" y="2"/>
                  <a:pt x="58" y="35"/>
                  <a:pt x="49" y="42"/>
                </a:cubicBezTo>
                <a:cubicBezTo>
                  <a:pt x="5" y="0"/>
                  <a:pt x="5" y="0"/>
                  <a:pt x="5" y="0"/>
                </a:cubicBezTo>
                <a:cubicBezTo>
                  <a:pt x="1" y="1"/>
                  <a:pt x="2" y="0"/>
                  <a:pt x="0" y="3"/>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15" name="Freeform 11"/>
          <p:cNvSpPr/>
          <p:nvPr/>
        </p:nvSpPr>
        <p:spPr bwMode="auto">
          <a:xfrm flipV="1">
            <a:off x="6058823" y="693367"/>
            <a:ext cx="226594" cy="214442"/>
          </a:xfrm>
          <a:custGeom>
            <a:avLst/>
            <a:gdLst>
              <a:gd name="T0" fmla="*/ 0 w 100"/>
              <a:gd name="T1" fmla="*/ 3 h 95"/>
              <a:gd name="T2" fmla="*/ 42 w 100"/>
              <a:gd name="T3" fmla="*/ 48 h 95"/>
              <a:gd name="T4" fmla="*/ 0 w 100"/>
              <a:gd name="T5" fmla="*/ 90 h 95"/>
              <a:gd name="T6" fmla="*/ 2 w 100"/>
              <a:gd name="T7" fmla="*/ 95 h 95"/>
              <a:gd name="T8" fmla="*/ 15 w 100"/>
              <a:gd name="T9" fmla="*/ 86 h 95"/>
              <a:gd name="T10" fmla="*/ 49 w 100"/>
              <a:gd name="T11" fmla="*/ 53 h 95"/>
              <a:gd name="T12" fmla="*/ 82 w 100"/>
              <a:gd name="T13" fmla="*/ 87 h 95"/>
              <a:gd name="T14" fmla="*/ 96 w 100"/>
              <a:gd name="T15" fmla="*/ 94 h 95"/>
              <a:gd name="T16" fmla="*/ 88 w 100"/>
              <a:gd name="T17" fmla="*/ 81 h 95"/>
              <a:gd name="T18" fmla="*/ 54 w 100"/>
              <a:gd name="T19" fmla="*/ 47 h 95"/>
              <a:gd name="T20" fmla="*/ 89 w 100"/>
              <a:gd name="T21" fmla="*/ 13 h 95"/>
              <a:gd name="T22" fmla="*/ 93 w 100"/>
              <a:gd name="T23" fmla="*/ 0 h 95"/>
              <a:gd name="T24" fmla="*/ 49 w 100"/>
              <a:gd name="T25" fmla="*/ 42 h 95"/>
              <a:gd name="T26" fmla="*/ 5 w 100"/>
              <a:gd name="T27" fmla="*/ 0 h 95"/>
              <a:gd name="T28" fmla="*/ 0 w 100"/>
              <a:gd name="T29"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95">
                <a:moveTo>
                  <a:pt x="0" y="3"/>
                </a:moveTo>
                <a:cubicBezTo>
                  <a:pt x="1" y="11"/>
                  <a:pt x="36" y="38"/>
                  <a:pt x="42" y="48"/>
                </a:cubicBezTo>
                <a:cubicBezTo>
                  <a:pt x="0" y="90"/>
                  <a:pt x="0" y="90"/>
                  <a:pt x="0" y="90"/>
                </a:cubicBezTo>
                <a:cubicBezTo>
                  <a:pt x="2" y="95"/>
                  <a:pt x="2" y="95"/>
                  <a:pt x="2" y="95"/>
                </a:cubicBezTo>
                <a:cubicBezTo>
                  <a:pt x="8" y="94"/>
                  <a:pt x="10" y="90"/>
                  <a:pt x="15" y="86"/>
                </a:cubicBezTo>
                <a:cubicBezTo>
                  <a:pt x="21" y="79"/>
                  <a:pt x="44" y="56"/>
                  <a:pt x="49" y="53"/>
                </a:cubicBezTo>
                <a:cubicBezTo>
                  <a:pt x="51" y="57"/>
                  <a:pt x="75" y="80"/>
                  <a:pt x="82" y="87"/>
                </a:cubicBezTo>
                <a:cubicBezTo>
                  <a:pt x="88" y="92"/>
                  <a:pt x="89" y="95"/>
                  <a:pt x="96" y="94"/>
                </a:cubicBezTo>
                <a:cubicBezTo>
                  <a:pt x="96" y="87"/>
                  <a:pt x="92" y="85"/>
                  <a:pt x="88" y="81"/>
                </a:cubicBezTo>
                <a:cubicBezTo>
                  <a:pt x="81" y="74"/>
                  <a:pt x="57" y="51"/>
                  <a:pt x="54" y="47"/>
                </a:cubicBezTo>
                <a:cubicBezTo>
                  <a:pt x="58" y="44"/>
                  <a:pt x="82" y="20"/>
                  <a:pt x="89" y="13"/>
                </a:cubicBezTo>
                <a:cubicBezTo>
                  <a:pt x="93" y="9"/>
                  <a:pt x="100" y="4"/>
                  <a:pt x="93" y="0"/>
                </a:cubicBezTo>
                <a:cubicBezTo>
                  <a:pt x="86" y="2"/>
                  <a:pt x="58" y="35"/>
                  <a:pt x="49" y="42"/>
                </a:cubicBezTo>
                <a:cubicBezTo>
                  <a:pt x="5" y="0"/>
                  <a:pt x="5" y="0"/>
                  <a:pt x="5" y="0"/>
                </a:cubicBezTo>
                <a:cubicBezTo>
                  <a:pt x="1" y="1"/>
                  <a:pt x="2" y="0"/>
                  <a:pt x="0" y="3"/>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16" name="Freeform 12"/>
          <p:cNvSpPr/>
          <p:nvPr/>
        </p:nvSpPr>
        <p:spPr bwMode="auto">
          <a:xfrm flipV="1">
            <a:off x="6058823" y="693367"/>
            <a:ext cx="226594" cy="214442"/>
          </a:xfrm>
          <a:custGeom>
            <a:avLst/>
            <a:gdLst>
              <a:gd name="T0" fmla="*/ 0 w 100"/>
              <a:gd name="T1" fmla="*/ 3 h 95"/>
              <a:gd name="T2" fmla="*/ 42 w 100"/>
              <a:gd name="T3" fmla="*/ 48 h 95"/>
              <a:gd name="T4" fmla="*/ 0 w 100"/>
              <a:gd name="T5" fmla="*/ 90 h 95"/>
              <a:gd name="T6" fmla="*/ 2 w 100"/>
              <a:gd name="T7" fmla="*/ 95 h 95"/>
              <a:gd name="T8" fmla="*/ 15 w 100"/>
              <a:gd name="T9" fmla="*/ 86 h 95"/>
              <a:gd name="T10" fmla="*/ 49 w 100"/>
              <a:gd name="T11" fmla="*/ 53 h 95"/>
              <a:gd name="T12" fmla="*/ 82 w 100"/>
              <a:gd name="T13" fmla="*/ 87 h 95"/>
              <a:gd name="T14" fmla="*/ 96 w 100"/>
              <a:gd name="T15" fmla="*/ 94 h 95"/>
              <a:gd name="T16" fmla="*/ 88 w 100"/>
              <a:gd name="T17" fmla="*/ 81 h 95"/>
              <a:gd name="T18" fmla="*/ 54 w 100"/>
              <a:gd name="T19" fmla="*/ 47 h 95"/>
              <a:gd name="T20" fmla="*/ 89 w 100"/>
              <a:gd name="T21" fmla="*/ 13 h 95"/>
              <a:gd name="T22" fmla="*/ 93 w 100"/>
              <a:gd name="T23" fmla="*/ 0 h 95"/>
              <a:gd name="T24" fmla="*/ 49 w 100"/>
              <a:gd name="T25" fmla="*/ 42 h 95"/>
              <a:gd name="T26" fmla="*/ 5 w 100"/>
              <a:gd name="T27" fmla="*/ 0 h 95"/>
              <a:gd name="T28" fmla="*/ 0 w 100"/>
              <a:gd name="T29"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95">
                <a:moveTo>
                  <a:pt x="0" y="3"/>
                </a:moveTo>
                <a:cubicBezTo>
                  <a:pt x="1" y="11"/>
                  <a:pt x="36" y="38"/>
                  <a:pt x="42" y="48"/>
                </a:cubicBezTo>
                <a:cubicBezTo>
                  <a:pt x="0" y="90"/>
                  <a:pt x="0" y="90"/>
                  <a:pt x="0" y="90"/>
                </a:cubicBezTo>
                <a:cubicBezTo>
                  <a:pt x="2" y="95"/>
                  <a:pt x="2" y="95"/>
                  <a:pt x="2" y="95"/>
                </a:cubicBezTo>
                <a:cubicBezTo>
                  <a:pt x="8" y="94"/>
                  <a:pt x="10" y="90"/>
                  <a:pt x="15" y="86"/>
                </a:cubicBezTo>
                <a:cubicBezTo>
                  <a:pt x="21" y="79"/>
                  <a:pt x="44" y="56"/>
                  <a:pt x="49" y="53"/>
                </a:cubicBezTo>
                <a:cubicBezTo>
                  <a:pt x="51" y="57"/>
                  <a:pt x="75" y="80"/>
                  <a:pt x="82" y="87"/>
                </a:cubicBezTo>
                <a:cubicBezTo>
                  <a:pt x="88" y="92"/>
                  <a:pt x="89" y="95"/>
                  <a:pt x="96" y="94"/>
                </a:cubicBezTo>
                <a:cubicBezTo>
                  <a:pt x="96" y="87"/>
                  <a:pt x="92" y="85"/>
                  <a:pt x="88" y="81"/>
                </a:cubicBezTo>
                <a:cubicBezTo>
                  <a:pt x="81" y="74"/>
                  <a:pt x="57" y="51"/>
                  <a:pt x="54" y="47"/>
                </a:cubicBezTo>
                <a:cubicBezTo>
                  <a:pt x="58" y="44"/>
                  <a:pt x="82" y="20"/>
                  <a:pt x="89" y="13"/>
                </a:cubicBezTo>
                <a:cubicBezTo>
                  <a:pt x="93" y="9"/>
                  <a:pt x="100" y="4"/>
                  <a:pt x="93" y="0"/>
                </a:cubicBezTo>
                <a:cubicBezTo>
                  <a:pt x="86" y="2"/>
                  <a:pt x="58" y="35"/>
                  <a:pt x="49" y="42"/>
                </a:cubicBezTo>
                <a:cubicBezTo>
                  <a:pt x="5" y="0"/>
                  <a:pt x="5" y="0"/>
                  <a:pt x="5" y="0"/>
                </a:cubicBezTo>
                <a:cubicBezTo>
                  <a:pt x="1" y="1"/>
                  <a:pt x="2" y="0"/>
                  <a:pt x="0" y="3"/>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dirty="0"/>
          </a:p>
        </p:txBody>
      </p:sp>
      <p:sp>
        <p:nvSpPr>
          <p:cNvPr id="17" name="Freeform 14"/>
          <p:cNvSpPr/>
          <p:nvPr/>
        </p:nvSpPr>
        <p:spPr bwMode="auto">
          <a:xfrm flipV="1">
            <a:off x="6153893" y="596153"/>
            <a:ext cx="30022" cy="122232"/>
          </a:xfrm>
          <a:custGeom>
            <a:avLst/>
            <a:gdLst>
              <a:gd name="T0" fmla="*/ 2 w 13"/>
              <a:gd name="T1" fmla="*/ 1 h 54"/>
              <a:gd name="T2" fmla="*/ 2 w 13"/>
              <a:gd name="T3" fmla="*/ 27 h 54"/>
              <a:gd name="T4" fmla="*/ 5 w 13"/>
              <a:gd name="T5" fmla="*/ 50 h 54"/>
              <a:gd name="T6" fmla="*/ 11 w 13"/>
              <a:gd name="T7" fmla="*/ 27 h 54"/>
              <a:gd name="T8" fmla="*/ 11 w 13"/>
              <a:gd name="T9" fmla="*/ 4 h 54"/>
              <a:gd name="T10" fmla="*/ 7 w 13"/>
              <a:gd name="T11" fmla="*/ 0 h 54"/>
              <a:gd name="T12" fmla="*/ 2 w 13"/>
              <a:gd name="T13" fmla="*/ 1 h 54"/>
            </a:gdLst>
            <a:ahLst/>
            <a:cxnLst>
              <a:cxn ang="0">
                <a:pos x="T0" y="T1"/>
              </a:cxn>
              <a:cxn ang="0">
                <a:pos x="T2" y="T3"/>
              </a:cxn>
              <a:cxn ang="0">
                <a:pos x="T4" y="T5"/>
              </a:cxn>
              <a:cxn ang="0">
                <a:pos x="T6" y="T7"/>
              </a:cxn>
              <a:cxn ang="0">
                <a:pos x="T8" y="T9"/>
              </a:cxn>
              <a:cxn ang="0">
                <a:pos x="T10" y="T11"/>
              </a:cxn>
              <a:cxn ang="0">
                <a:pos x="T12" y="T13"/>
              </a:cxn>
            </a:cxnLst>
            <a:rect l="0" t="0" r="r" b="b"/>
            <a:pathLst>
              <a:path w="13" h="54">
                <a:moveTo>
                  <a:pt x="2" y="1"/>
                </a:moveTo>
                <a:cubicBezTo>
                  <a:pt x="2" y="10"/>
                  <a:pt x="2" y="18"/>
                  <a:pt x="2" y="27"/>
                </a:cubicBezTo>
                <a:cubicBezTo>
                  <a:pt x="2" y="33"/>
                  <a:pt x="0" y="45"/>
                  <a:pt x="5" y="50"/>
                </a:cubicBezTo>
                <a:cubicBezTo>
                  <a:pt x="13" y="54"/>
                  <a:pt x="11" y="31"/>
                  <a:pt x="11" y="27"/>
                </a:cubicBezTo>
                <a:cubicBezTo>
                  <a:pt x="11" y="4"/>
                  <a:pt x="11" y="4"/>
                  <a:pt x="11" y="4"/>
                </a:cubicBezTo>
                <a:cubicBezTo>
                  <a:pt x="10" y="1"/>
                  <a:pt x="10" y="1"/>
                  <a:pt x="7" y="0"/>
                </a:cubicBezTo>
                <a:lnTo>
                  <a:pt x="2" y="1"/>
                </a:ln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18" name="Freeform 15"/>
          <p:cNvSpPr/>
          <p:nvPr/>
        </p:nvSpPr>
        <p:spPr bwMode="auto">
          <a:xfrm flipV="1">
            <a:off x="6153893" y="596153"/>
            <a:ext cx="30022" cy="122232"/>
          </a:xfrm>
          <a:custGeom>
            <a:avLst/>
            <a:gdLst>
              <a:gd name="T0" fmla="*/ 2 w 13"/>
              <a:gd name="T1" fmla="*/ 1 h 54"/>
              <a:gd name="T2" fmla="*/ 2 w 13"/>
              <a:gd name="T3" fmla="*/ 27 h 54"/>
              <a:gd name="T4" fmla="*/ 5 w 13"/>
              <a:gd name="T5" fmla="*/ 50 h 54"/>
              <a:gd name="T6" fmla="*/ 11 w 13"/>
              <a:gd name="T7" fmla="*/ 27 h 54"/>
              <a:gd name="T8" fmla="*/ 11 w 13"/>
              <a:gd name="T9" fmla="*/ 4 h 54"/>
              <a:gd name="T10" fmla="*/ 7 w 13"/>
              <a:gd name="T11" fmla="*/ 0 h 54"/>
              <a:gd name="T12" fmla="*/ 2 w 13"/>
              <a:gd name="T13" fmla="*/ 1 h 54"/>
            </a:gdLst>
            <a:ahLst/>
            <a:cxnLst>
              <a:cxn ang="0">
                <a:pos x="T0" y="T1"/>
              </a:cxn>
              <a:cxn ang="0">
                <a:pos x="T2" y="T3"/>
              </a:cxn>
              <a:cxn ang="0">
                <a:pos x="T4" y="T5"/>
              </a:cxn>
              <a:cxn ang="0">
                <a:pos x="T6" y="T7"/>
              </a:cxn>
              <a:cxn ang="0">
                <a:pos x="T8" y="T9"/>
              </a:cxn>
              <a:cxn ang="0">
                <a:pos x="T10" y="T11"/>
              </a:cxn>
              <a:cxn ang="0">
                <a:pos x="T12" y="T13"/>
              </a:cxn>
            </a:cxnLst>
            <a:rect l="0" t="0" r="r" b="b"/>
            <a:pathLst>
              <a:path w="13" h="54">
                <a:moveTo>
                  <a:pt x="2" y="1"/>
                </a:moveTo>
                <a:cubicBezTo>
                  <a:pt x="2" y="10"/>
                  <a:pt x="2" y="18"/>
                  <a:pt x="2" y="27"/>
                </a:cubicBezTo>
                <a:cubicBezTo>
                  <a:pt x="2" y="33"/>
                  <a:pt x="0" y="45"/>
                  <a:pt x="5" y="50"/>
                </a:cubicBezTo>
                <a:cubicBezTo>
                  <a:pt x="13" y="54"/>
                  <a:pt x="11" y="31"/>
                  <a:pt x="11" y="27"/>
                </a:cubicBezTo>
                <a:cubicBezTo>
                  <a:pt x="11" y="4"/>
                  <a:pt x="11" y="4"/>
                  <a:pt x="11" y="4"/>
                </a:cubicBezTo>
                <a:cubicBezTo>
                  <a:pt x="10" y="1"/>
                  <a:pt x="10" y="1"/>
                  <a:pt x="7" y="0"/>
                </a:cubicBezTo>
                <a:lnTo>
                  <a:pt x="2" y="1"/>
                </a:ln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19" name="Freeform 16"/>
          <p:cNvSpPr/>
          <p:nvPr/>
        </p:nvSpPr>
        <p:spPr bwMode="auto">
          <a:xfrm flipV="1">
            <a:off x="6153893" y="596153"/>
            <a:ext cx="30022" cy="122232"/>
          </a:xfrm>
          <a:custGeom>
            <a:avLst/>
            <a:gdLst>
              <a:gd name="T0" fmla="*/ 2 w 13"/>
              <a:gd name="T1" fmla="*/ 1 h 54"/>
              <a:gd name="T2" fmla="*/ 2 w 13"/>
              <a:gd name="T3" fmla="*/ 27 h 54"/>
              <a:gd name="T4" fmla="*/ 5 w 13"/>
              <a:gd name="T5" fmla="*/ 50 h 54"/>
              <a:gd name="T6" fmla="*/ 11 w 13"/>
              <a:gd name="T7" fmla="*/ 27 h 54"/>
              <a:gd name="T8" fmla="*/ 11 w 13"/>
              <a:gd name="T9" fmla="*/ 4 h 54"/>
              <a:gd name="T10" fmla="*/ 7 w 13"/>
              <a:gd name="T11" fmla="*/ 0 h 54"/>
              <a:gd name="T12" fmla="*/ 2 w 13"/>
              <a:gd name="T13" fmla="*/ 1 h 54"/>
            </a:gdLst>
            <a:ahLst/>
            <a:cxnLst>
              <a:cxn ang="0">
                <a:pos x="T0" y="T1"/>
              </a:cxn>
              <a:cxn ang="0">
                <a:pos x="T2" y="T3"/>
              </a:cxn>
              <a:cxn ang="0">
                <a:pos x="T4" y="T5"/>
              </a:cxn>
              <a:cxn ang="0">
                <a:pos x="T6" y="T7"/>
              </a:cxn>
              <a:cxn ang="0">
                <a:pos x="T8" y="T9"/>
              </a:cxn>
              <a:cxn ang="0">
                <a:pos x="T10" y="T11"/>
              </a:cxn>
              <a:cxn ang="0">
                <a:pos x="T12" y="T13"/>
              </a:cxn>
            </a:cxnLst>
            <a:rect l="0" t="0" r="r" b="b"/>
            <a:pathLst>
              <a:path w="13" h="54">
                <a:moveTo>
                  <a:pt x="2" y="1"/>
                </a:moveTo>
                <a:cubicBezTo>
                  <a:pt x="2" y="10"/>
                  <a:pt x="2" y="18"/>
                  <a:pt x="2" y="27"/>
                </a:cubicBezTo>
                <a:cubicBezTo>
                  <a:pt x="2" y="33"/>
                  <a:pt x="0" y="45"/>
                  <a:pt x="5" y="50"/>
                </a:cubicBezTo>
                <a:cubicBezTo>
                  <a:pt x="13" y="54"/>
                  <a:pt x="11" y="31"/>
                  <a:pt x="11" y="27"/>
                </a:cubicBezTo>
                <a:cubicBezTo>
                  <a:pt x="11" y="4"/>
                  <a:pt x="11" y="4"/>
                  <a:pt x="11" y="4"/>
                </a:cubicBezTo>
                <a:cubicBezTo>
                  <a:pt x="10" y="1"/>
                  <a:pt x="10" y="1"/>
                  <a:pt x="7" y="0"/>
                </a:cubicBezTo>
                <a:lnTo>
                  <a:pt x="2" y="1"/>
                </a:ln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20" name="Freeform 17"/>
          <p:cNvSpPr/>
          <p:nvPr/>
        </p:nvSpPr>
        <p:spPr bwMode="auto">
          <a:xfrm flipV="1">
            <a:off x="6153893" y="596153"/>
            <a:ext cx="30022" cy="122232"/>
          </a:xfrm>
          <a:custGeom>
            <a:avLst/>
            <a:gdLst>
              <a:gd name="T0" fmla="*/ 2 w 13"/>
              <a:gd name="T1" fmla="*/ 1 h 54"/>
              <a:gd name="T2" fmla="*/ 2 w 13"/>
              <a:gd name="T3" fmla="*/ 27 h 54"/>
              <a:gd name="T4" fmla="*/ 5 w 13"/>
              <a:gd name="T5" fmla="*/ 50 h 54"/>
              <a:gd name="T6" fmla="*/ 11 w 13"/>
              <a:gd name="T7" fmla="*/ 27 h 54"/>
              <a:gd name="T8" fmla="*/ 11 w 13"/>
              <a:gd name="T9" fmla="*/ 4 h 54"/>
              <a:gd name="T10" fmla="*/ 7 w 13"/>
              <a:gd name="T11" fmla="*/ 0 h 54"/>
              <a:gd name="T12" fmla="*/ 2 w 13"/>
              <a:gd name="T13" fmla="*/ 1 h 54"/>
            </a:gdLst>
            <a:ahLst/>
            <a:cxnLst>
              <a:cxn ang="0">
                <a:pos x="T0" y="T1"/>
              </a:cxn>
              <a:cxn ang="0">
                <a:pos x="T2" y="T3"/>
              </a:cxn>
              <a:cxn ang="0">
                <a:pos x="T4" y="T5"/>
              </a:cxn>
              <a:cxn ang="0">
                <a:pos x="T6" y="T7"/>
              </a:cxn>
              <a:cxn ang="0">
                <a:pos x="T8" y="T9"/>
              </a:cxn>
              <a:cxn ang="0">
                <a:pos x="T10" y="T11"/>
              </a:cxn>
              <a:cxn ang="0">
                <a:pos x="T12" y="T13"/>
              </a:cxn>
            </a:cxnLst>
            <a:rect l="0" t="0" r="r" b="b"/>
            <a:pathLst>
              <a:path w="13" h="54">
                <a:moveTo>
                  <a:pt x="2" y="1"/>
                </a:moveTo>
                <a:cubicBezTo>
                  <a:pt x="2" y="10"/>
                  <a:pt x="2" y="18"/>
                  <a:pt x="2" y="27"/>
                </a:cubicBezTo>
                <a:cubicBezTo>
                  <a:pt x="2" y="33"/>
                  <a:pt x="0" y="45"/>
                  <a:pt x="5" y="50"/>
                </a:cubicBezTo>
                <a:cubicBezTo>
                  <a:pt x="13" y="54"/>
                  <a:pt x="11" y="31"/>
                  <a:pt x="11" y="27"/>
                </a:cubicBezTo>
                <a:cubicBezTo>
                  <a:pt x="11" y="4"/>
                  <a:pt x="11" y="4"/>
                  <a:pt x="11" y="4"/>
                </a:cubicBezTo>
                <a:cubicBezTo>
                  <a:pt x="10" y="1"/>
                  <a:pt x="10" y="1"/>
                  <a:pt x="7" y="0"/>
                </a:cubicBezTo>
                <a:lnTo>
                  <a:pt x="2" y="1"/>
                </a:ln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21" name="Freeform 18"/>
          <p:cNvSpPr/>
          <p:nvPr/>
        </p:nvSpPr>
        <p:spPr bwMode="auto">
          <a:xfrm flipV="1">
            <a:off x="6158897" y="883506"/>
            <a:ext cx="22159" cy="115084"/>
          </a:xfrm>
          <a:custGeom>
            <a:avLst/>
            <a:gdLst>
              <a:gd name="T0" fmla="*/ 0 w 10"/>
              <a:gd name="T1" fmla="*/ 2 h 51"/>
              <a:gd name="T2" fmla="*/ 0 w 10"/>
              <a:gd name="T3" fmla="*/ 43 h 51"/>
              <a:gd name="T4" fmla="*/ 7 w 10"/>
              <a:gd name="T5" fmla="*/ 51 h 51"/>
              <a:gd name="T6" fmla="*/ 9 w 10"/>
              <a:gd name="T7" fmla="*/ 11 h 51"/>
              <a:gd name="T8" fmla="*/ 5 w 10"/>
              <a:gd name="T9" fmla="*/ 0 h 51"/>
              <a:gd name="T10" fmla="*/ 0 w 10"/>
              <a:gd name="T11" fmla="*/ 2 h 51"/>
            </a:gdLst>
            <a:ahLst/>
            <a:cxnLst>
              <a:cxn ang="0">
                <a:pos x="T0" y="T1"/>
              </a:cxn>
              <a:cxn ang="0">
                <a:pos x="T2" y="T3"/>
              </a:cxn>
              <a:cxn ang="0">
                <a:pos x="T4" y="T5"/>
              </a:cxn>
              <a:cxn ang="0">
                <a:pos x="T6" y="T7"/>
              </a:cxn>
              <a:cxn ang="0">
                <a:pos x="T8" y="T9"/>
              </a:cxn>
              <a:cxn ang="0">
                <a:pos x="T10" y="T11"/>
              </a:cxn>
            </a:cxnLst>
            <a:rect l="0" t="0" r="r" b="b"/>
            <a:pathLst>
              <a:path w="10" h="51">
                <a:moveTo>
                  <a:pt x="0" y="2"/>
                </a:moveTo>
                <a:cubicBezTo>
                  <a:pt x="0" y="43"/>
                  <a:pt x="0" y="43"/>
                  <a:pt x="0" y="43"/>
                </a:cubicBezTo>
                <a:cubicBezTo>
                  <a:pt x="0" y="49"/>
                  <a:pt x="0" y="51"/>
                  <a:pt x="7" y="51"/>
                </a:cubicBezTo>
                <a:cubicBezTo>
                  <a:pt x="10" y="44"/>
                  <a:pt x="9" y="23"/>
                  <a:pt x="9" y="11"/>
                </a:cubicBezTo>
                <a:cubicBezTo>
                  <a:pt x="9" y="3"/>
                  <a:pt x="9" y="3"/>
                  <a:pt x="5" y="0"/>
                </a:cubicBezTo>
                <a:lnTo>
                  <a:pt x="0" y="2"/>
                </a:ln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22" name="Freeform 19"/>
          <p:cNvSpPr/>
          <p:nvPr/>
        </p:nvSpPr>
        <p:spPr bwMode="auto">
          <a:xfrm flipV="1">
            <a:off x="6158897" y="883506"/>
            <a:ext cx="22159" cy="115084"/>
          </a:xfrm>
          <a:custGeom>
            <a:avLst/>
            <a:gdLst>
              <a:gd name="T0" fmla="*/ 0 w 10"/>
              <a:gd name="T1" fmla="*/ 2 h 51"/>
              <a:gd name="T2" fmla="*/ 0 w 10"/>
              <a:gd name="T3" fmla="*/ 43 h 51"/>
              <a:gd name="T4" fmla="*/ 7 w 10"/>
              <a:gd name="T5" fmla="*/ 51 h 51"/>
              <a:gd name="T6" fmla="*/ 9 w 10"/>
              <a:gd name="T7" fmla="*/ 11 h 51"/>
              <a:gd name="T8" fmla="*/ 5 w 10"/>
              <a:gd name="T9" fmla="*/ 0 h 51"/>
              <a:gd name="T10" fmla="*/ 0 w 10"/>
              <a:gd name="T11" fmla="*/ 2 h 51"/>
            </a:gdLst>
            <a:ahLst/>
            <a:cxnLst>
              <a:cxn ang="0">
                <a:pos x="T0" y="T1"/>
              </a:cxn>
              <a:cxn ang="0">
                <a:pos x="T2" y="T3"/>
              </a:cxn>
              <a:cxn ang="0">
                <a:pos x="T4" y="T5"/>
              </a:cxn>
              <a:cxn ang="0">
                <a:pos x="T6" y="T7"/>
              </a:cxn>
              <a:cxn ang="0">
                <a:pos x="T8" y="T9"/>
              </a:cxn>
              <a:cxn ang="0">
                <a:pos x="T10" y="T11"/>
              </a:cxn>
            </a:cxnLst>
            <a:rect l="0" t="0" r="r" b="b"/>
            <a:pathLst>
              <a:path w="10" h="51">
                <a:moveTo>
                  <a:pt x="0" y="2"/>
                </a:moveTo>
                <a:cubicBezTo>
                  <a:pt x="0" y="43"/>
                  <a:pt x="0" y="43"/>
                  <a:pt x="0" y="43"/>
                </a:cubicBezTo>
                <a:cubicBezTo>
                  <a:pt x="0" y="49"/>
                  <a:pt x="0" y="51"/>
                  <a:pt x="7" y="51"/>
                </a:cubicBezTo>
                <a:cubicBezTo>
                  <a:pt x="10" y="44"/>
                  <a:pt x="9" y="23"/>
                  <a:pt x="9" y="11"/>
                </a:cubicBezTo>
                <a:cubicBezTo>
                  <a:pt x="9" y="3"/>
                  <a:pt x="9" y="3"/>
                  <a:pt x="5" y="0"/>
                </a:cubicBezTo>
                <a:lnTo>
                  <a:pt x="0" y="2"/>
                </a:ln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23" name="Freeform 20"/>
          <p:cNvSpPr/>
          <p:nvPr/>
        </p:nvSpPr>
        <p:spPr bwMode="auto">
          <a:xfrm flipV="1">
            <a:off x="6158897" y="883506"/>
            <a:ext cx="22159" cy="115084"/>
          </a:xfrm>
          <a:custGeom>
            <a:avLst/>
            <a:gdLst>
              <a:gd name="T0" fmla="*/ 0 w 10"/>
              <a:gd name="T1" fmla="*/ 2 h 51"/>
              <a:gd name="T2" fmla="*/ 0 w 10"/>
              <a:gd name="T3" fmla="*/ 43 h 51"/>
              <a:gd name="T4" fmla="*/ 7 w 10"/>
              <a:gd name="T5" fmla="*/ 51 h 51"/>
              <a:gd name="T6" fmla="*/ 9 w 10"/>
              <a:gd name="T7" fmla="*/ 11 h 51"/>
              <a:gd name="T8" fmla="*/ 5 w 10"/>
              <a:gd name="T9" fmla="*/ 0 h 51"/>
              <a:gd name="T10" fmla="*/ 0 w 10"/>
              <a:gd name="T11" fmla="*/ 2 h 51"/>
            </a:gdLst>
            <a:ahLst/>
            <a:cxnLst>
              <a:cxn ang="0">
                <a:pos x="T0" y="T1"/>
              </a:cxn>
              <a:cxn ang="0">
                <a:pos x="T2" y="T3"/>
              </a:cxn>
              <a:cxn ang="0">
                <a:pos x="T4" y="T5"/>
              </a:cxn>
              <a:cxn ang="0">
                <a:pos x="T6" y="T7"/>
              </a:cxn>
              <a:cxn ang="0">
                <a:pos x="T8" y="T9"/>
              </a:cxn>
              <a:cxn ang="0">
                <a:pos x="T10" y="T11"/>
              </a:cxn>
            </a:cxnLst>
            <a:rect l="0" t="0" r="r" b="b"/>
            <a:pathLst>
              <a:path w="10" h="51">
                <a:moveTo>
                  <a:pt x="0" y="2"/>
                </a:moveTo>
                <a:cubicBezTo>
                  <a:pt x="0" y="43"/>
                  <a:pt x="0" y="43"/>
                  <a:pt x="0" y="43"/>
                </a:cubicBezTo>
                <a:cubicBezTo>
                  <a:pt x="0" y="49"/>
                  <a:pt x="0" y="51"/>
                  <a:pt x="7" y="51"/>
                </a:cubicBezTo>
                <a:cubicBezTo>
                  <a:pt x="10" y="44"/>
                  <a:pt x="9" y="23"/>
                  <a:pt x="9" y="11"/>
                </a:cubicBezTo>
                <a:cubicBezTo>
                  <a:pt x="9" y="3"/>
                  <a:pt x="9" y="3"/>
                  <a:pt x="5" y="0"/>
                </a:cubicBezTo>
                <a:lnTo>
                  <a:pt x="0" y="2"/>
                </a:ln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24" name="Freeform 21"/>
          <p:cNvSpPr/>
          <p:nvPr/>
        </p:nvSpPr>
        <p:spPr bwMode="auto">
          <a:xfrm flipV="1">
            <a:off x="6158897" y="883506"/>
            <a:ext cx="22159" cy="115084"/>
          </a:xfrm>
          <a:custGeom>
            <a:avLst/>
            <a:gdLst>
              <a:gd name="T0" fmla="*/ 0 w 10"/>
              <a:gd name="T1" fmla="*/ 2 h 51"/>
              <a:gd name="T2" fmla="*/ 0 w 10"/>
              <a:gd name="T3" fmla="*/ 43 h 51"/>
              <a:gd name="T4" fmla="*/ 7 w 10"/>
              <a:gd name="T5" fmla="*/ 51 h 51"/>
              <a:gd name="T6" fmla="*/ 9 w 10"/>
              <a:gd name="T7" fmla="*/ 11 h 51"/>
              <a:gd name="T8" fmla="*/ 5 w 10"/>
              <a:gd name="T9" fmla="*/ 0 h 51"/>
              <a:gd name="T10" fmla="*/ 0 w 10"/>
              <a:gd name="T11" fmla="*/ 2 h 51"/>
            </a:gdLst>
            <a:ahLst/>
            <a:cxnLst>
              <a:cxn ang="0">
                <a:pos x="T0" y="T1"/>
              </a:cxn>
              <a:cxn ang="0">
                <a:pos x="T2" y="T3"/>
              </a:cxn>
              <a:cxn ang="0">
                <a:pos x="T4" y="T5"/>
              </a:cxn>
              <a:cxn ang="0">
                <a:pos x="T6" y="T7"/>
              </a:cxn>
              <a:cxn ang="0">
                <a:pos x="T8" y="T9"/>
              </a:cxn>
              <a:cxn ang="0">
                <a:pos x="T10" y="T11"/>
              </a:cxn>
            </a:cxnLst>
            <a:rect l="0" t="0" r="r" b="b"/>
            <a:pathLst>
              <a:path w="10" h="51">
                <a:moveTo>
                  <a:pt x="0" y="2"/>
                </a:moveTo>
                <a:cubicBezTo>
                  <a:pt x="0" y="43"/>
                  <a:pt x="0" y="43"/>
                  <a:pt x="0" y="43"/>
                </a:cubicBezTo>
                <a:cubicBezTo>
                  <a:pt x="0" y="49"/>
                  <a:pt x="0" y="51"/>
                  <a:pt x="7" y="51"/>
                </a:cubicBezTo>
                <a:cubicBezTo>
                  <a:pt x="10" y="44"/>
                  <a:pt x="9" y="23"/>
                  <a:pt x="9" y="11"/>
                </a:cubicBezTo>
                <a:cubicBezTo>
                  <a:pt x="9" y="3"/>
                  <a:pt x="9" y="3"/>
                  <a:pt x="5" y="0"/>
                </a:cubicBezTo>
                <a:lnTo>
                  <a:pt x="0" y="2"/>
                </a:ln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25" name="Freeform 22"/>
          <p:cNvSpPr/>
          <p:nvPr/>
        </p:nvSpPr>
        <p:spPr bwMode="auto">
          <a:xfrm flipV="1">
            <a:off x="5966613" y="790581"/>
            <a:ext cx="117228" cy="20015"/>
          </a:xfrm>
          <a:custGeom>
            <a:avLst/>
            <a:gdLst>
              <a:gd name="T0" fmla="*/ 2 w 52"/>
              <a:gd name="T1" fmla="*/ 7 h 9"/>
              <a:gd name="T2" fmla="*/ 52 w 52"/>
              <a:gd name="T3" fmla="*/ 7 h 9"/>
              <a:gd name="T4" fmla="*/ 52 w 52"/>
              <a:gd name="T5" fmla="*/ 1 h 9"/>
              <a:gd name="T6" fmla="*/ 9 w 52"/>
              <a:gd name="T7" fmla="*/ 1 h 9"/>
              <a:gd name="T8" fmla="*/ 2 w 52"/>
              <a:gd name="T9" fmla="*/ 7 h 9"/>
            </a:gdLst>
            <a:ahLst/>
            <a:cxnLst>
              <a:cxn ang="0">
                <a:pos x="T0" y="T1"/>
              </a:cxn>
              <a:cxn ang="0">
                <a:pos x="T2" y="T3"/>
              </a:cxn>
              <a:cxn ang="0">
                <a:pos x="T4" y="T5"/>
              </a:cxn>
              <a:cxn ang="0">
                <a:pos x="T6" y="T7"/>
              </a:cxn>
              <a:cxn ang="0">
                <a:pos x="T8" y="T9"/>
              </a:cxn>
            </a:cxnLst>
            <a:rect l="0" t="0" r="r" b="b"/>
            <a:pathLst>
              <a:path w="52" h="9">
                <a:moveTo>
                  <a:pt x="2" y="7"/>
                </a:moveTo>
                <a:cubicBezTo>
                  <a:pt x="7" y="9"/>
                  <a:pt x="47" y="9"/>
                  <a:pt x="52" y="7"/>
                </a:cubicBezTo>
                <a:cubicBezTo>
                  <a:pt x="52" y="1"/>
                  <a:pt x="52" y="1"/>
                  <a:pt x="52" y="1"/>
                </a:cubicBezTo>
                <a:cubicBezTo>
                  <a:pt x="46" y="0"/>
                  <a:pt x="19" y="1"/>
                  <a:pt x="9" y="1"/>
                </a:cubicBezTo>
                <a:cubicBezTo>
                  <a:pt x="3" y="1"/>
                  <a:pt x="0" y="1"/>
                  <a:pt x="2" y="7"/>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26" name="Freeform 23"/>
          <p:cNvSpPr/>
          <p:nvPr/>
        </p:nvSpPr>
        <p:spPr bwMode="auto">
          <a:xfrm flipV="1">
            <a:off x="5966613" y="790581"/>
            <a:ext cx="117228" cy="20015"/>
          </a:xfrm>
          <a:custGeom>
            <a:avLst/>
            <a:gdLst>
              <a:gd name="T0" fmla="*/ 2 w 52"/>
              <a:gd name="T1" fmla="*/ 7 h 9"/>
              <a:gd name="T2" fmla="*/ 52 w 52"/>
              <a:gd name="T3" fmla="*/ 7 h 9"/>
              <a:gd name="T4" fmla="*/ 52 w 52"/>
              <a:gd name="T5" fmla="*/ 1 h 9"/>
              <a:gd name="T6" fmla="*/ 9 w 52"/>
              <a:gd name="T7" fmla="*/ 1 h 9"/>
              <a:gd name="T8" fmla="*/ 2 w 52"/>
              <a:gd name="T9" fmla="*/ 7 h 9"/>
            </a:gdLst>
            <a:ahLst/>
            <a:cxnLst>
              <a:cxn ang="0">
                <a:pos x="T0" y="T1"/>
              </a:cxn>
              <a:cxn ang="0">
                <a:pos x="T2" y="T3"/>
              </a:cxn>
              <a:cxn ang="0">
                <a:pos x="T4" y="T5"/>
              </a:cxn>
              <a:cxn ang="0">
                <a:pos x="T6" y="T7"/>
              </a:cxn>
              <a:cxn ang="0">
                <a:pos x="T8" y="T9"/>
              </a:cxn>
            </a:cxnLst>
            <a:rect l="0" t="0" r="r" b="b"/>
            <a:pathLst>
              <a:path w="52" h="9">
                <a:moveTo>
                  <a:pt x="2" y="7"/>
                </a:moveTo>
                <a:cubicBezTo>
                  <a:pt x="7" y="9"/>
                  <a:pt x="47" y="9"/>
                  <a:pt x="52" y="7"/>
                </a:cubicBezTo>
                <a:cubicBezTo>
                  <a:pt x="52" y="1"/>
                  <a:pt x="52" y="1"/>
                  <a:pt x="52" y="1"/>
                </a:cubicBezTo>
                <a:cubicBezTo>
                  <a:pt x="46" y="0"/>
                  <a:pt x="19" y="1"/>
                  <a:pt x="9" y="1"/>
                </a:cubicBezTo>
                <a:cubicBezTo>
                  <a:pt x="3" y="1"/>
                  <a:pt x="0" y="1"/>
                  <a:pt x="2" y="7"/>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27" name="Freeform 24"/>
          <p:cNvSpPr/>
          <p:nvPr/>
        </p:nvSpPr>
        <p:spPr bwMode="auto">
          <a:xfrm flipV="1">
            <a:off x="5966613" y="790581"/>
            <a:ext cx="117228" cy="20015"/>
          </a:xfrm>
          <a:custGeom>
            <a:avLst/>
            <a:gdLst>
              <a:gd name="T0" fmla="*/ 2 w 52"/>
              <a:gd name="T1" fmla="*/ 7 h 9"/>
              <a:gd name="T2" fmla="*/ 52 w 52"/>
              <a:gd name="T3" fmla="*/ 7 h 9"/>
              <a:gd name="T4" fmla="*/ 52 w 52"/>
              <a:gd name="T5" fmla="*/ 1 h 9"/>
              <a:gd name="T6" fmla="*/ 9 w 52"/>
              <a:gd name="T7" fmla="*/ 1 h 9"/>
              <a:gd name="T8" fmla="*/ 2 w 52"/>
              <a:gd name="T9" fmla="*/ 7 h 9"/>
            </a:gdLst>
            <a:ahLst/>
            <a:cxnLst>
              <a:cxn ang="0">
                <a:pos x="T0" y="T1"/>
              </a:cxn>
              <a:cxn ang="0">
                <a:pos x="T2" y="T3"/>
              </a:cxn>
              <a:cxn ang="0">
                <a:pos x="T4" y="T5"/>
              </a:cxn>
              <a:cxn ang="0">
                <a:pos x="T6" y="T7"/>
              </a:cxn>
              <a:cxn ang="0">
                <a:pos x="T8" y="T9"/>
              </a:cxn>
            </a:cxnLst>
            <a:rect l="0" t="0" r="r" b="b"/>
            <a:pathLst>
              <a:path w="52" h="9">
                <a:moveTo>
                  <a:pt x="2" y="7"/>
                </a:moveTo>
                <a:cubicBezTo>
                  <a:pt x="7" y="9"/>
                  <a:pt x="47" y="9"/>
                  <a:pt x="52" y="7"/>
                </a:cubicBezTo>
                <a:cubicBezTo>
                  <a:pt x="52" y="1"/>
                  <a:pt x="52" y="1"/>
                  <a:pt x="52" y="1"/>
                </a:cubicBezTo>
                <a:cubicBezTo>
                  <a:pt x="46" y="0"/>
                  <a:pt x="19" y="1"/>
                  <a:pt x="9" y="1"/>
                </a:cubicBezTo>
                <a:cubicBezTo>
                  <a:pt x="3" y="1"/>
                  <a:pt x="0" y="1"/>
                  <a:pt x="2" y="7"/>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28" name="Freeform 25"/>
          <p:cNvSpPr/>
          <p:nvPr/>
        </p:nvSpPr>
        <p:spPr bwMode="auto">
          <a:xfrm flipV="1">
            <a:off x="5966613" y="790581"/>
            <a:ext cx="117228" cy="20015"/>
          </a:xfrm>
          <a:custGeom>
            <a:avLst/>
            <a:gdLst>
              <a:gd name="T0" fmla="*/ 2 w 52"/>
              <a:gd name="T1" fmla="*/ 7 h 9"/>
              <a:gd name="T2" fmla="*/ 52 w 52"/>
              <a:gd name="T3" fmla="*/ 7 h 9"/>
              <a:gd name="T4" fmla="*/ 52 w 52"/>
              <a:gd name="T5" fmla="*/ 1 h 9"/>
              <a:gd name="T6" fmla="*/ 9 w 52"/>
              <a:gd name="T7" fmla="*/ 1 h 9"/>
              <a:gd name="T8" fmla="*/ 2 w 52"/>
              <a:gd name="T9" fmla="*/ 7 h 9"/>
            </a:gdLst>
            <a:ahLst/>
            <a:cxnLst>
              <a:cxn ang="0">
                <a:pos x="T0" y="T1"/>
              </a:cxn>
              <a:cxn ang="0">
                <a:pos x="T2" y="T3"/>
              </a:cxn>
              <a:cxn ang="0">
                <a:pos x="T4" y="T5"/>
              </a:cxn>
              <a:cxn ang="0">
                <a:pos x="T6" y="T7"/>
              </a:cxn>
              <a:cxn ang="0">
                <a:pos x="T8" y="T9"/>
              </a:cxn>
            </a:cxnLst>
            <a:rect l="0" t="0" r="r" b="b"/>
            <a:pathLst>
              <a:path w="52" h="9">
                <a:moveTo>
                  <a:pt x="2" y="7"/>
                </a:moveTo>
                <a:cubicBezTo>
                  <a:pt x="7" y="9"/>
                  <a:pt x="47" y="9"/>
                  <a:pt x="52" y="7"/>
                </a:cubicBezTo>
                <a:cubicBezTo>
                  <a:pt x="52" y="1"/>
                  <a:pt x="52" y="1"/>
                  <a:pt x="52" y="1"/>
                </a:cubicBezTo>
                <a:cubicBezTo>
                  <a:pt x="46" y="0"/>
                  <a:pt x="19" y="1"/>
                  <a:pt x="9" y="1"/>
                </a:cubicBezTo>
                <a:cubicBezTo>
                  <a:pt x="3" y="1"/>
                  <a:pt x="0" y="1"/>
                  <a:pt x="2" y="7"/>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29" name="Freeform 26"/>
          <p:cNvSpPr/>
          <p:nvPr/>
        </p:nvSpPr>
        <p:spPr bwMode="auto">
          <a:xfrm flipV="1">
            <a:off x="6248962" y="790581"/>
            <a:ext cx="120088" cy="17870"/>
          </a:xfrm>
          <a:custGeom>
            <a:avLst/>
            <a:gdLst>
              <a:gd name="T0" fmla="*/ 2 w 53"/>
              <a:gd name="T1" fmla="*/ 6 h 8"/>
              <a:gd name="T2" fmla="*/ 52 w 53"/>
              <a:gd name="T3" fmla="*/ 6 h 8"/>
              <a:gd name="T4" fmla="*/ 51 w 53"/>
              <a:gd name="T5" fmla="*/ 0 h 8"/>
              <a:gd name="T6" fmla="*/ 9 w 53"/>
              <a:gd name="T7" fmla="*/ 0 h 8"/>
              <a:gd name="T8" fmla="*/ 2 w 53"/>
              <a:gd name="T9" fmla="*/ 6 h 8"/>
            </a:gdLst>
            <a:ahLst/>
            <a:cxnLst>
              <a:cxn ang="0">
                <a:pos x="T0" y="T1"/>
              </a:cxn>
              <a:cxn ang="0">
                <a:pos x="T2" y="T3"/>
              </a:cxn>
              <a:cxn ang="0">
                <a:pos x="T4" y="T5"/>
              </a:cxn>
              <a:cxn ang="0">
                <a:pos x="T6" y="T7"/>
              </a:cxn>
              <a:cxn ang="0">
                <a:pos x="T8" y="T9"/>
              </a:cxn>
            </a:cxnLst>
            <a:rect l="0" t="0" r="r" b="b"/>
            <a:pathLst>
              <a:path w="53" h="8">
                <a:moveTo>
                  <a:pt x="2" y="6"/>
                </a:moveTo>
                <a:cubicBezTo>
                  <a:pt x="7" y="8"/>
                  <a:pt x="47" y="8"/>
                  <a:pt x="52" y="6"/>
                </a:cubicBezTo>
                <a:cubicBezTo>
                  <a:pt x="53" y="2"/>
                  <a:pt x="53" y="3"/>
                  <a:pt x="51" y="0"/>
                </a:cubicBezTo>
                <a:cubicBezTo>
                  <a:pt x="9" y="0"/>
                  <a:pt x="9" y="0"/>
                  <a:pt x="9" y="0"/>
                </a:cubicBezTo>
                <a:cubicBezTo>
                  <a:pt x="3" y="0"/>
                  <a:pt x="0" y="0"/>
                  <a:pt x="2" y="6"/>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30" name="Freeform 27"/>
          <p:cNvSpPr/>
          <p:nvPr/>
        </p:nvSpPr>
        <p:spPr bwMode="auto">
          <a:xfrm flipV="1">
            <a:off x="6248962" y="790581"/>
            <a:ext cx="120088" cy="17870"/>
          </a:xfrm>
          <a:custGeom>
            <a:avLst/>
            <a:gdLst>
              <a:gd name="T0" fmla="*/ 2 w 53"/>
              <a:gd name="T1" fmla="*/ 6 h 8"/>
              <a:gd name="T2" fmla="*/ 52 w 53"/>
              <a:gd name="T3" fmla="*/ 6 h 8"/>
              <a:gd name="T4" fmla="*/ 51 w 53"/>
              <a:gd name="T5" fmla="*/ 0 h 8"/>
              <a:gd name="T6" fmla="*/ 9 w 53"/>
              <a:gd name="T7" fmla="*/ 0 h 8"/>
              <a:gd name="T8" fmla="*/ 2 w 53"/>
              <a:gd name="T9" fmla="*/ 6 h 8"/>
            </a:gdLst>
            <a:ahLst/>
            <a:cxnLst>
              <a:cxn ang="0">
                <a:pos x="T0" y="T1"/>
              </a:cxn>
              <a:cxn ang="0">
                <a:pos x="T2" y="T3"/>
              </a:cxn>
              <a:cxn ang="0">
                <a:pos x="T4" y="T5"/>
              </a:cxn>
              <a:cxn ang="0">
                <a:pos x="T6" y="T7"/>
              </a:cxn>
              <a:cxn ang="0">
                <a:pos x="T8" y="T9"/>
              </a:cxn>
            </a:cxnLst>
            <a:rect l="0" t="0" r="r" b="b"/>
            <a:pathLst>
              <a:path w="53" h="8">
                <a:moveTo>
                  <a:pt x="2" y="6"/>
                </a:moveTo>
                <a:cubicBezTo>
                  <a:pt x="7" y="8"/>
                  <a:pt x="47" y="8"/>
                  <a:pt x="52" y="6"/>
                </a:cubicBezTo>
                <a:cubicBezTo>
                  <a:pt x="53" y="2"/>
                  <a:pt x="53" y="3"/>
                  <a:pt x="51" y="0"/>
                </a:cubicBezTo>
                <a:cubicBezTo>
                  <a:pt x="9" y="0"/>
                  <a:pt x="9" y="0"/>
                  <a:pt x="9" y="0"/>
                </a:cubicBezTo>
                <a:cubicBezTo>
                  <a:pt x="3" y="0"/>
                  <a:pt x="0" y="0"/>
                  <a:pt x="2" y="6"/>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31" name="Freeform 28"/>
          <p:cNvSpPr/>
          <p:nvPr/>
        </p:nvSpPr>
        <p:spPr bwMode="auto">
          <a:xfrm flipV="1">
            <a:off x="6248962" y="790581"/>
            <a:ext cx="120088" cy="17870"/>
          </a:xfrm>
          <a:custGeom>
            <a:avLst/>
            <a:gdLst>
              <a:gd name="T0" fmla="*/ 2 w 53"/>
              <a:gd name="T1" fmla="*/ 6 h 8"/>
              <a:gd name="T2" fmla="*/ 52 w 53"/>
              <a:gd name="T3" fmla="*/ 6 h 8"/>
              <a:gd name="T4" fmla="*/ 51 w 53"/>
              <a:gd name="T5" fmla="*/ 0 h 8"/>
              <a:gd name="T6" fmla="*/ 9 w 53"/>
              <a:gd name="T7" fmla="*/ 0 h 8"/>
              <a:gd name="T8" fmla="*/ 2 w 53"/>
              <a:gd name="T9" fmla="*/ 6 h 8"/>
            </a:gdLst>
            <a:ahLst/>
            <a:cxnLst>
              <a:cxn ang="0">
                <a:pos x="T0" y="T1"/>
              </a:cxn>
              <a:cxn ang="0">
                <a:pos x="T2" y="T3"/>
              </a:cxn>
              <a:cxn ang="0">
                <a:pos x="T4" y="T5"/>
              </a:cxn>
              <a:cxn ang="0">
                <a:pos x="T6" y="T7"/>
              </a:cxn>
              <a:cxn ang="0">
                <a:pos x="T8" y="T9"/>
              </a:cxn>
            </a:cxnLst>
            <a:rect l="0" t="0" r="r" b="b"/>
            <a:pathLst>
              <a:path w="53" h="8">
                <a:moveTo>
                  <a:pt x="2" y="6"/>
                </a:moveTo>
                <a:cubicBezTo>
                  <a:pt x="7" y="8"/>
                  <a:pt x="47" y="8"/>
                  <a:pt x="52" y="6"/>
                </a:cubicBezTo>
                <a:cubicBezTo>
                  <a:pt x="53" y="2"/>
                  <a:pt x="53" y="3"/>
                  <a:pt x="51" y="0"/>
                </a:cubicBezTo>
                <a:cubicBezTo>
                  <a:pt x="9" y="0"/>
                  <a:pt x="9" y="0"/>
                  <a:pt x="9" y="0"/>
                </a:cubicBezTo>
                <a:cubicBezTo>
                  <a:pt x="3" y="0"/>
                  <a:pt x="0" y="0"/>
                  <a:pt x="2" y="6"/>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32" name="Freeform 29"/>
          <p:cNvSpPr/>
          <p:nvPr/>
        </p:nvSpPr>
        <p:spPr bwMode="auto">
          <a:xfrm flipV="1">
            <a:off x="6248962" y="790581"/>
            <a:ext cx="120088" cy="17870"/>
          </a:xfrm>
          <a:custGeom>
            <a:avLst/>
            <a:gdLst>
              <a:gd name="T0" fmla="*/ 2 w 53"/>
              <a:gd name="T1" fmla="*/ 6 h 8"/>
              <a:gd name="T2" fmla="*/ 52 w 53"/>
              <a:gd name="T3" fmla="*/ 6 h 8"/>
              <a:gd name="T4" fmla="*/ 51 w 53"/>
              <a:gd name="T5" fmla="*/ 0 h 8"/>
              <a:gd name="T6" fmla="*/ 9 w 53"/>
              <a:gd name="T7" fmla="*/ 0 h 8"/>
              <a:gd name="T8" fmla="*/ 2 w 53"/>
              <a:gd name="T9" fmla="*/ 6 h 8"/>
            </a:gdLst>
            <a:ahLst/>
            <a:cxnLst>
              <a:cxn ang="0">
                <a:pos x="T0" y="T1"/>
              </a:cxn>
              <a:cxn ang="0">
                <a:pos x="T2" y="T3"/>
              </a:cxn>
              <a:cxn ang="0">
                <a:pos x="T4" y="T5"/>
              </a:cxn>
              <a:cxn ang="0">
                <a:pos x="T6" y="T7"/>
              </a:cxn>
              <a:cxn ang="0">
                <a:pos x="T8" y="T9"/>
              </a:cxn>
            </a:cxnLst>
            <a:rect l="0" t="0" r="r" b="b"/>
            <a:pathLst>
              <a:path w="53" h="8">
                <a:moveTo>
                  <a:pt x="2" y="6"/>
                </a:moveTo>
                <a:cubicBezTo>
                  <a:pt x="7" y="8"/>
                  <a:pt x="47" y="8"/>
                  <a:pt x="52" y="6"/>
                </a:cubicBezTo>
                <a:cubicBezTo>
                  <a:pt x="53" y="2"/>
                  <a:pt x="53" y="3"/>
                  <a:pt x="51" y="0"/>
                </a:cubicBezTo>
                <a:cubicBezTo>
                  <a:pt x="9" y="0"/>
                  <a:pt x="9" y="0"/>
                  <a:pt x="9" y="0"/>
                </a:cubicBezTo>
                <a:cubicBezTo>
                  <a:pt x="3" y="0"/>
                  <a:pt x="0" y="0"/>
                  <a:pt x="2" y="6"/>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33" name="Freeform 30"/>
          <p:cNvSpPr/>
          <p:nvPr/>
        </p:nvSpPr>
        <p:spPr bwMode="auto">
          <a:xfrm flipV="1">
            <a:off x="6294710" y="643330"/>
            <a:ext cx="35740" cy="34311"/>
          </a:xfrm>
          <a:custGeom>
            <a:avLst/>
            <a:gdLst>
              <a:gd name="T0" fmla="*/ 0 w 16"/>
              <a:gd name="T1" fmla="*/ 3 h 15"/>
              <a:gd name="T2" fmla="*/ 5 w 16"/>
              <a:gd name="T3" fmla="*/ 11 h 15"/>
              <a:gd name="T4" fmla="*/ 14 w 16"/>
              <a:gd name="T5" fmla="*/ 15 h 15"/>
              <a:gd name="T6" fmla="*/ 16 w 16"/>
              <a:gd name="T7" fmla="*/ 12 h 15"/>
              <a:gd name="T8" fmla="*/ 5 w 16"/>
              <a:gd name="T9" fmla="*/ 0 h 15"/>
              <a:gd name="T10" fmla="*/ 0 w 16"/>
              <a:gd name="T11" fmla="*/ 3 h 15"/>
            </a:gdLst>
            <a:ahLst/>
            <a:cxnLst>
              <a:cxn ang="0">
                <a:pos x="T0" y="T1"/>
              </a:cxn>
              <a:cxn ang="0">
                <a:pos x="T2" y="T3"/>
              </a:cxn>
              <a:cxn ang="0">
                <a:pos x="T4" y="T5"/>
              </a:cxn>
              <a:cxn ang="0">
                <a:pos x="T6" y="T7"/>
              </a:cxn>
              <a:cxn ang="0">
                <a:pos x="T8" y="T9"/>
              </a:cxn>
              <a:cxn ang="0">
                <a:pos x="T10" y="T11"/>
              </a:cxn>
            </a:cxnLst>
            <a:rect l="0" t="0" r="r" b="b"/>
            <a:pathLst>
              <a:path w="16" h="15">
                <a:moveTo>
                  <a:pt x="0" y="3"/>
                </a:moveTo>
                <a:cubicBezTo>
                  <a:pt x="0" y="7"/>
                  <a:pt x="2" y="8"/>
                  <a:pt x="5" y="11"/>
                </a:cubicBezTo>
                <a:cubicBezTo>
                  <a:pt x="9" y="15"/>
                  <a:pt x="8" y="15"/>
                  <a:pt x="14" y="15"/>
                </a:cubicBezTo>
                <a:cubicBezTo>
                  <a:pt x="16" y="12"/>
                  <a:pt x="16" y="12"/>
                  <a:pt x="16" y="12"/>
                </a:cubicBezTo>
                <a:cubicBezTo>
                  <a:pt x="14" y="8"/>
                  <a:pt x="9" y="2"/>
                  <a:pt x="5" y="0"/>
                </a:cubicBezTo>
                <a:cubicBezTo>
                  <a:pt x="1" y="1"/>
                  <a:pt x="1" y="0"/>
                  <a:pt x="0" y="3"/>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34" name="Freeform 31"/>
          <p:cNvSpPr/>
          <p:nvPr/>
        </p:nvSpPr>
        <p:spPr bwMode="auto">
          <a:xfrm flipV="1">
            <a:off x="6294710" y="643330"/>
            <a:ext cx="35740" cy="34311"/>
          </a:xfrm>
          <a:custGeom>
            <a:avLst/>
            <a:gdLst>
              <a:gd name="T0" fmla="*/ 0 w 16"/>
              <a:gd name="T1" fmla="*/ 3 h 15"/>
              <a:gd name="T2" fmla="*/ 5 w 16"/>
              <a:gd name="T3" fmla="*/ 11 h 15"/>
              <a:gd name="T4" fmla="*/ 14 w 16"/>
              <a:gd name="T5" fmla="*/ 15 h 15"/>
              <a:gd name="T6" fmla="*/ 16 w 16"/>
              <a:gd name="T7" fmla="*/ 12 h 15"/>
              <a:gd name="T8" fmla="*/ 5 w 16"/>
              <a:gd name="T9" fmla="*/ 0 h 15"/>
              <a:gd name="T10" fmla="*/ 0 w 16"/>
              <a:gd name="T11" fmla="*/ 3 h 15"/>
            </a:gdLst>
            <a:ahLst/>
            <a:cxnLst>
              <a:cxn ang="0">
                <a:pos x="T0" y="T1"/>
              </a:cxn>
              <a:cxn ang="0">
                <a:pos x="T2" y="T3"/>
              </a:cxn>
              <a:cxn ang="0">
                <a:pos x="T4" y="T5"/>
              </a:cxn>
              <a:cxn ang="0">
                <a:pos x="T6" y="T7"/>
              </a:cxn>
              <a:cxn ang="0">
                <a:pos x="T8" y="T9"/>
              </a:cxn>
              <a:cxn ang="0">
                <a:pos x="T10" y="T11"/>
              </a:cxn>
            </a:cxnLst>
            <a:rect l="0" t="0" r="r" b="b"/>
            <a:pathLst>
              <a:path w="16" h="15">
                <a:moveTo>
                  <a:pt x="0" y="3"/>
                </a:moveTo>
                <a:cubicBezTo>
                  <a:pt x="0" y="7"/>
                  <a:pt x="2" y="8"/>
                  <a:pt x="5" y="11"/>
                </a:cubicBezTo>
                <a:cubicBezTo>
                  <a:pt x="9" y="15"/>
                  <a:pt x="8" y="15"/>
                  <a:pt x="14" y="15"/>
                </a:cubicBezTo>
                <a:cubicBezTo>
                  <a:pt x="16" y="12"/>
                  <a:pt x="16" y="12"/>
                  <a:pt x="16" y="12"/>
                </a:cubicBezTo>
                <a:cubicBezTo>
                  <a:pt x="14" y="8"/>
                  <a:pt x="9" y="2"/>
                  <a:pt x="5" y="0"/>
                </a:cubicBezTo>
                <a:cubicBezTo>
                  <a:pt x="1" y="1"/>
                  <a:pt x="1" y="0"/>
                  <a:pt x="0" y="3"/>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35" name="Freeform 32"/>
          <p:cNvSpPr/>
          <p:nvPr/>
        </p:nvSpPr>
        <p:spPr bwMode="auto">
          <a:xfrm flipV="1">
            <a:off x="6294710" y="643330"/>
            <a:ext cx="35740" cy="34311"/>
          </a:xfrm>
          <a:custGeom>
            <a:avLst/>
            <a:gdLst>
              <a:gd name="T0" fmla="*/ 0 w 16"/>
              <a:gd name="T1" fmla="*/ 3 h 15"/>
              <a:gd name="T2" fmla="*/ 5 w 16"/>
              <a:gd name="T3" fmla="*/ 11 h 15"/>
              <a:gd name="T4" fmla="*/ 14 w 16"/>
              <a:gd name="T5" fmla="*/ 15 h 15"/>
              <a:gd name="T6" fmla="*/ 16 w 16"/>
              <a:gd name="T7" fmla="*/ 12 h 15"/>
              <a:gd name="T8" fmla="*/ 5 w 16"/>
              <a:gd name="T9" fmla="*/ 0 h 15"/>
              <a:gd name="T10" fmla="*/ 0 w 16"/>
              <a:gd name="T11" fmla="*/ 3 h 15"/>
            </a:gdLst>
            <a:ahLst/>
            <a:cxnLst>
              <a:cxn ang="0">
                <a:pos x="T0" y="T1"/>
              </a:cxn>
              <a:cxn ang="0">
                <a:pos x="T2" y="T3"/>
              </a:cxn>
              <a:cxn ang="0">
                <a:pos x="T4" y="T5"/>
              </a:cxn>
              <a:cxn ang="0">
                <a:pos x="T6" y="T7"/>
              </a:cxn>
              <a:cxn ang="0">
                <a:pos x="T8" y="T9"/>
              </a:cxn>
              <a:cxn ang="0">
                <a:pos x="T10" y="T11"/>
              </a:cxn>
            </a:cxnLst>
            <a:rect l="0" t="0" r="r" b="b"/>
            <a:pathLst>
              <a:path w="16" h="15">
                <a:moveTo>
                  <a:pt x="0" y="3"/>
                </a:moveTo>
                <a:cubicBezTo>
                  <a:pt x="0" y="7"/>
                  <a:pt x="2" y="8"/>
                  <a:pt x="5" y="11"/>
                </a:cubicBezTo>
                <a:cubicBezTo>
                  <a:pt x="9" y="15"/>
                  <a:pt x="8" y="15"/>
                  <a:pt x="14" y="15"/>
                </a:cubicBezTo>
                <a:cubicBezTo>
                  <a:pt x="16" y="12"/>
                  <a:pt x="16" y="12"/>
                  <a:pt x="16" y="12"/>
                </a:cubicBezTo>
                <a:cubicBezTo>
                  <a:pt x="14" y="8"/>
                  <a:pt x="9" y="2"/>
                  <a:pt x="5" y="0"/>
                </a:cubicBezTo>
                <a:cubicBezTo>
                  <a:pt x="1" y="1"/>
                  <a:pt x="1" y="0"/>
                  <a:pt x="0" y="3"/>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36" name="Freeform 33"/>
          <p:cNvSpPr/>
          <p:nvPr/>
        </p:nvSpPr>
        <p:spPr bwMode="auto">
          <a:xfrm flipV="1">
            <a:off x="6294710" y="643330"/>
            <a:ext cx="35740" cy="34311"/>
          </a:xfrm>
          <a:custGeom>
            <a:avLst/>
            <a:gdLst>
              <a:gd name="T0" fmla="*/ 0 w 16"/>
              <a:gd name="T1" fmla="*/ 3 h 15"/>
              <a:gd name="T2" fmla="*/ 5 w 16"/>
              <a:gd name="T3" fmla="*/ 11 h 15"/>
              <a:gd name="T4" fmla="*/ 14 w 16"/>
              <a:gd name="T5" fmla="*/ 15 h 15"/>
              <a:gd name="T6" fmla="*/ 16 w 16"/>
              <a:gd name="T7" fmla="*/ 12 h 15"/>
              <a:gd name="T8" fmla="*/ 5 w 16"/>
              <a:gd name="T9" fmla="*/ 0 h 15"/>
              <a:gd name="T10" fmla="*/ 0 w 16"/>
              <a:gd name="T11" fmla="*/ 3 h 15"/>
            </a:gdLst>
            <a:ahLst/>
            <a:cxnLst>
              <a:cxn ang="0">
                <a:pos x="T0" y="T1"/>
              </a:cxn>
              <a:cxn ang="0">
                <a:pos x="T2" y="T3"/>
              </a:cxn>
              <a:cxn ang="0">
                <a:pos x="T4" y="T5"/>
              </a:cxn>
              <a:cxn ang="0">
                <a:pos x="T6" y="T7"/>
              </a:cxn>
              <a:cxn ang="0">
                <a:pos x="T8" y="T9"/>
              </a:cxn>
              <a:cxn ang="0">
                <a:pos x="T10" y="T11"/>
              </a:cxn>
            </a:cxnLst>
            <a:rect l="0" t="0" r="r" b="b"/>
            <a:pathLst>
              <a:path w="16" h="15">
                <a:moveTo>
                  <a:pt x="0" y="3"/>
                </a:moveTo>
                <a:cubicBezTo>
                  <a:pt x="0" y="7"/>
                  <a:pt x="2" y="8"/>
                  <a:pt x="5" y="11"/>
                </a:cubicBezTo>
                <a:cubicBezTo>
                  <a:pt x="9" y="15"/>
                  <a:pt x="8" y="15"/>
                  <a:pt x="14" y="15"/>
                </a:cubicBezTo>
                <a:cubicBezTo>
                  <a:pt x="16" y="12"/>
                  <a:pt x="16" y="12"/>
                  <a:pt x="16" y="12"/>
                </a:cubicBezTo>
                <a:cubicBezTo>
                  <a:pt x="14" y="8"/>
                  <a:pt x="9" y="2"/>
                  <a:pt x="5" y="0"/>
                </a:cubicBezTo>
                <a:cubicBezTo>
                  <a:pt x="1" y="1"/>
                  <a:pt x="1" y="0"/>
                  <a:pt x="0" y="3"/>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37" name="Freeform 34"/>
          <p:cNvSpPr/>
          <p:nvPr/>
        </p:nvSpPr>
        <p:spPr bwMode="auto">
          <a:xfrm flipV="1">
            <a:off x="6007357" y="636897"/>
            <a:ext cx="35740" cy="42888"/>
          </a:xfrm>
          <a:custGeom>
            <a:avLst/>
            <a:gdLst>
              <a:gd name="T0" fmla="*/ 0 w 16"/>
              <a:gd name="T1" fmla="*/ 13 h 19"/>
              <a:gd name="T2" fmla="*/ 10 w 16"/>
              <a:gd name="T3" fmla="*/ 12 h 19"/>
              <a:gd name="T4" fmla="*/ 16 w 16"/>
              <a:gd name="T5" fmla="*/ 2 h 19"/>
              <a:gd name="T6" fmla="*/ 6 w 16"/>
              <a:gd name="T7" fmla="*/ 5 h 19"/>
              <a:gd name="T8" fmla="*/ 0 w 16"/>
              <a:gd name="T9" fmla="*/ 13 h 19"/>
            </a:gdLst>
            <a:ahLst/>
            <a:cxnLst>
              <a:cxn ang="0">
                <a:pos x="T0" y="T1"/>
              </a:cxn>
              <a:cxn ang="0">
                <a:pos x="T2" y="T3"/>
              </a:cxn>
              <a:cxn ang="0">
                <a:pos x="T4" y="T5"/>
              </a:cxn>
              <a:cxn ang="0">
                <a:pos x="T6" y="T7"/>
              </a:cxn>
              <a:cxn ang="0">
                <a:pos x="T8" y="T9"/>
              </a:cxn>
            </a:cxnLst>
            <a:rect l="0" t="0" r="r" b="b"/>
            <a:pathLst>
              <a:path w="16" h="19">
                <a:moveTo>
                  <a:pt x="0" y="13"/>
                </a:moveTo>
                <a:cubicBezTo>
                  <a:pt x="4" y="19"/>
                  <a:pt x="6" y="16"/>
                  <a:pt x="10" y="12"/>
                </a:cubicBezTo>
                <a:cubicBezTo>
                  <a:pt x="14" y="8"/>
                  <a:pt x="16" y="9"/>
                  <a:pt x="16" y="2"/>
                </a:cubicBezTo>
                <a:cubicBezTo>
                  <a:pt x="10" y="0"/>
                  <a:pt x="11" y="0"/>
                  <a:pt x="6" y="5"/>
                </a:cubicBezTo>
                <a:cubicBezTo>
                  <a:pt x="4" y="8"/>
                  <a:pt x="1" y="9"/>
                  <a:pt x="0" y="13"/>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38" name="Freeform 35"/>
          <p:cNvSpPr/>
          <p:nvPr/>
        </p:nvSpPr>
        <p:spPr bwMode="auto">
          <a:xfrm flipV="1">
            <a:off x="6007357" y="636897"/>
            <a:ext cx="35740" cy="42888"/>
          </a:xfrm>
          <a:custGeom>
            <a:avLst/>
            <a:gdLst>
              <a:gd name="T0" fmla="*/ 0 w 16"/>
              <a:gd name="T1" fmla="*/ 13 h 19"/>
              <a:gd name="T2" fmla="*/ 10 w 16"/>
              <a:gd name="T3" fmla="*/ 12 h 19"/>
              <a:gd name="T4" fmla="*/ 16 w 16"/>
              <a:gd name="T5" fmla="*/ 2 h 19"/>
              <a:gd name="T6" fmla="*/ 6 w 16"/>
              <a:gd name="T7" fmla="*/ 5 h 19"/>
              <a:gd name="T8" fmla="*/ 0 w 16"/>
              <a:gd name="T9" fmla="*/ 13 h 19"/>
            </a:gdLst>
            <a:ahLst/>
            <a:cxnLst>
              <a:cxn ang="0">
                <a:pos x="T0" y="T1"/>
              </a:cxn>
              <a:cxn ang="0">
                <a:pos x="T2" y="T3"/>
              </a:cxn>
              <a:cxn ang="0">
                <a:pos x="T4" y="T5"/>
              </a:cxn>
              <a:cxn ang="0">
                <a:pos x="T6" y="T7"/>
              </a:cxn>
              <a:cxn ang="0">
                <a:pos x="T8" y="T9"/>
              </a:cxn>
            </a:cxnLst>
            <a:rect l="0" t="0" r="r" b="b"/>
            <a:pathLst>
              <a:path w="16" h="19">
                <a:moveTo>
                  <a:pt x="0" y="13"/>
                </a:moveTo>
                <a:cubicBezTo>
                  <a:pt x="4" y="19"/>
                  <a:pt x="6" y="16"/>
                  <a:pt x="10" y="12"/>
                </a:cubicBezTo>
                <a:cubicBezTo>
                  <a:pt x="14" y="8"/>
                  <a:pt x="16" y="9"/>
                  <a:pt x="16" y="2"/>
                </a:cubicBezTo>
                <a:cubicBezTo>
                  <a:pt x="10" y="0"/>
                  <a:pt x="11" y="0"/>
                  <a:pt x="6" y="5"/>
                </a:cubicBezTo>
                <a:cubicBezTo>
                  <a:pt x="4" y="8"/>
                  <a:pt x="1" y="9"/>
                  <a:pt x="0" y="13"/>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39" name="Freeform 36"/>
          <p:cNvSpPr/>
          <p:nvPr/>
        </p:nvSpPr>
        <p:spPr bwMode="auto">
          <a:xfrm flipV="1">
            <a:off x="6007357" y="636897"/>
            <a:ext cx="35740" cy="42888"/>
          </a:xfrm>
          <a:custGeom>
            <a:avLst/>
            <a:gdLst>
              <a:gd name="T0" fmla="*/ 0 w 16"/>
              <a:gd name="T1" fmla="*/ 13 h 19"/>
              <a:gd name="T2" fmla="*/ 10 w 16"/>
              <a:gd name="T3" fmla="*/ 12 h 19"/>
              <a:gd name="T4" fmla="*/ 16 w 16"/>
              <a:gd name="T5" fmla="*/ 2 h 19"/>
              <a:gd name="T6" fmla="*/ 6 w 16"/>
              <a:gd name="T7" fmla="*/ 5 h 19"/>
              <a:gd name="T8" fmla="*/ 0 w 16"/>
              <a:gd name="T9" fmla="*/ 13 h 19"/>
            </a:gdLst>
            <a:ahLst/>
            <a:cxnLst>
              <a:cxn ang="0">
                <a:pos x="T0" y="T1"/>
              </a:cxn>
              <a:cxn ang="0">
                <a:pos x="T2" y="T3"/>
              </a:cxn>
              <a:cxn ang="0">
                <a:pos x="T4" y="T5"/>
              </a:cxn>
              <a:cxn ang="0">
                <a:pos x="T6" y="T7"/>
              </a:cxn>
              <a:cxn ang="0">
                <a:pos x="T8" y="T9"/>
              </a:cxn>
            </a:cxnLst>
            <a:rect l="0" t="0" r="r" b="b"/>
            <a:pathLst>
              <a:path w="16" h="19">
                <a:moveTo>
                  <a:pt x="0" y="13"/>
                </a:moveTo>
                <a:cubicBezTo>
                  <a:pt x="4" y="19"/>
                  <a:pt x="6" y="16"/>
                  <a:pt x="10" y="12"/>
                </a:cubicBezTo>
                <a:cubicBezTo>
                  <a:pt x="14" y="8"/>
                  <a:pt x="16" y="9"/>
                  <a:pt x="16" y="2"/>
                </a:cubicBezTo>
                <a:cubicBezTo>
                  <a:pt x="10" y="0"/>
                  <a:pt x="11" y="0"/>
                  <a:pt x="6" y="5"/>
                </a:cubicBezTo>
                <a:cubicBezTo>
                  <a:pt x="4" y="8"/>
                  <a:pt x="1" y="9"/>
                  <a:pt x="0" y="13"/>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40" name="Freeform 37"/>
          <p:cNvSpPr/>
          <p:nvPr/>
        </p:nvSpPr>
        <p:spPr bwMode="auto">
          <a:xfrm flipV="1">
            <a:off x="6007357" y="636897"/>
            <a:ext cx="35740" cy="42888"/>
          </a:xfrm>
          <a:custGeom>
            <a:avLst/>
            <a:gdLst>
              <a:gd name="T0" fmla="*/ 0 w 16"/>
              <a:gd name="T1" fmla="*/ 13 h 19"/>
              <a:gd name="T2" fmla="*/ 10 w 16"/>
              <a:gd name="T3" fmla="*/ 12 h 19"/>
              <a:gd name="T4" fmla="*/ 16 w 16"/>
              <a:gd name="T5" fmla="*/ 2 h 19"/>
              <a:gd name="T6" fmla="*/ 6 w 16"/>
              <a:gd name="T7" fmla="*/ 5 h 19"/>
              <a:gd name="T8" fmla="*/ 0 w 16"/>
              <a:gd name="T9" fmla="*/ 13 h 19"/>
            </a:gdLst>
            <a:ahLst/>
            <a:cxnLst>
              <a:cxn ang="0">
                <a:pos x="T0" y="T1"/>
              </a:cxn>
              <a:cxn ang="0">
                <a:pos x="T2" y="T3"/>
              </a:cxn>
              <a:cxn ang="0">
                <a:pos x="T4" y="T5"/>
              </a:cxn>
              <a:cxn ang="0">
                <a:pos x="T6" y="T7"/>
              </a:cxn>
              <a:cxn ang="0">
                <a:pos x="T8" y="T9"/>
              </a:cxn>
            </a:cxnLst>
            <a:rect l="0" t="0" r="r" b="b"/>
            <a:pathLst>
              <a:path w="16" h="19">
                <a:moveTo>
                  <a:pt x="0" y="13"/>
                </a:moveTo>
                <a:cubicBezTo>
                  <a:pt x="4" y="19"/>
                  <a:pt x="6" y="16"/>
                  <a:pt x="10" y="12"/>
                </a:cubicBezTo>
                <a:cubicBezTo>
                  <a:pt x="14" y="8"/>
                  <a:pt x="16" y="9"/>
                  <a:pt x="16" y="2"/>
                </a:cubicBezTo>
                <a:cubicBezTo>
                  <a:pt x="10" y="0"/>
                  <a:pt x="11" y="0"/>
                  <a:pt x="6" y="5"/>
                </a:cubicBezTo>
                <a:cubicBezTo>
                  <a:pt x="4" y="8"/>
                  <a:pt x="1" y="9"/>
                  <a:pt x="0" y="13"/>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41" name="Freeform 38"/>
          <p:cNvSpPr/>
          <p:nvPr/>
        </p:nvSpPr>
        <p:spPr bwMode="auto">
          <a:xfrm flipV="1">
            <a:off x="6013790" y="921391"/>
            <a:ext cx="31452" cy="34311"/>
          </a:xfrm>
          <a:custGeom>
            <a:avLst/>
            <a:gdLst>
              <a:gd name="T0" fmla="*/ 0 w 14"/>
              <a:gd name="T1" fmla="*/ 2 h 15"/>
              <a:gd name="T2" fmla="*/ 4 w 14"/>
              <a:gd name="T3" fmla="*/ 11 h 15"/>
              <a:gd name="T4" fmla="*/ 14 w 14"/>
              <a:gd name="T5" fmla="*/ 14 h 15"/>
              <a:gd name="T6" fmla="*/ 4 w 14"/>
              <a:gd name="T7" fmla="*/ 0 h 15"/>
              <a:gd name="T8" fmla="*/ 0 w 14"/>
              <a:gd name="T9" fmla="*/ 2 h 15"/>
            </a:gdLst>
            <a:ahLst/>
            <a:cxnLst>
              <a:cxn ang="0">
                <a:pos x="T0" y="T1"/>
              </a:cxn>
              <a:cxn ang="0">
                <a:pos x="T2" y="T3"/>
              </a:cxn>
              <a:cxn ang="0">
                <a:pos x="T4" y="T5"/>
              </a:cxn>
              <a:cxn ang="0">
                <a:pos x="T6" y="T7"/>
              </a:cxn>
              <a:cxn ang="0">
                <a:pos x="T8" y="T9"/>
              </a:cxn>
            </a:cxnLst>
            <a:rect l="0" t="0" r="r" b="b"/>
            <a:pathLst>
              <a:path w="14" h="15">
                <a:moveTo>
                  <a:pt x="0" y="2"/>
                </a:moveTo>
                <a:cubicBezTo>
                  <a:pt x="0" y="8"/>
                  <a:pt x="1" y="8"/>
                  <a:pt x="4" y="11"/>
                </a:cubicBezTo>
                <a:cubicBezTo>
                  <a:pt x="8" y="15"/>
                  <a:pt x="9" y="15"/>
                  <a:pt x="14" y="14"/>
                </a:cubicBezTo>
                <a:cubicBezTo>
                  <a:pt x="14" y="6"/>
                  <a:pt x="9" y="5"/>
                  <a:pt x="4" y="0"/>
                </a:cubicBezTo>
                <a:lnTo>
                  <a:pt x="0" y="2"/>
                </a:ln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42" name="Freeform 39"/>
          <p:cNvSpPr/>
          <p:nvPr/>
        </p:nvSpPr>
        <p:spPr bwMode="auto">
          <a:xfrm flipV="1">
            <a:off x="6013790" y="921391"/>
            <a:ext cx="31452" cy="34311"/>
          </a:xfrm>
          <a:custGeom>
            <a:avLst/>
            <a:gdLst>
              <a:gd name="T0" fmla="*/ 0 w 14"/>
              <a:gd name="T1" fmla="*/ 2 h 15"/>
              <a:gd name="T2" fmla="*/ 4 w 14"/>
              <a:gd name="T3" fmla="*/ 11 h 15"/>
              <a:gd name="T4" fmla="*/ 14 w 14"/>
              <a:gd name="T5" fmla="*/ 14 h 15"/>
              <a:gd name="T6" fmla="*/ 4 w 14"/>
              <a:gd name="T7" fmla="*/ 0 h 15"/>
              <a:gd name="T8" fmla="*/ 0 w 14"/>
              <a:gd name="T9" fmla="*/ 2 h 15"/>
            </a:gdLst>
            <a:ahLst/>
            <a:cxnLst>
              <a:cxn ang="0">
                <a:pos x="T0" y="T1"/>
              </a:cxn>
              <a:cxn ang="0">
                <a:pos x="T2" y="T3"/>
              </a:cxn>
              <a:cxn ang="0">
                <a:pos x="T4" y="T5"/>
              </a:cxn>
              <a:cxn ang="0">
                <a:pos x="T6" y="T7"/>
              </a:cxn>
              <a:cxn ang="0">
                <a:pos x="T8" y="T9"/>
              </a:cxn>
            </a:cxnLst>
            <a:rect l="0" t="0" r="r" b="b"/>
            <a:pathLst>
              <a:path w="14" h="15">
                <a:moveTo>
                  <a:pt x="0" y="2"/>
                </a:moveTo>
                <a:cubicBezTo>
                  <a:pt x="0" y="8"/>
                  <a:pt x="1" y="8"/>
                  <a:pt x="4" y="11"/>
                </a:cubicBezTo>
                <a:cubicBezTo>
                  <a:pt x="8" y="15"/>
                  <a:pt x="9" y="15"/>
                  <a:pt x="14" y="14"/>
                </a:cubicBezTo>
                <a:cubicBezTo>
                  <a:pt x="14" y="6"/>
                  <a:pt x="9" y="5"/>
                  <a:pt x="4" y="0"/>
                </a:cubicBezTo>
                <a:lnTo>
                  <a:pt x="0" y="2"/>
                </a:ln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43" name="Freeform 40"/>
          <p:cNvSpPr/>
          <p:nvPr/>
        </p:nvSpPr>
        <p:spPr bwMode="auto">
          <a:xfrm flipV="1">
            <a:off x="6013790" y="921391"/>
            <a:ext cx="31452" cy="34311"/>
          </a:xfrm>
          <a:custGeom>
            <a:avLst/>
            <a:gdLst>
              <a:gd name="T0" fmla="*/ 0 w 14"/>
              <a:gd name="T1" fmla="*/ 2 h 15"/>
              <a:gd name="T2" fmla="*/ 4 w 14"/>
              <a:gd name="T3" fmla="*/ 11 h 15"/>
              <a:gd name="T4" fmla="*/ 14 w 14"/>
              <a:gd name="T5" fmla="*/ 14 h 15"/>
              <a:gd name="T6" fmla="*/ 4 w 14"/>
              <a:gd name="T7" fmla="*/ 0 h 15"/>
              <a:gd name="T8" fmla="*/ 0 w 14"/>
              <a:gd name="T9" fmla="*/ 2 h 15"/>
            </a:gdLst>
            <a:ahLst/>
            <a:cxnLst>
              <a:cxn ang="0">
                <a:pos x="T0" y="T1"/>
              </a:cxn>
              <a:cxn ang="0">
                <a:pos x="T2" y="T3"/>
              </a:cxn>
              <a:cxn ang="0">
                <a:pos x="T4" y="T5"/>
              </a:cxn>
              <a:cxn ang="0">
                <a:pos x="T6" y="T7"/>
              </a:cxn>
              <a:cxn ang="0">
                <a:pos x="T8" y="T9"/>
              </a:cxn>
            </a:cxnLst>
            <a:rect l="0" t="0" r="r" b="b"/>
            <a:pathLst>
              <a:path w="14" h="15">
                <a:moveTo>
                  <a:pt x="0" y="2"/>
                </a:moveTo>
                <a:cubicBezTo>
                  <a:pt x="0" y="8"/>
                  <a:pt x="1" y="8"/>
                  <a:pt x="4" y="11"/>
                </a:cubicBezTo>
                <a:cubicBezTo>
                  <a:pt x="8" y="15"/>
                  <a:pt x="9" y="15"/>
                  <a:pt x="14" y="14"/>
                </a:cubicBezTo>
                <a:cubicBezTo>
                  <a:pt x="14" y="6"/>
                  <a:pt x="9" y="5"/>
                  <a:pt x="4" y="0"/>
                </a:cubicBezTo>
                <a:lnTo>
                  <a:pt x="0" y="2"/>
                </a:ln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44" name="Freeform 41"/>
          <p:cNvSpPr/>
          <p:nvPr/>
        </p:nvSpPr>
        <p:spPr bwMode="auto">
          <a:xfrm flipV="1">
            <a:off x="6013790" y="921391"/>
            <a:ext cx="31452" cy="34311"/>
          </a:xfrm>
          <a:custGeom>
            <a:avLst/>
            <a:gdLst>
              <a:gd name="T0" fmla="*/ 0 w 14"/>
              <a:gd name="T1" fmla="*/ 2 h 15"/>
              <a:gd name="T2" fmla="*/ 4 w 14"/>
              <a:gd name="T3" fmla="*/ 11 h 15"/>
              <a:gd name="T4" fmla="*/ 14 w 14"/>
              <a:gd name="T5" fmla="*/ 14 h 15"/>
              <a:gd name="T6" fmla="*/ 4 w 14"/>
              <a:gd name="T7" fmla="*/ 0 h 15"/>
              <a:gd name="T8" fmla="*/ 0 w 14"/>
              <a:gd name="T9" fmla="*/ 2 h 15"/>
            </a:gdLst>
            <a:ahLst/>
            <a:cxnLst>
              <a:cxn ang="0">
                <a:pos x="T0" y="T1"/>
              </a:cxn>
              <a:cxn ang="0">
                <a:pos x="T2" y="T3"/>
              </a:cxn>
              <a:cxn ang="0">
                <a:pos x="T4" y="T5"/>
              </a:cxn>
              <a:cxn ang="0">
                <a:pos x="T6" y="T7"/>
              </a:cxn>
              <a:cxn ang="0">
                <a:pos x="T8" y="T9"/>
              </a:cxn>
            </a:cxnLst>
            <a:rect l="0" t="0" r="r" b="b"/>
            <a:pathLst>
              <a:path w="14" h="15">
                <a:moveTo>
                  <a:pt x="0" y="2"/>
                </a:moveTo>
                <a:cubicBezTo>
                  <a:pt x="0" y="8"/>
                  <a:pt x="1" y="8"/>
                  <a:pt x="4" y="11"/>
                </a:cubicBezTo>
                <a:cubicBezTo>
                  <a:pt x="8" y="15"/>
                  <a:pt x="9" y="15"/>
                  <a:pt x="14" y="14"/>
                </a:cubicBezTo>
                <a:cubicBezTo>
                  <a:pt x="14" y="6"/>
                  <a:pt x="9" y="5"/>
                  <a:pt x="4" y="0"/>
                </a:cubicBezTo>
                <a:lnTo>
                  <a:pt x="0" y="2"/>
                </a:ln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45" name="Freeform 42"/>
          <p:cNvSpPr/>
          <p:nvPr/>
        </p:nvSpPr>
        <p:spPr bwMode="auto">
          <a:xfrm flipV="1">
            <a:off x="6289706" y="917101"/>
            <a:ext cx="34311" cy="36455"/>
          </a:xfrm>
          <a:custGeom>
            <a:avLst/>
            <a:gdLst>
              <a:gd name="T0" fmla="*/ 0 w 15"/>
              <a:gd name="T1" fmla="*/ 11 h 16"/>
              <a:gd name="T2" fmla="*/ 9 w 15"/>
              <a:gd name="T3" fmla="*/ 10 h 16"/>
              <a:gd name="T4" fmla="*/ 14 w 15"/>
              <a:gd name="T5" fmla="*/ 0 h 16"/>
              <a:gd name="T6" fmla="*/ 6 w 15"/>
              <a:gd name="T7" fmla="*/ 4 h 16"/>
              <a:gd name="T8" fmla="*/ 0 w 15"/>
              <a:gd name="T9" fmla="*/ 11 h 16"/>
            </a:gdLst>
            <a:ahLst/>
            <a:cxnLst>
              <a:cxn ang="0">
                <a:pos x="T0" y="T1"/>
              </a:cxn>
              <a:cxn ang="0">
                <a:pos x="T2" y="T3"/>
              </a:cxn>
              <a:cxn ang="0">
                <a:pos x="T4" y="T5"/>
              </a:cxn>
              <a:cxn ang="0">
                <a:pos x="T6" y="T7"/>
              </a:cxn>
              <a:cxn ang="0">
                <a:pos x="T8" y="T9"/>
              </a:cxn>
            </a:cxnLst>
            <a:rect l="0" t="0" r="r" b="b"/>
            <a:pathLst>
              <a:path w="15" h="16">
                <a:moveTo>
                  <a:pt x="0" y="11"/>
                </a:moveTo>
                <a:cubicBezTo>
                  <a:pt x="4" y="16"/>
                  <a:pt x="6" y="14"/>
                  <a:pt x="9" y="10"/>
                </a:cubicBezTo>
                <a:cubicBezTo>
                  <a:pt x="14" y="5"/>
                  <a:pt x="15" y="7"/>
                  <a:pt x="14" y="0"/>
                </a:cubicBezTo>
                <a:cubicBezTo>
                  <a:pt x="8" y="0"/>
                  <a:pt x="9" y="0"/>
                  <a:pt x="6" y="4"/>
                </a:cubicBezTo>
                <a:cubicBezTo>
                  <a:pt x="3" y="6"/>
                  <a:pt x="1" y="7"/>
                  <a:pt x="0" y="11"/>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46" name="Freeform 43"/>
          <p:cNvSpPr/>
          <p:nvPr/>
        </p:nvSpPr>
        <p:spPr bwMode="auto">
          <a:xfrm flipV="1">
            <a:off x="6289706" y="917101"/>
            <a:ext cx="34311" cy="36455"/>
          </a:xfrm>
          <a:custGeom>
            <a:avLst/>
            <a:gdLst>
              <a:gd name="T0" fmla="*/ 0 w 15"/>
              <a:gd name="T1" fmla="*/ 11 h 16"/>
              <a:gd name="T2" fmla="*/ 9 w 15"/>
              <a:gd name="T3" fmla="*/ 10 h 16"/>
              <a:gd name="T4" fmla="*/ 14 w 15"/>
              <a:gd name="T5" fmla="*/ 0 h 16"/>
              <a:gd name="T6" fmla="*/ 6 w 15"/>
              <a:gd name="T7" fmla="*/ 4 h 16"/>
              <a:gd name="T8" fmla="*/ 0 w 15"/>
              <a:gd name="T9" fmla="*/ 11 h 16"/>
            </a:gdLst>
            <a:ahLst/>
            <a:cxnLst>
              <a:cxn ang="0">
                <a:pos x="T0" y="T1"/>
              </a:cxn>
              <a:cxn ang="0">
                <a:pos x="T2" y="T3"/>
              </a:cxn>
              <a:cxn ang="0">
                <a:pos x="T4" y="T5"/>
              </a:cxn>
              <a:cxn ang="0">
                <a:pos x="T6" y="T7"/>
              </a:cxn>
              <a:cxn ang="0">
                <a:pos x="T8" y="T9"/>
              </a:cxn>
            </a:cxnLst>
            <a:rect l="0" t="0" r="r" b="b"/>
            <a:pathLst>
              <a:path w="15" h="16">
                <a:moveTo>
                  <a:pt x="0" y="11"/>
                </a:moveTo>
                <a:cubicBezTo>
                  <a:pt x="4" y="16"/>
                  <a:pt x="6" y="14"/>
                  <a:pt x="9" y="10"/>
                </a:cubicBezTo>
                <a:cubicBezTo>
                  <a:pt x="14" y="5"/>
                  <a:pt x="15" y="7"/>
                  <a:pt x="14" y="0"/>
                </a:cubicBezTo>
                <a:cubicBezTo>
                  <a:pt x="8" y="0"/>
                  <a:pt x="9" y="0"/>
                  <a:pt x="6" y="4"/>
                </a:cubicBezTo>
                <a:cubicBezTo>
                  <a:pt x="3" y="6"/>
                  <a:pt x="1" y="7"/>
                  <a:pt x="0" y="11"/>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47" name="Freeform 44"/>
          <p:cNvSpPr/>
          <p:nvPr/>
        </p:nvSpPr>
        <p:spPr bwMode="auto">
          <a:xfrm flipV="1">
            <a:off x="6289706" y="917101"/>
            <a:ext cx="34311" cy="36455"/>
          </a:xfrm>
          <a:custGeom>
            <a:avLst/>
            <a:gdLst>
              <a:gd name="T0" fmla="*/ 0 w 15"/>
              <a:gd name="T1" fmla="*/ 11 h 16"/>
              <a:gd name="T2" fmla="*/ 9 w 15"/>
              <a:gd name="T3" fmla="*/ 10 h 16"/>
              <a:gd name="T4" fmla="*/ 14 w 15"/>
              <a:gd name="T5" fmla="*/ 0 h 16"/>
              <a:gd name="T6" fmla="*/ 6 w 15"/>
              <a:gd name="T7" fmla="*/ 4 h 16"/>
              <a:gd name="T8" fmla="*/ 0 w 15"/>
              <a:gd name="T9" fmla="*/ 11 h 16"/>
            </a:gdLst>
            <a:ahLst/>
            <a:cxnLst>
              <a:cxn ang="0">
                <a:pos x="T0" y="T1"/>
              </a:cxn>
              <a:cxn ang="0">
                <a:pos x="T2" y="T3"/>
              </a:cxn>
              <a:cxn ang="0">
                <a:pos x="T4" y="T5"/>
              </a:cxn>
              <a:cxn ang="0">
                <a:pos x="T6" y="T7"/>
              </a:cxn>
              <a:cxn ang="0">
                <a:pos x="T8" y="T9"/>
              </a:cxn>
            </a:cxnLst>
            <a:rect l="0" t="0" r="r" b="b"/>
            <a:pathLst>
              <a:path w="15" h="16">
                <a:moveTo>
                  <a:pt x="0" y="11"/>
                </a:moveTo>
                <a:cubicBezTo>
                  <a:pt x="4" y="16"/>
                  <a:pt x="6" y="14"/>
                  <a:pt x="9" y="10"/>
                </a:cubicBezTo>
                <a:cubicBezTo>
                  <a:pt x="14" y="5"/>
                  <a:pt x="15" y="7"/>
                  <a:pt x="14" y="0"/>
                </a:cubicBezTo>
                <a:cubicBezTo>
                  <a:pt x="8" y="0"/>
                  <a:pt x="9" y="0"/>
                  <a:pt x="6" y="4"/>
                </a:cubicBezTo>
                <a:cubicBezTo>
                  <a:pt x="3" y="6"/>
                  <a:pt x="1" y="7"/>
                  <a:pt x="0" y="11"/>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48" name="Freeform 45"/>
          <p:cNvSpPr/>
          <p:nvPr/>
        </p:nvSpPr>
        <p:spPr bwMode="auto">
          <a:xfrm flipV="1">
            <a:off x="6289706" y="917101"/>
            <a:ext cx="34311" cy="36455"/>
          </a:xfrm>
          <a:custGeom>
            <a:avLst/>
            <a:gdLst>
              <a:gd name="T0" fmla="*/ 0 w 15"/>
              <a:gd name="T1" fmla="*/ 11 h 16"/>
              <a:gd name="T2" fmla="*/ 9 w 15"/>
              <a:gd name="T3" fmla="*/ 10 h 16"/>
              <a:gd name="T4" fmla="*/ 14 w 15"/>
              <a:gd name="T5" fmla="*/ 0 h 16"/>
              <a:gd name="T6" fmla="*/ 6 w 15"/>
              <a:gd name="T7" fmla="*/ 4 h 16"/>
              <a:gd name="T8" fmla="*/ 0 w 15"/>
              <a:gd name="T9" fmla="*/ 11 h 16"/>
            </a:gdLst>
            <a:ahLst/>
            <a:cxnLst>
              <a:cxn ang="0">
                <a:pos x="T0" y="T1"/>
              </a:cxn>
              <a:cxn ang="0">
                <a:pos x="T2" y="T3"/>
              </a:cxn>
              <a:cxn ang="0">
                <a:pos x="T4" y="T5"/>
              </a:cxn>
              <a:cxn ang="0">
                <a:pos x="T6" y="T7"/>
              </a:cxn>
              <a:cxn ang="0">
                <a:pos x="T8" y="T9"/>
              </a:cxn>
            </a:cxnLst>
            <a:rect l="0" t="0" r="r" b="b"/>
            <a:pathLst>
              <a:path w="15" h="16">
                <a:moveTo>
                  <a:pt x="0" y="11"/>
                </a:moveTo>
                <a:cubicBezTo>
                  <a:pt x="4" y="16"/>
                  <a:pt x="6" y="14"/>
                  <a:pt x="9" y="10"/>
                </a:cubicBezTo>
                <a:cubicBezTo>
                  <a:pt x="14" y="5"/>
                  <a:pt x="15" y="7"/>
                  <a:pt x="14" y="0"/>
                </a:cubicBezTo>
                <a:cubicBezTo>
                  <a:pt x="8" y="0"/>
                  <a:pt x="9" y="0"/>
                  <a:pt x="6" y="4"/>
                </a:cubicBezTo>
                <a:cubicBezTo>
                  <a:pt x="3" y="6"/>
                  <a:pt x="1" y="7"/>
                  <a:pt x="0" y="11"/>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49" name="Freeform 46"/>
          <p:cNvSpPr/>
          <p:nvPr/>
        </p:nvSpPr>
        <p:spPr bwMode="auto">
          <a:xfrm flipV="1">
            <a:off x="6158897" y="736255"/>
            <a:ext cx="20015" cy="22874"/>
          </a:xfrm>
          <a:custGeom>
            <a:avLst/>
            <a:gdLst>
              <a:gd name="T0" fmla="*/ 0 w 9"/>
              <a:gd name="T1" fmla="*/ 8 h 10"/>
              <a:gd name="T2" fmla="*/ 5 w 9"/>
              <a:gd name="T3" fmla="*/ 10 h 10"/>
              <a:gd name="T4" fmla="*/ 9 w 9"/>
              <a:gd name="T5" fmla="*/ 6 h 10"/>
              <a:gd name="T6" fmla="*/ 7 w 9"/>
              <a:gd name="T7" fmla="*/ 0 h 10"/>
              <a:gd name="T8" fmla="*/ 1 w 9"/>
              <a:gd name="T9" fmla="*/ 0 h 10"/>
              <a:gd name="T10" fmla="*/ 0 w 9"/>
              <a:gd name="T11" fmla="*/ 8 h 10"/>
            </a:gdLst>
            <a:ahLst/>
            <a:cxnLst>
              <a:cxn ang="0">
                <a:pos x="T0" y="T1"/>
              </a:cxn>
              <a:cxn ang="0">
                <a:pos x="T2" y="T3"/>
              </a:cxn>
              <a:cxn ang="0">
                <a:pos x="T4" y="T5"/>
              </a:cxn>
              <a:cxn ang="0">
                <a:pos x="T6" y="T7"/>
              </a:cxn>
              <a:cxn ang="0">
                <a:pos x="T8" y="T9"/>
              </a:cxn>
              <a:cxn ang="0">
                <a:pos x="T10" y="T11"/>
              </a:cxn>
            </a:cxnLst>
            <a:rect l="0" t="0" r="r" b="b"/>
            <a:pathLst>
              <a:path w="9" h="10">
                <a:moveTo>
                  <a:pt x="0" y="8"/>
                </a:moveTo>
                <a:cubicBezTo>
                  <a:pt x="5" y="10"/>
                  <a:pt x="5" y="10"/>
                  <a:pt x="5" y="10"/>
                </a:cubicBezTo>
                <a:cubicBezTo>
                  <a:pt x="7" y="9"/>
                  <a:pt x="8" y="9"/>
                  <a:pt x="9" y="6"/>
                </a:cubicBezTo>
                <a:cubicBezTo>
                  <a:pt x="9" y="3"/>
                  <a:pt x="8" y="2"/>
                  <a:pt x="7" y="0"/>
                </a:cubicBezTo>
                <a:cubicBezTo>
                  <a:pt x="1" y="0"/>
                  <a:pt x="1" y="0"/>
                  <a:pt x="1" y="0"/>
                </a:cubicBezTo>
                <a:lnTo>
                  <a:pt x="0" y="8"/>
                </a:ln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50" name="Freeform 47"/>
          <p:cNvSpPr/>
          <p:nvPr/>
        </p:nvSpPr>
        <p:spPr bwMode="auto">
          <a:xfrm flipV="1">
            <a:off x="6158897" y="736255"/>
            <a:ext cx="20015" cy="22874"/>
          </a:xfrm>
          <a:custGeom>
            <a:avLst/>
            <a:gdLst>
              <a:gd name="T0" fmla="*/ 0 w 9"/>
              <a:gd name="T1" fmla="*/ 8 h 10"/>
              <a:gd name="T2" fmla="*/ 5 w 9"/>
              <a:gd name="T3" fmla="*/ 10 h 10"/>
              <a:gd name="T4" fmla="*/ 9 w 9"/>
              <a:gd name="T5" fmla="*/ 6 h 10"/>
              <a:gd name="T6" fmla="*/ 7 w 9"/>
              <a:gd name="T7" fmla="*/ 0 h 10"/>
              <a:gd name="T8" fmla="*/ 1 w 9"/>
              <a:gd name="T9" fmla="*/ 0 h 10"/>
              <a:gd name="T10" fmla="*/ 0 w 9"/>
              <a:gd name="T11" fmla="*/ 8 h 10"/>
            </a:gdLst>
            <a:ahLst/>
            <a:cxnLst>
              <a:cxn ang="0">
                <a:pos x="T0" y="T1"/>
              </a:cxn>
              <a:cxn ang="0">
                <a:pos x="T2" y="T3"/>
              </a:cxn>
              <a:cxn ang="0">
                <a:pos x="T4" y="T5"/>
              </a:cxn>
              <a:cxn ang="0">
                <a:pos x="T6" y="T7"/>
              </a:cxn>
              <a:cxn ang="0">
                <a:pos x="T8" y="T9"/>
              </a:cxn>
              <a:cxn ang="0">
                <a:pos x="T10" y="T11"/>
              </a:cxn>
            </a:cxnLst>
            <a:rect l="0" t="0" r="r" b="b"/>
            <a:pathLst>
              <a:path w="9" h="10">
                <a:moveTo>
                  <a:pt x="0" y="8"/>
                </a:moveTo>
                <a:cubicBezTo>
                  <a:pt x="5" y="10"/>
                  <a:pt x="5" y="10"/>
                  <a:pt x="5" y="10"/>
                </a:cubicBezTo>
                <a:cubicBezTo>
                  <a:pt x="7" y="9"/>
                  <a:pt x="8" y="9"/>
                  <a:pt x="9" y="6"/>
                </a:cubicBezTo>
                <a:cubicBezTo>
                  <a:pt x="9" y="3"/>
                  <a:pt x="8" y="2"/>
                  <a:pt x="7" y="0"/>
                </a:cubicBezTo>
                <a:cubicBezTo>
                  <a:pt x="1" y="0"/>
                  <a:pt x="1" y="0"/>
                  <a:pt x="1" y="0"/>
                </a:cubicBezTo>
                <a:lnTo>
                  <a:pt x="0" y="8"/>
                </a:ln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51" name="Freeform 48"/>
          <p:cNvSpPr/>
          <p:nvPr/>
        </p:nvSpPr>
        <p:spPr bwMode="auto">
          <a:xfrm flipV="1">
            <a:off x="6158897" y="736255"/>
            <a:ext cx="20015" cy="22874"/>
          </a:xfrm>
          <a:custGeom>
            <a:avLst/>
            <a:gdLst>
              <a:gd name="T0" fmla="*/ 0 w 9"/>
              <a:gd name="T1" fmla="*/ 8 h 10"/>
              <a:gd name="T2" fmla="*/ 5 w 9"/>
              <a:gd name="T3" fmla="*/ 10 h 10"/>
              <a:gd name="T4" fmla="*/ 9 w 9"/>
              <a:gd name="T5" fmla="*/ 6 h 10"/>
              <a:gd name="T6" fmla="*/ 7 w 9"/>
              <a:gd name="T7" fmla="*/ 0 h 10"/>
              <a:gd name="T8" fmla="*/ 1 w 9"/>
              <a:gd name="T9" fmla="*/ 0 h 10"/>
              <a:gd name="T10" fmla="*/ 0 w 9"/>
              <a:gd name="T11" fmla="*/ 8 h 10"/>
            </a:gdLst>
            <a:ahLst/>
            <a:cxnLst>
              <a:cxn ang="0">
                <a:pos x="T0" y="T1"/>
              </a:cxn>
              <a:cxn ang="0">
                <a:pos x="T2" y="T3"/>
              </a:cxn>
              <a:cxn ang="0">
                <a:pos x="T4" y="T5"/>
              </a:cxn>
              <a:cxn ang="0">
                <a:pos x="T6" y="T7"/>
              </a:cxn>
              <a:cxn ang="0">
                <a:pos x="T8" y="T9"/>
              </a:cxn>
              <a:cxn ang="0">
                <a:pos x="T10" y="T11"/>
              </a:cxn>
            </a:cxnLst>
            <a:rect l="0" t="0" r="r" b="b"/>
            <a:pathLst>
              <a:path w="9" h="10">
                <a:moveTo>
                  <a:pt x="0" y="8"/>
                </a:moveTo>
                <a:cubicBezTo>
                  <a:pt x="5" y="10"/>
                  <a:pt x="5" y="10"/>
                  <a:pt x="5" y="10"/>
                </a:cubicBezTo>
                <a:cubicBezTo>
                  <a:pt x="7" y="9"/>
                  <a:pt x="8" y="9"/>
                  <a:pt x="9" y="6"/>
                </a:cubicBezTo>
                <a:cubicBezTo>
                  <a:pt x="9" y="3"/>
                  <a:pt x="8" y="2"/>
                  <a:pt x="7" y="0"/>
                </a:cubicBezTo>
                <a:cubicBezTo>
                  <a:pt x="1" y="0"/>
                  <a:pt x="1" y="0"/>
                  <a:pt x="1" y="0"/>
                </a:cubicBezTo>
                <a:lnTo>
                  <a:pt x="0" y="8"/>
                </a:ln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52" name="Freeform 49"/>
          <p:cNvSpPr/>
          <p:nvPr/>
        </p:nvSpPr>
        <p:spPr bwMode="auto">
          <a:xfrm flipV="1">
            <a:off x="6158897" y="736255"/>
            <a:ext cx="20015" cy="22874"/>
          </a:xfrm>
          <a:custGeom>
            <a:avLst/>
            <a:gdLst>
              <a:gd name="T0" fmla="*/ 0 w 9"/>
              <a:gd name="T1" fmla="*/ 8 h 10"/>
              <a:gd name="T2" fmla="*/ 5 w 9"/>
              <a:gd name="T3" fmla="*/ 10 h 10"/>
              <a:gd name="T4" fmla="*/ 9 w 9"/>
              <a:gd name="T5" fmla="*/ 6 h 10"/>
              <a:gd name="T6" fmla="*/ 7 w 9"/>
              <a:gd name="T7" fmla="*/ 0 h 10"/>
              <a:gd name="T8" fmla="*/ 1 w 9"/>
              <a:gd name="T9" fmla="*/ 0 h 10"/>
              <a:gd name="T10" fmla="*/ 0 w 9"/>
              <a:gd name="T11" fmla="*/ 8 h 10"/>
            </a:gdLst>
            <a:ahLst/>
            <a:cxnLst>
              <a:cxn ang="0">
                <a:pos x="T0" y="T1"/>
              </a:cxn>
              <a:cxn ang="0">
                <a:pos x="T2" y="T3"/>
              </a:cxn>
              <a:cxn ang="0">
                <a:pos x="T4" y="T5"/>
              </a:cxn>
              <a:cxn ang="0">
                <a:pos x="T6" y="T7"/>
              </a:cxn>
              <a:cxn ang="0">
                <a:pos x="T8" y="T9"/>
              </a:cxn>
              <a:cxn ang="0">
                <a:pos x="T10" y="T11"/>
              </a:cxn>
            </a:cxnLst>
            <a:rect l="0" t="0" r="r" b="b"/>
            <a:pathLst>
              <a:path w="9" h="10">
                <a:moveTo>
                  <a:pt x="0" y="8"/>
                </a:moveTo>
                <a:cubicBezTo>
                  <a:pt x="5" y="10"/>
                  <a:pt x="5" y="10"/>
                  <a:pt x="5" y="10"/>
                </a:cubicBezTo>
                <a:cubicBezTo>
                  <a:pt x="7" y="9"/>
                  <a:pt x="8" y="9"/>
                  <a:pt x="9" y="6"/>
                </a:cubicBezTo>
                <a:cubicBezTo>
                  <a:pt x="9" y="3"/>
                  <a:pt x="8" y="2"/>
                  <a:pt x="7" y="0"/>
                </a:cubicBezTo>
                <a:cubicBezTo>
                  <a:pt x="1" y="0"/>
                  <a:pt x="1" y="0"/>
                  <a:pt x="1" y="0"/>
                </a:cubicBezTo>
                <a:lnTo>
                  <a:pt x="0" y="8"/>
                </a:ln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53" name="Freeform 50"/>
          <p:cNvSpPr/>
          <p:nvPr/>
        </p:nvSpPr>
        <p:spPr bwMode="auto">
          <a:xfrm flipV="1">
            <a:off x="6158897" y="844906"/>
            <a:ext cx="22159" cy="20015"/>
          </a:xfrm>
          <a:custGeom>
            <a:avLst/>
            <a:gdLst>
              <a:gd name="T0" fmla="*/ 1 w 10"/>
              <a:gd name="T1" fmla="*/ 9 h 9"/>
              <a:gd name="T2" fmla="*/ 7 w 10"/>
              <a:gd name="T3" fmla="*/ 9 h 9"/>
              <a:gd name="T4" fmla="*/ 7 w 10"/>
              <a:gd name="T5" fmla="*/ 1 h 9"/>
              <a:gd name="T6" fmla="*/ 1 w 10"/>
              <a:gd name="T7" fmla="*/ 0 h 9"/>
              <a:gd name="T8" fmla="*/ 1 w 10"/>
              <a:gd name="T9" fmla="*/ 9 h 9"/>
            </a:gdLst>
            <a:ahLst/>
            <a:cxnLst>
              <a:cxn ang="0">
                <a:pos x="T0" y="T1"/>
              </a:cxn>
              <a:cxn ang="0">
                <a:pos x="T2" y="T3"/>
              </a:cxn>
              <a:cxn ang="0">
                <a:pos x="T4" y="T5"/>
              </a:cxn>
              <a:cxn ang="0">
                <a:pos x="T6" y="T7"/>
              </a:cxn>
              <a:cxn ang="0">
                <a:pos x="T8" y="T9"/>
              </a:cxn>
            </a:cxnLst>
            <a:rect l="0" t="0" r="r" b="b"/>
            <a:pathLst>
              <a:path w="10" h="9">
                <a:moveTo>
                  <a:pt x="1" y="9"/>
                </a:moveTo>
                <a:cubicBezTo>
                  <a:pt x="7" y="9"/>
                  <a:pt x="7" y="9"/>
                  <a:pt x="7" y="9"/>
                </a:cubicBezTo>
                <a:cubicBezTo>
                  <a:pt x="10" y="5"/>
                  <a:pt x="10" y="4"/>
                  <a:pt x="7" y="1"/>
                </a:cubicBezTo>
                <a:cubicBezTo>
                  <a:pt x="1" y="0"/>
                  <a:pt x="1" y="0"/>
                  <a:pt x="1" y="0"/>
                </a:cubicBezTo>
                <a:cubicBezTo>
                  <a:pt x="0" y="5"/>
                  <a:pt x="0" y="4"/>
                  <a:pt x="1" y="9"/>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54" name="Freeform 51"/>
          <p:cNvSpPr/>
          <p:nvPr/>
        </p:nvSpPr>
        <p:spPr bwMode="auto">
          <a:xfrm flipV="1">
            <a:off x="6158897" y="844906"/>
            <a:ext cx="22159" cy="20015"/>
          </a:xfrm>
          <a:custGeom>
            <a:avLst/>
            <a:gdLst>
              <a:gd name="T0" fmla="*/ 1 w 10"/>
              <a:gd name="T1" fmla="*/ 9 h 9"/>
              <a:gd name="T2" fmla="*/ 7 w 10"/>
              <a:gd name="T3" fmla="*/ 9 h 9"/>
              <a:gd name="T4" fmla="*/ 7 w 10"/>
              <a:gd name="T5" fmla="*/ 1 h 9"/>
              <a:gd name="T6" fmla="*/ 1 w 10"/>
              <a:gd name="T7" fmla="*/ 0 h 9"/>
              <a:gd name="T8" fmla="*/ 1 w 10"/>
              <a:gd name="T9" fmla="*/ 9 h 9"/>
            </a:gdLst>
            <a:ahLst/>
            <a:cxnLst>
              <a:cxn ang="0">
                <a:pos x="T0" y="T1"/>
              </a:cxn>
              <a:cxn ang="0">
                <a:pos x="T2" y="T3"/>
              </a:cxn>
              <a:cxn ang="0">
                <a:pos x="T4" y="T5"/>
              </a:cxn>
              <a:cxn ang="0">
                <a:pos x="T6" y="T7"/>
              </a:cxn>
              <a:cxn ang="0">
                <a:pos x="T8" y="T9"/>
              </a:cxn>
            </a:cxnLst>
            <a:rect l="0" t="0" r="r" b="b"/>
            <a:pathLst>
              <a:path w="10" h="9">
                <a:moveTo>
                  <a:pt x="1" y="9"/>
                </a:moveTo>
                <a:cubicBezTo>
                  <a:pt x="7" y="9"/>
                  <a:pt x="7" y="9"/>
                  <a:pt x="7" y="9"/>
                </a:cubicBezTo>
                <a:cubicBezTo>
                  <a:pt x="10" y="5"/>
                  <a:pt x="10" y="4"/>
                  <a:pt x="7" y="1"/>
                </a:cubicBezTo>
                <a:cubicBezTo>
                  <a:pt x="1" y="0"/>
                  <a:pt x="1" y="0"/>
                  <a:pt x="1" y="0"/>
                </a:cubicBezTo>
                <a:cubicBezTo>
                  <a:pt x="0" y="5"/>
                  <a:pt x="0" y="4"/>
                  <a:pt x="1" y="9"/>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55" name="Freeform 52"/>
          <p:cNvSpPr/>
          <p:nvPr/>
        </p:nvSpPr>
        <p:spPr bwMode="auto">
          <a:xfrm flipV="1">
            <a:off x="6158897" y="844906"/>
            <a:ext cx="22159" cy="20015"/>
          </a:xfrm>
          <a:custGeom>
            <a:avLst/>
            <a:gdLst>
              <a:gd name="T0" fmla="*/ 1 w 10"/>
              <a:gd name="T1" fmla="*/ 9 h 9"/>
              <a:gd name="T2" fmla="*/ 7 w 10"/>
              <a:gd name="T3" fmla="*/ 9 h 9"/>
              <a:gd name="T4" fmla="*/ 7 w 10"/>
              <a:gd name="T5" fmla="*/ 1 h 9"/>
              <a:gd name="T6" fmla="*/ 1 w 10"/>
              <a:gd name="T7" fmla="*/ 0 h 9"/>
              <a:gd name="T8" fmla="*/ 1 w 10"/>
              <a:gd name="T9" fmla="*/ 9 h 9"/>
            </a:gdLst>
            <a:ahLst/>
            <a:cxnLst>
              <a:cxn ang="0">
                <a:pos x="T0" y="T1"/>
              </a:cxn>
              <a:cxn ang="0">
                <a:pos x="T2" y="T3"/>
              </a:cxn>
              <a:cxn ang="0">
                <a:pos x="T4" y="T5"/>
              </a:cxn>
              <a:cxn ang="0">
                <a:pos x="T6" y="T7"/>
              </a:cxn>
              <a:cxn ang="0">
                <a:pos x="T8" y="T9"/>
              </a:cxn>
            </a:cxnLst>
            <a:rect l="0" t="0" r="r" b="b"/>
            <a:pathLst>
              <a:path w="10" h="9">
                <a:moveTo>
                  <a:pt x="1" y="9"/>
                </a:moveTo>
                <a:cubicBezTo>
                  <a:pt x="7" y="9"/>
                  <a:pt x="7" y="9"/>
                  <a:pt x="7" y="9"/>
                </a:cubicBezTo>
                <a:cubicBezTo>
                  <a:pt x="10" y="5"/>
                  <a:pt x="10" y="4"/>
                  <a:pt x="7" y="1"/>
                </a:cubicBezTo>
                <a:cubicBezTo>
                  <a:pt x="1" y="0"/>
                  <a:pt x="1" y="0"/>
                  <a:pt x="1" y="0"/>
                </a:cubicBezTo>
                <a:cubicBezTo>
                  <a:pt x="0" y="5"/>
                  <a:pt x="0" y="4"/>
                  <a:pt x="1" y="9"/>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56" name="Freeform 53"/>
          <p:cNvSpPr/>
          <p:nvPr/>
        </p:nvSpPr>
        <p:spPr bwMode="auto">
          <a:xfrm flipV="1">
            <a:off x="6158897" y="844906"/>
            <a:ext cx="22159" cy="20015"/>
          </a:xfrm>
          <a:custGeom>
            <a:avLst/>
            <a:gdLst>
              <a:gd name="T0" fmla="*/ 1 w 10"/>
              <a:gd name="T1" fmla="*/ 9 h 9"/>
              <a:gd name="T2" fmla="*/ 7 w 10"/>
              <a:gd name="T3" fmla="*/ 9 h 9"/>
              <a:gd name="T4" fmla="*/ 7 w 10"/>
              <a:gd name="T5" fmla="*/ 1 h 9"/>
              <a:gd name="T6" fmla="*/ 1 w 10"/>
              <a:gd name="T7" fmla="*/ 0 h 9"/>
              <a:gd name="T8" fmla="*/ 1 w 10"/>
              <a:gd name="T9" fmla="*/ 9 h 9"/>
            </a:gdLst>
            <a:ahLst/>
            <a:cxnLst>
              <a:cxn ang="0">
                <a:pos x="T0" y="T1"/>
              </a:cxn>
              <a:cxn ang="0">
                <a:pos x="T2" y="T3"/>
              </a:cxn>
              <a:cxn ang="0">
                <a:pos x="T4" y="T5"/>
              </a:cxn>
              <a:cxn ang="0">
                <a:pos x="T6" y="T7"/>
              </a:cxn>
              <a:cxn ang="0">
                <a:pos x="T8" y="T9"/>
              </a:cxn>
            </a:cxnLst>
            <a:rect l="0" t="0" r="r" b="b"/>
            <a:pathLst>
              <a:path w="10" h="9">
                <a:moveTo>
                  <a:pt x="1" y="9"/>
                </a:moveTo>
                <a:cubicBezTo>
                  <a:pt x="7" y="9"/>
                  <a:pt x="7" y="9"/>
                  <a:pt x="7" y="9"/>
                </a:cubicBezTo>
                <a:cubicBezTo>
                  <a:pt x="10" y="5"/>
                  <a:pt x="10" y="4"/>
                  <a:pt x="7" y="1"/>
                </a:cubicBezTo>
                <a:cubicBezTo>
                  <a:pt x="1" y="0"/>
                  <a:pt x="1" y="0"/>
                  <a:pt x="1" y="0"/>
                </a:cubicBezTo>
                <a:cubicBezTo>
                  <a:pt x="0" y="5"/>
                  <a:pt x="0" y="4"/>
                  <a:pt x="1" y="9"/>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57" name="Freeform 54"/>
          <p:cNvSpPr/>
          <p:nvPr/>
        </p:nvSpPr>
        <p:spPr bwMode="auto">
          <a:xfrm flipV="1">
            <a:off x="6102426" y="790581"/>
            <a:ext cx="24303" cy="22874"/>
          </a:xfrm>
          <a:custGeom>
            <a:avLst/>
            <a:gdLst>
              <a:gd name="T0" fmla="*/ 1 w 11"/>
              <a:gd name="T1" fmla="*/ 3 h 10"/>
              <a:gd name="T2" fmla="*/ 1 w 11"/>
              <a:gd name="T3" fmla="*/ 8 h 10"/>
              <a:gd name="T4" fmla="*/ 11 w 11"/>
              <a:gd name="T5" fmla="*/ 6 h 10"/>
              <a:gd name="T6" fmla="*/ 1 w 11"/>
              <a:gd name="T7" fmla="*/ 3 h 10"/>
            </a:gdLst>
            <a:ahLst/>
            <a:cxnLst>
              <a:cxn ang="0">
                <a:pos x="T0" y="T1"/>
              </a:cxn>
              <a:cxn ang="0">
                <a:pos x="T2" y="T3"/>
              </a:cxn>
              <a:cxn ang="0">
                <a:pos x="T4" y="T5"/>
              </a:cxn>
              <a:cxn ang="0">
                <a:pos x="T6" y="T7"/>
              </a:cxn>
            </a:cxnLst>
            <a:rect l="0" t="0" r="r" b="b"/>
            <a:pathLst>
              <a:path w="11" h="10">
                <a:moveTo>
                  <a:pt x="1" y="3"/>
                </a:moveTo>
                <a:cubicBezTo>
                  <a:pt x="0" y="5"/>
                  <a:pt x="0" y="5"/>
                  <a:pt x="1" y="8"/>
                </a:cubicBezTo>
                <a:cubicBezTo>
                  <a:pt x="6" y="10"/>
                  <a:pt x="8" y="10"/>
                  <a:pt x="11" y="6"/>
                </a:cubicBezTo>
                <a:cubicBezTo>
                  <a:pt x="9" y="1"/>
                  <a:pt x="6" y="0"/>
                  <a:pt x="1" y="3"/>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58" name="Freeform 55"/>
          <p:cNvSpPr/>
          <p:nvPr/>
        </p:nvSpPr>
        <p:spPr bwMode="auto">
          <a:xfrm flipV="1">
            <a:off x="6102426" y="790581"/>
            <a:ext cx="24303" cy="22874"/>
          </a:xfrm>
          <a:custGeom>
            <a:avLst/>
            <a:gdLst>
              <a:gd name="T0" fmla="*/ 1 w 11"/>
              <a:gd name="T1" fmla="*/ 3 h 10"/>
              <a:gd name="T2" fmla="*/ 1 w 11"/>
              <a:gd name="T3" fmla="*/ 8 h 10"/>
              <a:gd name="T4" fmla="*/ 11 w 11"/>
              <a:gd name="T5" fmla="*/ 6 h 10"/>
              <a:gd name="T6" fmla="*/ 1 w 11"/>
              <a:gd name="T7" fmla="*/ 3 h 10"/>
            </a:gdLst>
            <a:ahLst/>
            <a:cxnLst>
              <a:cxn ang="0">
                <a:pos x="T0" y="T1"/>
              </a:cxn>
              <a:cxn ang="0">
                <a:pos x="T2" y="T3"/>
              </a:cxn>
              <a:cxn ang="0">
                <a:pos x="T4" y="T5"/>
              </a:cxn>
              <a:cxn ang="0">
                <a:pos x="T6" y="T7"/>
              </a:cxn>
            </a:cxnLst>
            <a:rect l="0" t="0" r="r" b="b"/>
            <a:pathLst>
              <a:path w="11" h="10">
                <a:moveTo>
                  <a:pt x="1" y="3"/>
                </a:moveTo>
                <a:cubicBezTo>
                  <a:pt x="0" y="5"/>
                  <a:pt x="0" y="5"/>
                  <a:pt x="1" y="8"/>
                </a:cubicBezTo>
                <a:cubicBezTo>
                  <a:pt x="6" y="10"/>
                  <a:pt x="8" y="10"/>
                  <a:pt x="11" y="6"/>
                </a:cubicBezTo>
                <a:cubicBezTo>
                  <a:pt x="9" y="1"/>
                  <a:pt x="6" y="0"/>
                  <a:pt x="1" y="3"/>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59" name="Freeform 56"/>
          <p:cNvSpPr/>
          <p:nvPr/>
        </p:nvSpPr>
        <p:spPr bwMode="auto">
          <a:xfrm flipV="1">
            <a:off x="6102426" y="790581"/>
            <a:ext cx="24303" cy="22874"/>
          </a:xfrm>
          <a:custGeom>
            <a:avLst/>
            <a:gdLst>
              <a:gd name="T0" fmla="*/ 1 w 11"/>
              <a:gd name="T1" fmla="*/ 3 h 10"/>
              <a:gd name="T2" fmla="*/ 1 w 11"/>
              <a:gd name="T3" fmla="*/ 8 h 10"/>
              <a:gd name="T4" fmla="*/ 11 w 11"/>
              <a:gd name="T5" fmla="*/ 6 h 10"/>
              <a:gd name="T6" fmla="*/ 1 w 11"/>
              <a:gd name="T7" fmla="*/ 3 h 10"/>
            </a:gdLst>
            <a:ahLst/>
            <a:cxnLst>
              <a:cxn ang="0">
                <a:pos x="T0" y="T1"/>
              </a:cxn>
              <a:cxn ang="0">
                <a:pos x="T2" y="T3"/>
              </a:cxn>
              <a:cxn ang="0">
                <a:pos x="T4" y="T5"/>
              </a:cxn>
              <a:cxn ang="0">
                <a:pos x="T6" y="T7"/>
              </a:cxn>
            </a:cxnLst>
            <a:rect l="0" t="0" r="r" b="b"/>
            <a:pathLst>
              <a:path w="11" h="10">
                <a:moveTo>
                  <a:pt x="1" y="3"/>
                </a:moveTo>
                <a:cubicBezTo>
                  <a:pt x="0" y="5"/>
                  <a:pt x="0" y="5"/>
                  <a:pt x="1" y="8"/>
                </a:cubicBezTo>
                <a:cubicBezTo>
                  <a:pt x="6" y="10"/>
                  <a:pt x="8" y="10"/>
                  <a:pt x="11" y="6"/>
                </a:cubicBezTo>
                <a:cubicBezTo>
                  <a:pt x="9" y="1"/>
                  <a:pt x="6" y="0"/>
                  <a:pt x="1" y="3"/>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60" name="Freeform 57"/>
          <p:cNvSpPr/>
          <p:nvPr/>
        </p:nvSpPr>
        <p:spPr bwMode="auto">
          <a:xfrm flipV="1">
            <a:off x="6102426" y="790581"/>
            <a:ext cx="24303" cy="22874"/>
          </a:xfrm>
          <a:custGeom>
            <a:avLst/>
            <a:gdLst>
              <a:gd name="T0" fmla="*/ 1 w 11"/>
              <a:gd name="T1" fmla="*/ 3 h 10"/>
              <a:gd name="T2" fmla="*/ 1 w 11"/>
              <a:gd name="T3" fmla="*/ 8 h 10"/>
              <a:gd name="T4" fmla="*/ 11 w 11"/>
              <a:gd name="T5" fmla="*/ 6 h 10"/>
              <a:gd name="T6" fmla="*/ 1 w 11"/>
              <a:gd name="T7" fmla="*/ 3 h 10"/>
            </a:gdLst>
            <a:ahLst/>
            <a:cxnLst>
              <a:cxn ang="0">
                <a:pos x="T0" y="T1"/>
              </a:cxn>
              <a:cxn ang="0">
                <a:pos x="T2" y="T3"/>
              </a:cxn>
              <a:cxn ang="0">
                <a:pos x="T4" y="T5"/>
              </a:cxn>
              <a:cxn ang="0">
                <a:pos x="T6" y="T7"/>
              </a:cxn>
            </a:cxnLst>
            <a:rect l="0" t="0" r="r" b="b"/>
            <a:pathLst>
              <a:path w="11" h="10">
                <a:moveTo>
                  <a:pt x="1" y="3"/>
                </a:moveTo>
                <a:cubicBezTo>
                  <a:pt x="0" y="5"/>
                  <a:pt x="0" y="5"/>
                  <a:pt x="1" y="8"/>
                </a:cubicBezTo>
                <a:cubicBezTo>
                  <a:pt x="6" y="10"/>
                  <a:pt x="8" y="10"/>
                  <a:pt x="11" y="6"/>
                </a:cubicBezTo>
                <a:cubicBezTo>
                  <a:pt x="9" y="1"/>
                  <a:pt x="6" y="0"/>
                  <a:pt x="1" y="3"/>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61" name="Freeform 58"/>
          <p:cNvSpPr/>
          <p:nvPr/>
        </p:nvSpPr>
        <p:spPr bwMode="auto">
          <a:xfrm flipV="1">
            <a:off x="6206074" y="790581"/>
            <a:ext cx="29307" cy="25018"/>
          </a:xfrm>
          <a:custGeom>
            <a:avLst/>
            <a:gdLst>
              <a:gd name="T0" fmla="*/ 3 w 13"/>
              <a:gd name="T1" fmla="*/ 9 h 11"/>
              <a:gd name="T2" fmla="*/ 13 w 13"/>
              <a:gd name="T3" fmla="*/ 7 h 11"/>
              <a:gd name="T4" fmla="*/ 3 w 13"/>
              <a:gd name="T5" fmla="*/ 9 h 11"/>
            </a:gdLst>
            <a:ahLst/>
            <a:cxnLst>
              <a:cxn ang="0">
                <a:pos x="T0" y="T1"/>
              </a:cxn>
              <a:cxn ang="0">
                <a:pos x="T2" y="T3"/>
              </a:cxn>
              <a:cxn ang="0">
                <a:pos x="T4" y="T5"/>
              </a:cxn>
            </a:cxnLst>
            <a:rect l="0" t="0" r="r" b="b"/>
            <a:pathLst>
              <a:path w="13" h="11">
                <a:moveTo>
                  <a:pt x="3" y="9"/>
                </a:moveTo>
                <a:cubicBezTo>
                  <a:pt x="8" y="11"/>
                  <a:pt x="10" y="11"/>
                  <a:pt x="13" y="7"/>
                </a:cubicBezTo>
                <a:cubicBezTo>
                  <a:pt x="10" y="0"/>
                  <a:pt x="0" y="1"/>
                  <a:pt x="3" y="9"/>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62" name="Freeform 59"/>
          <p:cNvSpPr/>
          <p:nvPr/>
        </p:nvSpPr>
        <p:spPr bwMode="auto">
          <a:xfrm flipV="1">
            <a:off x="6206074" y="790581"/>
            <a:ext cx="29307" cy="25018"/>
          </a:xfrm>
          <a:custGeom>
            <a:avLst/>
            <a:gdLst>
              <a:gd name="T0" fmla="*/ 3 w 13"/>
              <a:gd name="T1" fmla="*/ 9 h 11"/>
              <a:gd name="T2" fmla="*/ 13 w 13"/>
              <a:gd name="T3" fmla="*/ 7 h 11"/>
              <a:gd name="T4" fmla="*/ 3 w 13"/>
              <a:gd name="T5" fmla="*/ 9 h 11"/>
            </a:gdLst>
            <a:ahLst/>
            <a:cxnLst>
              <a:cxn ang="0">
                <a:pos x="T0" y="T1"/>
              </a:cxn>
              <a:cxn ang="0">
                <a:pos x="T2" y="T3"/>
              </a:cxn>
              <a:cxn ang="0">
                <a:pos x="T4" y="T5"/>
              </a:cxn>
            </a:cxnLst>
            <a:rect l="0" t="0" r="r" b="b"/>
            <a:pathLst>
              <a:path w="13" h="11">
                <a:moveTo>
                  <a:pt x="3" y="9"/>
                </a:moveTo>
                <a:cubicBezTo>
                  <a:pt x="8" y="11"/>
                  <a:pt x="10" y="11"/>
                  <a:pt x="13" y="7"/>
                </a:cubicBezTo>
                <a:cubicBezTo>
                  <a:pt x="10" y="0"/>
                  <a:pt x="0" y="1"/>
                  <a:pt x="3" y="9"/>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63" name="Freeform 60"/>
          <p:cNvSpPr/>
          <p:nvPr/>
        </p:nvSpPr>
        <p:spPr bwMode="auto">
          <a:xfrm flipV="1">
            <a:off x="6206074" y="790581"/>
            <a:ext cx="29307" cy="25018"/>
          </a:xfrm>
          <a:custGeom>
            <a:avLst/>
            <a:gdLst>
              <a:gd name="T0" fmla="*/ 3 w 13"/>
              <a:gd name="T1" fmla="*/ 9 h 11"/>
              <a:gd name="T2" fmla="*/ 13 w 13"/>
              <a:gd name="T3" fmla="*/ 7 h 11"/>
              <a:gd name="T4" fmla="*/ 3 w 13"/>
              <a:gd name="T5" fmla="*/ 9 h 11"/>
            </a:gdLst>
            <a:ahLst/>
            <a:cxnLst>
              <a:cxn ang="0">
                <a:pos x="T0" y="T1"/>
              </a:cxn>
              <a:cxn ang="0">
                <a:pos x="T2" y="T3"/>
              </a:cxn>
              <a:cxn ang="0">
                <a:pos x="T4" y="T5"/>
              </a:cxn>
            </a:cxnLst>
            <a:rect l="0" t="0" r="r" b="b"/>
            <a:pathLst>
              <a:path w="13" h="11">
                <a:moveTo>
                  <a:pt x="3" y="9"/>
                </a:moveTo>
                <a:cubicBezTo>
                  <a:pt x="8" y="11"/>
                  <a:pt x="10" y="11"/>
                  <a:pt x="13" y="7"/>
                </a:cubicBezTo>
                <a:cubicBezTo>
                  <a:pt x="10" y="0"/>
                  <a:pt x="0" y="1"/>
                  <a:pt x="3" y="9"/>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64" name="Freeform 61"/>
          <p:cNvSpPr/>
          <p:nvPr/>
        </p:nvSpPr>
        <p:spPr bwMode="auto">
          <a:xfrm flipV="1">
            <a:off x="6206074" y="790581"/>
            <a:ext cx="29307" cy="25018"/>
          </a:xfrm>
          <a:custGeom>
            <a:avLst/>
            <a:gdLst>
              <a:gd name="T0" fmla="*/ 3 w 13"/>
              <a:gd name="T1" fmla="*/ 9 h 11"/>
              <a:gd name="T2" fmla="*/ 13 w 13"/>
              <a:gd name="T3" fmla="*/ 7 h 11"/>
              <a:gd name="T4" fmla="*/ 3 w 13"/>
              <a:gd name="T5" fmla="*/ 9 h 11"/>
            </a:gdLst>
            <a:ahLst/>
            <a:cxnLst>
              <a:cxn ang="0">
                <a:pos x="T0" y="T1"/>
              </a:cxn>
              <a:cxn ang="0">
                <a:pos x="T2" y="T3"/>
              </a:cxn>
              <a:cxn ang="0">
                <a:pos x="T4" y="T5"/>
              </a:cxn>
            </a:cxnLst>
            <a:rect l="0" t="0" r="r" b="b"/>
            <a:pathLst>
              <a:path w="13" h="11">
                <a:moveTo>
                  <a:pt x="3" y="9"/>
                </a:moveTo>
                <a:cubicBezTo>
                  <a:pt x="8" y="11"/>
                  <a:pt x="10" y="11"/>
                  <a:pt x="13" y="7"/>
                </a:cubicBezTo>
                <a:cubicBezTo>
                  <a:pt x="10" y="0"/>
                  <a:pt x="0" y="1"/>
                  <a:pt x="3" y="9"/>
                </a:cubicBezTo>
                <a:close/>
              </a:path>
            </a:pathLst>
          </a:custGeom>
          <a:solidFill>
            <a:schemeClr val="accent6"/>
          </a:solidFill>
          <a:ln>
            <a:noFill/>
          </a:ln>
        </p:spPr>
        <p:txBody>
          <a:bodyPr vert="horz" wrap="square" lIns="91440" tIns="45720" rIns="91440" bIns="45720" numCol="1" anchor="t" anchorCtr="0" compatLnSpc="1"/>
          <a:lstStyle/>
          <a:p>
            <a:endParaRPr lang="zh-CN" altLang="en-US" sz="1200"/>
          </a:p>
        </p:txBody>
      </p:sp>
      <p:sp>
        <p:nvSpPr>
          <p:cNvPr id="66" name="矩形 65"/>
          <p:cNvSpPr/>
          <p:nvPr/>
        </p:nvSpPr>
        <p:spPr>
          <a:xfrm>
            <a:off x="348343" y="288516"/>
            <a:ext cx="11495314" cy="6280969"/>
          </a:xfrm>
          <a:prstGeom prst="rect">
            <a:avLst/>
          </a:prstGeom>
          <a:noFill/>
          <a:ln>
            <a:solidFill>
              <a:schemeClr val="accent6">
                <a:alpha val="6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标题 1"/>
          <p:cNvSpPr>
            <a:spLocks noGrp="1"/>
          </p:cNvSpPr>
          <p:nvPr>
            <p:ph type="ctrTitle"/>
          </p:nvPr>
        </p:nvSpPr>
        <p:spPr>
          <a:xfrm>
            <a:off x="1524000" y="1122363"/>
            <a:ext cx="9144000" cy="2387600"/>
          </a:xfrm>
        </p:spPr>
        <p:txBody>
          <a:bodyPr anchor="b">
            <a:normAutofit/>
          </a:bodyPr>
          <a:lstStyle>
            <a:lvl1pPr algn="dist">
              <a:defRPr sz="5400">
                <a:solidFill>
                  <a:schemeClr val="bg1"/>
                </a:solidFill>
              </a:defRPr>
            </a:lvl1pPr>
          </a:lstStyle>
          <a:p>
            <a:r>
              <a:rPr lang="zh-CN" altLang="en-US" dirty="0"/>
              <a:t>单击此处编辑母版标题样式</a:t>
            </a:r>
            <a:endParaRPr lang="zh-CN" altLang="en-US" dirty="0"/>
          </a:p>
        </p:txBody>
      </p:sp>
      <p:sp>
        <p:nvSpPr>
          <p:cNvPr id="8" name="副标题 2"/>
          <p:cNvSpPr>
            <a:spLocks noGrp="1"/>
          </p:cNvSpPr>
          <p:nvPr>
            <p:ph type="subTitle" idx="1"/>
          </p:nvPr>
        </p:nvSpPr>
        <p:spPr>
          <a:xfrm>
            <a:off x="1524000" y="3602038"/>
            <a:ext cx="9144000" cy="1655762"/>
          </a:xfrm>
        </p:spPr>
        <p:txBody>
          <a:bodyPr>
            <a:normAutofit/>
          </a:bodyPr>
          <a:lstStyle>
            <a:lvl1pPr marL="0" indent="0" algn="dist">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9"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11"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b" anchorCtr="0"/>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矩形 6"/>
          <p:cNvSpPr/>
          <p:nvPr/>
        </p:nvSpPr>
        <p:spPr>
          <a:xfrm>
            <a:off x="6134850" y="371475"/>
            <a:ext cx="5686425" cy="6153150"/>
          </a:xfrm>
          <a:prstGeom prst="rect">
            <a:avLst/>
          </a:prstGeom>
          <a:solidFill>
            <a:schemeClr val="accent1">
              <a:alpha val="70000"/>
            </a:schemeClr>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8525625" y="5989404"/>
            <a:ext cx="114300" cy="1143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8789150" y="5989404"/>
            <a:ext cx="114300" cy="1143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9052675" y="5989404"/>
            <a:ext cx="114300" cy="1143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9316200" y="5989404"/>
            <a:ext cx="114300" cy="1143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nvPr>
        </p:nvSpPr>
        <p:spPr>
          <a:xfrm>
            <a:off x="7034962" y="2514600"/>
            <a:ext cx="3886200" cy="1219200"/>
          </a:xfrm>
        </p:spPr>
        <p:txBody>
          <a:bodyPr anchor="b">
            <a:normAutofit/>
          </a:bodyPr>
          <a:lstStyle>
            <a:lvl1pPr algn="ctr">
              <a:defRPr sz="3600">
                <a:solidFill>
                  <a:schemeClr val="bg1"/>
                </a:solidFill>
              </a:defRPr>
            </a:lvl1pPr>
          </a:lstStyle>
          <a:p>
            <a:r>
              <a:rPr lang="zh-CN" altLang="en-US" dirty="0"/>
              <a:t>编辑标题</a:t>
            </a:r>
            <a:endParaRPr lang="zh-CN" altLang="en-US" dirty="0"/>
          </a:p>
        </p:txBody>
      </p:sp>
      <p:sp>
        <p:nvSpPr>
          <p:cNvPr id="3" name="文本占位符 2"/>
          <p:cNvSpPr>
            <a:spLocks noGrp="1"/>
          </p:cNvSpPr>
          <p:nvPr>
            <p:ph type="body" idx="1"/>
          </p:nvPr>
        </p:nvSpPr>
        <p:spPr>
          <a:xfrm>
            <a:off x="7034962" y="3824521"/>
            <a:ext cx="3886200" cy="196803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b" anchorCtr="0"/>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b" anchorCtr="0"/>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矩形 5"/>
          <p:cNvSpPr/>
          <p:nvPr/>
        </p:nvSpPr>
        <p:spPr>
          <a:xfrm>
            <a:off x="0" y="-3632"/>
            <a:ext cx="12192000" cy="6861632"/>
          </a:xfrm>
          <a:prstGeom prst="rect">
            <a:avLst/>
          </a:prstGeom>
          <a:gradFill>
            <a:gsLst>
              <a:gs pos="0">
                <a:schemeClr val="accent1">
                  <a:alpha val="73000"/>
                </a:schemeClr>
              </a:gs>
              <a:gs pos="54000">
                <a:schemeClr val="accent2">
                  <a:alpha val="52000"/>
                </a:schemeClr>
              </a:gs>
              <a:gs pos="100000">
                <a:schemeClr val="accent3">
                  <a:alpha val="68000"/>
                </a:schemeClr>
              </a:gs>
            </a:gsLst>
            <a:lin ang="54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p:cNvSpPr>
            <a:spLocks noGrp="1"/>
          </p:cNvSpPr>
          <p:nvPr>
            <p:ph type="title" hasCustomPrompt="1"/>
          </p:nvPr>
        </p:nvSpPr>
        <p:spPr>
          <a:xfrm>
            <a:off x="1148848" y="1618488"/>
            <a:ext cx="9894304" cy="3621024"/>
          </a:xfrm>
        </p:spPr>
        <p:txBody>
          <a:bodyPr>
            <a:normAutofit/>
          </a:bodyPr>
          <a:lstStyle>
            <a:lvl1pPr algn="ctr">
              <a:defRPr sz="7200" b="1">
                <a:solidFill>
                  <a:schemeClr val="bg1"/>
                </a:solidFill>
              </a:defRPr>
            </a:lvl1pPr>
          </a:lstStyle>
          <a:p>
            <a:r>
              <a:rPr lang="zh-CN" altLang="en-US" dirty="0"/>
              <a:t>单击此处编辑标题</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矩形 6"/>
          <p:cNvSpPr/>
          <p:nvPr/>
        </p:nvSpPr>
        <p:spPr>
          <a:xfrm>
            <a:off x="1148848" y="647700"/>
            <a:ext cx="9894304" cy="5562600"/>
          </a:xfrm>
          <a:prstGeom prst="rect">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endParaRPr lang="zh-CN" altLang="en-US" dirty="0"/>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4.png"/><Relationship Id="rId13" Type="http://schemas.openxmlformats.org/officeDocument/2006/relationships/tags" Target="../tags/tag3.xml"/><Relationship Id="rId12" Type="http://schemas.openxmlformats.org/officeDocument/2006/relationships/tags" Target="../tags/tag2.xml"/><Relationship Id="rId11" Type="http://schemas.openxmlformats.org/officeDocument/2006/relationships/tags" Target="../tags/tag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1"/>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12"/>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fld>
            <a:endParaRPr lang="zh-CN" altLang="en-US"/>
          </a:p>
        </p:txBody>
      </p:sp>
      <p:sp>
        <p:nvSpPr>
          <p:cNvPr id="2" name="KSO_TEMPLATE" hidden="1"/>
          <p:cNvSpPr/>
          <p:nvPr userDrawn="1">
            <p:custDataLst>
              <p:tags r:id="rId1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水印"/>
          <p:cNvPicPr>
            <a:picLocks noChangeAspect="1"/>
          </p:cNvPicPr>
          <p:nvPr userDrawn="1"/>
        </p:nvPicPr>
        <p:blipFill>
          <a:blip r:embed="rId14"/>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12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7.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s>
</file>

<file path=ppt/slides/_rels/slide11.xml.rels><?xml version="1.0" encoding="UTF-8" standalone="yes"?>
<Relationships xmlns="http://schemas.openxmlformats.org/package/2006/relationships"><Relationship Id="rId9" Type="http://schemas.openxmlformats.org/officeDocument/2006/relationships/tags" Target="../tags/tag51.xml"/><Relationship Id="rId8" Type="http://schemas.openxmlformats.org/officeDocument/2006/relationships/image" Target="../media/image22.jpeg"/><Relationship Id="rId7" Type="http://schemas.openxmlformats.org/officeDocument/2006/relationships/tags" Target="../tags/tag50.xml"/><Relationship Id="rId6" Type="http://schemas.openxmlformats.org/officeDocument/2006/relationships/image" Target="../media/image21.jpeg"/><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1" Type="http://schemas.openxmlformats.org/officeDocument/2006/relationships/notesSlide" Target="../notesSlides/notesSlide9.xml"/><Relationship Id="rId10" Type="http://schemas.openxmlformats.org/officeDocument/2006/relationships/slideLayout" Target="../slideLayouts/slideLayout7.xml"/><Relationship Id="rId1" Type="http://schemas.openxmlformats.org/officeDocument/2006/relationships/tags" Target="../tags/tag45.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52.xml"/><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7.jpeg"/><Relationship Id="rId1"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7.xml"/><Relationship Id="rId6" Type="http://schemas.openxmlformats.org/officeDocument/2006/relationships/tags" Target="../tags/tag56.xml"/><Relationship Id="rId5" Type="http://schemas.openxmlformats.org/officeDocument/2006/relationships/image" Target="../media/image26.jpeg"/><Relationship Id="rId4" Type="http://schemas.openxmlformats.org/officeDocument/2006/relationships/image" Target="../media/image25.jpeg"/><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s>
</file>

<file path=ppt/slides/_rels/slide14.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tags" Target="../tags/tag64.xml"/><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8" Type="http://schemas.openxmlformats.org/officeDocument/2006/relationships/notesSlide" Target="../notesSlides/notesSlide11.xml"/><Relationship Id="rId17" Type="http://schemas.openxmlformats.org/officeDocument/2006/relationships/slideLayout" Target="../slideLayouts/slideLayout7.xml"/><Relationship Id="rId16" Type="http://schemas.openxmlformats.org/officeDocument/2006/relationships/tags" Target="../tags/tag72.xml"/><Relationship Id="rId15" Type="http://schemas.openxmlformats.org/officeDocument/2006/relationships/tags" Target="../tags/tag71.xml"/><Relationship Id="rId14" Type="http://schemas.openxmlformats.org/officeDocument/2006/relationships/tags" Target="../tags/tag70.xml"/><Relationship Id="rId13" Type="http://schemas.openxmlformats.org/officeDocument/2006/relationships/tags" Target="../tags/tag69.xml"/><Relationship Id="rId12" Type="http://schemas.openxmlformats.org/officeDocument/2006/relationships/tags" Target="../tags/tag68.xml"/><Relationship Id="rId11" Type="http://schemas.openxmlformats.org/officeDocument/2006/relationships/tags" Target="../tags/tag67.xml"/><Relationship Id="rId10" Type="http://schemas.openxmlformats.org/officeDocument/2006/relationships/tags" Target="../tags/tag66.xml"/><Relationship Id="rId1" Type="http://schemas.openxmlformats.org/officeDocument/2006/relationships/tags" Target="../tags/tag57.xml"/></Relationships>
</file>

<file path=ppt/slides/_rels/slide15.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tags" Target="../tags/tag80.xml"/><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7" Type="http://schemas.openxmlformats.org/officeDocument/2006/relationships/notesSlide" Target="../notesSlides/notesSlide12.xml"/><Relationship Id="rId16" Type="http://schemas.openxmlformats.org/officeDocument/2006/relationships/slideLayout" Target="../slideLayouts/slideLayout2.xml"/><Relationship Id="rId15" Type="http://schemas.openxmlformats.org/officeDocument/2006/relationships/tags" Target="../tags/tag87.xml"/><Relationship Id="rId14" Type="http://schemas.openxmlformats.org/officeDocument/2006/relationships/tags" Target="../tags/tag86.xml"/><Relationship Id="rId13" Type="http://schemas.openxmlformats.org/officeDocument/2006/relationships/tags" Target="../tags/tag85.xml"/><Relationship Id="rId12" Type="http://schemas.openxmlformats.org/officeDocument/2006/relationships/tags" Target="../tags/tag84.xml"/><Relationship Id="rId11" Type="http://schemas.openxmlformats.org/officeDocument/2006/relationships/tags" Target="../tags/tag83.xml"/><Relationship Id="rId10" Type="http://schemas.openxmlformats.org/officeDocument/2006/relationships/tags" Target="../tags/tag82.xml"/><Relationship Id="rId1" Type="http://schemas.openxmlformats.org/officeDocument/2006/relationships/tags" Target="../tags/tag73.xml"/></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2.xml"/><Relationship Id="rId5" Type="http://schemas.openxmlformats.org/officeDocument/2006/relationships/tags" Target="../tags/tag89.xml"/><Relationship Id="rId4" Type="http://schemas.openxmlformats.org/officeDocument/2006/relationships/image" Target="../media/image27.png"/><Relationship Id="rId3" Type="http://schemas.openxmlformats.org/officeDocument/2006/relationships/tags" Target="../tags/tag88.xml"/><Relationship Id="rId2" Type="http://schemas.microsoft.com/office/2007/relationships/media" Target="../media/media1.mp4"/><Relationship Id="rId1" Type="http://schemas.openxmlformats.org/officeDocument/2006/relationships/video" Target="../media/media1.mp4"/></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7.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image" Target="../media/image29.GIF"/><Relationship Id="rId1"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4.xml"/><Relationship Id="rId1" Type="http://schemas.openxmlformats.org/officeDocument/2006/relationships/image" Target="../media/image28.jpe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7.xml"/><Relationship Id="rId5" Type="http://schemas.openxmlformats.org/officeDocument/2006/relationships/tags" Target="../tags/tag96.xml"/><Relationship Id="rId4" Type="http://schemas.openxmlformats.org/officeDocument/2006/relationships/image" Target="../media/image30.png"/><Relationship Id="rId3" Type="http://schemas.openxmlformats.org/officeDocument/2006/relationships/tags" Target="../tags/tag95.xml"/><Relationship Id="rId2" Type="http://schemas.microsoft.com/office/2007/relationships/media" Target="../media/media2.mp4"/><Relationship Id="rId1" Type="http://schemas.openxmlformats.org/officeDocument/2006/relationships/video" Target="../media/media2.mp4"/></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6.xml"/><Relationship Id="rId2" Type="http://schemas.openxmlformats.org/officeDocument/2006/relationships/tags" Target="../tags/tag98.xml"/><Relationship Id="rId1" Type="http://schemas.openxmlformats.org/officeDocument/2006/relationships/tags" Target="../tags/tag97.xml"/></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image" Target="../media/image9.jpeg"/><Relationship Id="rId5" Type="http://schemas.openxmlformats.org/officeDocument/2006/relationships/tags" Target="../tags/tag12.xml"/><Relationship Id="rId4" Type="http://schemas.openxmlformats.org/officeDocument/2006/relationships/image" Target="../media/image8.jpeg"/><Relationship Id="rId3" Type="http://schemas.openxmlformats.org/officeDocument/2006/relationships/tags" Target="../tags/tag11.xml"/><Relationship Id="rId2" Type="http://schemas.openxmlformats.org/officeDocument/2006/relationships/image" Target="../media/image7.jpeg"/><Relationship Id="rId15" Type="http://schemas.openxmlformats.org/officeDocument/2006/relationships/notesSlide" Target="../notesSlides/notesSlide2.xml"/><Relationship Id="rId14" Type="http://schemas.openxmlformats.org/officeDocument/2006/relationships/slideLayout" Target="../slideLayouts/slideLayout2.xml"/><Relationship Id="rId13" Type="http://schemas.openxmlformats.org/officeDocument/2006/relationships/tags" Target="../tags/tag18.xml"/><Relationship Id="rId12" Type="http://schemas.openxmlformats.org/officeDocument/2006/relationships/tags" Target="../tags/tag17.xml"/><Relationship Id="rId11" Type="http://schemas.openxmlformats.org/officeDocument/2006/relationships/tags" Target="../tags/tag16.xml"/><Relationship Id="rId10" Type="http://schemas.openxmlformats.org/officeDocument/2006/relationships/image" Target="../media/image10.jpeg"/><Relationship Id="rId1" Type="http://schemas.openxmlformats.org/officeDocument/2006/relationships/tags" Target="../tags/tag10.xml"/></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5.xml"/><Relationship Id="rId7" Type="http://schemas.openxmlformats.org/officeDocument/2006/relationships/image" Target="../media/image11.jpeg"/><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0" Type="http://schemas.openxmlformats.org/officeDocument/2006/relationships/notesSlide" Target="../notesSlides/notesSlide3.xml"/><Relationship Id="rId1" Type="http://schemas.openxmlformats.org/officeDocument/2006/relationships/tags" Target="../tags/tag19.xml"/></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image" Target="../media/image13.png"/><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image" Target="../media/image16.jpeg"/><Relationship Id="rId7" Type="http://schemas.openxmlformats.org/officeDocument/2006/relationships/tags" Target="../tags/tag30.xml"/><Relationship Id="rId6" Type="http://schemas.openxmlformats.org/officeDocument/2006/relationships/image" Target="../media/image15.jpeg"/><Relationship Id="rId5" Type="http://schemas.openxmlformats.org/officeDocument/2006/relationships/tags" Target="../tags/tag29.xml"/><Relationship Id="rId4" Type="http://schemas.openxmlformats.org/officeDocument/2006/relationships/image" Target="../media/image14.jpeg"/><Relationship Id="rId3" Type="http://schemas.openxmlformats.org/officeDocument/2006/relationships/tags" Target="../tags/tag28.xml"/><Relationship Id="rId2" Type="http://schemas.openxmlformats.org/officeDocument/2006/relationships/image" Target="../media/image13.png"/><Relationship Id="rId17" Type="http://schemas.openxmlformats.org/officeDocument/2006/relationships/notesSlide" Target="../notesSlides/notesSlide5.xml"/><Relationship Id="rId16" Type="http://schemas.openxmlformats.org/officeDocument/2006/relationships/slideLayout" Target="../slideLayouts/slideLayout7.xml"/><Relationship Id="rId15" Type="http://schemas.openxmlformats.org/officeDocument/2006/relationships/tags" Target="../tags/tag34.xml"/><Relationship Id="rId14" Type="http://schemas.openxmlformats.org/officeDocument/2006/relationships/image" Target="../media/image18.jpeg"/><Relationship Id="rId13" Type="http://schemas.openxmlformats.org/officeDocument/2006/relationships/tags" Target="../tags/tag33.xml"/><Relationship Id="rId12" Type="http://schemas.openxmlformats.org/officeDocument/2006/relationships/image" Target="../media/image7.jpeg"/><Relationship Id="rId11" Type="http://schemas.openxmlformats.org/officeDocument/2006/relationships/tags" Target="../tags/tag32.xml"/><Relationship Id="rId10" Type="http://schemas.openxmlformats.org/officeDocument/2006/relationships/image" Target="../media/image17.jpeg"/><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7.xml"/><Relationship Id="rId3" Type="http://schemas.openxmlformats.org/officeDocument/2006/relationships/tags" Target="../tags/tag35.xml"/><Relationship Id="rId2" Type="http://schemas.openxmlformats.org/officeDocument/2006/relationships/image" Target="../media/image13.png"/><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image" Target="../media/image2.svg"/><Relationship Id="rId4" Type="http://schemas.openxmlformats.org/officeDocument/2006/relationships/image" Target="../media/image20.png"/><Relationship Id="rId3" Type="http://schemas.openxmlformats.org/officeDocument/2006/relationships/image" Target="../media/image1.svg"/><Relationship Id="rId2" Type="http://schemas.openxmlformats.org/officeDocument/2006/relationships/image" Target="../media/image19.png"/><Relationship Id="rId10" Type="http://schemas.openxmlformats.org/officeDocument/2006/relationships/notesSlide" Target="../notesSlides/notesSlide7.xml"/><Relationship Id="rId1" Type="http://schemas.openxmlformats.org/officeDocument/2006/relationships/tags" Target="../tags/tag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p:cNvSpPr/>
          <p:nvPr>
            <p:custDataLst>
              <p:tags r:id="rId1"/>
            </p:custDataLst>
          </p:nvPr>
        </p:nvSpPr>
        <p:spPr>
          <a:xfrm rot="-2700000">
            <a:off x="238338" y="392650"/>
            <a:ext cx="279133" cy="23208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custDataLst>
              <p:tags r:id="rId2"/>
            </p:custDataLst>
          </p:nvPr>
        </p:nvSpPr>
        <p:spPr>
          <a:xfrm>
            <a:off x="755496" y="407549"/>
            <a:ext cx="5779371" cy="455575"/>
          </a:xfrm>
          <a:prstGeom prst="rect">
            <a:avLst/>
          </a:prstGeom>
          <a:noFill/>
        </p:spPr>
        <p:txBody>
          <a:bodyPr wrap="square" rtlCol="0" anchor="b" anchorCtr="0">
            <a:noAutofit/>
          </a:bodyPr>
          <a:lstStyle/>
          <a:p>
            <a:r>
              <a:rPr lang="en-US" altLang="zh-CN" sz="3200" b="1">
                <a:solidFill>
                  <a:schemeClr val="accent3"/>
                </a:solidFill>
                <a:latin typeface="+mj-lt"/>
                <a:ea typeface="+mj-ea"/>
                <a:cs typeface="+mj-cs"/>
              </a:rPr>
              <a:t>Scanning</a:t>
            </a:r>
            <a:endParaRPr lang="en-US" altLang="zh-CN" sz="3200" b="1">
              <a:solidFill>
                <a:schemeClr val="accent3"/>
              </a:solidFill>
              <a:latin typeface="+mj-lt"/>
              <a:ea typeface="+mj-ea"/>
              <a:cs typeface="+mj-cs"/>
            </a:endParaRPr>
          </a:p>
        </p:txBody>
      </p:sp>
      <p:sp>
        <p:nvSpPr>
          <p:cNvPr id="48" name="等腰三角形 47"/>
          <p:cNvSpPr/>
          <p:nvPr>
            <p:custDataLst>
              <p:tags r:id="rId3"/>
            </p:custDataLst>
          </p:nvPr>
        </p:nvSpPr>
        <p:spPr>
          <a:xfrm>
            <a:off x="11296650" y="6562725"/>
            <a:ext cx="600076" cy="295275"/>
          </a:xfrm>
          <a:prstGeom prst="triangle">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4"/>
            </p:custDataLst>
          </p:nvPr>
        </p:nvSpPr>
        <p:spPr>
          <a:xfrm>
            <a:off x="755650" y="1042035"/>
            <a:ext cx="11845925" cy="425450"/>
          </a:xfrm>
          <a:prstGeom prst="rect">
            <a:avLst/>
          </a:prstGeom>
        </p:spPr>
        <p:txBody>
          <a:bodyPr wrap="square">
            <a:noAutofit/>
          </a:bodyPr>
          <a:lstStyle>
            <a:defPPr>
              <a:defRPr lang="zh-CN"/>
            </a:defPPr>
            <a:lvl1pPr>
              <a:defRPr>
                <a:solidFill>
                  <a:schemeClr val="tx1">
                    <a:lumMod val="65000"/>
                    <a:lumOff val="35000"/>
                  </a:schemeClr>
                </a:solidFill>
              </a:defRPr>
            </a:lvl1pPr>
          </a:lstStyle>
          <a:p>
            <a:r>
              <a:rPr lang="en-US" altLang="zh-CN" sz="3100"/>
              <a:t>Can this travel journal solve some of your questions?</a:t>
            </a:r>
            <a:endParaRPr lang="en-US" altLang="zh-CN" sz="3100"/>
          </a:p>
        </p:txBody>
      </p:sp>
      <p:sp>
        <p:nvSpPr>
          <p:cNvPr id="18" name="内容占位符 2"/>
          <p:cNvSpPr>
            <a:spLocks noGrp="1"/>
          </p:cNvSpPr>
          <p:nvPr/>
        </p:nvSpPr>
        <p:spPr>
          <a:xfrm>
            <a:off x="2499360" y="1646555"/>
            <a:ext cx="7488555" cy="435165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buNone/>
            </a:pPr>
            <a:r>
              <a:rPr lang="en-US" altLang="zh-CN" sz="2800">
                <a:latin typeface="Times New Roman" panose="02020603050405020304" charset="0"/>
                <a:cs typeface="Times New Roman" panose="02020603050405020304" charset="0"/>
              </a:rPr>
              <a:t>possible answers:</a:t>
            </a:r>
            <a:endParaRPr lang="en-US" altLang="zh-CN" sz="2800">
              <a:latin typeface="Times New Roman" panose="02020603050405020304" charset="0"/>
              <a:cs typeface="Times New Roman" panose="02020603050405020304" charset="0"/>
            </a:endParaRPr>
          </a:p>
          <a:p>
            <a:pPr indent="0" fontAlgn="auto">
              <a:lnSpc>
                <a:spcPct val="100000"/>
              </a:lnSpc>
            </a:pPr>
            <a:r>
              <a:rPr lang="en-US" altLang="zh-CN" sz="2800">
                <a:latin typeface="Times New Roman" panose="02020603050405020304" charset="0"/>
                <a:cs typeface="Times New Roman" panose="02020603050405020304" charset="0"/>
              </a:rPr>
              <a:t>Which place to visit?</a:t>
            </a:r>
            <a:endParaRPr lang="en-US" altLang="zh-CN" sz="2800">
              <a:latin typeface="Times New Roman" panose="02020603050405020304" charset="0"/>
              <a:cs typeface="Times New Roman" panose="02020603050405020304" charset="0"/>
            </a:endParaRPr>
          </a:p>
          <a:p>
            <a:pPr indent="0" fontAlgn="auto">
              <a:lnSpc>
                <a:spcPct val="100000"/>
              </a:lnSpc>
            </a:pPr>
            <a:r>
              <a:rPr lang="en-US" altLang="zh-CN" sz="2800">
                <a:latin typeface="Times New Roman" panose="02020603050405020304" charset="0"/>
                <a:cs typeface="Times New Roman" panose="02020603050405020304" charset="0"/>
              </a:rPr>
              <a:t>What can we see there?</a:t>
            </a:r>
            <a:endParaRPr lang="en-US" altLang="zh-CN" sz="2800">
              <a:latin typeface="Times New Roman" panose="02020603050405020304" charset="0"/>
              <a:cs typeface="Times New Roman" panose="02020603050405020304" charset="0"/>
            </a:endParaRPr>
          </a:p>
          <a:p>
            <a:pPr indent="0" fontAlgn="auto">
              <a:lnSpc>
                <a:spcPct val="100000"/>
              </a:lnSpc>
            </a:pPr>
            <a:r>
              <a:rPr lang="en-US" altLang="zh-CN" sz="2800">
                <a:latin typeface="Times New Roman" panose="02020603050405020304" charset="0"/>
                <a:cs typeface="Times New Roman" panose="02020603050405020304" charset="0"/>
              </a:rPr>
              <a:t>What can we eat there?</a:t>
            </a:r>
            <a:endParaRPr lang="en-US" altLang="zh-CN" sz="2800">
              <a:latin typeface="Times New Roman" panose="02020603050405020304" charset="0"/>
              <a:cs typeface="Times New Roman" panose="02020603050405020304" charset="0"/>
            </a:endParaRPr>
          </a:p>
          <a:p>
            <a:pPr indent="0" fontAlgn="auto">
              <a:lnSpc>
                <a:spcPct val="100000"/>
              </a:lnSpc>
            </a:pPr>
            <a:r>
              <a:rPr lang="en-US" altLang="zh-CN" sz="2800">
                <a:latin typeface="Times New Roman" panose="02020603050405020304" charset="0"/>
                <a:cs typeface="Times New Roman" panose="02020603050405020304" charset="0"/>
              </a:rPr>
              <a:t>the history of the city</a:t>
            </a:r>
            <a:endParaRPr lang="en-US" altLang="zh-CN" sz="2800">
              <a:latin typeface="Times New Roman" panose="02020603050405020304" charset="0"/>
              <a:cs typeface="Times New Roman" panose="02020603050405020304" charset="0"/>
            </a:endParaRPr>
          </a:p>
          <a:p>
            <a:pPr indent="0" fontAlgn="auto">
              <a:lnSpc>
                <a:spcPct val="100000"/>
              </a:lnSpc>
            </a:pPr>
            <a:r>
              <a:rPr lang="en-US" altLang="zh-CN" sz="2800">
                <a:latin typeface="Times New Roman" panose="02020603050405020304" charset="0"/>
                <a:cs typeface="Times New Roman" panose="02020603050405020304" charset="0"/>
              </a:rPr>
              <a:t>the people of the city</a:t>
            </a:r>
            <a:endParaRPr lang="en-US" altLang="zh-CN" sz="2800">
              <a:latin typeface="Times New Roman" panose="02020603050405020304" charset="0"/>
              <a:cs typeface="Times New Roman" panose="02020603050405020304" charset="0"/>
            </a:endParaRPr>
          </a:p>
          <a:p>
            <a:pPr indent="0" fontAlgn="auto">
              <a:lnSpc>
                <a:spcPct val="100000"/>
              </a:lnSpc>
            </a:pPr>
            <a:r>
              <a:rPr lang="en-US" altLang="zh-CN" sz="2800">
                <a:latin typeface="Times New Roman" panose="02020603050405020304" charset="0"/>
                <a:cs typeface="Times New Roman" panose="02020603050405020304" charset="0"/>
              </a:rPr>
              <a:t>the culture of the city</a:t>
            </a:r>
            <a:endParaRPr lang="en-US" altLang="zh-CN" sz="2800">
              <a:latin typeface="Times New Roman" panose="02020603050405020304" charset="0"/>
              <a:cs typeface="Times New Roman" panose="02020603050405020304" charset="0"/>
            </a:endParaRPr>
          </a:p>
        </p:txBody>
      </p:sp>
    </p:spTree>
    <p:custDataLst>
      <p:tags r:id="rId5"/>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p:cNvSpPr/>
          <p:nvPr>
            <p:custDataLst>
              <p:tags r:id="rId1"/>
            </p:custDataLst>
          </p:nvPr>
        </p:nvSpPr>
        <p:spPr>
          <a:xfrm rot="-2700000">
            <a:off x="238338" y="392650"/>
            <a:ext cx="279133" cy="23208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custDataLst>
              <p:tags r:id="rId2"/>
            </p:custDataLst>
          </p:nvPr>
        </p:nvSpPr>
        <p:spPr>
          <a:xfrm>
            <a:off x="558646" y="281184"/>
            <a:ext cx="5779371" cy="455575"/>
          </a:xfrm>
          <a:prstGeom prst="rect">
            <a:avLst/>
          </a:prstGeom>
          <a:noFill/>
        </p:spPr>
        <p:txBody>
          <a:bodyPr wrap="square" rtlCol="0" anchor="b" anchorCtr="0">
            <a:noAutofit/>
          </a:bodyPr>
          <a:lstStyle/>
          <a:p>
            <a:r>
              <a:rPr lang="en-US" altLang="zh-CN" sz="3200" b="1">
                <a:solidFill>
                  <a:schemeClr val="accent3"/>
                </a:solidFill>
                <a:latin typeface="+mj-lt"/>
                <a:ea typeface="+mj-ea"/>
                <a:cs typeface="+mj-cs"/>
              </a:rPr>
              <a:t>Thinking</a:t>
            </a:r>
            <a:endParaRPr lang="en-US" altLang="zh-CN" sz="3200" b="1">
              <a:solidFill>
                <a:schemeClr val="accent3"/>
              </a:solidFill>
              <a:latin typeface="+mj-lt"/>
              <a:ea typeface="+mj-ea"/>
              <a:cs typeface="+mj-cs"/>
            </a:endParaRPr>
          </a:p>
        </p:txBody>
      </p:sp>
      <p:sp>
        <p:nvSpPr>
          <p:cNvPr id="48" name="等腰三角形 47"/>
          <p:cNvSpPr/>
          <p:nvPr>
            <p:custDataLst>
              <p:tags r:id="rId3"/>
            </p:custDataLst>
          </p:nvPr>
        </p:nvSpPr>
        <p:spPr>
          <a:xfrm>
            <a:off x="11296650" y="6562725"/>
            <a:ext cx="600076" cy="295275"/>
          </a:xfrm>
          <a:prstGeom prst="triangle">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4"/>
            </p:custDataLst>
          </p:nvPr>
        </p:nvSpPr>
        <p:spPr>
          <a:xfrm>
            <a:off x="2118360" y="809625"/>
            <a:ext cx="9534525" cy="425450"/>
          </a:xfrm>
          <a:prstGeom prst="rect">
            <a:avLst/>
          </a:prstGeom>
        </p:spPr>
        <p:txBody>
          <a:bodyPr wrap="square">
            <a:noAutofit/>
          </a:bodyPr>
          <a:lstStyle>
            <a:defPPr>
              <a:defRPr lang="zh-CN"/>
            </a:defPPr>
            <a:lvl1pPr>
              <a:defRPr>
                <a:solidFill>
                  <a:schemeClr val="tx1">
                    <a:lumMod val="65000"/>
                    <a:lumOff val="35000"/>
                  </a:schemeClr>
                </a:solidFill>
              </a:defRPr>
            </a:lvl1pPr>
          </a:lstStyle>
          <a:p>
            <a:r>
              <a:rPr lang="en-US" altLang="zh-CN" sz="3200"/>
              <a:t>What kind of city is San Francisco?</a:t>
            </a:r>
            <a:endParaRPr lang="en-US" altLang="zh-CN" sz="3200"/>
          </a:p>
        </p:txBody>
      </p:sp>
      <p:sp>
        <p:nvSpPr>
          <p:cNvPr id="100" name="文本框 99"/>
          <p:cNvSpPr txBox="1"/>
          <p:nvPr/>
        </p:nvSpPr>
        <p:spPr>
          <a:xfrm>
            <a:off x="358775" y="1454785"/>
            <a:ext cx="9744075" cy="2245360"/>
          </a:xfrm>
          <a:prstGeom prst="rect">
            <a:avLst/>
          </a:prstGeom>
          <a:noFill/>
          <a:ln w="9525">
            <a:noFill/>
          </a:ln>
        </p:spPr>
        <p:txBody>
          <a:bodyPr wrap="square">
            <a:spAutoFit/>
          </a:bodyPr>
          <a:p>
            <a:pPr indent="266700"/>
            <a:r>
              <a:rPr lang="en-US" sz="2800" b="0">
                <a:latin typeface="Times New Roman" panose="02020603050405020304" charset="0"/>
                <a:ea typeface="等线" panose="02010600030101010101" charset="-122"/>
              </a:rPr>
              <a:t>...I have to admit that it </a:t>
            </a:r>
            <a:r>
              <a:rPr lang="en-US" sz="2800" b="0">
                <a:solidFill>
                  <a:srgbClr val="FF0000"/>
                </a:solidFill>
                <a:latin typeface="Times New Roman" panose="02020603050405020304" charset="0"/>
                <a:ea typeface="等线" panose="02010600030101010101" charset="-122"/>
              </a:rPr>
              <a:t>definitely feels good </a:t>
            </a:r>
            <a:r>
              <a:rPr lang="en-US" sz="2800" b="0">
                <a:latin typeface="Times New Roman" panose="02020603050405020304" charset="0"/>
                <a:ea typeface="等线" panose="02010600030101010101" charset="-122"/>
              </a:rPr>
              <a:t>to be back in the city again. And </a:t>
            </a:r>
            <a:r>
              <a:rPr lang="en-US" sz="2800" b="0">
                <a:solidFill>
                  <a:srgbClr val="FF0000"/>
                </a:solidFill>
                <a:latin typeface="Times New Roman" panose="02020603050405020304" charset="0"/>
                <a:ea typeface="等线" panose="02010600030101010101" charset="-122"/>
              </a:rPr>
              <a:t>what a city</a:t>
            </a:r>
            <a:r>
              <a:rPr lang="en-US" sz="2800" b="0">
                <a:latin typeface="Times New Roman" panose="02020603050405020304" charset="0"/>
                <a:ea typeface="等线" panose="02010600030101010101" charset="-122"/>
              </a:rPr>
              <a:t>—a city that was able to rebuild itself after the earthquake that occurred in 1906. There are </a:t>
            </a:r>
            <a:r>
              <a:rPr lang="en-US" sz="2800" b="0">
                <a:solidFill>
                  <a:srgbClr val="FF0000"/>
                </a:solidFill>
                <a:latin typeface="Times New Roman" panose="02020603050405020304" charset="0"/>
                <a:ea typeface="等线" panose="02010600030101010101" charset="-122"/>
              </a:rPr>
              <a:t>so many beautiful old buildings</a:t>
            </a:r>
            <a:r>
              <a:rPr lang="en-US" sz="2800" b="0">
                <a:latin typeface="Times New Roman" panose="02020603050405020304" charset="0"/>
                <a:ea typeface="等线" panose="02010600030101010101" charset="-122"/>
              </a:rPr>
              <a:t>—many sitting on top of big hills, offering great views of the city, the ocean, and the Golden Gate Bridge.</a:t>
            </a:r>
            <a:endParaRPr lang="en-US" altLang="en-US" sz="2800" b="0">
              <a:latin typeface="Times New Roman" panose="02020603050405020304" charset="0"/>
              <a:ea typeface="等线" panose="02010600030101010101" charset="-122"/>
            </a:endParaRPr>
          </a:p>
        </p:txBody>
      </p:sp>
      <p:sp>
        <p:nvSpPr>
          <p:cNvPr id="45" name="文本框 44"/>
          <p:cNvSpPr txBox="1"/>
          <p:nvPr/>
        </p:nvSpPr>
        <p:spPr>
          <a:xfrm>
            <a:off x="9279890" y="2000885"/>
            <a:ext cx="2153285" cy="1568450"/>
          </a:xfrm>
          <a:prstGeom prst="rect">
            <a:avLst/>
          </a:prstGeom>
          <a:solidFill>
            <a:schemeClr val="accent4">
              <a:lumMod val="60000"/>
              <a:lumOff val="40000"/>
            </a:schemeClr>
          </a:solidFill>
        </p:spPr>
        <p:txBody>
          <a:bodyPr wrap="square" rtlCol="0">
            <a:spAutoFit/>
          </a:bodyPr>
          <a:p>
            <a:r>
              <a:rPr lang="en-US" altLang="zh-CN" sz="3200">
                <a:solidFill>
                  <a:schemeClr val="bg1"/>
                </a:solidFill>
                <a:latin typeface="Times New Roman" panose="02020603050405020304" charset="0"/>
                <a:cs typeface="Times New Roman" panose="02020603050405020304" charset="0"/>
              </a:rPr>
              <a:t>newly-born, tough and wonderful</a:t>
            </a:r>
            <a:endParaRPr lang="en-US" altLang="zh-CN" sz="3200">
              <a:solidFill>
                <a:schemeClr val="bg1"/>
              </a:solidFill>
              <a:latin typeface="Times New Roman" panose="02020603050405020304" charset="0"/>
              <a:cs typeface="Times New Roman" panose="02020603050405020304" charset="0"/>
            </a:endParaRPr>
          </a:p>
        </p:txBody>
      </p:sp>
      <p:pic>
        <p:nvPicPr>
          <p:cNvPr id="17" name="图片 16" descr="C:\Users\bravolily\Downloads\bb7192775463fe46fce68e4bc13876dd.jpegbb7192775463fe46fce68e4bc13876dd"/>
          <p:cNvPicPr>
            <a:picLocks noChangeAspect="1"/>
          </p:cNvPicPr>
          <p:nvPr>
            <p:custDataLst>
              <p:tags r:id="rId5"/>
            </p:custDataLst>
          </p:nvPr>
        </p:nvPicPr>
        <p:blipFill>
          <a:blip r:embed="rId6"/>
          <a:srcRect/>
          <a:stretch>
            <a:fillRect/>
          </a:stretch>
        </p:blipFill>
        <p:spPr>
          <a:xfrm>
            <a:off x="5473700" y="3919855"/>
            <a:ext cx="4134485" cy="2861310"/>
          </a:xfrm>
          <a:prstGeom prst="rect">
            <a:avLst/>
          </a:prstGeom>
        </p:spPr>
      </p:pic>
      <p:pic>
        <p:nvPicPr>
          <p:cNvPr id="18" name="图片 17" descr="1906地震4.jpeg"/>
          <p:cNvPicPr>
            <a:picLocks noChangeAspect="1"/>
          </p:cNvPicPr>
          <p:nvPr>
            <p:custDataLst>
              <p:tags r:id="rId7"/>
            </p:custDataLst>
          </p:nvPr>
        </p:nvPicPr>
        <p:blipFill>
          <a:blip r:embed="rId8"/>
          <a:srcRect l="2160" t="3447" r="3046" b="3447"/>
          <a:stretch>
            <a:fillRect/>
          </a:stretch>
        </p:blipFill>
        <p:spPr>
          <a:xfrm>
            <a:off x="763905" y="3919855"/>
            <a:ext cx="4401820" cy="2832100"/>
          </a:xfrm>
          <a:prstGeom prst="rect">
            <a:avLst/>
          </a:prstGeom>
        </p:spPr>
      </p:pic>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98120" y="4304665"/>
            <a:ext cx="11294745" cy="2676525"/>
          </a:xfrm>
          <a:prstGeom prst="rect">
            <a:avLst/>
          </a:prstGeom>
          <a:noFill/>
        </p:spPr>
        <p:txBody>
          <a:bodyPr wrap="square" rtlCol="0" anchor="t">
            <a:spAutoFit/>
          </a:bodyPr>
          <a:p>
            <a:pPr indent="266700" algn="just" fontAlgn="auto"/>
            <a:r>
              <a:rPr lang="en-US" altLang="en-US" sz="2800">
                <a:solidFill>
                  <a:schemeClr val="bg1">
                    <a:lumMod val="85000"/>
                  </a:schemeClr>
                </a:solidFill>
                <a:latin typeface="Times New Roman" panose="02020603050405020304" charset="0"/>
                <a:ea typeface="等线" panose="02010600030101010101" charset="-122"/>
                <a:sym typeface="+mn-ea"/>
              </a:rPr>
              <a:t>   This evening, I went to</a:t>
            </a:r>
            <a:r>
              <a:rPr lang="en-US" altLang="en-US" sz="2800" b="1">
                <a:solidFill>
                  <a:schemeClr val="bg1">
                    <a:lumMod val="85000"/>
                  </a:schemeClr>
                </a:solidFill>
                <a:latin typeface="Times New Roman" panose="02020603050405020304" charset="0"/>
                <a:ea typeface="等线" panose="02010600030101010101" charset="-122"/>
                <a:sym typeface="+mn-ea"/>
              </a:rPr>
              <a:t> </a:t>
            </a:r>
            <a:r>
              <a:rPr lang="en-US" altLang="en-US" sz="2800" b="1">
                <a:solidFill>
                  <a:srgbClr val="0070C0"/>
                </a:solidFill>
                <a:latin typeface="Times New Roman" panose="02020603050405020304" charset="0"/>
                <a:ea typeface="等线" panose="02010600030101010101" charset="-122"/>
                <a:sym typeface="+mn-ea"/>
              </a:rPr>
              <a:t>Chinatown</a:t>
            </a:r>
            <a:r>
              <a:rPr lang="en-US" altLang="en-US" sz="2800">
                <a:solidFill>
                  <a:schemeClr val="bg1">
                    <a:lumMod val="85000"/>
                  </a:schemeClr>
                </a:solidFill>
                <a:latin typeface="Times New Roman" panose="02020603050405020304" charset="0"/>
                <a:ea typeface="等线" panose="02010600030101010101" charset="-122"/>
                <a:sym typeface="+mn-ea"/>
              </a:rPr>
              <a:t>. There were so many cafés and restaurants to choose from. </a:t>
            </a:r>
            <a:r>
              <a:rPr lang="en-US" altLang="en-US" sz="2800" b="1">
                <a:solidFill>
                  <a:srgbClr val="0070C0"/>
                </a:solidFill>
                <a:latin typeface="Times New Roman" panose="02020603050405020304" charset="0"/>
                <a:ea typeface="等线" panose="02010600030101010101" charset="-122"/>
                <a:sym typeface="+mn-ea"/>
              </a:rPr>
              <a:t>I selected a Cantonese restaurant</a:t>
            </a:r>
            <a:r>
              <a:rPr lang="en-US" altLang="en-US" sz="2800" b="1">
                <a:solidFill>
                  <a:schemeClr val="bg1">
                    <a:lumMod val="85000"/>
                  </a:schemeClr>
                </a:solidFill>
                <a:latin typeface="Times New Roman" panose="02020603050405020304" charset="0"/>
                <a:ea typeface="等线" panose="02010600030101010101" charset="-122"/>
                <a:sym typeface="+mn-ea"/>
              </a:rPr>
              <a:t> </a:t>
            </a:r>
            <a:r>
              <a:rPr lang="en-US" altLang="en-US" sz="2800">
                <a:solidFill>
                  <a:schemeClr val="bg1">
                    <a:lumMod val="85000"/>
                  </a:schemeClr>
                </a:solidFill>
                <a:latin typeface="Times New Roman" panose="02020603050405020304" charset="0"/>
                <a:ea typeface="等线" panose="02010600030101010101" charset="-122"/>
                <a:sym typeface="+mn-ea"/>
              </a:rPr>
              <a:t>that served its food on beautiful china plates. What great food!</a:t>
            </a:r>
            <a:endParaRPr lang="en-US" altLang="en-US" sz="2800">
              <a:solidFill>
                <a:schemeClr val="bg1">
                  <a:lumMod val="85000"/>
                </a:schemeClr>
              </a:solidFill>
              <a:latin typeface="Times New Roman" panose="02020603050405020304" charset="0"/>
              <a:ea typeface="等线" panose="02010600030101010101" charset="-122"/>
              <a:sym typeface="+mn-ea"/>
            </a:endParaRPr>
          </a:p>
          <a:p>
            <a:pPr indent="266700" algn="just" fontAlgn="auto"/>
            <a:r>
              <a:rPr lang="en-US" altLang="en-US" sz="2800">
                <a:solidFill>
                  <a:schemeClr val="bg1">
                    <a:lumMod val="85000"/>
                  </a:schemeClr>
                </a:solidFill>
                <a:latin typeface="Times New Roman" panose="02020603050405020304" charset="0"/>
                <a:ea typeface="等线" panose="02010600030101010101" charset="-122"/>
                <a:sym typeface="+mn-ea"/>
              </a:rPr>
              <a:t>  That’s enough for today. Tomorrow evening, I’m going to </a:t>
            </a:r>
            <a:r>
              <a:rPr lang="en-US" altLang="en-US" sz="2800" b="1">
                <a:solidFill>
                  <a:srgbClr val="0070C0"/>
                </a:solidFill>
                <a:latin typeface="Times New Roman" panose="02020603050405020304" charset="0"/>
                <a:ea typeface="等线" panose="02010600030101010101" charset="-122"/>
                <a:sym typeface="+mn-ea"/>
              </a:rPr>
              <a:t>a jazz bar </a:t>
            </a:r>
            <a:r>
              <a:rPr lang="en-US" altLang="en-US" sz="2800">
                <a:solidFill>
                  <a:schemeClr val="bg1">
                    <a:lumMod val="85000"/>
                  </a:schemeClr>
                </a:solidFill>
                <a:latin typeface="Times New Roman" panose="02020603050405020304" charset="0"/>
                <a:ea typeface="等线" panose="02010600030101010101" charset="-122"/>
                <a:sym typeface="+mn-ea"/>
              </a:rPr>
              <a:t>in the Richmond Distinct. Can’t wait!</a:t>
            </a:r>
            <a:endParaRPr lang="en-US" altLang="en-US" sz="2800" b="0">
              <a:solidFill>
                <a:schemeClr val="bg1">
                  <a:lumMod val="85000"/>
                </a:schemeClr>
              </a:solidFill>
              <a:latin typeface="Times New Roman" panose="02020603050405020304" charset="0"/>
              <a:ea typeface="等线" panose="02010600030101010101" charset="-122"/>
            </a:endParaRPr>
          </a:p>
          <a:p>
            <a:pPr indent="266700" algn="just" fontAlgn="auto"/>
            <a:endParaRPr lang="en-US" altLang="en-US" sz="2800" b="0">
              <a:solidFill>
                <a:schemeClr val="bg1">
                  <a:lumMod val="85000"/>
                </a:schemeClr>
              </a:solidFill>
              <a:latin typeface="Times New Roman" panose="02020603050405020304" charset="0"/>
              <a:ea typeface="等线" panose="02010600030101010101" charset="-122"/>
              <a:sym typeface="+mn-ea"/>
            </a:endParaRPr>
          </a:p>
        </p:txBody>
      </p:sp>
      <p:sp>
        <p:nvSpPr>
          <p:cNvPr id="101" name="文本框 100"/>
          <p:cNvSpPr txBox="1"/>
          <p:nvPr/>
        </p:nvSpPr>
        <p:spPr>
          <a:xfrm>
            <a:off x="70485" y="675005"/>
            <a:ext cx="11904980" cy="3107690"/>
          </a:xfrm>
          <a:prstGeom prst="rect">
            <a:avLst/>
          </a:prstGeom>
          <a:noFill/>
          <a:ln w="9525">
            <a:noFill/>
          </a:ln>
        </p:spPr>
        <p:txBody>
          <a:bodyPr wrap="square">
            <a:spAutoFit/>
          </a:bodyPr>
          <a:p>
            <a:pPr indent="266700"/>
            <a:r>
              <a:rPr lang="en-US" sz="2800">
                <a:solidFill>
                  <a:schemeClr val="bg1">
                    <a:lumMod val="85000"/>
                  </a:schemeClr>
                </a:solidFill>
                <a:latin typeface="Times New Roman" panose="02020603050405020304" charset="0"/>
                <a:ea typeface="等线" panose="02010600030101010101" charset="-122"/>
              </a:rPr>
              <a:t>   My hotel is near downtown, in the Mission District, one of the oldest parts of the city. Many of the people living here are from Mexico or Central America. This district used to be a poor area of town, but is now a centre for art, music, and food. In fact, an art movement called the “Mission School” started here. It’s influenced by graffiti art and comic art. I walked around looking at the street art for a few hours. It was quite modern and lively. Afterwards, I ate some delicious Mexican-Chinese noodles from a food truck. A real mix of cultures here!</a:t>
            </a:r>
            <a:endParaRPr lang="en-US" altLang="en-US" sz="2800">
              <a:solidFill>
                <a:schemeClr val="bg1">
                  <a:lumMod val="85000"/>
                </a:schemeClr>
              </a:solidFill>
              <a:latin typeface="Times New Roman" panose="02020603050405020304" charset="0"/>
              <a:ea typeface="等线" panose="02010600030101010101" charset="-122"/>
            </a:endParaRPr>
          </a:p>
        </p:txBody>
      </p:sp>
      <p:pic>
        <p:nvPicPr>
          <p:cNvPr id="6" name="图片 5" descr="C:\Users\bravolily\Downloads\d38a7f0f93ef65fb90fe3c15cb2fd954.jpegd38a7f0f93ef65fb90fe3c15cb2fd954"/>
          <p:cNvPicPr>
            <a:picLocks noChangeAspect="1"/>
          </p:cNvPicPr>
          <p:nvPr/>
        </p:nvPicPr>
        <p:blipFill>
          <a:blip r:embed="rId1"/>
          <a:srcRect r="758" b="12620"/>
          <a:stretch>
            <a:fillRect/>
          </a:stretch>
        </p:blipFill>
        <p:spPr>
          <a:xfrm>
            <a:off x="9236075" y="3367405"/>
            <a:ext cx="2955925" cy="2092325"/>
          </a:xfrm>
          <a:prstGeom prst="ellipse">
            <a:avLst/>
          </a:prstGeom>
        </p:spPr>
      </p:pic>
      <p:sp>
        <p:nvSpPr>
          <p:cNvPr id="7" name="文本框 6"/>
          <p:cNvSpPr txBox="1"/>
          <p:nvPr/>
        </p:nvSpPr>
        <p:spPr>
          <a:xfrm>
            <a:off x="1271270" y="1110615"/>
            <a:ext cx="11187430" cy="521970"/>
          </a:xfrm>
          <a:prstGeom prst="rect">
            <a:avLst/>
          </a:prstGeom>
          <a:solidFill>
            <a:schemeClr val="bg1"/>
          </a:solidFill>
          <a:ln w="9525">
            <a:noFill/>
          </a:ln>
        </p:spPr>
        <p:txBody>
          <a:bodyPr wrap="square">
            <a:spAutoFit/>
          </a:bodyPr>
          <a:p>
            <a:pPr indent="0" fontAlgn="auto"/>
            <a:r>
              <a:rPr lang="en-US" sz="2800" b="1">
                <a:solidFill>
                  <a:schemeClr val="accent5">
                    <a:lumMod val="50000"/>
                  </a:schemeClr>
                </a:solidFill>
                <a:latin typeface="Times New Roman" panose="02020603050405020304" charset="0"/>
                <a:ea typeface="等线" panose="02010600030101010101" charset="-122"/>
              </a:rPr>
              <a:t>Many of the people living here are from Mexico or Central America.</a:t>
            </a:r>
            <a:r>
              <a:rPr lang="en-US" altLang="en-US" sz="2800">
                <a:solidFill>
                  <a:schemeClr val="accent5">
                    <a:lumMod val="50000"/>
                  </a:schemeClr>
                </a:solidFill>
                <a:latin typeface="Times New Roman" panose="02020603050405020304" charset="0"/>
                <a:ea typeface="等线" panose="02010600030101010101" charset="-122"/>
              </a:rPr>
              <a:t> </a:t>
            </a:r>
            <a:endParaRPr lang="en-US" altLang="en-US" sz="2800" b="1">
              <a:solidFill>
                <a:schemeClr val="accent5">
                  <a:lumMod val="50000"/>
                </a:schemeClr>
              </a:solidFill>
              <a:latin typeface="Times New Roman" panose="02020603050405020304" charset="0"/>
              <a:ea typeface="等线" panose="02010600030101010101" charset="-122"/>
              <a:sym typeface="+mn-ea"/>
            </a:endParaRPr>
          </a:p>
        </p:txBody>
      </p:sp>
      <p:sp>
        <p:nvSpPr>
          <p:cNvPr id="8" name="文本框 7"/>
          <p:cNvSpPr txBox="1"/>
          <p:nvPr/>
        </p:nvSpPr>
        <p:spPr>
          <a:xfrm>
            <a:off x="8087995" y="2376805"/>
            <a:ext cx="2219325" cy="521970"/>
          </a:xfrm>
          <a:prstGeom prst="rect">
            <a:avLst/>
          </a:prstGeom>
          <a:noFill/>
        </p:spPr>
        <p:txBody>
          <a:bodyPr wrap="none" rtlCol="0" anchor="t">
            <a:spAutoFit/>
          </a:bodyPr>
          <a:p>
            <a:r>
              <a:rPr lang="en-US" sz="2800" b="1">
                <a:solidFill>
                  <a:schemeClr val="accent5">
                    <a:lumMod val="50000"/>
                  </a:schemeClr>
                </a:solidFill>
                <a:latin typeface="Times New Roman" panose="02020603050405020304" charset="0"/>
                <a:ea typeface="等线" panose="02010600030101010101" charset="-122"/>
                <a:sym typeface="+mn-ea"/>
              </a:rPr>
              <a:t>the street art</a:t>
            </a:r>
            <a:r>
              <a:rPr lang="en-US" sz="2800">
                <a:solidFill>
                  <a:schemeClr val="accent5">
                    <a:lumMod val="50000"/>
                  </a:schemeClr>
                </a:solidFill>
                <a:latin typeface="Times New Roman" panose="02020603050405020304" charset="0"/>
                <a:ea typeface="等线" panose="02010600030101010101" charset="-122"/>
                <a:sym typeface="+mn-ea"/>
              </a:rPr>
              <a:t> </a:t>
            </a:r>
            <a:endParaRPr lang="en-US" altLang="en-US" sz="2800">
              <a:solidFill>
                <a:schemeClr val="accent5">
                  <a:lumMod val="50000"/>
                </a:schemeClr>
              </a:solidFill>
              <a:latin typeface="Times New Roman" panose="02020603050405020304" charset="0"/>
              <a:ea typeface="等线" panose="02010600030101010101" charset="-122"/>
              <a:sym typeface="+mn-ea"/>
            </a:endParaRPr>
          </a:p>
        </p:txBody>
      </p:sp>
      <p:sp>
        <p:nvSpPr>
          <p:cNvPr id="9" name="文本框 8"/>
          <p:cNvSpPr txBox="1"/>
          <p:nvPr/>
        </p:nvSpPr>
        <p:spPr>
          <a:xfrm>
            <a:off x="1689100" y="2707005"/>
            <a:ext cx="4055110" cy="521970"/>
          </a:xfrm>
          <a:prstGeom prst="rect">
            <a:avLst/>
          </a:prstGeom>
          <a:noFill/>
          <a:extLst>
            <a:ext uri="{909E8E84-426E-40DD-AFC4-6F175D3DCCD1}">
              <a14:hiddenFill xmlns:a14="http://schemas.microsoft.com/office/drawing/2010/main">
                <a:solidFill>
                  <a:schemeClr val="bg1"/>
                </a:solidFill>
              </a14:hiddenFill>
            </a:ext>
          </a:extLst>
        </p:spPr>
        <p:txBody>
          <a:bodyPr wrap="none" rtlCol="0" anchor="t">
            <a:spAutoFit/>
          </a:bodyPr>
          <a:p>
            <a:pPr indent="266700"/>
            <a:r>
              <a:rPr lang="en-US" sz="2800" b="1">
                <a:solidFill>
                  <a:srgbClr val="FF0000"/>
                </a:solidFill>
                <a:latin typeface="Times New Roman" panose="02020603050405020304" charset="0"/>
                <a:ea typeface="等线" panose="02010600030101010101" charset="-122"/>
                <a:sym typeface="+mn-ea"/>
              </a:rPr>
              <a:t>quite modern and lively</a:t>
            </a:r>
            <a:endParaRPr lang="en-US" altLang="en-US" sz="2800" b="1">
              <a:solidFill>
                <a:srgbClr val="FF0000"/>
              </a:solidFill>
              <a:latin typeface="Times New Roman" panose="02020603050405020304" charset="0"/>
              <a:ea typeface="等线" panose="02010600030101010101" charset="-122"/>
              <a:sym typeface="+mn-ea"/>
            </a:endParaRPr>
          </a:p>
        </p:txBody>
      </p:sp>
      <p:sp>
        <p:nvSpPr>
          <p:cNvPr id="10" name="文本框 9"/>
          <p:cNvSpPr txBox="1"/>
          <p:nvPr/>
        </p:nvSpPr>
        <p:spPr>
          <a:xfrm>
            <a:off x="0" y="3168015"/>
            <a:ext cx="4401185" cy="521970"/>
          </a:xfrm>
          <a:prstGeom prst="rect">
            <a:avLst/>
          </a:prstGeom>
          <a:solidFill>
            <a:schemeClr val="bg1"/>
          </a:solidFill>
        </p:spPr>
        <p:txBody>
          <a:bodyPr wrap="none" rtlCol="0" anchor="t">
            <a:spAutoFit/>
          </a:bodyPr>
          <a:p>
            <a:pPr indent="266700" algn="l"/>
            <a:r>
              <a:rPr lang="en-US" sz="2800" b="1">
                <a:solidFill>
                  <a:schemeClr val="accent5">
                    <a:lumMod val="50000"/>
                  </a:schemeClr>
                </a:solidFill>
                <a:latin typeface="Times New Roman" panose="02020603050405020304" charset="0"/>
                <a:ea typeface="等线" panose="02010600030101010101" charset="-122"/>
                <a:sym typeface="+mn-ea"/>
              </a:rPr>
              <a:t>Mexican-Chinese noodles </a:t>
            </a:r>
            <a:endParaRPr lang="en-US" altLang="en-US" sz="2800" b="1">
              <a:solidFill>
                <a:schemeClr val="accent5">
                  <a:lumMod val="50000"/>
                </a:schemeClr>
              </a:solidFill>
              <a:latin typeface="Times New Roman" panose="02020603050405020304" charset="0"/>
              <a:ea typeface="等线" panose="02010600030101010101" charset="-122"/>
              <a:sym typeface="+mn-ea"/>
            </a:endParaRPr>
          </a:p>
        </p:txBody>
      </p:sp>
      <p:sp>
        <p:nvSpPr>
          <p:cNvPr id="11" name="文本框 10"/>
          <p:cNvSpPr txBox="1"/>
          <p:nvPr/>
        </p:nvSpPr>
        <p:spPr>
          <a:xfrm>
            <a:off x="5107940" y="3228975"/>
            <a:ext cx="4319905" cy="521970"/>
          </a:xfrm>
          <a:prstGeom prst="rect">
            <a:avLst/>
          </a:prstGeom>
          <a:solidFill>
            <a:schemeClr val="bg1"/>
          </a:solidFill>
        </p:spPr>
        <p:txBody>
          <a:bodyPr wrap="none" rtlCol="0" anchor="t">
            <a:spAutoFit/>
          </a:bodyPr>
          <a:p>
            <a:pPr algn="l"/>
            <a:r>
              <a:rPr lang="en-US" sz="2800" b="1">
                <a:solidFill>
                  <a:srgbClr val="FF0000"/>
                </a:solidFill>
                <a:latin typeface="Times New Roman" panose="02020603050405020304" charset="0"/>
                <a:ea typeface="等线" panose="02010600030101010101" charset="-122"/>
                <a:sym typeface="+mn-ea"/>
              </a:rPr>
              <a:t>A real mix of cultures here!</a:t>
            </a:r>
            <a:endParaRPr lang="en-US" altLang="en-US" sz="2800" b="1">
              <a:solidFill>
                <a:srgbClr val="FF0000"/>
              </a:solidFill>
              <a:latin typeface="Times New Roman" panose="02020603050405020304" charset="0"/>
              <a:ea typeface="等线" panose="02010600030101010101" charset="-122"/>
              <a:sym typeface="+mn-ea"/>
            </a:endParaRPr>
          </a:p>
        </p:txBody>
      </p:sp>
      <p:sp>
        <p:nvSpPr>
          <p:cNvPr id="45" name="文本框 44"/>
          <p:cNvSpPr txBox="1"/>
          <p:nvPr/>
        </p:nvSpPr>
        <p:spPr>
          <a:xfrm>
            <a:off x="1689100" y="207645"/>
            <a:ext cx="9803765" cy="583565"/>
          </a:xfrm>
          <a:prstGeom prst="rect">
            <a:avLst/>
          </a:prstGeom>
          <a:solidFill>
            <a:schemeClr val="accent4">
              <a:lumMod val="60000"/>
              <a:lumOff val="40000"/>
            </a:schemeClr>
          </a:solidFill>
        </p:spPr>
        <p:txBody>
          <a:bodyPr wrap="square" rtlCol="0">
            <a:spAutoFit/>
          </a:bodyPr>
          <a:p>
            <a:r>
              <a:rPr lang="en-US" altLang="zh-CN" sz="3200">
                <a:solidFill>
                  <a:schemeClr val="bg1"/>
                </a:solidFill>
                <a:latin typeface="Times New Roman" panose="02020603050405020304" charset="0"/>
                <a:cs typeface="Times New Roman" panose="02020603050405020304" charset="0"/>
              </a:rPr>
              <a:t>a </a:t>
            </a:r>
            <a:r>
              <a:rPr lang="en-US" altLang="zh-CN" sz="3200" b="1">
                <a:solidFill>
                  <a:schemeClr val="bg1"/>
                </a:solidFill>
                <a:latin typeface="Times New Roman" panose="02020603050405020304" charset="0"/>
                <a:cs typeface="Times New Roman" panose="02020603050405020304" charset="0"/>
              </a:rPr>
              <a:t>vibrant </a:t>
            </a:r>
            <a:r>
              <a:rPr lang="en-US" altLang="zh-CN" sz="3200">
                <a:solidFill>
                  <a:schemeClr val="bg1"/>
                </a:solidFill>
                <a:latin typeface="Times New Roman" panose="02020603050405020304" charset="0"/>
                <a:cs typeface="Times New Roman" panose="02020603050405020304" charset="0"/>
              </a:rPr>
              <a:t>city of</a:t>
            </a:r>
            <a:r>
              <a:rPr lang="en-US" altLang="zh-CN" sz="3200" b="1">
                <a:solidFill>
                  <a:schemeClr val="bg1"/>
                </a:solidFill>
                <a:latin typeface="Times New Roman" panose="02020603050405020304" charset="0"/>
                <a:cs typeface="Times New Roman" panose="02020603050405020304" charset="0"/>
              </a:rPr>
              <a:t> art</a:t>
            </a:r>
            <a:r>
              <a:rPr lang="en-US" altLang="zh-CN" sz="3200">
                <a:solidFill>
                  <a:schemeClr val="bg1"/>
                </a:solidFill>
                <a:latin typeface="Times New Roman" panose="02020603050405020304" charset="0"/>
                <a:cs typeface="Times New Roman" panose="02020603050405020304" charset="0"/>
              </a:rPr>
              <a:t>,</a:t>
            </a:r>
            <a:r>
              <a:rPr lang="en-US" altLang="zh-CN" sz="3200" b="1">
                <a:solidFill>
                  <a:schemeClr val="bg1"/>
                </a:solidFill>
                <a:latin typeface="Times New Roman" panose="02020603050405020304" charset="0"/>
                <a:cs typeface="Times New Roman" panose="02020603050405020304" charset="0"/>
              </a:rPr>
              <a:t> mixed culture</a:t>
            </a:r>
            <a:r>
              <a:rPr lang="en-US" altLang="zh-CN" sz="3200">
                <a:solidFill>
                  <a:schemeClr val="bg1"/>
                </a:solidFill>
                <a:latin typeface="Times New Roman" panose="02020603050405020304" charset="0"/>
                <a:cs typeface="Times New Roman" panose="02020603050405020304" charset="0"/>
              </a:rPr>
              <a:t> and </a:t>
            </a:r>
            <a:r>
              <a:rPr lang="en-US" altLang="zh-CN" sz="3200" b="1">
                <a:solidFill>
                  <a:schemeClr val="bg1"/>
                </a:solidFill>
                <a:latin typeface="Times New Roman" panose="02020603050405020304" charset="0"/>
                <a:cs typeface="Times New Roman" panose="02020603050405020304" charset="0"/>
              </a:rPr>
              <a:t>ethnic diversity</a:t>
            </a:r>
            <a:endParaRPr lang="en-US" altLang="zh-CN" sz="3200" b="1">
              <a:solidFill>
                <a:schemeClr val="bg1"/>
              </a:solidFill>
              <a:latin typeface="Times New Roman" panose="02020603050405020304" charset="0"/>
              <a:cs typeface="Times New Roman" panose="02020603050405020304" charset="0"/>
            </a:endParaRPr>
          </a:p>
        </p:txBody>
      </p:sp>
      <p:pic>
        <p:nvPicPr>
          <p:cNvPr id="12" name="图片 11" descr="C:\Users\bravolily\Downloads\e2797c3a022810a528b7a995d5fa33d7.jpege2797c3a022810a528b7a995d5fa33d7"/>
          <p:cNvPicPr>
            <a:picLocks noChangeAspect="1"/>
          </p:cNvPicPr>
          <p:nvPr/>
        </p:nvPicPr>
        <p:blipFill>
          <a:blip r:embed="rId2"/>
          <a:srcRect/>
          <a:stretch>
            <a:fillRect/>
          </a:stretch>
        </p:blipFill>
        <p:spPr>
          <a:xfrm>
            <a:off x="323215" y="4301490"/>
            <a:ext cx="3743325" cy="2382520"/>
          </a:xfrm>
          <a:prstGeom prst="ellipse">
            <a:avLst/>
          </a:prstGeom>
        </p:spPr>
      </p:pic>
      <p:sp>
        <p:nvSpPr>
          <p:cNvPr id="13" name="文本框 12"/>
          <p:cNvSpPr txBox="1"/>
          <p:nvPr/>
        </p:nvSpPr>
        <p:spPr>
          <a:xfrm>
            <a:off x="606425" y="3779520"/>
            <a:ext cx="7082155" cy="521970"/>
          </a:xfrm>
          <a:prstGeom prst="rect">
            <a:avLst/>
          </a:prstGeom>
          <a:noFill/>
        </p:spPr>
        <p:txBody>
          <a:bodyPr wrap="square" rtlCol="0">
            <a:spAutoFit/>
          </a:bodyPr>
          <a:p>
            <a:r>
              <a:rPr lang="en-US" altLang="zh-CN" sz="2800"/>
              <a:t>More examples of ethnic diversity:</a:t>
            </a:r>
            <a:endParaRPr lang="en-US" altLang="zh-CN" sz="2800"/>
          </a:p>
        </p:txBody>
      </p:sp>
      <p:pic>
        <p:nvPicPr>
          <p:cNvPr id="5" name="图片 4" descr="C:\Users\bravolily\Downloads\e1c8631c9bcd4d1d6772b156752be4fd.jpege1c8631c9bcd4d1d6772b156752be4fd"/>
          <p:cNvPicPr>
            <a:picLocks noChangeAspect="1"/>
          </p:cNvPicPr>
          <p:nvPr/>
        </p:nvPicPr>
        <p:blipFill>
          <a:blip r:embed="rId3"/>
          <a:srcRect/>
          <a:stretch>
            <a:fillRect/>
          </a:stretch>
        </p:blipFill>
        <p:spPr>
          <a:xfrm>
            <a:off x="6939915" y="791210"/>
            <a:ext cx="4514850" cy="2720975"/>
          </a:xfrm>
          <a:prstGeom prst="ellipse">
            <a:avLst/>
          </a:prstGeom>
        </p:spPr>
      </p:pic>
      <p:sp>
        <p:nvSpPr>
          <p:cNvPr id="14" name="文本框 13"/>
          <p:cNvSpPr txBox="1"/>
          <p:nvPr/>
        </p:nvSpPr>
        <p:spPr>
          <a:xfrm>
            <a:off x="323215" y="2376805"/>
            <a:ext cx="4152265" cy="521970"/>
          </a:xfrm>
          <a:prstGeom prst="rect">
            <a:avLst/>
          </a:prstGeom>
          <a:noFill/>
        </p:spPr>
        <p:txBody>
          <a:bodyPr wrap="none" rtlCol="0" anchor="t">
            <a:spAutoFit/>
          </a:bodyPr>
          <a:p>
            <a:pPr algn="l"/>
            <a:r>
              <a:rPr lang="en-US" sz="2800" b="1">
                <a:solidFill>
                  <a:schemeClr val="accent5">
                    <a:lumMod val="50000"/>
                  </a:schemeClr>
                </a:solidFill>
                <a:latin typeface="Times New Roman" panose="02020603050405020304" charset="0"/>
                <a:ea typeface="等线" panose="02010600030101010101" charset="-122"/>
                <a:sym typeface="+mn-ea"/>
              </a:rPr>
              <a:t> graffiti art and comic art </a:t>
            </a:r>
            <a:endParaRPr lang="en-US" altLang="en-US" sz="2800" b="1">
              <a:solidFill>
                <a:schemeClr val="accent5">
                  <a:lumMod val="50000"/>
                </a:schemeClr>
              </a:solidFill>
              <a:latin typeface="Times New Roman" panose="02020603050405020304" charset="0"/>
              <a:ea typeface="等线" panose="02010600030101010101" charset="-122"/>
              <a:sym typeface="+mn-ea"/>
            </a:endParaRPr>
          </a:p>
        </p:txBody>
      </p:sp>
      <p:pic>
        <p:nvPicPr>
          <p:cNvPr id="3" name="图片 2" descr="de49b2b9d8a62e4afa89e1df33fab0eb"/>
          <p:cNvPicPr>
            <a:picLocks noChangeAspect="1"/>
          </p:cNvPicPr>
          <p:nvPr/>
        </p:nvPicPr>
        <p:blipFill>
          <a:blip r:embed="rId4"/>
          <a:srcRect t="5663" b="-465"/>
          <a:stretch>
            <a:fillRect/>
          </a:stretch>
        </p:blipFill>
        <p:spPr>
          <a:xfrm>
            <a:off x="606425" y="977900"/>
            <a:ext cx="4384040" cy="2501900"/>
          </a:xfrm>
          <a:prstGeom prst="ellipse">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5"/>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8" grpId="0"/>
      <p:bldP spid="8" grpId="1"/>
      <p:bldP spid="14" grpId="0"/>
      <p:bldP spid="14" grpId="1"/>
      <p:bldP spid="9" grpId="0"/>
      <p:bldP spid="9" grpId="1"/>
      <p:bldP spid="11" grpId="0" animBg="1"/>
      <p:bldP spid="11" grpId="1" animBg="1"/>
      <p:bldP spid="10" grpId="0" bldLvl="0" animBg="1"/>
      <p:bldP spid="10" grpId="1" animBg="1"/>
      <p:bldP spid="13" grpId="0"/>
      <p:bldP spid="13" grpId="1"/>
      <p:bldP spid="4" grpId="0"/>
      <p:bldP spid="4" grpId="1"/>
      <p:bldP spid="45" grpId="0" animBg="1"/>
      <p:bldP spid="4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248920" y="982345"/>
            <a:ext cx="11158855" cy="5692775"/>
          </a:xfrm>
          <a:prstGeom prst="rect">
            <a:avLst/>
          </a:prstGeom>
          <a:noFill/>
          <a:ln w="9525">
            <a:noFill/>
          </a:ln>
        </p:spPr>
        <p:txBody>
          <a:bodyPr wrap="square">
            <a:spAutoFit/>
          </a:bodyPr>
          <a:p>
            <a:pPr indent="266700" algn="just" fontAlgn="auto"/>
            <a:r>
              <a:rPr lang="en-US" sz="2800">
                <a:solidFill>
                  <a:schemeClr val="bg1">
                    <a:lumMod val="85000"/>
                  </a:schemeClr>
                </a:solidFill>
                <a:latin typeface="Times New Roman" panose="02020603050405020304" charset="0"/>
                <a:ea typeface="等线" panose="02010600030101010101" charset="-122"/>
              </a:rPr>
              <a:t>   In the afternoon, I headed to a local museum that showed the historical changes in California. I learnt that America got California from Mexico in 1848. In the same year, gold was discovered near San Francisco, which started a gold rush. Over 300,000 people came from all over the world to seek their fortune, and San Francisco quickly became a big city. Many Chinese arrived during this period. To earn a living, some opened up shops and restaurants in Chinatown. Many others found jobs on farms, joined the gold rush, or went to build the railway that joined California to the eastern region of the country. The museum did a really good job of showing how America was built by immigrants from different countries and cultures. When these immigrants left their countries, they carried a bit of home in their hearts, and built a new home here.</a:t>
            </a:r>
            <a:endParaRPr lang="en-US" sz="2800">
              <a:solidFill>
                <a:schemeClr val="bg1">
                  <a:lumMod val="85000"/>
                </a:schemeClr>
              </a:solidFill>
              <a:latin typeface="Times New Roman" panose="02020603050405020304" charset="0"/>
              <a:ea typeface="等线" panose="02010600030101010101" charset="-122"/>
            </a:endParaRPr>
          </a:p>
          <a:p>
            <a:pPr indent="266700" algn="just" fontAlgn="auto"/>
            <a:endParaRPr lang="en-US" altLang="en-US" sz="2800">
              <a:solidFill>
                <a:schemeClr val="bg1">
                  <a:lumMod val="85000"/>
                </a:schemeClr>
              </a:solidFill>
              <a:latin typeface="Times New Roman" panose="02020603050405020304" charset="0"/>
              <a:ea typeface="等线" panose="02010600030101010101" charset="-122"/>
            </a:endParaRPr>
          </a:p>
        </p:txBody>
      </p:sp>
      <p:sp>
        <p:nvSpPr>
          <p:cNvPr id="5" name="文本框 4"/>
          <p:cNvSpPr txBox="1"/>
          <p:nvPr>
            <p:custDataLst>
              <p:tags r:id="rId1"/>
            </p:custDataLst>
          </p:nvPr>
        </p:nvSpPr>
        <p:spPr>
          <a:xfrm>
            <a:off x="3858895" y="404495"/>
            <a:ext cx="9534525" cy="425450"/>
          </a:xfrm>
          <a:prstGeom prst="rect">
            <a:avLst/>
          </a:prstGeom>
        </p:spPr>
        <p:txBody>
          <a:bodyPr wrap="square">
            <a:noAutofit/>
          </a:bodyPr>
          <a:lstStyle>
            <a:defPPr>
              <a:defRPr lang="zh-CN"/>
            </a:defPPr>
            <a:lvl1pPr>
              <a:defRPr>
                <a:solidFill>
                  <a:schemeClr val="tx1">
                    <a:lumMod val="65000"/>
                    <a:lumOff val="35000"/>
                  </a:schemeClr>
                </a:solidFill>
              </a:defRPr>
            </a:lvl1pPr>
          </a:lstStyle>
          <a:p>
            <a:r>
              <a:rPr lang="en-US" altLang="zh-CN" sz="3200"/>
              <a:t>What makes San Francisco such a city ?</a:t>
            </a:r>
            <a:endParaRPr lang="en-US" altLang="zh-CN" sz="3200"/>
          </a:p>
        </p:txBody>
      </p:sp>
      <p:sp>
        <p:nvSpPr>
          <p:cNvPr id="3" name="等腰三角形 2"/>
          <p:cNvSpPr/>
          <p:nvPr>
            <p:custDataLst>
              <p:tags r:id="rId2"/>
            </p:custDataLst>
          </p:nvPr>
        </p:nvSpPr>
        <p:spPr>
          <a:xfrm rot="-2700000">
            <a:off x="238338" y="392650"/>
            <a:ext cx="279133" cy="23208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custDataLst>
              <p:tags r:id="rId3"/>
            </p:custDataLst>
          </p:nvPr>
        </p:nvSpPr>
        <p:spPr>
          <a:xfrm>
            <a:off x="558800" y="527050"/>
            <a:ext cx="3121660" cy="455295"/>
          </a:xfrm>
          <a:prstGeom prst="rect">
            <a:avLst/>
          </a:prstGeom>
          <a:noFill/>
        </p:spPr>
        <p:txBody>
          <a:bodyPr wrap="square" rtlCol="0" anchor="b" anchorCtr="0">
            <a:noAutofit/>
          </a:bodyPr>
          <a:p>
            <a:r>
              <a:rPr lang="en-US" altLang="zh-CN" sz="3200" b="1">
                <a:solidFill>
                  <a:schemeClr val="accent3"/>
                </a:solidFill>
                <a:latin typeface="+mj-lt"/>
                <a:ea typeface="+mj-ea"/>
                <a:cs typeface="+mj-cs"/>
              </a:rPr>
              <a:t>Further Thinking</a:t>
            </a:r>
            <a:endParaRPr lang="en-US" altLang="zh-CN" sz="3200" b="1">
              <a:solidFill>
                <a:schemeClr val="accent3"/>
              </a:solidFill>
              <a:latin typeface="+mj-lt"/>
              <a:ea typeface="+mj-ea"/>
              <a:cs typeface="+mj-cs"/>
            </a:endParaRPr>
          </a:p>
        </p:txBody>
      </p:sp>
      <p:sp>
        <p:nvSpPr>
          <p:cNvPr id="7" name="文本框 6"/>
          <p:cNvSpPr txBox="1"/>
          <p:nvPr/>
        </p:nvSpPr>
        <p:spPr>
          <a:xfrm>
            <a:off x="5569585" y="1423670"/>
            <a:ext cx="7004050" cy="521970"/>
          </a:xfrm>
          <a:prstGeom prst="rect">
            <a:avLst/>
          </a:prstGeom>
          <a:solidFill>
            <a:schemeClr val="bg1"/>
          </a:solidFill>
          <a:ln w="9525">
            <a:noFill/>
          </a:ln>
        </p:spPr>
        <p:txBody>
          <a:bodyPr wrap="square">
            <a:spAutoFit/>
          </a:bodyPr>
          <a:p>
            <a:pPr indent="0" fontAlgn="auto"/>
            <a:r>
              <a:rPr lang="en-US" sz="2800">
                <a:solidFill>
                  <a:srgbClr val="FF0000"/>
                </a:solidFill>
                <a:latin typeface="Times New Roman" panose="02020603050405020304" charset="0"/>
                <a:ea typeface="等线" panose="02010600030101010101" charset="-122"/>
                <a:sym typeface="+mn-ea"/>
              </a:rPr>
              <a:t>America got California from Mexico </a:t>
            </a:r>
            <a:endParaRPr lang="en-US" altLang="en-US" sz="2800">
              <a:solidFill>
                <a:srgbClr val="FF0000"/>
              </a:solidFill>
              <a:latin typeface="Times New Roman" panose="02020603050405020304" charset="0"/>
              <a:ea typeface="等线" panose="02010600030101010101" charset="-122"/>
              <a:sym typeface="+mn-ea"/>
            </a:endParaRPr>
          </a:p>
        </p:txBody>
      </p:sp>
      <p:sp>
        <p:nvSpPr>
          <p:cNvPr id="6" name="文本框 5"/>
          <p:cNvSpPr txBox="1"/>
          <p:nvPr/>
        </p:nvSpPr>
        <p:spPr>
          <a:xfrm>
            <a:off x="9881870" y="982345"/>
            <a:ext cx="3167380" cy="521970"/>
          </a:xfrm>
          <a:prstGeom prst="rect">
            <a:avLst/>
          </a:prstGeom>
          <a:solidFill>
            <a:schemeClr val="bg1"/>
          </a:solidFill>
          <a:ln w="9525">
            <a:noFill/>
          </a:ln>
        </p:spPr>
        <p:txBody>
          <a:bodyPr wrap="square">
            <a:spAutoFit/>
          </a:bodyPr>
          <a:p>
            <a:pPr indent="0" fontAlgn="auto"/>
            <a:r>
              <a:rPr lang="en-US" altLang="en-US" sz="2800">
                <a:solidFill>
                  <a:srgbClr val="FF0000"/>
                </a:solidFill>
                <a:latin typeface="Times New Roman" panose="02020603050405020304" charset="0"/>
                <a:ea typeface="等线" panose="02010600030101010101" charset="-122"/>
                <a:sym typeface="+mn-ea"/>
              </a:rPr>
              <a:t>historical </a:t>
            </a:r>
            <a:endParaRPr lang="en-US" altLang="en-US" sz="2800">
              <a:solidFill>
                <a:srgbClr val="FF0000"/>
              </a:solidFill>
              <a:latin typeface="Times New Roman" panose="02020603050405020304" charset="0"/>
              <a:ea typeface="等线" panose="02010600030101010101" charset="-122"/>
              <a:sym typeface="+mn-ea"/>
            </a:endParaRPr>
          </a:p>
        </p:txBody>
      </p:sp>
      <p:sp>
        <p:nvSpPr>
          <p:cNvPr id="8" name="文本框 7"/>
          <p:cNvSpPr txBox="1"/>
          <p:nvPr/>
        </p:nvSpPr>
        <p:spPr>
          <a:xfrm>
            <a:off x="196850" y="1433830"/>
            <a:ext cx="1376045" cy="521970"/>
          </a:xfrm>
          <a:prstGeom prst="rect">
            <a:avLst/>
          </a:prstGeom>
          <a:solidFill>
            <a:schemeClr val="bg1"/>
          </a:solidFill>
          <a:ln w="9525">
            <a:noFill/>
          </a:ln>
        </p:spPr>
        <p:txBody>
          <a:bodyPr wrap="square">
            <a:spAutoFit/>
          </a:bodyPr>
          <a:p>
            <a:pPr indent="0" fontAlgn="auto"/>
            <a:r>
              <a:rPr lang="en-US" altLang="en-US" sz="2800">
                <a:solidFill>
                  <a:srgbClr val="FF0000"/>
                </a:solidFill>
                <a:latin typeface="Times New Roman" panose="02020603050405020304" charset="0"/>
                <a:ea typeface="等线" panose="02010600030101010101" charset="-122"/>
                <a:sym typeface="+mn-ea"/>
              </a:rPr>
              <a:t>changes</a:t>
            </a:r>
            <a:endParaRPr lang="en-US" altLang="en-US" sz="2800">
              <a:solidFill>
                <a:srgbClr val="FF0000"/>
              </a:solidFill>
              <a:latin typeface="Times New Roman" panose="02020603050405020304" charset="0"/>
              <a:ea typeface="等线" panose="02010600030101010101" charset="-122"/>
              <a:sym typeface="+mn-ea"/>
            </a:endParaRPr>
          </a:p>
        </p:txBody>
      </p:sp>
      <p:sp>
        <p:nvSpPr>
          <p:cNvPr id="9" name="文本框 8"/>
          <p:cNvSpPr txBox="1"/>
          <p:nvPr/>
        </p:nvSpPr>
        <p:spPr>
          <a:xfrm>
            <a:off x="1318260" y="2300605"/>
            <a:ext cx="1919605" cy="521970"/>
          </a:xfrm>
          <a:prstGeom prst="rect">
            <a:avLst/>
          </a:prstGeom>
          <a:solidFill>
            <a:schemeClr val="bg1"/>
          </a:solidFill>
          <a:ln w="9525">
            <a:noFill/>
          </a:ln>
        </p:spPr>
        <p:txBody>
          <a:bodyPr wrap="square">
            <a:spAutoFit/>
          </a:bodyPr>
          <a:p>
            <a:pPr indent="0" fontAlgn="auto"/>
            <a:r>
              <a:rPr lang="en-US" altLang="en-US" sz="2800">
                <a:solidFill>
                  <a:srgbClr val="FF0000"/>
                </a:solidFill>
                <a:latin typeface="Times New Roman" panose="02020603050405020304" charset="0"/>
                <a:ea typeface="等线" panose="02010600030101010101" charset="-122"/>
                <a:sym typeface="+mn-ea"/>
              </a:rPr>
              <a:t>a gold rush</a:t>
            </a:r>
            <a:endParaRPr lang="en-US" altLang="en-US" sz="2800">
              <a:solidFill>
                <a:srgbClr val="FF0000"/>
              </a:solidFill>
              <a:latin typeface="Times New Roman" panose="02020603050405020304" charset="0"/>
              <a:ea typeface="等线" panose="02010600030101010101" charset="-122"/>
              <a:sym typeface="+mn-ea"/>
            </a:endParaRPr>
          </a:p>
        </p:txBody>
      </p:sp>
      <p:sp>
        <p:nvSpPr>
          <p:cNvPr id="10" name="文本框 9"/>
          <p:cNvSpPr txBox="1"/>
          <p:nvPr/>
        </p:nvSpPr>
        <p:spPr>
          <a:xfrm>
            <a:off x="241300" y="3168015"/>
            <a:ext cx="5328285" cy="521970"/>
          </a:xfrm>
          <a:prstGeom prst="rect">
            <a:avLst/>
          </a:prstGeom>
          <a:solidFill>
            <a:schemeClr val="bg1"/>
          </a:solidFill>
          <a:ln w="9525">
            <a:noFill/>
          </a:ln>
        </p:spPr>
        <p:txBody>
          <a:bodyPr wrap="square">
            <a:spAutoFit/>
          </a:bodyPr>
          <a:p>
            <a:pPr indent="0" fontAlgn="auto"/>
            <a:r>
              <a:rPr lang="en-US" altLang="en-US" sz="2800">
                <a:solidFill>
                  <a:srgbClr val="FF0000"/>
                </a:solidFill>
                <a:latin typeface="Times New Roman" panose="02020603050405020304" charset="0"/>
                <a:ea typeface="等线" panose="02010600030101010101" charset="-122"/>
                <a:sym typeface="+mn-ea"/>
              </a:rPr>
              <a:t>Chinese arrived during this period.</a:t>
            </a:r>
            <a:endParaRPr lang="en-US" altLang="en-US" sz="2800">
              <a:solidFill>
                <a:srgbClr val="FF0000"/>
              </a:solidFill>
              <a:latin typeface="Times New Roman" panose="02020603050405020304" charset="0"/>
              <a:ea typeface="等线" panose="02010600030101010101" charset="-122"/>
              <a:sym typeface="+mn-ea"/>
            </a:endParaRPr>
          </a:p>
        </p:txBody>
      </p:sp>
      <p:sp>
        <p:nvSpPr>
          <p:cNvPr id="11" name="文本框 10"/>
          <p:cNvSpPr txBox="1"/>
          <p:nvPr/>
        </p:nvSpPr>
        <p:spPr>
          <a:xfrm>
            <a:off x="0" y="1851660"/>
            <a:ext cx="1318260" cy="521970"/>
          </a:xfrm>
          <a:prstGeom prst="rect">
            <a:avLst/>
          </a:prstGeom>
          <a:solidFill>
            <a:schemeClr val="bg1"/>
          </a:solidFill>
          <a:ln w="9525">
            <a:noFill/>
          </a:ln>
        </p:spPr>
        <p:txBody>
          <a:bodyPr wrap="square">
            <a:spAutoFit/>
          </a:bodyPr>
          <a:p>
            <a:pPr indent="0" fontAlgn="auto"/>
            <a:r>
              <a:rPr lang="en-US" altLang="en-US" sz="2800">
                <a:solidFill>
                  <a:srgbClr val="FF0000"/>
                </a:solidFill>
                <a:latin typeface="Times New Roman" panose="02020603050405020304" charset="0"/>
                <a:ea typeface="等线" panose="02010600030101010101" charset="-122"/>
                <a:sym typeface="+mn-ea"/>
              </a:rPr>
              <a:t>in 1848.</a:t>
            </a:r>
            <a:endParaRPr lang="en-US" altLang="en-US" sz="2800">
              <a:solidFill>
                <a:srgbClr val="FF0000"/>
              </a:solidFill>
              <a:latin typeface="Times New Roman" panose="02020603050405020304" charset="0"/>
              <a:ea typeface="等线" panose="02010600030101010101" charset="-122"/>
              <a:sym typeface="+mn-ea"/>
            </a:endParaRPr>
          </a:p>
        </p:txBody>
      </p:sp>
      <p:sp>
        <p:nvSpPr>
          <p:cNvPr id="12" name="文本框 11"/>
          <p:cNvSpPr txBox="1"/>
          <p:nvPr/>
        </p:nvSpPr>
        <p:spPr>
          <a:xfrm>
            <a:off x="276225" y="5213985"/>
            <a:ext cx="11104880" cy="953135"/>
          </a:xfrm>
          <a:prstGeom prst="rect">
            <a:avLst/>
          </a:prstGeom>
          <a:solidFill>
            <a:schemeClr val="bg1"/>
          </a:solidFill>
          <a:ln w="9525">
            <a:noFill/>
          </a:ln>
        </p:spPr>
        <p:txBody>
          <a:bodyPr wrap="square">
            <a:spAutoFit/>
          </a:bodyPr>
          <a:p>
            <a:pPr indent="0" fontAlgn="auto"/>
            <a:r>
              <a:rPr lang="en-US" sz="2800" u="sng">
                <a:solidFill>
                  <a:srgbClr val="FF0000"/>
                </a:solidFill>
                <a:latin typeface="Times New Roman" panose="02020603050405020304" charset="0"/>
                <a:ea typeface="等线" panose="02010600030101010101" charset="-122"/>
                <a:sym typeface="+mn-ea"/>
              </a:rPr>
              <a:t>When these immigrants left their countries, they carried a bit of home in their hearts, and built a new home here</a:t>
            </a:r>
            <a:r>
              <a:rPr lang="en-US" altLang="en-US" sz="2800" u="sng">
                <a:solidFill>
                  <a:srgbClr val="FF0000"/>
                </a:solidFill>
                <a:latin typeface="Times New Roman" panose="02020603050405020304" charset="0"/>
                <a:ea typeface="等线" panose="02010600030101010101" charset="-122"/>
                <a:sym typeface="+mn-ea"/>
              </a:rPr>
              <a:t>.</a:t>
            </a:r>
            <a:endParaRPr lang="en-US" altLang="en-US" sz="2800" u="sng">
              <a:solidFill>
                <a:srgbClr val="FF0000"/>
              </a:solidFill>
              <a:latin typeface="Times New Roman" panose="02020603050405020304" charset="0"/>
              <a:ea typeface="等线" panose="02010600030101010101" charset="-122"/>
              <a:sym typeface="+mn-ea"/>
            </a:endParaRPr>
          </a:p>
        </p:txBody>
      </p:sp>
      <p:pic>
        <p:nvPicPr>
          <p:cNvPr id="13" name="图片 12" descr="a681a5440a6cd00ac00c9a80377f5538"/>
          <p:cNvPicPr>
            <a:picLocks noChangeAspect="1"/>
          </p:cNvPicPr>
          <p:nvPr/>
        </p:nvPicPr>
        <p:blipFill>
          <a:blip r:embed="rId4"/>
          <a:stretch>
            <a:fillRect/>
          </a:stretch>
        </p:blipFill>
        <p:spPr>
          <a:xfrm>
            <a:off x="662940" y="1410335"/>
            <a:ext cx="5149215" cy="3375660"/>
          </a:xfrm>
          <a:prstGeom prst="rect">
            <a:avLst/>
          </a:prstGeom>
        </p:spPr>
      </p:pic>
      <p:pic>
        <p:nvPicPr>
          <p:cNvPr id="14" name="图片 13" descr="C:\Users\bravolily\Downloads\c1e2a31dbb0083dd52f102c489e00d9a.jpegc1e2a31dbb0083dd52f102c489e00d9a"/>
          <p:cNvPicPr>
            <a:picLocks noChangeAspect="1"/>
          </p:cNvPicPr>
          <p:nvPr/>
        </p:nvPicPr>
        <p:blipFill>
          <a:blip r:embed="rId5"/>
          <a:srcRect/>
          <a:stretch>
            <a:fillRect/>
          </a:stretch>
        </p:blipFill>
        <p:spPr>
          <a:xfrm>
            <a:off x="6028055" y="1181735"/>
            <a:ext cx="5195570" cy="3616325"/>
          </a:xfrm>
          <a:prstGeom prst="rect">
            <a:avLst/>
          </a:prstGeom>
        </p:spPr>
      </p:pic>
      <p:sp>
        <p:nvSpPr>
          <p:cNvPr id="15" name="文本框 14"/>
          <p:cNvSpPr txBox="1"/>
          <p:nvPr/>
        </p:nvSpPr>
        <p:spPr>
          <a:xfrm>
            <a:off x="95250" y="6168390"/>
            <a:ext cx="12397740" cy="521970"/>
          </a:xfrm>
          <a:prstGeom prst="rect">
            <a:avLst/>
          </a:prstGeom>
          <a:solidFill>
            <a:schemeClr val="bg1"/>
          </a:solidFill>
          <a:ln w="9525">
            <a:noFill/>
          </a:ln>
        </p:spPr>
        <p:txBody>
          <a:bodyPr wrap="square">
            <a:spAutoFit/>
          </a:bodyPr>
          <a:p>
            <a:pPr indent="0" fontAlgn="auto"/>
            <a:r>
              <a:rPr lang="en-US" altLang="en-US" sz="2800">
                <a:solidFill>
                  <a:srgbClr val="0070C0"/>
                </a:solidFill>
                <a:latin typeface="Times New Roman" panose="02020603050405020304" charset="0"/>
                <a:ea typeface="等线" panose="02010600030101010101" charset="-122"/>
                <a:sym typeface="+mn-ea"/>
              </a:rPr>
              <a:t>These immigrants left their countries, but they brought their culture to the new city.</a:t>
            </a:r>
            <a:endParaRPr lang="en-US" altLang="en-US" sz="2800">
              <a:solidFill>
                <a:srgbClr val="0070C0"/>
              </a:solidFill>
              <a:latin typeface="Times New Roman" panose="02020603050405020304" charset="0"/>
              <a:ea typeface="等线" panose="02010600030101010101" charset="-122"/>
              <a:sym typeface="+mn-ea"/>
            </a:endParaRPr>
          </a:p>
        </p:txBody>
      </p:sp>
      <p:sp>
        <p:nvSpPr>
          <p:cNvPr id="45" name="文本框 44"/>
          <p:cNvSpPr txBox="1"/>
          <p:nvPr/>
        </p:nvSpPr>
        <p:spPr>
          <a:xfrm>
            <a:off x="1908175" y="951230"/>
            <a:ext cx="7191375" cy="583565"/>
          </a:xfrm>
          <a:prstGeom prst="rect">
            <a:avLst/>
          </a:prstGeom>
          <a:solidFill>
            <a:schemeClr val="accent4">
              <a:lumMod val="60000"/>
              <a:lumOff val="40000"/>
            </a:schemeClr>
          </a:solidFill>
        </p:spPr>
        <p:txBody>
          <a:bodyPr wrap="square" rtlCol="0">
            <a:spAutoFit/>
          </a:bodyPr>
          <a:p>
            <a:r>
              <a:rPr lang="en-US" altLang="zh-CN" sz="3200">
                <a:solidFill>
                  <a:schemeClr val="bg1"/>
                </a:solidFill>
                <a:latin typeface="Times New Roman" panose="02020603050405020304" charset="0"/>
                <a:cs typeface="Times New Roman" panose="02020603050405020304" charset="0"/>
              </a:rPr>
              <a:t>a </a:t>
            </a:r>
            <a:r>
              <a:rPr lang="en-US" altLang="zh-CN" sz="3200" b="1">
                <a:solidFill>
                  <a:schemeClr val="bg1"/>
                </a:solidFill>
                <a:latin typeface="Times New Roman" panose="02020603050405020304" charset="0"/>
                <a:cs typeface="Times New Roman" panose="02020603050405020304" charset="0"/>
              </a:rPr>
              <a:t>pioneering </a:t>
            </a:r>
            <a:r>
              <a:rPr lang="en-US" altLang="zh-CN" sz="3200">
                <a:solidFill>
                  <a:schemeClr val="bg1"/>
                </a:solidFill>
                <a:latin typeface="Times New Roman" panose="02020603050405020304" charset="0"/>
                <a:cs typeface="Times New Roman" panose="02020603050405020304" charset="0"/>
              </a:rPr>
              <a:t>city with many </a:t>
            </a:r>
            <a:r>
              <a:rPr lang="en-US" altLang="zh-CN" sz="3200" b="1">
                <a:solidFill>
                  <a:schemeClr val="bg1"/>
                </a:solidFill>
                <a:latin typeface="Times New Roman" panose="02020603050405020304" charset="0"/>
                <a:cs typeface="Times New Roman" panose="02020603050405020304" charset="0"/>
              </a:rPr>
              <a:t>immigrants</a:t>
            </a:r>
            <a:endParaRPr lang="en-US" altLang="zh-CN" sz="3200" b="1">
              <a:solidFill>
                <a:schemeClr val="bg1"/>
              </a:solidFill>
              <a:latin typeface="Times New Roman" panose="02020603050405020304" charset="0"/>
              <a:cs typeface="Times New Roman" panose="02020603050405020304" charset="0"/>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animBg="1"/>
      <p:bldP spid="6" grpId="1" animBg="1"/>
      <p:bldP spid="8" grpId="0" animBg="1"/>
      <p:bldP spid="8" grpId="1" animBg="1"/>
      <p:bldP spid="7" grpId="0" animBg="1"/>
      <p:bldP spid="7" grpId="1" animBg="1"/>
      <p:bldP spid="11" grpId="0" animBg="1"/>
      <p:bldP spid="11" grpId="1" animBg="1"/>
      <p:bldP spid="9" grpId="0" animBg="1"/>
      <p:bldP spid="9" grpId="1" animBg="1"/>
      <p:bldP spid="10" grpId="0" animBg="1"/>
      <p:bldP spid="10" grpId="1" animBg="1"/>
      <p:bldP spid="12" grpId="0" animBg="1"/>
      <p:bldP spid="12" grpId="1" animBg="1"/>
      <p:bldP spid="15" grpId="0" animBg="1"/>
      <p:bldP spid="15" grpId="1" animBg="1"/>
      <p:bldP spid="45" grpId="0" animBg="1"/>
      <p:bldP spid="4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custDataLst>
              <p:tags r:id="rId1"/>
            </p:custDataLst>
          </p:nvPr>
        </p:nvSpPr>
        <p:spPr>
          <a:xfrm>
            <a:off x="766128" y="4443"/>
            <a:ext cx="9008461" cy="110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a:bodyPr>
          <a:lstStyle>
            <a:defPPr>
              <a:defRPr lang="zh-CN"/>
            </a:defPPr>
            <a:lvl1pPr marL="914400" indent="-914400" eaLnBrk="1" hangingPunct="1">
              <a:lnSpc>
                <a:spcPct val="90000"/>
              </a:lnSpc>
              <a:defRPr sz="4400">
                <a:latin typeface="+mj-lt"/>
                <a:ea typeface="+mj-ea"/>
                <a:cs typeface="+mj-cs"/>
              </a:defRPr>
            </a:lvl1pPr>
            <a:lvl2pPr marL="914400" indent="-914400">
              <a:lnSpc>
                <a:spcPct val="90000"/>
              </a:lnSpc>
              <a:defRPr sz="4400">
                <a:latin typeface="Calibri" panose="020F0502020204030204" charset="0"/>
                <a:ea typeface="微软雅黑" panose="020B0503020204020204" charset="-122"/>
              </a:defRPr>
            </a:lvl2pPr>
            <a:lvl3pPr indent="-914400">
              <a:lnSpc>
                <a:spcPct val="90000"/>
              </a:lnSpc>
              <a:defRPr sz="4400">
                <a:latin typeface="Calibri" panose="020F0502020204030204" charset="0"/>
                <a:ea typeface="微软雅黑" panose="020B0503020204020204" charset="-122"/>
              </a:defRPr>
            </a:lvl3pPr>
            <a:lvl4pPr marL="914400" indent="-914400">
              <a:lnSpc>
                <a:spcPct val="90000"/>
              </a:lnSpc>
              <a:defRPr sz="4400">
                <a:latin typeface="Calibri" panose="020F0502020204030204" charset="0"/>
                <a:ea typeface="微软雅黑" panose="020B0503020204020204" charset="-122"/>
              </a:defRPr>
            </a:lvl4pPr>
            <a:lvl5pPr marL="914400" indent="-914400">
              <a:lnSpc>
                <a:spcPct val="90000"/>
              </a:lnSpc>
              <a:defRPr sz="4400">
                <a:latin typeface="Calibri" panose="020F0502020204030204" charset="0"/>
                <a:ea typeface="微软雅黑" panose="020B0503020204020204" charset="-122"/>
              </a:defRPr>
            </a:lvl5pPr>
            <a:lvl6pPr marL="1371600" indent="-914400" fontAlgn="base">
              <a:lnSpc>
                <a:spcPct val="90000"/>
              </a:lnSpc>
              <a:spcBef>
                <a:spcPct val="0"/>
              </a:spcBef>
              <a:spcAft>
                <a:spcPct val="0"/>
              </a:spcAft>
              <a:defRPr sz="4400">
                <a:latin typeface="Calibri" panose="020F0502020204030204" charset="0"/>
                <a:ea typeface="微软雅黑" panose="020B0503020204020204" charset="-122"/>
              </a:defRPr>
            </a:lvl6pPr>
            <a:lvl7pPr marL="1828800" indent="-914400" fontAlgn="base">
              <a:lnSpc>
                <a:spcPct val="90000"/>
              </a:lnSpc>
              <a:spcBef>
                <a:spcPct val="0"/>
              </a:spcBef>
              <a:spcAft>
                <a:spcPct val="0"/>
              </a:spcAft>
              <a:defRPr sz="4400">
                <a:latin typeface="Calibri" panose="020F0502020204030204" charset="0"/>
                <a:ea typeface="微软雅黑" panose="020B0503020204020204" charset="-122"/>
              </a:defRPr>
            </a:lvl7pPr>
            <a:lvl8pPr marL="2286000" indent="-914400" fontAlgn="base">
              <a:lnSpc>
                <a:spcPct val="90000"/>
              </a:lnSpc>
              <a:spcBef>
                <a:spcPct val="0"/>
              </a:spcBef>
              <a:spcAft>
                <a:spcPct val="0"/>
              </a:spcAft>
              <a:defRPr sz="4400">
                <a:latin typeface="Calibri" panose="020F0502020204030204" charset="0"/>
                <a:ea typeface="微软雅黑" panose="020B0503020204020204" charset="-122"/>
              </a:defRPr>
            </a:lvl8pPr>
            <a:lvl9pPr marL="2743200" indent="-914400" fontAlgn="base">
              <a:lnSpc>
                <a:spcPct val="90000"/>
              </a:lnSpc>
              <a:spcBef>
                <a:spcPct val="0"/>
              </a:spcBef>
              <a:spcAft>
                <a:spcPct val="0"/>
              </a:spcAft>
              <a:defRPr sz="4400">
                <a:latin typeface="Calibri" panose="020F0502020204030204" charset="0"/>
                <a:ea typeface="微软雅黑" panose="020B0503020204020204" charset="-122"/>
              </a:defRPr>
            </a:lvl9pPr>
          </a:lstStyle>
          <a:p>
            <a:r>
              <a:rPr lang="en-US" altLang="zh-CN" sz="3200" dirty="0">
                <a:solidFill>
                  <a:schemeClr val="accent3"/>
                </a:solidFill>
              </a:rPr>
              <a:t>Summary:</a:t>
            </a:r>
            <a:endParaRPr lang="en-US" altLang="zh-CN" sz="3200" dirty="0">
              <a:solidFill>
                <a:schemeClr val="accent3"/>
              </a:solidFill>
            </a:endParaRPr>
          </a:p>
        </p:txBody>
      </p:sp>
      <p:sp>
        <p:nvSpPr>
          <p:cNvPr id="15" name="文本框 14"/>
          <p:cNvSpPr txBox="1"/>
          <p:nvPr>
            <p:custDataLst>
              <p:tags r:id="rId2"/>
            </p:custDataLst>
          </p:nvPr>
        </p:nvSpPr>
        <p:spPr>
          <a:xfrm>
            <a:off x="960755" y="951865"/>
            <a:ext cx="10624820" cy="81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defPPr>
              <a:defRPr lang="zh-CN"/>
            </a:defPPr>
            <a:lvl1pPr eaLnBrk="1" hangingPunct="1">
              <a:lnSpc>
                <a:spcPct val="100000"/>
              </a:lnSpc>
              <a:buFont typeface="Arial" panose="020B0604020202020204" pitchFamily="34" charset="0"/>
              <a:buNone/>
              <a:defRPr sz="1800">
                <a:latin typeface="+mn-lt"/>
                <a:ea typeface="微软雅黑" panose="020B0503020204020204"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9pPr>
          </a:lstStyle>
          <a:p>
            <a:r>
              <a:rPr lang="en-US" altLang="zh-CN" sz="2800" dirty="0">
                <a:solidFill>
                  <a:schemeClr val="tx1">
                    <a:lumMod val="65000"/>
                    <a:lumOff val="35000"/>
                  </a:schemeClr>
                </a:solidFill>
                <a:ea typeface="+mn-ea"/>
              </a:rPr>
              <a:t>What can we learn about San Francisco through this journal?</a:t>
            </a:r>
            <a:endParaRPr lang="en-US" altLang="zh-CN" sz="2800" dirty="0">
              <a:solidFill>
                <a:schemeClr val="tx1">
                  <a:lumMod val="65000"/>
                  <a:lumOff val="35000"/>
                </a:schemeClr>
              </a:solidFill>
              <a:ea typeface="+mn-ea"/>
            </a:endParaRPr>
          </a:p>
        </p:txBody>
      </p:sp>
      <p:sp>
        <p:nvSpPr>
          <p:cNvPr id="2" name="椭圆 36"/>
          <p:cNvSpPr>
            <a:spLocks noChangeAspect="1" noChangeArrowheads="1"/>
          </p:cNvSpPr>
          <p:nvPr>
            <p:custDataLst>
              <p:tags r:id="rId3"/>
            </p:custDataLst>
          </p:nvPr>
        </p:nvSpPr>
        <p:spPr bwMode="auto">
          <a:xfrm>
            <a:off x="766378" y="2855620"/>
            <a:ext cx="194061" cy="179387"/>
          </a:xfrm>
          <a:prstGeom prst="ellipse">
            <a:avLst/>
          </a:prstGeom>
          <a:solidFill>
            <a:schemeClr val="accent1"/>
          </a:solidFill>
          <a:ln w="12700">
            <a:solidFill>
              <a:schemeClr val="bg1"/>
            </a:solidFill>
            <a:beve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9pPr>
          </a:lstStyle>
          <a:p>
            <a:pPr eaLnBrk="1" hangingPunct="1">
              <a:lnSpc>
                <a:spcPct val="100000"/>
              </a:lnSpc>
              <a:spcBef>
                <a:spcPct val="0"/>
              </a:spcBef>
              <a:buFont typeface="Arial" panose="020B0604020202020204" pitchFamily="34" charset="0"/>
              <a:buNone/>
            </a:pPr>
            <a:endParaRPr lang="zh-CN" altLang="zh-CN" sz="1800">
              <a:latin typeface="+mn-lt"/>
              <a:ea typeface="+mn-ea"/>
            </a:endParaRPr>
          </a:p>
        </p:txBody>
      </p:sp>
      <p:sp>
        <p:nvSpPr>
          <p:cNvPr id="3" name="椭圆 36"/>
          <p:cNvSpPr>
            <a:spLocks noChangeAspect="1" noChangeArrowheads="1"/>
          </p:cNvSpPr>
          <p:nvPr>
            <p:custDataLst>
              <p:tags r:id="rId4"/>
            </p:custDataLst>
          </p:nvPr>
        </p:nvSpPr>
        <p:spPr bwMode="auto">
          <a:xfrm>
            <a:off x="766378" y="3881257"/>
            <a:ext cx="194061" cy="179387"/>
          </a:xfrm>
          <a:prstGeom prst="ellipse">
            <a:avLst/>
          </a:prstGeom>
          <a:solidFill>
            <a:schemeClr val="accent2"/>
          </a:solidFill>
          <a:ln w="12700">
            <a:solidFill>
              <a:schemeClr val="bg1"/>
            </a:solidFill>
            <a:beve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9pPr>
          </a:lstStyle>
          <a:p>
            <a:pPr eaLnBrk="1" hangingPunct="1">
              <a:lnSpc>
                <a:spcPct val="100000"/>
              </a:lnSpc>
              <a:spcBef>
                <a:spcPct val="0"/>
              </a:spcBef>
              <a:buFont typeface="Arial" panose="020B0604020202020204" pitchFamily="34" charset="0"/>
              <a:buNone/>
            </a:pPr>
            <a:endParaRPr lang="zh-CN" altLang="zh-CN" sz="1800">
              <a:latin typeface="+mn-lt"/>
              <a:ea typeface="+mn-ea"/>
            </a:endParaRPr>
          </a:p>
        </p:txBody>
      </p:sp>
      <p:sp>
        <p:nvSpPr>
          <p:cNvPr id="48" name="椭圆 36"/>
          <p:cNvSpPr>
            <a:spLocks noChangeAspect="1" noChangeArrowheads="1"/>
          </p:cNvSpPr>
          <p:nvPr>
            <p:custDataLst>
              <p:tags r:id="rId5"/>
            </p:custDataLst>
          </p:nvPr>
        </p:nvSpPr>
        <p:spPr bwMode="auto">
          <a:xfrm>
            <a:off x="766378" y="4894194"/>
            <a:ext cx="194061" cy="179387"/>
          </a:xfrm>
          <a:prstGeom prst="ellipse">
            <a:avLst/>
          </a:prstGeom>
          <a:solidFill>
            <a:schemeClr val="accent3"/>
          </a:solidFill>
          <a:ln w="12700">
            <a:solidFill>
              <a:schemeClr val="bg1"/>
            </a:solidFill>
            <a:beve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9pPr>
          </a:lstStyle>
          <a:p>
            <a:pPr eaLnBrk="1" hangingPunct="1">
              <a:lnSpc>
                <a:spcPct val="100000"/>
              </a:lnSpc>
              <a:spcBef>
                <a:spcPct val="0"/>
              </a:spcBef>
              <a:buFont typeface="Arial" panose="020B0604020202020204" pitchFamily="34" charset="0"/>
              <a:buNone/>
            </a:pPr>
            <a:endParaRPr lang="zh-CN" altLang="zh-CN" sz="1800">
              <a:latin typeface="+mn-lt"/>
              <a:ea typeface="+mn-ea"/>
            </a:endParaRPr>
          </a:p>
        </p:txBody>
      </p:sp>
      <p:sp>
        <p:nvSpPr>
          <p:cNvPr id="60" name="椭圆 36"/>
          <p:cNvSpPr>
            <a:spLocks noChangeAspect="1" noChangeArrowheads="1"/>
          </p:cNvSpPr>
          <p:nvPr>
            <p:custDataLst>
              <p:tags r:id="rId6"/>
            </p:custDataLst>
          </p:nvPr>
        </p:nvSpPr>
        <p:spPr bwMode="auto">
          <a:xfrm>
            <a:off x="766378" y="5907131"/>
            <a:ext cx="194061" cy="179387"/>
          </a:xfrm>
          <a:prstGeom prst="ellipse">
            <a:avLst/>
          </a:prstGeom>
          <a:solidFill>
            <a:schemeClr val="accent4"/>
          </a:solidFill>
          <a:ln w="12700">
            <a:solidFill>
              <a:schemeClr val="bg1"/>
            </a:solidFill>
            <a:beve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9pPr>
          </a:lstStyle>
          <a:p>
            <a:pPr eaLnBrk="1" hangingPunct="1">
              <a:lnSpc>
                <a:spcPct val="100000"/>
              </a:lnSpc>
              <a:spcBef>
                <a:spcPct val="0"/>
              </a:spcBef>
              <a:buFont typeface="Arial" panose="020B0604020202020204" pitchFamily="34" charset="0"/>
              <a:buNone/>
            </a:pPr>
            <a:endParaRPr lang="zh-CN" altLang="zh-CN" sz="1800">
              <a:latin typeface="+mn-lt"/>
              <a:ea typeface="+mn-ea"/>
            </a:endParaRPr>
          </a:p>
        </p:txBody>
      </p:sp>
      <p:sp>
        <p:nvSpPr>
          <p:cNvPr id="5" name="文本框 4"/>
          <p:cNvSpPr txBox="1"/>
          <p:nvPr>
            <p:custDataLst>
              <p:tags r:id="rId7"/>
            </p:custDataLst>
          </p:nvPr>
        </p:nvSpPr>
        <p:spPr>
          <a:xfrm>
            <a:off x="1106170" y="2757805"/>
            <a:ext cx="64960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nchorCtr="0">
            <a:noAutofit/>
          </a:bodyPr>
          <a:lstStyle>
            <a:defPPr>
              <a:defRPr lang="zh-CN"/>
            </a:defPPr>
            <a:lvl1pPr eaLnBrk="1" hangingPunct="1">
              <a:lnSpc>
                <a:spcPct val="100000"/>
              </a:lnSpc>
              <a:buFont typeface="Arial" panose="020B0604020202020204" pitchFamily="34" charset="0"/>
              <a:buNone/>
              <a:defRPr sz="2000" b="1">
                <a:solidFill>
                  <a:schemeClr val="accent2"/>
                </a:solidFill>
                <a:latin typeface="+mj-lt"/>
                <a:ea typeface="微软雅黑" panose="020B0503020204020204"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9pPr>
          </a:lstStyle>
          <a:p>
            <a:pPr marL="0" indent="0" algn="l">
              <a:lnSpc>
                <a:spcPct val="100000"/>
              </a:lnSpc>
              <a:spcBef>
                <a:spcPts val="0"/>
              </a:spcBef>
              <a:spcAft>
                <a:spcPts val="0"/>
              </a:spcAft>
              <a:buSzPct val="100000"/>
            </a:pPr>
            <a:r>
              <a:rPr lang="en-US" altLang="zh-CN" sz="2700" dirty="0">
                <a:solidFill>
                  <a:schemeClr val="tx1">
                    <a:lumMod val="65000"/>
                    <a:lumOff val="35000"/>
                  </a:schemeClr>
                </a:solidFill>
                <a:ea typeface="+mj-ea"/>
                <a:cs typeface="+mj-cs"/>
              </a:rPr>
              <a:t> newly-born; tough and wonderful</a:t>
            </a:r>
            <a:endParaRPr lang="en-US" altLang="zh-CN" sz="2700" dirty="0">
              <a:solidFill>
                <a:schemeClr val="tx1">
                  <a:lumMod val="65000"/>
                  <a:lumOff val="35000"/>
                </a:schemeClr>
              </a:solidFill>
              <a:ea typeface="+mj-ea"/>
              <a:cs typeface="+mj-cs"/>
            </a:endParaRPr>
          </a:p>
        </p:txBody>
      </p:sp>
      <p:sp>
        <p:nvSpPr>
          <p:cNvPr id="6" name="文本框 5"/>
          <p:cNvSpPr txBox="1"/>
          <p:nvPr>
            <p:custDataLst>
              <p:tags r:id="rId8"/>
            </p:custDataLst>
          </p:nvPr>
        </p:nvSpPr>
        <p:spPr>
          <a:xfrm>
            <a:off x="1106170" y="3783330"/>
            <a:ext cx="619633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nchorCtr="0">
            <a:noAutofit/>
          </a:bodyPr>
          <a:lstStyle>
            <a:defPPr>
              <a:defRPr lang="zh-CN"/>
            </a:defPPr>
            <a:lvl1pPr eaLnBrk="1" hangingPunct="1">
              <a:lnSpc>
                <a:spcPct val="100000"/>
              </a:lnSpc>
              <a:buFont typeface="Arial" panose="020B0604020202020204" pitchFamily="34" charset="0"/>
              <a:buNone/>
              <a:defRPr sz="2000" b="1">
                <a:solidFill>
                  <a:schemeClr val="accent2"/>
                </a:solidFill>
                <a:latin typeface="+mj-lt"/>
                <a:ea typeface="微软雅黑" panose="020B0503020204020204"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9pPr>
          </a:lstStyle>
          <a:p>
            <a:pPr marL="0" indent="0" algn="l">
              <a:lnSpc>
                <a:spcPct val="100000"/>
              </a:lnSpc>
              <a:spcBef>
                <a:spcPts val="0"/>
              </a:spcBef>
              <a:spcAft>
                <a:spcPts val="0"/>
              </a:spcAft>
              <a:buSzPct val="100000"/>
            </a:pPr>
            <a:r>
              <a:rPr lang="en-US" altLang="zh-CN" sz="2800" dirty="0">
                <a:solidFill>
                  <a:schemeClr val="tx1">
                    <a:lumMod val="65000"/>
                    <a:lumOff val="35000"/>
                  </a:schemeClr>
                </a:solidFill>
                <a:ea typeface="+mj-ea"/>
                <a:cs typeface="+mj-cs"/>
              </a:rPr>
              <a:t>vibrant ;</a:t>
            </a:r>
            <a:r>
              <a:rPr lang="en-US" altLang="zh-CN" sz="2800" dirty="0">
                <a:solidFill>
                  <a:schemeClr val="tx1">
                    <a:lumMod val="65000"/>
                    <a:lumOff val="35000"/>
                  </a:schemeClr>
                </a:solidFill>
                <a:ea typeface="+mj-ea"/>
                <a:cs typeface="+mj-cs"/>
                <a:sym typeface="+mn-ea"/>
              </a:rPr>
              <a:t>with atmosphere of art</a:t>
            </a:r>
            <a:endParaRPr lang="en-US" altLang="zh-CN" sz="2800" dirty="0">
              <a:solidFill>
                <a:schemeClr val="tx1">
                  <a:lumMod val="65000"/>
                  <a:lumOff val="35000"/>
                </a:schemeClr>
              </a:solidFill>
              <a:ea typeface="+mj-ea"/>
              <a:cs typeface="+mj-cs"/>
            </a:endParaRPr>
          </a:p>
        </p:txBody>
      </p:sp>
      <p:sp>
        <p:nvSpPr>
          <p:cNvPr id="40" name="文本框 39"/>
          <p:cNvSpPr txBox="1"/>
          <p:nvPr>
            <p:custDataLst>
              <p:tags r:id="rId9"/>
            </p:custDataLst>
          </p:nvPr>
        </p:nvSpPr>
        <p:spPr>
          <a:xfrm>
            <a:off x="1106170" y="4775835"/>
            <a:ext cx="456120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nchorCtr="0">
            <a:noAutofit/>
          </a:bodyPr>
          <a:lstStyle>
            <a:defPPr>
              <a:defRPr lang="zh-CN"/>
            </a:defPPr>
            <a:lvl1pPr eaLnBrk="1" hangingPunct="1">
              <a:lnSpc>
                <a:spcPct val="100000"/>
              </a:lnSpc>
              <a:buFont typeface="Arial" panose="020B0604020202020204" pitchFamily="34" charset="0"/>
              <a:buNone/>
              <a:defRPr sz="2000" b="1">
                <a:solidFill>
                  <a:schemeClr val="accent2"/>
                </a:solidFill>
                <a:latin typeface="+mj-lt"/>
                <a:ea typeface="微软雅黑" panose="020B0503020204020204"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9pPr>
          </a:lstStyle>
          <a:p>
            <a:r>
              <a:rPr lang="en-US" altLang="zh-CN" sz="2800" dirty="0">
                <a:solidFill>
                  <a:schemeClr val="tx1">
                    <a:lumMod val="65000"/>
                    <a:lumOff val="35000"/>
                  </a:schemeClr>
                </a:solidFill>
                <a:ea typeface="+mj-ea"/>
                <a:cs typeface="+mj-cs"/>
              </a:rPr>
              <a:t>with ethnic diversity</a:t>
            </a:r>
            <a:endParaRPr lang="en-US" altLang="zh-CN" sz="2800" dirty="0">
              <a:solidFill>
                <a:schemeClr val="tx1">
                  <a:lumMod val="65000"/>
                  <a:lumOff val="35000"/>
                </a:schemeClr>
              </a:solidFill>
              <a:ea typeface="+mj-ea"/>
              <a:cs typeface="+mj-cs"/>
            </a:endParaRPr>
          </a:p>
        </p:txBody>
      </p:sp>
      <p:sp>
        <p:nvSpPr>
          <p:cNvPr id="62" name="文本框 61"/>
          <p:cNvSpPr txBox="1"/>
          <p:nvPr>
            <p:custDataLst>
              <p:tags r:id="rId10"/>
            </p:custDataLst>
          </p:nvPr>
        </p:nvSpPr>
        <p:spPr>
          <a:xfrm>
            <a:off x="1106359" y="5809376"/>
            <a:ext cx="3925698" cy="374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nchorCtr="0">
            <a:noAutofit/>
          </a:bodyPr>
          <a:lstStyle>
            <a:defPPr>
              <a:defRPr lang="zh-CN"/>
            </a:defPPr>
            <a:lvl1pPr eaLnBrk="1" hangingPunct="1">
              <a:lnSpc>
                <a:spcPct val="100000"/>
              </a:lnSpc>
              <a:buFont typeface="Arial" panose="020B0604020202020204" pitchFamily="34" charset="0"/>
              <a:buNone/>
              <a:defRPr sz="2000" b="1">
                <a:solidFill>
                  <a:schemeClr val="accent2"/>
                </a:solidFill>
                <a:latin typeface="+mj-lt"/>
                <a:ea typeface="微软雅黑" panose="020B0503020204020204"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9pPr>
          </a:lstStyle>
          <a:p>
            <a:r>
              <a:rPr lang="en-US" altLang="zh-CN" sz="2800" dirty="0">
                <a:solidFill>
                  <a:schemeClr val="tx1">
                    <a:lumMod val="65000"/>
                    <a:lumOff val="35000"/>
                  </a:schemeClr>
                </a:solidFill>
                <a:ea typeface="+mj-ea"/>
                <a:cs typeface="+mj-cs"/>
              </a:rPr>
              <a:t>with cultural diversity</a:t>
            </a:r>
            <a:endParaRPr lang="en-US" altLang="zh-CN" sz="2800" dirty="0">
              <a:solidFill>
                <a:schemeClr val="tx1">
                  <a:lumMod val="65000"/>
                  <a:lumOff val="35000"/>
                </a:schemeClr>
              </a:solidFill>
              <a:ea typeface="+mj-ea"/>
              <a:cs typeface="+mj-cs"/>
            </a:endParaRPr>
          </a:p>
        </p:txBody>
      </p:sp>
      <p:sp>
        <p:nvSpPr>
          <p:cNvPr id="26" name="等腰三角形 12"/>
          <p:cNvSpPr>
            <a:spLocks noChangeArrowheads="1"/>
          </p:cNvSpPr>
          <p:nvPr>
            <p:custDataLst>
              <p:tags r:id="rId11"/>
            </p:custDataLst>
          </p:nvPr>
        </p:nvSpPr>
        <p:spPr bwMode="auto">
          <a:xfrm>
            <a:off x="7602220" y="2758440"/>
            <a:ext cx="2654300" cy="3970020"/>
          </a:xfrm>
          <a:prstGeom prst="triangle">
            <a:avLst>
              <a:gd name="adj" fmla="val 50000"/>
            </a:avLst>
          </a:prstGeom>
          <a:solidFill>
            <a:schemeClr val="accent4"/>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mn-lt"/>
              <a:ea typeface="+mn-ea"/>
            </a:endParaRPr>
          </a:p>
        </p:txBody>
      </p:sp>
      <p:sp>
        <p:nvSpPr>
          <p:cNvPr id="27" name="等腰三角形 1"/>
          <p:cNvSpPr>
            <a:spLocks noChangeArrowheads="1"/>
          </p:cNvSpPr>
          <p:nvPr>
            <p:custDataLst>
              <p:tags r:id="rId12"/>
            </p:custDataLst>
          </p:nvPr>
        </p:nvSpPr>
        <p:spPr bwMode="auto">
          <a:xfrm>
            <a:off x="6517005" y="3658235"/>
            <a:ext cx="2159000" cy="3064510"/>
          </a:xfrm>
          <a:prstGeom prst="triangle">
            <a:avLst>
              <a:gd name="adj" fmla="val 50005"/>
            </a:avLst>
          </a:prstGeom>
          <a:solidFill>
            <a:schemeClr val="accent3"/>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endParaRPr lang="zh-CN" altLang="zh-CN" sz="1800" dirty="0">
              <a:solidFill>
                <a:srgbClr val="FFFFFF"/>
              </a:solidFill>
              <a:latin typeface="+mn-lt"/>
              <a:ea typeface="+mn-ea"/>
            </a:endParaRPr>
          </a:p>
        </p:txBody>
      </p:sp>
      <p:sp>
        <p:nvSpPr>
          <p:cNvPr id="28" name="等腰三角形 1"/>
          <p:cNvSpPr>
            <a:spLocks noChangeArrowheads="1"/>
          </p:cNvSpPr>
          <p:nvPr>
            <p:custDataLst>
              <p:tags r:id="rId13"/>
            </p:custDataLst>
          </p:nvPr>
        </p:nvSpPr>
        <p:spPr bwMode="auto">
          <a:xfrm>
            <a:off x="5344160" y="4617085"/>
            <a:ext cx="2225040" cy="2105660"/>
          </a:xfrm>
          <a:prstGeom prst="triangle">
            <a:avLst>
              <a:gd name="adj" fmla="val 50000"/>
            </a:avLst>
          </a:prstGeom>
          <a:solidFill>
            <a:schemeClr val="accent2"/>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endParaRPr lang="zh-CN" altLang="zh-CN" sz="1800" dirty="0">
              <a:solidFill>
                <a:srgbClr val="FFFFFF"/>
              </a:solidFill>
              <a:latin typeface="+mn-lt"/>
              <a:ea typeface="+mn-ea"/>
            </a:endParaRPr>
          </a:p>
        </p:txBody>
      </p:sp>
      <p:sp>
        <p:nvSpPr>
          <p:cNvPr id="29" name="等腰三角形 1"/>
          <p:cNvSpPr>
            <a:spLocks noChangeArrowheads="1"/>
          </p:cNvSpPr>
          <p:nvPr>
            <p:custDataLst>
              <p:tags r:id="rId14"/>
            </p:custDataLst>
          </p:nvPr>
        </p:nvSpPr>
        <p:spPr bwMode="auto">
          <a:xfrm>
            <a:off x="4439285" y="5542915"/>
            <a:ext cx="1777365" cy="1185545"/>
          </a:xfrm>
          <a:prstGeom prst="triangle">
            <a:avLst>
              <a:gd name="adj" fmla="val 50000"/>
            </a:avLst>
          </a:prstGeom>
          <a:solidFill>
            <a:schemeClr val="accent1"/>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微软雅黑" panose="020B0503020204020204"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微软雅黑" panose="020B050302020402020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微软雅黑" panose="020B050302020402020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微软雅黑" panose="020B0503020204020204"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endParaRPr lang="zh-CN" altLang="zh-CN" sz="1800" dirty="0">
              <a:solidFill>
                <a:srgbClr val="FFFFFF"/>
              </a:solidFill>
              <a:latin typeface="+mn-lt"/>
              <a:ea typeface="+mn-ea"/>
            </a:endParaRPr>
          </a:p>
        </p:txBody>
      </p:sp>
      <p:sp>
        <p:nvSpPr>
          <p:cNvPr id="8" name="文本框 7"/>
          <p:cNvSpPr txBox="1"/>
          <p:nvPr/>
        </p:nvSpPr>
        <p:spPr>
          <a:xfrm>
            <a:off x="2256155" y="1876425"/>
            <a:ext cx="5870575" cy="521970"/>
          </a:xfrm>
          <a:prstGeom prst="rect">
            <a:avLst/>
          </a:prstGeom>
          <a:solidFill>
            <a:srgbClr val="FFFF00"/>
          </a:solidFill>
        </p:spPr>
        <p:txBody>
          <a:bodyPr wrap="square" rtlCol="0">
            <a:spAutoFit/>
          </a:bodyPr>
          <a:p>
            <a:r>
              <a:rPr lang="en-US" altLang="zh-CN" sz="2800"/>
              <a:t>a city to explore cultural diversity</a:t>
            </a:r>
            <a:endParaRPr lang="en-US" altLang="zh-CN" sz="2800"/>
          </a:p>
        </p:txBody>
      </p:sp>
      <p:sp>
        <p:nvSpPr>
          <p:cNvPr id="9" name="等腰三角形 8"/>
          <p:cNvSpPr/>
          <p:nvPr>
            <p:custDataLst>
              <p:tags r:id="rId15"/>
            </p:custDataLst>
          </p:nvPr>
        </p:nvSpPr>
        <p:spPr>
          <a:xfrm rot="-2700000">
            <a:off x="238338" y="392650"/>
            <a:ext cx="279133" cy="23208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1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62" grpId="0"/>
      <p:bldP spid="62" grpId="1"/>
      <p:bldP spid="40" grpId="0"/>
      <p:bldP spid="40" grpId="1"/>
      <p:bldP spid="6" grpId="0"/>
      <p:bldP spid="6" grpId="1"/>
      <p:bldP spid="5" grpId="0"/>
      <p:bldP spid="5" grpId="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42"/>
          <p:cNvSpPr/>
          <p:nvPr>
            <p:custDataLst>
              <p:tags r:id="rId1"/>
            </p:custDataLst>
          </p:nvPr>
        </p:nvSpPr>
        <p:spPr bwMode="auto">
          <a:xfrm rot="10800000">
            <a:off x="6295390" y="3559810"/>
            <a:ext cx="1313815" cy="1321435"/>
          </a:xfrm>
          <a:custGeom>
            <a:avLst/>
            <a:gdLst>
              <a:gd name="T0" fmla="*/ 459 w 918"/>
              <a:gd name="T1" fmla="*/ 918 h 918"/>
              <a:gd name="T2" fmla="*/ 0 w 918"/>
              <a:gd name="T3" fmla="*/ 459 h 918"/>
              <a:gd name="T4" fmla="*/ 459 w 918"/>
              <a:gd name="T5" fmla="*/ 0 h 918"/>
              <a:gd name="T6" fmla="*/ 918 w 918"/>
              <a:gd name="T7" fmla="*/ 459 h 918"/>
              <a:gd name="T8" fmla="*/ 918 w 918"/>
              <a:gd name="T9" fmla="*/ 918 h 918"/>
              <a:gd name="T10" fmla="*/ 459 w 918"/>
              <a:gd name="T11" fmla="*/ 918 h 918"/>
            </a:gdLst>
            <a:ahLst/>
            <a:cxnLst>
              <a:cxn ang="0">
                <a:pos x="T0" y="T1"/>
              </a:cxn>
              <a:cxn ang="0">
                <a:pos x="T2" y="T3"/>
              </a:cxn>
              <a:cxn ang="0">
                <a:pos x="T4" y="T5"/>
              </a:cxn>
              <a:cxn ang="0">
                <a:pos x="T6" y="T7"/>
              </a:cxn>
              <a:cxn ang="0">
                <a:pos x="T8" y="T9"/>
              </a:cxn>
              <a:cxn ang="0">
                <a:pos x="T10" y="T11"/>
              </a:cxn>
            </a:cxnLst>
            <a:rect l="0" t="0" r="r" b="b"/>
            <a:pathLst>
              <a:path w="918" h="918">
                <a:moveTo>
                  <a:pt x="459" y="918"/>
                </a:moveTo>
                <a:cubicBezTo>
                  <a:pt x="205" y="918"/>
                  <a:pt x="0" y="713"/>
                  <a:pt x="0" y="459"/>
                </a:cubicBezTo>
                <a:cubicBezTo>
                  <a:pt x="0" y="205"/>
                  <a:pt x="205" y="0"/>
                  <a:pt x="459" y="0"/>
                </a:cubicBezTo>
                <a:cubicBezTo>
                  <a:pt x="713" y="0"/>
                  <a:pt x="918" y="205"/>
                  <a:pt x="918" y="459"/>
                </a:cubicBezTo>
                <a:cubicBezTo>
                  <a:pt x="918" y="918"/>
                  <a:pt x="918" y="918"/>
                  <a:pt x="918" y="918"/>
                </a:cubicBezTo>
                <a:lnTo>
                  <a:pt x="459" y="918"/>
                </a:lnTo>
                <a:close/>
              </a:path>
            </a:pathLst>
          </a:custGeom>
          <a:solidFill>
            <a:schemeClr val="accent2"/>
          </a:solidFill>
          <a:ln w="6350" cap="flat">
            <a:noFill/>
            <a:prstDash val="dash"/>
            <a:miter lim="800000"/>
          </a:ln>
        </p:spPr>
        <p:txBody>
          <a:bodyPr lIns="90000" tIns="46800" rIns="90000" bIns="46800">
            <a:normAutofit/>
          </a:bodyPr>
          <a:lstStyle/>
          <a:p>
            <a:endParaRPr lang="zh-CN" altLang="en-US"/>
          </a:p>
        </p:txBody>
      </p:sp>
      <p:sp>
        <p:nvSpPr>
          <p:cNvPr id="24" name="Freeform 29"/>
          <p:cNvSpPr/>
          <p:nvPr>
            <p:custDataLst>
              <p:tags r:id="rId2"/>
            </p:custDataLst>
          </p:nvPr>
        </p:nvSpPr>
        <p:spPr bwMode="auto">
          <a:xfrm>
            <a:off x="4204578" y="3559796"/>
            <a:ext cx="1993774" cy="1991515"/>
          </a:xfrm>
          <a:custGeom>
            <a:avLst/>
            <a:gdLst>
              <a:gd name="T0" fmla="*/ 456 w 912"/>
              <a:gd name="T1" fmla="*/ 0 h 913"/>
              <a:gd name="T2" fmla="*/ 0 w 912"/>
              <a:gd name="T3" fmla="*/ 457 h 913"/>
              <a:gd name="T4" fmla="*/ 456 w 912"/>
              <a:gd name="T5" fmla="*/ 913 h 913"/>
              <a:gd name="T6" fmla="*/ 912 w 912"/>
              <a:gd name="T7" fmla="*/ 457 h 913"/>
              <a:gd name="T8" fmla="*/ 912 w 912"/>
              <a:gd name="T9" fmla="*/ 0 h 913"/>
              <a:gd name="T10" fmla="*/ 456 w 912"/>
              <a:gd name="T11" fmla="*/ 0 h 913"/>
            </a:gdLst>
            <a:ahLst/>
            <a:cxnLst>
              <a:cxn ang="0">
                <a:pos x="T0" y="T1"/>
              </a:cxn>
              <a:cxn ang="0">
                <a:pos x="T2" y="T3"/>
              </a:cxn>
              <a:cxn ang="0">
                <a:pos x="T4" y="T5"/>
              </a:cxn>
              <a:cxn ang="0">
                <a:pos x="T6" y="T7"/>
              </a:cxn>
              <a:cxn ang="0">
                <a:pos x="T8" y="T9"/>
              </a:cxn>
              <a:cxn ang="0">
                <a:pos x="T10" y="T11"/>
              </a:cxn>
            </a:cxnLst>
            <a:rect l="0" t="0" r="r" b="b"/>
            <a:pathLst>
              <a:path w="912" h="913">
                <a:moveTo>
                  <a:pt x="456" y="0"/>
                </a:moveTo>
                <a:cubicBezTo>
                  <a:pt x="204" y="0"/>
                  <a:pt x="0" y="205"/>
                  <a:pt x="0" y="457"/>
                </a:cubicBezTo>
                <a:cubicBezTo>
                  <a:pt x="0" y="709"/>
                  <a:pt x="204" y="913"/>
                  <a:pt x="456" y="913"/>
                </a:cubicBezTo>
                <a:cubicBezTo>
                  <a:pt x="708" y="913"/>
                  <a:pt x="912" y="709"/>
                  <a:pt x="912" y="457"/>
                </a:cubicBezTo>
                <a:cubicBezTo>
                  <a:pt x="912" y="0"/>
                  <a:pt x="912" y="0"/>
                  <a:pt x="912" y="0"/>
                </a:cubicBezTo>
                <a:lnTo>
                  <a:pt x="456" y="0"/>
                </a:lnTo>
                <a:close/>
              </a:path>
            </a:pathLst>
          </a:custGeom>
          <a:solidFill>
            <a:schemeClr val="accent3"/>
          </a:solidFill>
          <a:ln>
            <a:noFill/>
          </a:ln>
        </p:spPr>
        <p:txBody>
          <a:bodyPr lIns="90000" tIns="46800" rIns="90000" bIns="46800">
            <a:normAutofit/>
          </a:bodyPr>
          <a:lstStyle/>
          <a:p>
            <a:endParaRPr lang="zh-CN" altLang="en-US"/>
          </a:p>
        </p:txBody>
      </p:sp>
      <p:sp>
        <p:nvSpPr>
          <p:cNvPr id="26" name="Freeform 31"/>
          <p:cNvSpPr/>
          <p:nvPr>
            <p:custDataLst>
              <p:tags r:id="rId3"/>
            </p:custDataLst>
          </p:nvPr>
        </p:nvSpPr>
        <p:spPr bwMode="auto">
          <a:xfrm>
            <a:off x="6293185" y="1477963"/>
            <a:ext cx="1996031" cy="1989256"/>
          </a:xfrm>
          <a:custGeom>
            <a:avLst/>
            <a:gdLst>
              <a:gd name="T0" fmla="*/ 457 w 913"/>
              <a:gd name="T1" fmla="*/ 912 h 912"/>
              <a:gd name="T2" fmla="*/ 913 w 913"/>
              <a:gd name="T3" fmla="*/ 456 h 912"/>
              <a:gd name="T4" fmla="*/ 457 w 913"/>
              <a:gd name="T5" fmla="*/ 0 h 912"/>
              <a:gd name="T6" fmla="*/ 0 w 913"/>
              <a:gd name="T7" fmla="*/ 456 h 912"/>
              <a:gd name="T8" fmla="*/ 0 w 913"/>
              <a:gd name="T9" fmla="*/ 912 h 912"/>
              <a:gd name="T10" fmla="*/ 457 w 913"/>
              <a:gd name="T11" fmla="*/ 912 h 912"/>
            </a:gdLst>
            <a:ahLst/>
            <a:cxnLst>
              <a:cxn ang="0">
                <a:pos x="T0" y="T1"/>
              </a:cxn>
              <a:cxn ang="0">
                <a:pos x="T2" y="T3"/>
              </a:cxn>
              <a:cxn ang="0">
                <a:pos x="T4" y="T5"/>
              </a:cxn>
              <a:cxn ang="0">
                <a:pos x="T6" y="T7"/>
              </a:cxn>
              <a:cxn ang="0">
                <a:pos x="T8" y="T9"/>
              </a:cxn>
              <a:cxn ang="0">
                <a:pos x="T10" y="T11"/>
              </a:cxn>
            </a:cxnLst>
            <a:rect l="0" t="0" r="r" b="b"/>
            <a:pathLst>
              <a:path w="913" h="912">
                <a:moveTo>
                  <a:pt x="457" y="912"/>
                </a:moveTo>
                <a:cubicBezTo>
                  <a:pt x="709" y="912"/>
                  <a:pt x="913" y="708"/>
                  <a:pt x="913" y="456"/>
                </a:cubicBezTo>
                <a:cubicBezTo>
                  <a:pt x="913" y="204"/>
                  <a:pt x="709" y="0"/>
                  <a:pt x="457" y="0"/>
                </a:cubicBezTo>
                <a:cubicBezTo>
                  <a:pt x="205" y="0"/>
                  <a:pt x="0" y="204"/>
                  <a:pt x="0" y="456"/>
                </a:cubicBezTo>
                <a:cubicBezTo>
                  <a:pt x="0" y="912"/>
                  <a:pt x="0" y="912"/>
                  <a:pt x="0" y="912"/>
                </a:cubicBezTo>
                <a:lnTo>
                  <a:pt x="457" y="912"/>
                </a:lnTo>
                <a:close/>
              </a:path>
            </a:pathLst>
          </a:custGeom>
          <a:solidFill>
            <a:schemeClr val="accent1"/>
          </a:solidFill>
          <a:ln>
            <a:noFill/>
          </a:ln>
        </p:spPr>
        <p:txBody>
          <a:bodyPr lIns="90000" tIns="46800" rIns="90000" bIns="46800">
            <a:normAutofit/>
          </a:bodyPr>
          <a:lstStyle/>
          <a:p>
            <a:endParaRPr lang="zh-CN" altLang="en-US"/>
          </a:p>
        </p:txBody>
      </p:sp>
      <p:sp>
        <p:nvSpPr>
          <p:cNvPr id="27" name="Freeform 32"/>
          <p:cNvSpPr/>
          <p:nvPr>
            <p:custDataLst>
              <p:tags r:id="rId4"/>
            </p:custDataLst>
          </p:nvPr>
        </p:nvSpPr>
        <p:spPr bwMode="auto">
          <a:xfrm>
            <a:off x="4053801" y="1478315"/>
            <a:ext cx="1991515" cy="1986999"/>
          </a:xfrm>
          <a:custGeom>
            <a:avLst/>
            <a:gdLst>
              <a:gd name="T0" fmla="*/ 459 w 918"/>
              <a:gd name="T1" fmla="*/ 918 h 918"/>
              <a:gd name="T2" fmla="*/ 0 w 918"/>
              <a:gd name="T3" fmla="*/ 459 h 918"/>
              <a:gd name="T4" fmla="*/ 459 w 918"/>
              <a:gd name="T5" fmla="*/ 0 h 918"/>
              <a:gd name="T6" fmla="*/ 918 w 918"/>
              <a:gd name="T7" fmla="*/ 459 h 918"/>
              <a:gd name="T8" fmla="*/ 918 w 918"/>
              <a:gd name="T9" fmla="*/ 918 h 918"/>
              <a:gd name="T10" fmla="*/ 459 w 918"/>
              <a:gd name="T11" fmla="*/ 918 h 918"/>
            </a:gdLst>
            <a:ahLst/>
            <a:cxnLst>
              <a:cxn ang="0">
                <a:pos x="T0" y="T1"/>
              </a:cxn>
              <a:cxn ang="0">
                <a:pos x="T2" y="T3"/>
              </a:cxn>
              <a:cxn ang="0">
                <a:pos x="T4" y="T5"/>
              </a:cxn>
              <a:cxn ang="0">
                <a:pos x="T6" y="T7"/>
              </a:cxn>
              <a:cxn ang="0">
                <a:pos x="T8" y="T9"/>
              </a:cxn>
              <a:cxn ang="0">
                <a:pos x="T10" y="T11"/>
              </a:cxn>
            </a:cxnLst>
            <a:rect l="0" t="0" r="r" b="b"/>
            <a:pathLst>
              <a:path w="918" h="918">
                <a:moveTo>
                  <a:pt x="459" y="918"/>
                </a:moveTo>
                <a:cubicBezTo>
                  <a:pt x="205" y="918"/>
                  <a:pt x="0" y="713"/>
                  <a:pt x="0" y="459"/>
                </a:cubicBezTo>
                <a:cubicBezTo>
                  <a:pt x="0" y="205"/>
                  <a:pt x="205" y="0"/>
                  <a:pt x="459" y="0"/>
                </a:cubicBezTo>
                <a:cubicBezTo>
                  <a:pt x="713" y="0"/>
                  <a:pt x="918" y="205"/>
                  <a:pt x="918" y="459"/>
                </a:cubicBezTo>
                <a:cubicBezTo>
                  <a:pt x="918" y="918"/>
                  <a:pt x="918" y="918"/>
                  <a:pt x="918" y="918"/>
                </a:cubicBezTo>
                <a:lnTo>
                  <a:pt x="459" y="918"/>
                </a:lnTo>
                <a:close/>
              </a:path>
            </a:pathLst>
          </a:custGeom>
          <a:solidFill>
            <a:schemeClr val="accent4"/>
          </a:solidFill>
          <a:ln w="6350" cap="flat">
            <a:noFill/>
            <a:prstDash val="dash"/>
            <a:miter lim="800000"/>
          </a:ln>
        </p:spPr>
        <p:txBody>
          <a:bodyPr lIns="90000" tIns="46800" rIns="90000" bIns="46800">
            <a:normAutofit/>
          </a:bodyPr>
          <a:lstStyle/>
          <a:p>
            <a:endParaRPr lang="zh-CN" altLang="en-US"/>
          </a:p>
        </p:txBody>
      </p:sp>
      <p:sp>
        <p:nvSpPr>
          <p:cNvPr id="29" name="Freeform 36"/>
          <p:cNvSpPr>
            <a:spLocks noEditPoints="1"/>
          </p:cNvSpPr>
          <p:nvPr>
            <p:custDataLst>
              <p:tags r:id="rId5"/>
            </p:custDataLst>
          </p:nvPr>
        </p:nvSpPr>
        <p:spPr bwMode="auto">
          <a:xfrm>
            <a:off x="7056373" y="1970197"/>
            <a:ext cx="302566" cy="383852"/>
          </a:xfrm>
          <a:custGeom>
            <a:avLst/>
            <a:gdLst>
              <a:gd name="T0" fmla="*/ 24 w 79"/>
              <a:gd name="T1" fmla="*/ 42 h 99"/>
              <a:gd name="T2" fmla="*/ 4 w 79"/>
              <a:gd name="T3" fmla="*/ 8 h 99"/>
              <a:gd name="T4" fmla="*/ 4 w 79"/>
              <a:gd name="T5" fmla="*/ 0 h 99"/>
              <a:gd name="T6" fmla="*/ 10 w 79"/>
              <a:gd name="T7" fmla="*/ 0 h 99"/>
              <a:gd name="T8" fmla="*/ 69 w 79"/>
              <a:gd name="T9" fmla="*/ 0 h 99"/>
              <a:gd name="T10" fmla="*/ 75 w 79"/>
              <a:gd name="T11" fmla="*/ 0 h 99"/>
              <a:gd name="T12" fmla="*/ 75 w 79"/>
              <a:gd name="T13" fmla="*/ 8 h 99"/>
              <a:gd name="T14" fmla="*/ 55 w 79"/>
              <a:gd name="T15" fmla="*/ 42 h 99"/>
              <a:gd name="T16" fmla="*/ 55 w 79"/>
              <a:gd name="T17" fmla="*/ 57 h 99"/>
              <a:gd name="T18" fmla="*/ 75 w 79"/>
              <a:gd name="T19" fmla="*/ 91 h 99"/>
              <a:gd name="T20" fmla="*/ 75 w 79"/>
              <a:gd name="T21" fmla="*/ 99 h 99"/>
              <a:gd name="T22" fmla="*/ 69 w 79"/>
              <a:gd name="T23" fmla="*/ 99 h 99"/>
              <a:gd name="T24" fmla="*/ 10 w 79"/>
              <a:gd name="T25" fmla="*/ 99 h 99"/>
              <a:gd name="T26" fmla="*/ 4 w 79"/>
              <a:gd name="T27" fmla="*/ 99 h 99"/>
              <a:gd name="T28" fmla="*/ 4 w 79"/>
              <a:gd name="T29" fmla="*/ 91 h 99"/>
              <a:gd name="T30" fmla="*/ 24 w 79"/>
              <a:gd name="T31" fmla="*/ 57 h 99"/>
              <a:gd name="T32" fmla="*/ 14 w 79"/>
              <a:gd name="T33" fmla="*/ 91 h 99"/>
              <a:gd name="T34" fmla="*/ 17 w 79"/>
              <a:gd name="T35" fmla="*/ 91 h 99"/>
              <a:gd name="T36" fmla="*/ 41 w 79"/>
              <a:gd name="T37" fmla="*/ 70 h 99"/>
              <a:gd name="T38" fmla="*/ 65 w 79"/>
              <a:gd name="T39" fmla="*/ 91 h 99"/>
              <a:gd name="T40" fmla="*/ 40 w 79"/>
              <a:gd name="T41" fmla="*/ 52 h 99"/>
              <a:gd name="T42" fmla="*/ 40 w 79"/>
              <a:gd name="T43" fmla="*/ 52 h 99"/>
              <a:gd name="T44" fmla="*/ 40 w 79"/>
              <a:gd name="T45" fmla="*/ 52 h 99"/>
              <a:gd name="T46" fmla="*/ 14 w 79"/>
              <a:gd name="T47" fmla="*/ 91 h 99"/>
              <a:gd name="T48" fmla="*/ 24 w 79"/>
              <a:gd name="T49" fmla="*/ 91 h 99"/>
              <a:gd name="T50" fmla="*/ 40 w 79"/>
              <a:gd name="T51" fmla="*/ 75 h 99"/>
              <a:gd name="T52" fmla="*/ 20 w 79"/>
              <a:gd name="T53" fmla="*/ 28 h 99"/>
              <a:gd name="T54" fmla="*/ 59 w 79"/>
              <a:gd name="T55" fmla="*/ 28 h 99"/>
              <a:gd name="T56" fmla="*/ 14 w 79"/>
              <a:gd name="T57" fmla="*/ 8 h 99"/>
              <a:gd name="T58" fmla="*/ 55 w 79"/>
              <a:gd name="T59" fmla="*/ 33 h 99"/>
              <a:gd name="T60" fmla="*/ 24 w 79"/>
              <a:gd name="T61" fmla="*/ 33 h 99"/>
              <a:gd name="T62" fmla="*/ 40 w 79"/>
              <a:gd name="T63" fmla="*/ 47 h 99"/>
              <a:gd name="T64" fmla="*/ 40 w 79"/>
              <a:gd name="T65" fmla="*/ 47 h 99"/>
              <a:gd name="T66" fmla="*/ 40 w 79"/>
              <a:gd name="T67" fmla="*/ 47 h 99"/>
              <a:gd name="T68" fmla="*/ 55 w 79"/>
              <a:gd name="T69" fmla="*/ 3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 h="99">
                <a:moveTo>
                  <a:pt x="32" y="49"/>
                </a:moveTo>
                <a:cubicBezTo>
                  <a:pt x="29" y="47"/>
                  <a:pt x="27" y="44"/>
                  <a:pt x="24" y="42"/>
                </a:cubicBezTo>
                <a:cubicBezTo>
                  <a:pt x="16" y="35"/>
                  <a:pt x="8" y="28"/>
                  <a:pt x="7" y="8"/>
                </a:cubicBezTo>
                <a:cubicBezTo>
                  <a:pt x="4" y="8"/>
                  <a:pt x="4" y="8"/>
                  <a:pt x="4" y="8"/>
                </a:cubicBezTo>
                <a:cubicBezTo>
                  <a:pt x="2" y="8"/>
                  <a:pt x="0" y="6"/>
                  <a:pt x="0" y="4"/>
                </a:cubicBezTo>
                <a:cubicBezTo>
                  <a:pt x="0" y="2"/>
                  <a:pt x="2" y="0"/>
                  <a:pt x="4" y="0"/>
                </a:cubicBezTo>
                <a:cubicBezTo>
                  <a:pt x="10" y="0"/>
                  <a:pt x="10" y="0"/>
                  <a:pt x="10" y="0"/>
                </a:cubicBezTo>
                <a:cubicBezTo>
                  <a:pt x="10" y="0"/>
                  <a:pt x="10" y="0"/>
                  <a:pt x="10" y="0"/>
                </a:cubicBezTo>
                <a:cubicBezTo>
                  <a:pt x="11" y="0"/>
                  <a:pt x="11" y="0"/>
                  <a:pt x="11" y="0"/>
                </a:cubicBezTo>
                <a:cubicBezTo>
                  <a:pt x="69" y="0"/>
                  <a:pt x="69" y="0"/>
                  <a:pt x="69" y="0"/>
                </a:cubicBezTo>
                <a:cubicBezTo>
                  <a:pt x="69" y="0"/>
                  <a:pt x="69" y="0"/>
                  <a:pt x="69" y="0"/>
                </a:cubicBezTo>
                <a:cubicBezTo>
                  <a:pt x="75" y="0"/>
                  <a:pt x="75" y="0"/>
                  <a:pt x="75" y="0"/>
                </a:cubicBezTo>
                <a:cubicBezTo>
                  <a:pt x="78" y="0"/>
                  <a:pt x="79" y="2"/>
                  <a:pt x="79" y="4"/>
                </a:cubicBezTo>
                <a:cubicBezTo>
                  <a:pt x="79" y="6"/>
                  <a:pt x="78" y="8"/>
                  <a:pt x="75" y="8"/>
                </a:cubicBezTo>
                <a:cubicBezTo>
                  <a:pt x="73" y="8"/>
                  <a:pt x="73" y="8"/>
                  <a:pt x="73" y="8"/>
                </a:cubicBezTo>
                <a:cubicBezTo>
                  <a:pt x="72" y="28"/>
                  <a:pt x="64" y="35"/>
                  <a:pt x="55" y="42"/>
                </a:cubicBezTo>
                <a:cubicBezTo>
                  <a:pt x="53" y="44"/>
                  <a:pt x="50" y="47"/>
                  <a:pt x="48" y="49"/>
                </a:cubicBezTo>
                <a:cubicBezTo>
                  <a:pt x="50" y="52"/>
                  <a:pt x="53" y="54"/>
                  <a:pt x="55" y="57"/>
                </a:cubicBezTo>
                <a:cubicBezTo>
                  <a:pt x="64" y="64"/>
                  <a:pt x="72" y="70"/>
                  <a:pt x="73" y="91"/>
                </a:cubicBezTo>
                <a:cubicBezTo>
                  <a:pt x="75" y="91"/>
                  <a:pt x="75" y="91"/>
                  <a:pt x="75" y="91"/>
                </a:cubicBezTo>
                <a:cubicBezTo>
                  <a:pt x="78" y="91"/>
                  <a:pt x="79" y="93"/>
                  <a:pt x="79" y="95"/>
                </a:cubicBezTo>
                <a:cubicBezTo>
                  <a:pt x="79" y="97"/>
                  <a:pt x="78" y="99"/>
                  <a:pt x="75" y="99"/>
                </a:cubicBezTo>
                <a:cubicBezTo>
                  <a:pt x="69" y="99"/>
                  <a:pt x="69" y="99"/>
                  <a:pt x="69" y="99"/>
                </a:cubicBezTo>
                <a:cubicBezTo>
                  <a:pt x="69" y="99"/>
                  <a:pt x="69" y="99"/>
                  <a:pt x="69" y="99"/>
                </a:cubicBezTo>
                <a:cubicBezTo>
                  <a:pt x="69" y="99"/>
                  <a:pt x="69" y="99"/>
                  <a:pt x="69" y="99"/>
                </a:cubicBezTo>
                <a:cubicBezTo>
                  <a:pt x="10" y="99"/>
                  <a:pt x="10" y="99"/>
                  <a:pt x="10" y="99"/>
                </a:cubicBezTo>
                <a:cubicBezTo>
                  <a:pt x="10" y="99"/>
                  <a:pt x="10" y="99"/>
                  <a:pt x="10" y="99"/>
                </a:cubicBezTo>
                <a:cubicBezTo>
                  <a:pt x="4" y="99"/>
                  <a:pt x="4" y="99"/>
                  <a:pt x="4" y="99"/>
                </a:cubicBezTo>
                <a:cubicBezTo>
                  <a:pt x="2" y="99"/>
                  <a:pt x="0" y="97"/>
                  <a:pt x="0" y="95"/>
                </a:cubicBezTo>
                <a:cubicBezTo>
                  <a:pt x="0" y="93"/>
                  <a:pt x="2" y="91"/>
                  <a:pt x="4" y="91"/>
                </a:cubicBezTo>
                <a:cubicBezTo>
                  <a:pt x="7" y="91"/>
                  <a:pt x="7" y="91"/>
                  <a:pt x="7" y="91"/>
                </a:cubicBezTo>
                <a:cubicBezTo>
                  <a:pt x="8" y="70"/>
                  <a:pt x="16" y="64"/>
                  <a:pt x="24" y="57"/>
                </a:cubicBezTo>
                <a:cubicBezTo>
                  <a:pt x="27" y="54"/>
                  <a:pt x="29" y="52"/>
                  <a:pt x="32" y="49"/>
                </a:cubicBezTo>
                <a:close/>
                <a:moveTo>
                  <a:pt x="14" y="91"/>
                </a:moveTo>
                <a:cubicBezTo>
                  <a:pt x="14" y="91"/>
                  <a:pt x="14" y="91"/>
                  <a:pt x="14" y="91"/>
                </a:cubicBezTo>
                <a:cubicBezTo>
                  <a:pt x="17" y="91"/>
                  <a:pt x="17" y="91"/>
                  <a:pt x="17" y="91"/>
                </a:cubicBezTo>
                <a:cubicBezTo>
                  <a:pt x="38" y="70"/>
                  <a:pt x="38" y="70"/>
                  <a:pt x="38" y="70"/>
                </a:cubicBezTo>
                <a:cubicBezTo>
                  <a:pt x="39" y="69"/>
                  <a:pt x="40" y="69"/>
                  <a:pt x="41" y="70"/>
                </a:cubicBezTo>
                <a:cubicBezTo>
                  <a:pt x="62" y="91"/>
                  <a:pt x="62" y="91"/>
                  <a:pt x="62" y="91"/>
                </a:cubicBezTo>
                <a:cubicBezTo>
                  <a:pt x="65" y="91"/>
                  <a:pt x="65" y="91"/>
                  <a:pt x="65" y="91"/>
                </a:cubicBezTo>
                <a:cubicBezTo>
                  <a:pt x="64" y="74"/>
                  <a:pt x="58" y="68"/>
                  <a:pt x="50" y="62"/>
                </a:cubicBezTo>
                <a:cubicBezTo>
                  <a:pt x="47" y="59"/>
                  <a:pt x="43" y="56"/>
                  <a:pt x="40" y="52"/>
                </a:cubicBezTo>
                <a:cubicBezTo>
                  <a:pt x="40" y="52"/>
                  <a:pt x="40" y="52"/>
                  <a:pt x="40" y="52"/>
                </a:cubicBezTo>
                <a:cubicBezTo>
                  <a:pt x="40" y="52"/>
                  <a:pt x="40" y="52"/>
                  <a:pt x="40" y="52"/>
                </a:cubicBezTo>
                <a:cubicBezTo>
                  <a:pt x="40" y="52"/>
                  <a:pt x="40" y="52"/>
                  <a:pt x="40" y="52"/>
                </a:cubicBezTo>
                <a:cubicBezTo>
                  <a:pt x="40" y="52"/>
                  <a:pt x="40" y="52"/>
                  <a:pt x="40" y="52"/>
                </a:cubicBezTo>
                <a:cubicBezTo>
                  <a:pt x="36" y="56"/>
                  <a:pt x="32" y="59"/>
                  <a:pt x="29" y="62"/>
                </a:cubicBezTo>
                <a:cubicBezTo>
                  <a:pt x="22" y="68"/>
                  <a:pt x="15" y="74"/>
                  <a:pt x="14" y="91"/>
                </a:cubicBezTo>
                <a:close/>
                <a:moveTo>
                  <a:pt x="24" y="91"/>
                </a:moveTo>
                <a:cubicBezTo>
                  <a:pt x="24" y="91"/>
                  <a:pt x="24" y="91"/>
                  <a:pt x="24" y="91"/>
                </a:cubicBezTo>
                <a:cubicBezTo>
                  <a:pt x="56" y="91"/>
                  <a:pt x="56" y="91"/>
                  <a:pt x="56" y="91"/>
                </a:cubicBezTo>
                <a:cubicBezTo>
                  <a:pt x="40" y="75"/>
                  <a:pt x="40" y="75"/>
                  <a:pt x="40" y="75"/>
                </a:cubicBezTo>
                <a:cubicBezTo>
                  <a:pt x="24" y="91"/>
                  <a:pt x="24" y="91"/>
                  <a:pt x="24" y="91"/>
                </a:cubicBezTo>
                <a:close/>
                <a:moveTo>
                  <a:pt x="20" y="28"/>
                </a:moveTo>
                <a:cubicBezTo>
                  <a:pt x="20" y="28"/>
                  <a:pt x="20" y="28"/>
                  <a:pt x="20" y="28"/>
                </a:cubicBezTo>
                <a:cubicBezTo>
                  <a:pt x="59" y="28"/>
                  <a:pt x="59" y="28"/>
                  <a:pt x="59" y="28"/>
                </a:cubicBezTo>
                <a:cubicBezTo>
                  <a:pt x="62" y="24"/>
                  <a:pt x="65" y="18"/>
                  <a:pt x="65" y="8"/>
                </a:cubicBezTo>
                <a:cubicBezTo>
                  <a:pt x="14" y="8"/>
                  <a:pt x="14" y="8"/>
                  <a:pt x="14" y="8"/>
                </a:cubicBezTo>
                <a:cubicBezTo>
                  <a:pt x="15" y="18"/>
                  <a:pt x="17" y="24"/>
                  <a:pt x="20" y="28"/>
                </a:cubicBezTo>
                <a:close/>
                <a:moveTo>
                  <a:pt x="55" y="33"/>
                </a:moveTo>
                <a:cubicBezTo>
                  <a:pt x="55" y="33"/>
                  <a:pt x="55" y="33"/>
                  <a:pt x="55" y="33"/>
                </a:cubicBezTo>
                <a:cubicBezTo>
                  <a:pt x="24" y="33"/>
                  <a:pt x="24" y="33"/>
                  <a:pt x="24" y="33"/>
                </a:cubicBezTo>
                <a:cubicBezTo>
                  <a:pt x="26" y="34"/>
                  <a:pt x="27" y="35"/>
                  <a:pt x="29" y="37"/>
                </a:cubicBezTo>
                <a:cubicBezTo>
                  <a:pt x="32" y="40"/>
                  <a:pt x="36" y="43"/>
                  <a:pt x="40" y="47"/>
                </a:cubicBezTo>
                <a:cubicBezTo>
                  <a:pt x="40" y="47"/>
                  <a:pt x="40" y="47"/>
                  <a:pt x="40" y="47"/>
                </a:cubicBezTo>
                <a:cubicBezTo>
                  <a:pt x="40" y="47"/>
                  <a:pt x="40" y="47"/>
                  <a:pt x="40" y="47"/>
                </a:cubicBezTo>
                <a:cubicBezTo>
                  <a:pt x="40" y="47"/>
                  <a:pt x="40" y="47"/>
                  <a:pt x="40" y="47"/>
                </a:cubicBezTo>
                <a:cubicBezTo>
                  <a:pt x="40" y="47"/>
                  <a:pt x="40" y="47"/>
                  <a:pt x="40" y="47"/>
                </a:cubicBezTo>
                <a:cubicBezTo>
                  <a:pt x="43" y="43"/>
                  <a:pt x="47" y="40"/>
                  <a:pt x="50" y="37"/>
                </a:cubicBezTo>
                <a:cubicBezTo>
                  <a:pt x="52" y="35"/>
                  <a:pt x="54" y="34"/>
                  <a:pt x="55" y="33"/>
                </a:cubicBezTo>
                <a:close/>
              </a:path>
            </a:pathLst>
          </a:custGeom>
          <a:solidFill>
            <a:schemeClr val="bg1"/>
          </a:solidFill>
          <a:ln>
            <a:noFill/>
          </a:ln>
        </p:spPr>
        <p:txBody>
          <a:bodyPr lIns="90000" tIns="46800" rIns="90000" bIns="46800">
            <a:normAutofit/>
          </a:bodyPr>
          <a:lstStyle/>
          <a:p>
            <a:endParaRPr lang="zh-CN" altLang="en-US"/>
          </a:p>
        </p:txBody>
      </p:sp>
      <p:sp>
        <p:nvSpPr>
          <p:cNvPr id="32" name="Text Box 39"/>
          <p:cNvSpPr txBox="1">
            <a:spLocks noChangeArrowheads="1"/>
          </p:cNvSpPr>
          <p:nvPr>
            <p:custDataLst>
              <p:tags r:id="rId6"/>
            </p:custDataLst>
          </p:nvPr>
        </p:nvSpPr>
        <p:spPr bwMode="auto">
          <a:xfrm>
            <a:off x="6682692" y="2378886"/>
            <a:ext cx="10567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ormAutofit/>
          </a:bodyPr>
          <a:lstStyle/>
          <a:p>
            <a:pPr algn="ctr">
              <a:buFont typeface="Arial" panose="020B0604020202020204" pitchFamily="34" charset="0"/>
              <a:buNone/>
            </a:pPr>
            <a:r>
              <a:rPr lang="en-US" sz="2800">
                <a:solidFill>
                  <a:schemeClr val="bg1"/>
                </a:solidFill>
              </a:rPr>
              <a:t>Challenges</a:t>
            </a:r>
            <a:endParaRPr lang="en-US" sz="2800">
              <a:solidFill>
                <a:schemeClr val="bg1"/>
              </a:solidFill>
            </a:endParaRPr>
          </a:p>
        </p:txBody>
      </p:sp>
      <p:sp>
        <p:nvSpPr>
          <p:cNvPr id="34" name="Rectangle 41"/>
          <p:cNvSpPr>
            <a:spLocks noChangeArrowheads="1"/>
          </p:cNvSpPr>
          <p:nvPr>
            <p:custDataLst>
              <p:tags r:id="rId7"/>
            </p:custDataLst>
          </p:nvPr>
        </p:nvSpPr>
        <p:spPr bwMode="auto">
          <a:xfrm>
            <a:off x="118745" y="3272790"/>
            <a:ext cx="5076190" cy="118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oAutofit/>
          </a:bodyPr>
          <a:lstStyle/>
          <a:p>
            <a:pPr algn="l">
              <a:lnSpc>
                <a:spcPct val="120000"/>
              </a:lnSpc>
              <a:buFont typeface="Arial" panose="020B0604020202020204" pitchFamily="34" charset="0"/>
              <a:buNone/>
            </a:pPr>
            <a:r>
              <a:rPr lang="en-US" altLang="zh-CN" sz="2800" dirty="0">
                <a:latin typeface="Times New Roman" panose="02020603050405020304" charset="0"/>
                <a:cs typeface="Times New Roman" panose="02020603050405020304" charset="0"/>
                <a:sym typeface="+mn-ea"/>
              </a:rPr>
              <a:t>Personal </a:t>
            </a:r>
            <a:r>
              <a:rPr lang="en-US" altLang="zh-CN" sz="2800" dirty="0" smtClean="0">
                <a:latin typeface="Times New Roman" panose="02020603050405020304" charset="0"/>
                <a:cs typeface="Times New Roman" panose="02020603050405020304" charset="0"/>
                <a:sym typeface="+mn-ea"/>
              </a:rPr>
              <a:t>growth (</a:t>
            </a:r>
            <a:r>
              <a:rPr lang="en-US" altLang="zh-CN" sz="2800" dirty="0">
                <a:latin typeface="Times New Roman" panose="02020603050405020304" charset="0"/>
                <a:cs typeface="Times New Roman" panose="02020603050405020304" charset="0"/>
                <a:sym typeface="+mn-ea"/>
              </a:rPr>
              <a:t>culture awareness, intercultural communication, cooperation)</a:t>
            </a:r>
            <a:endParaRPr lang="en-US" altLang="zh-CN" sz="2800" dirty="0">
              <a:solidFill>
                <a:schemeClr val="tx1">
                  <a:lumMod val="65000"/>
                  <a:lumOff val="35000"/>
                </a:schemeClr>
              </a:solidFill>
              <a:latin typeface="Times New Roman" panose="02020603050405020304" charset="0"/>
              <a:cs typeface="Times New Roman" panose="02020603050405020304" charset="0"/>
              <a:sym typeface="+mn-ea"/>
            </a:endParaRPr>
          </a:p>
        </p:txBody>
      </p:sp>
      <p:sp>
        <p:nvSpPr>
          <p:cNvPr id="36" name="Freeform 34"/>
          <p:cNvSpPr>
            <a:spLocks noEditPoints="1"/>
          </p:cNvSpPr>
          <p:nvPr>
            <p:custDataLst>
              <p:tags r:id="rId8"/>
            </p:custDataLst>
          </p:nvPr>
        </p:nvSpPr>
        <p:spPr bwMode="auto">
          <a:xfrm>
            <a:off x="5021768" y="1976461"/>
            <a:ext cx="357135" cy="367958"/>
          </a:xfrm>
          <a:custGeom>
            <a:avLst/>
            <a:gdLst>
              <a:gd name="T0" fmla="*/ 55 w 95"/>
              <a:gd name="T1" fmla="*/ 0 h 98"/>
              <a:gd name="T2" fmla="*/ 85 w 95"/>
              <a:gd name="T3" fmla="*/ 29 h 98"/>
              <a:gd name="T4" fmla="*/ 86 w 95"/>
              <a:gd name="T5" fmla="*/ 31 h 98"/>
              <a:gd name="T6" fmla="*/ 82 w 95"/>
              <a:gd name="T7" fmla="*/ 41 h 98"/>
              <a:gd name="T8" fmla="*/ 79 w 95"/>
              <a:gd name="T9" fmla="*/ 34 h 98"/>
              <a:gd name="T10" fmla="*/ 55 w 95"/>
              <a:gd name="T11" fmla="*/ 31 h 98"/>
              <a:gd name="T12" fmla="*/ 53 w 95"/>
              <a:gd name="T13" fmla="*/ 25 h 98"/>
              <a:gd name="T14" fmla="*/ 11 w 95"/>
              <a:gd name="T15" fmla="*/ 8 h 98"/>
              <a:gd name="T16" fmla="*/ 8 w 95"/>
              <a:gd name="T17" fmla="*/ 10 h 98"/>
              <a:gd name="T18" fmla="*/ 9 w 95"/>
              <a:gd name="T19" fmla="*/ 90 h 98"/>
              <a:gd name="T20" fmla="*/ 11 w 95"/>
              <a:gd name="T21" fmla="*/ 91 h 98"/>
              <a:gd name="T22" fmla="*/ 78 w 95"/>
              <a:gd name="T23" fmla="*/ 90 h 98"/>
              <a:gd name="T24" fmla="*/ 79 w 95"/>
              <a:gd name="T25" fmla="*/ 88 h 98"/>
              <a:gd name="T26" fmla="*/ 82 w 95"/>
              <a:gd name="T27" fmla="*/ 82 h 98"/>
              <a:gd name="T28" fmla="*/ 86 w 95"/>
              <a:gd name="T29" fmla="*/ 88 h 98"/>
              <a:gd name="T30" fmla="*/ 83 w 95"/>
              <a:gd name="T31" fmla="*/ 95 h 98"/>
              <a:gd name="T32" fmla="*/ 11 w 95"/>
              <a:gd name="T33" fmla="*/ 98 h 98"/>
              <a:gd name="T34" fmla="*/ 0 w 95"/>
              <a:gd name="T35" fmla="*/ 88 h 98"/>
              <a:gd name="T36" fmla="*/ 3 w 95"/>
              <a:gd name="T37" fmla="*/ 3 h 98"/>
              <a:gd name="T38" fmla="*/ 72 w 95"/>
              <a:gd name="T39" fmla="*/ 38 h 98"/>
              <a:gd name="T40" fmla="*/ 72 w 95"/>
              <a:gd name="T41" fmla="*/ 38 h 98"/>
              <a:gd name="T42" fmla="*/ 94 w 95"/>
              <a:gd name="T43" fmla="*/ 63 h 98"/>
              <a:gd name="T44" fmla="*/ 68 w 95"/>
              <a:gd name="T45" fmla="*/ 86 h 98"/>
              <a:gd name="T46" fmla="*/ 68 w 95"/>
              <a:gd name="T47" fmla="*/ 73 h 98"/>
              <a:gd name="T48" fmla="*/ 49 w 95"/>
              <a:gd name="T49" fmla="*/ 71 h 98"/>
              <a:gd name="T50" fmla="*/ 49 w 95"/>
              <a:gd name="T51" fmla="*/ 53 h 98"/>
              <a:gd name="T52" fmla="*/ 52 w 95"/>
              <a:gd name="T53" fmla="*/ 50 h 98"/>
              <a:gd name="T54" fmla="*/ 68 w 95"/>
              <a:gd name="T55" fmla="*/ 40 h 98"/>
              <a:gd name="T56" fmla="*/ 72 w 95"/>
              <a:gd name="T57" fmla="*/ 38 h 98"/>
              <a:gd name="T58" fmla="*/ 89 w 95"/>
              <a:gd name="T59" fmla="*/ 62 h 98"/>
              <a:gd name="T60" fmla="*/ 72 w 95"/>
              <a:gd name="T61" fmla="*/ 53 h 98"/>
              <a:gd name="T62" fmla="*/ 70 w 95"/>
              <a:gd name="T63" fmla="*/ 55 h 98"/>
              <a:gd name="T64" fmla="*/ 54 w 95"/>
              <a:gd name="T65" fmla="*/ 69 h 98"/>
              <a:gd name="T66" fmla="*/ 70 w 95"/>
              <a:gd name="T67" fmla="*/ 69 h 98"/>
              <a:gd name="T68" fmla="*/ 72 w 95"/>
              <a:gd name="T69" fmla="*/ 79 h 98"/>
              <a:gd name="T70" fmla="*/ 75 w 95"/>
              <a:gd name="T71" fmla="*/ 29 h 98"/>
              <a:gd name="T72" fmla="*/ 57 w 95"/>
              <a:gd name="T73" fmla="*/ 12 h 98"/>
              <a:gd name="T74" fmla="*/ 59 w 95"/>
              <a:gd name="T75" fmla="*/ 28 h 98"/>
              <a:gd name="T76" fmla="*/ 61 w 95"/>
              <a:gd name="T77" fmla="*/ 2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5" h="98">
                <a:moveTo>
                  <a:pt x="11" y="0"/>
                </a:moveTo>
                <a:cubicBezTo>
                  <a:pt x="55" y="0"/>
                  <a:pt x="55" y="0"/>
                  <a:pt x="55" y="0"/>
                </a:cubicBezTo>
                <a:cubicBezTo>
                  <a:pt x="56" y="0"/>
                  <a:pt x="57" y="1"/>
                  <a:pt x="58" y="1"/>
                </a:cubicBezTo>
                <a:cubicBezTo>
                  <a:pt x="85" y="29"/>
                  <a:pt x="85" y="29"/>
                  <a:pt x="85" y="29"/>
                </a:cubicBezTo>
                <a:cubicBezTo>
                  <a:pt x="86" y="29"/>
                  <a:pt x="86" y="30"/>
                  <a:pt x="86" y="31"/>
                </a:cubicBezTo>
                <a:cubicBezTo>
                  <a:pt x="86" y="31"/>
                  <a:pt x="86" y="31"/>
                  <a:pt x="86" y="31"/>
                </a:cubicBezTo>
                <a:cubicBezTo>
                  <a:pt x="86" y="37"/>
                  <a:pt x="86" y="37"/>
                  <a:pt x="86" y="37"/>
                </a:cubicBezTo>
                <a:cubicBezTo>
                  <a:pt x="86" y="40"/>
                  <a:pt x="85" y="41"/>
                  <a:pt x="82" y="41"/>
                </a:cubicBezTo>
                <a:cubicBezTo>
                  <a:pt x="80" y="41"/>
                  <a:pt x="79" y="40"/>
                  <a:pt x="79" y="37"/>
                </a:cubicBezTo>
                <a:cubicBezTo>
                  <a:pt x="79" y="34"/>
                  <a:pt x="79" y="34"/>
                  <a:pt x="79" y="34"/>
                </a:cubicBezTo>
                <a:cubicBezTo>
                  <a:pt x="61" y="34"/>
                  <a:pt x="61" y="34"/>
                  <a:pt x="61" y="34"/>
                </a:cubicBezTo>
                <a:cubicBezTo>
                  <a:pt x="59" y="34"/>
                  <a:pt x="57" y="33"/>
                  <a:pt x="55" y="31"/>
                </a:cubicBezTo>
                <a:cubicBezTo>
                  <a:pt x="55" y="31"/>
                  <a:pt x="55" y="31"/>
                  <a:pt x="55" y="31"/>
                </a:cubicBezTo>
                <a:cubicBezTo>
                  <a:pt x="54" y="29"/>
                  <a:pt x="53" y="27"/>
                  <a:pt x="53" y="25"/>
                </a:cubicBezTo>
                <a:cubicBezTo>
                  <a:pt x="53" y="8"/>
                  <a:pt x="53" y="8"/>
                  <a:pt x="53" y="8"/>
                </a:cubicBezTo>
                <a:cubicBezTo>
                  <a:pt x="11" y="8"/>
                  <a:pt x="11" y="8"/>
                  <a:pt x="11" y="8"/>
                </a:cubicBezTo>
                <a:cubicBezTo>
                  <a:pt x="10" y="8"/>
                  <a:pt x="9" y="8"/>
                  <a:pt x="9" y="9"/>
                </a:cubicBezTo>
                <a:cubicBezTo>
                  <a:pt x="8" y="9"/>
                  <a:pt x="8" y="10"/>
                  <a:pt x="8" y="10"/>
                </a:cubicBezTo>
                <a:cubicBezTo>
                  <a:pt x="8" y="88"/>
                  <a:pt x="8" y="88"/>
                  <a:pt x="8" y="88"/>
                </a:cubicBezTo>
                <a:cubicBezTo>
                  <a:pt x="8" y="89"/>
                  <a:pt x="8" y="90"/>
                  <a:pt x="9" y="90"/>
                </a:cubicBezTo>
                <a:cubicBezTo>
                  <a:pt x="9" y="90"/>
                  <a:pt x="9" y="90"/>
                  <a:pt x="9" y="90"/>
                </a:cubicBezTo>
                <a:cubicBezTo>
                  <a:pt x="9" y="90"/>
                  <a:pt x="10" y="91"/>
                  <a:pt x="11" y="91"/>
                </a:cubicBezTo>
                <a:cubicBezTo>
                  <a:pt x="76" y="91"/>
                  <a:pt x="76" y="91"/>
                  <a:pt x="76" y="91"/>
                </a:cubicBezTo>
                <a:cubicBezTo>
                  <a:pt x="77" y="91"/>
                  <a:pt x="77" y="90"/>
                  <a:pt x="78" y="90"/>
                </a:cubicBezTo>
                <a:cubicBezTo>
                  <a:pt x="78" y="90"/>
                  <a:pt x="78" y="90"/>
                  <a:pt x="78" y="90"/>
                </a:cubicBezTo>
                <a:cubicBezTo>
                  <a:pt x="78" y="90"/>
                  <a:pt x="79" y="89"/>
                  <a:pt x="79" y="88"/>
                </a:cubicBezTo>
                <a:cubicBezTo>
                  <a:pt x="79" y="86"/>
                  <a:pt x="79" y="86"/>
                  <a:pt x="79" y="86"/>
                </a:cubicBezTo>
                <a:cubicBezTo>
                  <a:pt x="79" y="84"/>
                  <a:pt x="80" y="82"/>
                  <a:pt x="82" y="82"/>
                </a:cubicBezTo>
                <a:cubicBezTo>
                  <a:pt x="85" y="82"/>
                  <a:pt x="86" y="84"/>
                  <a:pt x="86" y="86"/>
                </a:cubicBezTo>
                <a:cubicBezTo>
                  <a:pt x="86" y="88"/>
                  <a:pt x="86" y="88"/>
                  <a:pt x="86" y="88"/>
                </a:cubicBezTo>
                <a:cubicBezTo>
                  <a:pt x="86" y="91"/>
                  <a:pt x="85" y="94"/>
                  <a:pt x="83" y="95"/>
                </a:cubicBezTo>
                <a:cubicBezTo>
                  <a:pt x="83" y="95"/>
                  <a:pt x="83" y="95"/>
                  <a:pt x="83" y="95"/>
                </a:cubicBezTo>
                <a:cubicBezTo>
                  <a:pt x="81" y="97"/>
                  <a:pt x="79" y="98"/>
                  <a:pt x="76" y="98"/>
                </a:cubicBezTo>
                <a:cubicBezTo>
                  <a:pt x="11" y="98"/>
                  <a:pt x="11" y="98"/>
                  <a:pt x="11" y="98"/>
                </a:cubicBezTo>
                <a:cubicBezTo>
                  <a:pt x="8" y="98"/>
                  <a:pt x="5" y="97"/>
                  <a:pt x="3" y="95"/>
                </a:cubicBezTo>
                <a:cubicBezTo>
                  <a:pt x="2" y="94"/>
                  <a:pt x="0" y="91"/>
                  <a:pt x="0" y="88"/>
                </a:cubicBezTo>
                <a:cubicBezTo>
                  <a:pt x="0" y="10"/>
                  <a:pt x="0" y="10"/>
                  <a:pt x="0" y="10"/>
                </a:cubicBezTo>
                <a:cubicBezTo>
                  <a:pt x="0" y="8"/>
                  <a:pt x="2" y="5"/>
                  <a:pt x="3" y="3"/>
                </a:cubicBezTo>
                <a:cubicBezTo>
                  <a:pt x="5" y="1"/>
                  <a:pt x="8" y="0"/>
                  <a:pt x="11" y="0"/>
                </a:cubicBezTo>
                <a:close/>
                <a:moveTo>
                  <a:pt x="72" y="38"/>
                </a:moveTo>
                <a:cubicBezTo>
                  <a:pt x="72" y="38"/>
                  <a:pt x="72" y="38"/>
                  <a:pt x="72" y="38"/>
                </a:cubicBezTo>
                <a:cubicBezTo>
                  <a:pt x="72" y="38"/>
                  <a:pt x="72" y="38"/>
                  <a:pt x="72" y="38"/>
                </a:cubicBezTo>
                <a:cubicBezTo>
                  <a:pt x="94" y="60"/>
                  <a:pt x="94" y="60"/>
                  <a:pt x="94" y="60"/>
                </a:cubicBezTo>
                <a:cubicBezTo>
                  <a:pt x="95" y="61"/>
                  <a:pt x="95" y="63"/>
                  <a:pt x="94" y="63"/>
                </a:cubicBezTo>
                <a:cubicBezTo>
                  <a:pt x="72" y="86"/>
                  <a:pt x="72" y="86"/>
                  <a:pt x="72" y="86"/>
                </a:cubicBezTo>
                <a:cubicBezTo>
                  <a:pt x="71" y="87"/>
                  <a:pt x="69" y="87"/>
                  <a:pt x="68" y="86"/>
                </a:cubicBezTo>
                <a:cubicBezTo>
                  <a:pt x="68" y="85"/>
                  <a:pt x="68" y="85"/>
                  <a:pt x="68" y="84"/>
                </a:cubicBezTo>
                <a:cubicBezTo>
                  <a:pt x="68" y="73"/>
                  <a:pt x="68" y="73"/>
                  <a:pt x="68" y="73"/>
                </a:cubicBezTo>
                <a:cubicBezTo>
                  <a:pt x="52" y="73"/>
                  <a:pt x="52" y="73"/>
                  <a:pt x="52" y="73"/>
                </a:cubicBezTo>
                <a:cubicBezTo>
                  <a:pt x="51" y="73"/>
                  <a:pt x="49" y="72"/>
                  <a:pt x="49" y="71"/>
                </a:cubicBezTo>
                <a:cubicBezTo>
                  <a:pt x="49" y="71"/>
                  <a:pt x="49" y="71"/>
                  <a:pt x="49" y="71"/>
                </a:cubicBezTo>
                <a:cubicBezTo>
                  <a:pt x="49" y="53"/>
                  <a:pt x="49" y="53"/>
                  <a:pt x="49" y="53"/>
                </a:cubicBezTo>
                <a:cubicBezTo>
                  <a:pt x="49" y="51"/>
                  <a:pt x="51" y="50"/>
                  <a:pt x="52" y="50"/>
                </a:cubicBezTo>
                <a:cubicBezTo>
                  <a:pt x="52" y="50"/>
                  <a:pt x="52" y="50"/>
                  <a:pt x="52" y="50"/>
                </a:cubicBezTo>
                <a:cubicBezTo>
                  <a:pt x="68" y="50"/>
                  <a:pt x="68" y="50"/>
                  <a:pt x="68" y="50"/>
                </a:cubicBezTo>
                <a:cubicBezTo>
                  <a:pt x="68" y="40"/>
                  <a:pt x="68" y="40"/>
                  <a:pt x="68" y="40"/>
                </a:cubicBezTo>
                <a:cubicBezTo>
                  <a:pt x="68" y="38"/>
                  <a:pt x="69" y="37"/>
                  <a:pt x="70" y="37"/>
                </a:cubicBezTo>
                <a:cubicBezTo>
                  <a:pt x="71" y="37"/>
                  <a:pt x="71" y="38"/>
                  <a:pt x="72" y="38"/>
                </a:cubicBezTo>
                <a:close/>
                <a:moveTo>
                  <a:pt x="89" y="62"/>
                </a:moveTo>
                <a:cubicBezTo>
                  <a:pt x="89" y="62"/>
                  <a:pt x="89" y="62"/>
                  <a:pt x="89" y="62"/>
                </a:cubicBezTo>
                <a:cubicBezTo>
                  <a:pt x="72" y="45"/>
                  <a:pt x="72" y="45"/>
                  <a:pt x="72" y="45"/>
                </a:cubicBezTo>
                <a:cubicBezTo>
                  <a:pt x="72" y="53"/>
                  <a:pt x="72" y="53"/>
                  <a:pt x="72" y="53"/>
                </a:cubicBezTo>
                <a:cubicBezTo>
                  <a:pt x="72" y="53"/>
                  <a:pt x="72" y="53"/>
                  <a:pt x="72" y="53"/>
                </a:cubicBezTo>
                <a:cubicBezTo>
                  <a:pt x="72" y="54"/>
                  <a:pt x="71" y="55"/>
                  <a:pt x="70" y="55"/>
                </a:cubicBezTo>
                <a:cubicBezTo>
                  <a:pt x="54" y="55"/>
                  <a:pt x="54" y="55"/>
                  <a:pt x="54" y="55"/>
                </a:cubicBezTo>
                <a:cubicBezTo>
                  <a:pt x="54" y="69"/>
                  <a:pt x="54" y="69"/>
                  <a:pt x="54" y="69"/>
                </a:cubicBezTo>
                <a:cubicBezTo>
                  <a:pt x="70" y="69"/>
                  <a:pt x="70" y="69"/>
                  <a:pt x="70" y="69"/>
                </a:cubicBezTo>
                <a:cubicBezTo>
                  <a:pt x="70" y="69"/>
                  <a:pt x="70" y="69"/>
                  <a:pt x="70" y="69"/>
                </a:cubicBezTo>
                <a:cubicBezTo>
                  <a:pt x="71" y="69"/>
                  <a:pt x="72" y="70"/>
                  <a:pt x="72" y="71"/>
                </a:cubicBezTo>
                <a:cubicBezTo>
                  <a:pt x="72" y="79"/>
                  <a:pt x="72" y="79"/>
                  <a:pt x="72" y="79"/>
                </a:cubicBezTo>
                <a:cubicBezTo>
                  <a:pt x="89" y="62"/>
                  <a:pt x="89" y="62"/>
                  <a:pt x="89" y="62"/>
                </a:cubicBezTo>
                <a:close/>
                <a:moveTo>
                  <a:pt x="75" y="29"/>
                </a:moveTo>
                <a:cubicBezTo>
                  <a:pt x="75" y="29"/>
                  <a:pt x="75" y="29"/>
                  <a:pt x="75" y="29"/>
                </a:cubicBezTo>
                <a:cubicBezTo>
                  <a:pt x="57" y="12"/>
                  <a:pt x="57" y="12"/>
                  <a:pt x="57" y="12"/>
                </a:cubicBezTo>
                <a:cubicBezTo>
                  <a:pt x="57" y="25"/>
                  <a:pt x="57" y="25"/>
                  <a:pt x="57" y="25"/>
                </a:cubicBezTo>
                <a:cubicBezTo>
                  <a:pt x="57" y="26"/>
                  <a:pt x="58" y="27"/>
                  <a:pt x="59" y="28"/>
                </a:cubicBezTo>
                <a:cubicBezTo>
                  <a:pt x="59" y="28"/>
                  <a:pt x="59" y="28"/>
                  <a:pt x="59" y="28"/>
                </a:cubicBezTo>
                <a:cubicBezTo>
                  <a:pt x="59" y="29"/>
                  <a:pt x="60" y="29"/>
                  <a:pt x="61" y="29"/>
                </a:cubicBezTo>
                <a:cubicBezTo>
                  <a:pt x="75" y="29"/>
                  <a:pt x="75" y="29"/>
                  <a:pt x="75" y="29"/>
                </a:cubicBezTo>
                <a:close/>
              </a:path>
            </a:pathLst>
          </a:custGeom>
          <a:solidFill>
            <a:schemeClr val="bg1"/>
          </a:solidFill>
          <a:ln>
            <a:noFill/>
          </a:ln>
        </p:spPr>
        <p:txBody>
          <a:bodyPr lIns="90000" tIns="46800" rIns="90000" bIns="46800">
            <a:normAutofit/>
          </a:bodyPr>
          <a:lstStyle/>
          <a:p>
            <a:endParaRPr lang="zh-CN" altLang="en-US"/>
          </a:p>
        </p:txBody>
      </p:sp>
      <p:sp>
        <p:nvSpPr>
          <p:cNvPr id="18" name="Rectangle 40"/>
          <p:cNvSpPr>
            <a:spLocks noChangeArrowheads="1"/>
          </p:cNvSpPr>
          <p:nvPr>
            <p:custDataLst>
              <p:tags r:id="rId9"/>
            </p:custDataLst>
          </p:nvPr>
        </p:nvSpPr>
        <p:spPr bwMode="auto">
          <a:xfrm>
            <a:off x="8453120" y="1614170"/>
            <a:ext cx="3647440" cy="171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oAutofit/>
          </a:bodyPr>
          <a:lstStyle/>
          <a:p>
            <a:pPr>
              <a:lnSpc>
                <a:spcPct val="120000"/>
              </a:lnSpc>
              <a:buFont typeface="Arial" panose="020B0604020202020204" pitchFamily="34" charset="0"/>
              <a:buNone/>
            </a:pPr>
            <a:r>
              <a:rPr lang="en-US" altLang="zh-CN" sz="2700" dirty="0">
                <a:solidFill>
                  <a:schemeClr val="accent1">
                    <a:lumMod val="75000"/>
                  </a:schemeClr>
                </a:solidFill>
                <a:latin typeface="Times New Roman" panose="02020603050405020304" charset="0"/>
                <a:cs typeface="Times New Roman" panose="02020603050405020304" charset="0"/>
                <a:sym typeface="+mn-ea"/>
              </a:rPr>
              <a:t>misunderstanding across languages and cultures</a:t>
            </a:r>
            <a:endParaRPr lang="zh-CN" altLang="zh-CN" sz="2700" dirty="0">
              <a:solidFill>
                <a:schemeClr val="accent1">
                  <a:lumMod val="75000"/>
                </a:schemeClr>
              </a:solidFill>
              <a:latin typeface="Times New Roman" panose="02020603050405020304" charset="0"/>
              <a:cs typeface="Times New Roman" panose="02020603050405020304" charset="0"/>
            </a:endParaRPr>
          </a:p>
          <a:p>
            <a:pPr>
              <a:lnSpc>
                <a:spcPct val="120000"/>
              </a:lnSpc>
              <a:buFont typeface="Arial" panose="020B0604020202020204" pitchFamily="34" charset="0"/>
              <a:buNone/>
            </a:pPr>
            <a:endParaRPr lang="zh-CN" altLang="zh-CN" sz="2700" dirty="0">
              <a:solidFill>
                <a:schemeClr val="accent1">
                  <a:lumMod val="75000"/>
                </a:schemeClr>
              </a:solidFill>
              <a:latin typeface="Times New Roman" panose="02020603050405020304" charset="0"/>
              <a:ea typeface="+mj-ea"/>
              <a:cs typeface="Times New Roman" panose="02020603050405020304" charset="0"/>
            </a:endParaRPr>
          </a:p>
        </p:txBody>
      </p:sp>
      <p:sp>
        <p:nvSpPr>
          <p:cNvPr id="3" name="文本框 2"/>
          <p:cNvSpPr txBox="1"/>
          <p:nvPr>
            <p:custDataLst>
              <p:tags r:id="rId10"/>
            </p:custDataLst>
          </p:nvPr>
        </p:nvSpPr>
        <p:spPr>
          <a:xfrm>
            <a:off x="1217295" y="522605"/>
            <a:ext cx="10680700" cy="118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normAutofit/>
          </a:bodyPr>
          <a:lstStyle>
            <a:lvl1pPr fontAlgn="base">
              <a:lnSpc>
                <a:spcPct val="90000"/>
              </a:lnSpc>
              <a:spcBef>
                <a:spcPct val="0"/>
              </a:spcBef>
              <a:spcAft>
                <a:spcPct val="0"/>
              </a:spcAft>
              <a:defRPr sz="2800">
                <a:solidFill>
                  <a:schemeClr val="accent1"/>
                </a:solidFill>
                <a:latin typeface="+mj-lt"/>
                <a:ea typeface="+mj-ea"/>
                <a:cs typeface="+mj-cs"/>
              </a:defRPr>
            </a:lvl1pPr>
            <a:lvl2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49" charset="-122"/>
              </a:defRPr>
            </a:lvl2pPr>
            <a:lvl3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49" charset="-122"/>
              </a:defRPr>
            </a:lvl3pPr>
            <a:lvl4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49" charset="-122"/>
              </a:defRPr>
            </a:lvl4pPr>
            <a:lvl5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49" charset="-122"/>
              </a:defRPr>
            </a:lvl5pPr>
            <a:lvl6pPr marL="4572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6pPr>
            <a:lvl7pPr marL="9144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7pPr>
            <a:lvl8pPr marL="13716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8pPr>
            <a:lvl9pPr marL="18288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9pPr>
          </a:lstStyle>
          <a:p>
            <a:r>
              <a:rPr lang="en-US" altLang="zh-CN" dirty="0">
                <a:solidFill>
                  <a:schemeClr val="accent3"/>
                </a:solidFill>
              </a:rPr>
              <a:t>What </a:t>
            </a:r>
            <a:r>
              <a:rPr lang="en-US" altLang="zh-CN" sz="3200" dirty="0">
                <a:solidFill>
                  <a:schemeClr val="accent3"/>
                </a:solidFill>
              </a:rPr>
              <a:t>are </a:t>
            </a:r>
            <a:r>
              <a:rPr lang="en-US" altLang="zh-CN" dirty="0">
                <a:solidFill>
                  <a:schemeClr val="accent3"/>
                </a:solidFill>
              </a:rPr>
              <a:t>the benefits and challenges of cultural diversity?</a:t>
            </a:r>
            <a:endParaRPr lang="en-US" altLang="zh-CN" dirty="0">
              <a:solidFill>
                <a:schemeClr val="accent3"/>
              </a:solidFill>
            </a:endParaRPr>
          </a:p>
        </p:txBody>
      </p:sp>
      <p:sp>
        <p:nvSpPr>
          <p:cNvPr id="20" name="Text Box 39"/>
          <p:cNvSpPr txBox="1">
            <a:spLocks noChangeArrowheads="1"/>
          </p:cNvSpPr>
          <p:nvPr>
            <p:custDataLst>
              <p:tags r:id="rId11"/>
            </p:custDataLst>
          </p:nvPr>
        </p:nvSpPr>
        <p:spPr bwMode="auto">
          <a:xfrm>
            <a:off x="4402455" y="2378710"/>
            <a:ext cx="1345565" cy="646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ormAutofit/>
          </a:bodyPr>
          <a:lstStyle/>
          <a:p>
            <a:pPr algn="ctr">
              <a:buFont typeface="Arial" panose="020B0604020202020204" pitchFamily="34" charset="0"/>
              <a:buNone/>
            </a:pPr>
            <a:r>
              <a:rPr lang="en-US" sz="2800">
                <a:solidFill>
                  <a:schemeClr val="bg1"/>
                </a:solidFill>
              </a:rPr>
              <a:t>benefits</a:t>
            </a:r>
            <a:endParaRPr lang="en-US" sz="2800">
              <a:solidFill>
                <a:schemeClr val="bg1"/>
              </a:solidFill>
            </a:endParaRPr>
          </a:p>
        </p:txBody>
      </p:sp>
      <p:sp>
        <p:nvSpPr>
          <p:cNvPr id="23" name="Rectangle 41"/>
          <p:cNvSpPr>
            <a:spLocks noChangeArrowheads="1"/>
          </p:cNvSpPr>
          <p:nvPr>
            <p:custDataLst>
              <p:tags r:id="rId12"/>
            </p:custDataLst>
          </p:nvPr>
        </p:nvSpPr>
        <p:spPr bwMode="auto">
          <a:xfrm>
            <a:off x="290830" y="1407160"/>
            <a:ext cx="4399915" cy="145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oAutofit/>
          </a:bodyPr>
          <a:lstStyle/>
          <a:p>
            <a:pPr algn="l">
              <a:lnSpc>
                <a:spcPct val="120000"/>
              </a:lnSpc>
              <a:buFont typeface="Arial" panose="020B0604020202020204" pitchFamily="34" charset="0"/>
              <a:buNone/>
            </a:pPr>
            <a:r>
              <a:rPr lang="en-US" altLang="zh-CN" sz="2800" dirty="0">
                <a:latin typeface="Times New Roman" panose="02020603050405020304" charset="0"/>
                <a:cs typeface="Times New Roman" panose="02020603050405020304" charset="0"/>
                <a:sym typeface="+mn-ea"/>
              </a:rPr>
              <a:t>opportunities to experience different cultures and customs;</a:t>
            </a:r>
            <a:endParaRPr lang="en-US" altLang="zh-CN" sz="2800" dirty="0">
              <a:latin typeface="Times New Roman" panose="02020603050405020304" charset="0"/>
              <a:cs typeface="Times New Roman" panose="02020603050405020304" charset="0"/>
              <a:sym typeface="+mn-ea"/>
            </a:endParaRPr>
          </a:p>
          <a:p>
            <a:pPr algn="l">
              <a:lnSpc>
                <a:spcPct val="120000"/>
              </a:lnSpc>
              <a:buFont typeface="Arial" panose="020B0604020202020204" pitchFamily="34" charset="0"/>
              <a:buNone/>
            </a:pPr>
            <a:endParaRPr lang="zh-CN" altLang="zh-CN" sz="2800" dirty="0">
              <a:latin typeface="Times New Roman" panose="02020603050405020304" charset="0"/>
              <a:cs typeface="Times New Roman" panose="02020603050405020304" charset="0"/>
            </a:endParaRPr>
          </a:p>
          <a:p>
            <a:pPr algn="l">
              <a:lnSpc>
                <a:spcPct val="120000"/>
              </a:lnSpc>
              <a:buFont typeface="Arial" panose="020B0604020202020204" pitchFamily="34" charset="0"/>
              <a:buNone/>
            </a:pPr>
            <a:endParaRPr lang="zh-CN" altLang="zh-CN" sz="2800" dirty="0">
              <a:solidFill>
                <a:schemeClr val="tx1">
                  <a:lumMod val="65000"/>
                  <a:lumOff val="35000"/>
                </a:schemeClr>
              </a:solidFill>
              <a:latin typeface="Times New Roman" panose="02020603050405020304" charset="0"/>
              <a:cs typeface="Times New Roman" panose="02020603050405020304" charset="0"/>
            </a:endParaRPr>
          </a:p>
        </p:txBody>
      </p:sp>
      <p:sp>
        <p:nvSpPr>
          <p:cNvPr id="38" name="Rectangle 40"/>
          <p:cNvSpPr>
            <a:spLocks noChangeArrowheads="1"/>
          </p:cNvSpPr>
          <p:nvPr>
            <p:custDataLst>
              <p:tags r:id="rId13"/>
            </p:custDataLst>
          </p:nvPr>
        </p:nvSpPr>
        <p:spPr bwMode="auto">
          <a:xfrm>
            <a:off x="7359015" y="4459605"/>
            <a:ext cx="5414010" cy="118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oAutofit/>
          </a:bodyPr>
          <a:lstStyle/>
          <a:p>
            <a:pPr>
              <a:lnSpc>
                <a:spcPct val="120000"/>
              </a:lnSpc>
              <a:buFont typeface="Arial" panose="020B0604020202020204" pitchFamily="34" charset="0"/>
              <a:buNone/>
            </a:pPr>
            <a:r>
              <a:rPr lang="en-US" altLang="zh-CN" sz="2800" dirty="0">
                <a:solidFill>
                  <a:schemeClr val="accent1">
                    <a:lumMod val="75000"/>
                  </a:schemeClr>
                </a:solidFill>
                <a:latin typeface="Times New Roman" panose="02020603050405020304" charset="0"/>
                <a:cs typeface="Times New Roman" panose="02020603050405020304" charset="0"/>
                <a:sym typeface="+mn-ea"/>
              </a:rPr>
              <a:t>conflicting values and lifestyles;</a:t>
            </a:r>
            <a:endParaRPr lang="zh-CN" altLang="zh-CN" sz="2800" dirty="0">
              <a:solidFill>
                <a:schemeClr val="accent1">
                  <a:lumMod val="75000"/>
                </a:schemeClr>
              </a:solidFill>
              <a:latin typeface="Times New Roman" panose="02020603050405020304" charset="0"/>
              <a:cs typeface="Times New Roman" panose="02020603050405020304" charset="0"/>
            </a:endParaRPr>
          </a:p>
          <a:p>
            <a:pPr>
              <a:lnSpc>
                <a:spcPct val="120000"/>
              </a:lnSpc>
              <a:buFont typeface="Arial" panose="020B0604020202020204" pitchFamily="34" charset="0"/>
              <a:buNone/>
            </a:pPr>
            <a:r>
              <a:rPr lang="en-US" altLang="zh-CN" sz="2800" dirty="0">
                <a:solidFill>
                  <a:schemeClr val="accent1">
                    <a:lumMod val="75000"/>
                  </a:schemeClr>
                </a:solidFill>
                <a:latin typeface="Times New Roman" panose="02020603050405020304" charset="0"/>
                <a:cs typeface="Times New Roman" panose="02020603050405020304" charset="0"/>
                <a:sym typeface="+mn-ea"/>
              </a:rPr>
              <a:t>unconscious cultural biases;</a:t>
            </a:r>
            <a:endParaRPr lang="en-US" altLang="zh-CN" sz="2800" dirty="0">
              <a:solidFill>
                <a:schemeClr val="accent1">
                  <a:lumMod val="75000"/>
                </a:schemeClr>
              </a:solidFill>
              <a:latin typeface="Times New Roman" panose="02020603050405020304" charset="0"/>
              <a:cs typeface="Times New Roman" panose="02020603050405020304" charset="0"/>
              <a:sym typeface="+mn-ea"/>
            </a:endParaRPr>
          </a:p>
          <a:p>
            <a:pPr>
              <a:lnSpc>
                <a:spcPct val="120000"/>
              </a:lnSpc>
              <a:buFont typeface="Arial" panose="020B0604020202020204" pitchFamily="34" charset="0"/>
              <a:buNone/>
            </a:pPr>
            <a:r>
              <a:rPr lang="en-US" altLang="zh-CN" sz="2800" dirty="0">
                <a:solidFill>
                  <a:schemeClr val="accent1">
                    <a:lumMod val="75000"/>
                  </a:schemeClr>
                </a:solidFill>
                <a:latin typeface="Times New Roman" panose="02020603050405020304" charset="0"/>
                <a:cs typeface="Times New Roman" panose="02020603050405020304" charset="0"/>
                <a:sym typeface="+mn-ea"/>
              </a:rPr>
              <a:t>race conflicts;</a:t>
            </a:r>
            <a:endParaRPr lang="zh-CN" altLang="zh-CN" sz="2800" dirty="0">
              <a:solidFill>
                <a:schemeClr val="accent1">
                  <a:lumMod val="75000"/>
                </a:schemeClr>
              </a:solidFill>
              <a:latin typeface="Times New Roman" panose="02020603050405020304" charset="0"/>
              <a:cs typeface="Times New Roman" panose="02020603050405020304" charset="0"/>
            </a:endParaRPr>
          </a:p>
          <a:p>
            <a:pPr>
              <a:lnSpc>
                <a:spcPct val="120000"/>
              </a:lnSpc>
              <a:buFont typeface="Arial" panose="020B0604020202020204" pitchFamily="34" charset="0"/>
              <a:buNone/>
            </a:pPr>
            <a:endParaRPr lang="zh-CN" altLang="zh-CN" sz="2800" dirty="0">
              <a:solidFill>
                <a:schemeClr val="accent1">
                  <a:lumMod val="75000"/>
                </a:schemeClr>
              </a:solidFill>
              <a:latin typeface="Times New Roman" panose="02020603050405020304" charset="0"/>
              <a:cs typeface="Times New Roman" panose="02020603050405020304" charset="0"/>
            </a:endParaRPr>
          </a:p>
        </p:txBody>
      </p:sp>
      <p:sp>
        <p:nvSpPr>
          <p:cNvPr id="2" name="文本框 1"/>
          <p:cNvSpPr txBox="1"/>
          <p:nvPr/>
        </p:nvSpPr>
        <p:spPr>
          <a:xfrm>
            <a:off x="630555" y="206375"/>
            <a:ext cx="2296160" cy="521970"/>
          </a:xfrm>
          <a:prstGeom prst="rect">
            <a:avLst/>
          </a:prstGeom>
          <a:noFill/>
        </p:spPr>
        <p:txBody>
          <a:bodyPr wrap="none" rtlCol="0" anchor="t">
            <a:spAutoFit/>
          </a:bodyPr>
          <a:p>
            <a:r>
              <a:rPr lang="en-US" altLang="zh-CN" sz="2800" b="1" dirty="0">
                <a:solidFill>
                  <a:schemeClr val="accent3"/>
                </a:solidFill>
                <a:sym typeface="+mn-ea"/>
              </a:rPr>
              <a:t>Discussion: </a:t>
            </a:r>
            <a:endParaRPr lang="en-US" altLang="zh-CN" sz="2800" b="1" dirty="0">
              <a:solidFill>
                <a:schemeClr val="accent3"/>
              </a:solidFill>
              <a:sym typeface="+mn-ea"/>
            </a:endParaRPr>
          </a:p>
        </p:txBody>
      </p:sp>
      <p:sp>
        <p:nvSpPr>
          <p:cNvPr id="4" name="文本框 3"/>
          <p:cNvSpPr txBox="1"/>
          <p:nvPr/>
        </p:nvSpPr>
        <p:spPr>
          <a:xfrm>
            <a:off x="290830" y="5250180"/>
            <a:ext cx="4673600" cy="953135"/>
          </a:xfrm>
          <a:prstGeom prst="rect">
            <a:avLst/>
          </a:prstGeom>
          <a:noFill/>
        </p:spPr>
        <p:txBody>
          <a:bodyPr wrap="square" rtlCol="0" anchor="t">
            <a:spAutoFit/>
          </a:bodyPr>
          <a:p>
            <a:r>
              <a:rPr lang="en-US" altLang="zh-CN" sz="2800" dirty="0">
                <a:latin typeface="Times New Roman" panose="02020603050405020304" charset="0"/>
                <a:cs typeface="Times New Roman" panose="02020603050405020304" charset="0"/>
                <a:sym typeface="+mn-ea"/>
              </a:rPr>
              <a:t>more open-minded society;</a:t>
            </a:r>
            <a:endParaRPr lang="zh-CN" altLang="zh-CN" sz="2800" dirty="0">
              <a:latin typeface="Times New Roman" panose="02020603050405020304" charset="0"/>
              <a:cs typeface="Times New Roman" panose="02020603050405020304" charset="0"/>
            </a:endParaRPr>
          </a:p>
          <a:p>
            <a:r>
              <a:rPr lang="en-US" altLang="zh-CN" sz="2800" dirty="0">
                <a:latin typeface="Times New Roman" panose="02020603050405020304" charset="0"/>
                <a:cs typeface="Times New Roman" panose="02020603050405020304" charset="0"/>
                <a:sym typeface="+mn-ea"/>
              </a:rPr>
              <a:t>exchange of innovative ideas;</a:t>
            </a:r>
            <a:endParaRPr lang="zh-CN" altLang="en-US" sz="2800"/>
          </a:p>
        </p:txBody>
      </p:sp>
      <p:sp>
        <p:nvSpPr>
          <p:cNvPr id="5" name="等腰三角形 4"/>
          <p:cNvSpPr/>
          <p:nvPr>
            <p:custDataLst>
              <p:tags r:id="rId14"/>
            </p:custDataLst>
          </p:nvPr>
        </p:nvSpPr>
        <p:spPr>
          <a:xfrm rot="-2700000">
            <a:off x="238338" y="392650"/>
            <a:ext cx="279133" cy="23208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15"/>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34" grpId="0"/>
      <p:bldP spid="34" grpId="1"/>
      <p:bldP spid="4" grpId="0"/>
      <p:bldP spid="4" grpId="1"/>
      <p:bldP spid="18" grpId="0"/>
      <p:bldP spid="18" grpId="1"/>
      <p:bldP spid="38" grpId="0"/>
      <p:bldP spid="3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365125"/>
            <a:ext cx="10515600" cy="610235"/>
          </a:xfrm>
        </p:spPr>
        <p:txBody>
          <a:bodyPr>
            <a:normAutofit fontScale="90000"/>
          </a:bodyPr>
          <a:p>
            <a:r>
              <a:rPr lang="en-US" altLang="zh-CN"/>
              <a:t>The challenges</a:t>
            </a:r>
            <a:endParaRPr lang="en-US" altLang="zh-CN"/>
          </a:p>
        </p:txBody>
      </p:sp>
      <p:pic>
        <p:nvPicPr>
          <p:cNvPr id="4" name="003kWRGCgx07KeIeUe7S010412008WA60E010">
            <a:hlinkClick r:id="" action="ppaction://media"/>
          </p:cNvPr>
          <p:cNvPicPr/>
          <p:nvPr>
            <p:ph idx="1"/>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356995" y="1483995"/>
            <a:ext cx="8934450" cy="4758055"/>
          </a:xfrm>
          <a:prstGeom prst="rect">
            <a:avLst/>
          </a:prstGeom>
        </p:spPr>
      </p:pic>
    </p:spTree>
    <p:custDataLst>
      <p:tags r:id="rId5"/>
    </p:custDataLst>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EFC"/>
        </a:solidFill>
        <a:effectLst/>
      </p:bgPr>
    </p:bg>
    <p:spTree>
      <p:nvGrpSpPr>
        <p:cNvPr id="1" name=""/>
        <p:cNvGrpSpPr/>
        <p:nvPr/>
      </p:nvGrpSpPr>
      <p:grpSpPr/>
      <p:pic>
        <p:nvPicPr>
          <p:cNvPr id="3" name="图片 2" descr="ed02401eff441a684b70baafc789b3a8"/>
          <p:cNvPicPr>
            <a:picLocks noChangeAspect="1"/>
          </p:cNvPicPr>
          <p:nvPr/>
        </p:nvPicPr>
        <p:blipFill>
          <a:blip r:embed="rId1"/>
          <a:stretch>
            <a:fillRect/>
          </a:stretch>
        </p:blipFill>
        <p:spPr>
          <a:xfrm>
            <a:off x="4791075" y="2874010"/>
            <a:ext cx="7039610" cy="3834130"/>
          </a:xfrm>
          <a:prstGeom prst="rect">
            <a:avLst/>
          </a:prstGeom>
        </p:spPr>
      </p:pic>
      <p:pic>
        <p:nvPicPr>
          <p:cNvPr id="2" name="图片 1" descr="aae57e3c08326404af6123d8f87e49eb"/>
          <p:cNvPicPr>
            <a:picLocks noChangeAspect="1"/>
          </p:cNvPicPr>
          <p:nvPr/>
        </p:nvPicPr>
        <p:blipFill>
          <a:blip r:embed="rId2"/>
          <a:stretch>
            <a:fillRect/>
          </a:stretch>
        </p:blipFill>
        <p:spPr>
          <a:xfrm>
            <a:off x="9295765" y="617220"/>
            <a:ext cx="2352675" cy="2047240"/>
          </a:xfrm>
          <a:prstGeom prst="rect">
            <a:avLst/>
          </a:prstGeom>
        </p:spPr>
      </p:pic>
      <p:sp>
        <p:nvSpPr>
          <p:cNvPr id="14" name="文本框 13"/>
          <p:cNvSpPr txBox="1"/>
          <p:nvPr>
            <p:custDataLst>
              <p:tags r:id="rId3"/>
            </p:custDataLst>
          </p:nvPr>
        </p:nvSpPr>
        <p:spPr>
          <a:xfrm>
            <a:off x="874713" y="-2"/>
            <a:ext cx="9008461" cy="110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a:bodyPr>
          <a:lstStyle>
            <a:defPPr>
              <a:defRPr lang="zh-CN"/>
            </a:defPPr>
            <a:lvl1pPr marL="914400" indent="-914400" eaLnBrk="1" hangingPunct="1">
              <a:lnSpc>
                <a:spcPct val="90000"/>
              </a:lnSpc>
              <a:defRPr sz="4400">
                <a:latin typeface="+mj-lt"/>
                <a:ea typeface="+mj-ea"/>
                <a:cs typeface="+mj-cs"/>
              </a:defRPr>
            </a:lvl1pPr>
            <a:lvl2pPr marL="914400" indent="-914400">
              <a:lnSpc>
                <a:spcPct val="90000"/>
              </a:lnSpc>
              <a:defRPr sz="4400">
                <a:latin typeface="Calibri" panose="020F0502020204030204" charset="0"/>
                <a:ea typeface="微软雅黑" panose="020B0503020204020204" charset="-122"/>
              </a:defRPr>
            </a:lvl2pPr>
            <a:lvl3pPr indent="-914400">
              <a:lnSpc>
                <a:spcPct val="90000"/>
              </a:lnSpc>
              <a:defRPr sz="4400">
                <a:latin typeface="Calibri" panose="020F0502020204030204" charset="0"/>
                <a:ea typeface="微软雅黑" panose="020B0503020204020204" charset="-122"/>
              </a:defRPr>
            </a:lvl3pPr>
            <a:lvl4pPr marL="914400" indent="-914400">
              <a:lnSpc>
                <a:spcPct val="90000"/>
              </a:lnSpc>
              <a:defRPr sz="4400">
                <a:latin typeface="Calibri" panose="020F0502020204030204" charset="0"/>
                <a:ea typeface="微软雅黑" panose="020B0503020204020204" charset="-122"/>
              </a:defRPr>
            </a:lvl4pPr>
            <a:lvl5pPr marL="914400" indent="-914400">
              <a:lnSpc>
                <a:spcPct val="90000"/>
              </a:lnSpc>
              <a:defRPr sz="4400">
                <a:latin typeface="Calibri" panose="020F0502020204030204" charset="0"/>
                <a:ea typeface="微软雅黑" panose="020B0503020204020204" charset="-122"/>
              </a:defRPr>
            </a:lvl5pPr>
            <a:lvl6pPr marL="1371600" indent="-914400" fontAlgn="base">
              <a:lnSpc>
                <a:spcPct val="90000"/>
              </a:lnSpc>
              <a:spcBef>
                <a:spcPct val="0"/>
              </a:spcBef>
              <a:spcAft>
                <a:spcPct val="0"/>
              </a:spcAft>
              <a:defRPr sz="4400">
                <a:latin typeface="Calibri" panose="020F0502020204030204" charset="0"/>
                <a:ea typeface="微软雅黑" panose="020B0503020204020204" charset="-122"/>
              </a:defRPr>
            </a:lvl6pPr>
            <a:lvl7pPr marL="1828800" indent="-914400" fontAlgn="base">
              <a:lnSpc>
                <a:spcPct val="90000"/>
              </a:lnSpc>
              <a:spcBef>
                <a:spcPct val="0"/>
              </a:spcBef>
              <a:spcAft>
                <a:spcPct val="0"/>
              </a:spcAft>
              <a:defRPr sz="4400">
                <a:latin typeface="Calibri" panose="020F0502020204030204" charset="0"/>
                <a:ea typeface="微软雅黑" panose="020B0503020204020204" charset="-122"/>
              </a:defRPr>
            </a:lvl7pPr>
            <a:lvl8pPr marL="2286000" indent="-914400" fontAlgn="base">
              <a:lnSpc>
                <a:spcPct val="90000"/>
              </a:lnSpc>
              <a:spcBef>
                <a:spcPct val="0"/>
              </a:spcBef>
              <a:spcAft>
                <a:spcPct val="0"/>
              </a:spcAft>
              <a:defRPr sz="4400">
                <a:latin typeface="Calibri" panose="020F0502020204030204" charset="0"/>
                <a:ea typeface="微软雅黑" panose="020B0503020204020204" charset="-122"/>
              </a:defRPr>
            </a:lvl8pPr>
            <a:lvl9pPr marL="2743200" indent="-914400" fontAlgn="base">
              <a:lnSpc>
                <a:spcPct val="90000"/>
              </a:lnSpc>
              <a:spcBef>
                <a:spcPct val="0"/>
              </a:spcBef>
              <a:spcAft>
                <a:spcPct val="0"/>
              </a:spcAft>
              <a:defRPr sz="4400">
                <a:latin typeface="Calibri" panose="020F0502020204030204" charset="0"/>
                <a:ea typeface="微软雅黑" panose="020B0503020204020204" charset="-122"/>
              </a:defRPr>
            </a:lvl9pPr>
          </a:lstStyle>
          <a:p>
            <a:r>
              <a:rPr lang="en-US" altLang="zh-CN" sz="3200" b="1" dirty="0">
                <a:solidFill>
                  <a:schemeClr val="accent3"/>
                </a:solidFill>
              </a:rPr>
              <a:t>extensive activity</a:t>
            </a:r>
            <a:endParaRPr lang="en-US" altLang="zh-CN" sz="3200" b="1" dirty="0">
              <a:solidFill>
                <a:schemeClr val="accent3"/>
              </a:solidFill>
            </a:endParaRPr>
          </a:p>
        </p:txBody>
      </p:sp>
      <p:sp>
        <p:nvSpPr>
          <p:cNvPr id="4" name="等腰三角形 3"/>
          <p:cNvSpPr/>
          <p:nvPr>
            <p:custDataLst>
              <p:tags r:id="rId4"/>
            </p:custDataLst>
          </p:nvPr>
        </p:nvSpPr>
        <p:spPr>
          <a:xfrm rot="-2700000">
            <a:off x="238338" y="392650"/>
            <a:ext cx="279133" cy="23208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custDataLst>
              <p:tags r:id="rId5"/>
            </p:custDataLst>
          </p:nvPr>
        </p:nvSpPr>
        <p:spPr>
          <a:xfrm>
            <a:off x="558800" y="929640"/>
            <a:ext cx="9850120" cy="81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defPPr>
              <a:defRPr lang="zh-CN"/>
            </a:defPPr>
            <a:lvl1pPr eaLnBrk="1" hangingPunct="1">
              <a:lnSpc>
                <a:spcPct val="100000"/>
              </a:lnSpc>
              <a:buFont typeface="Arial" panose="020B0604020202020204" pitchFamily="34" charset="0"/>
              <a:buNone/>
              <a:defRPr sz="1800">
                <a:latin typeface="+mn-lt"/>
                <a:ea typeface="微软雅黑" panose="020B0503020204020204" charset="-122"/>
              </a:defRPr>
            </a:lvl1pPr>
            <a:lvl2pPr marL="742950" indent="-285750">
              <a:lnSpc>
                <a:spcPct val="90000"/>
              </a:lnSpc>
              <a:spcBef>
                <a:spcPts val="500"/>
              </a:spcBef>
              <a:buFont typeface="Arial" panose="020B0604020202020204" pitchFamily="34" charset="0"/>
              <a:buChar char="•"/>
              <a:defRPr sz="2400">
                <a:latin typeface="Calibri" panose="020F050202020403020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微软雅黑" panose="020B0503020204020204" charset="-122"/>
              </a:defRPr>
            </a:lvl9pPr>
          </a:lstStyle>
          <a:p>
            <a:r>
              <a:rPr lang="en-US" altLang="zh-CN" sz="3200" b="1" dirty="0">
                <a:solidFill>
                  <a:schemeClr val="tx1">
                    <a:lumMod val="65000"/>
                    <a:lumOff val="35000"/>
                  </a:schemeClr>
                </a:solidFill>
                <a:latin typeface="Times New Roman" panose="02020603050405020304" charset="0"/>
                <a:ea typeface="+mn-ea"/>
                <a:cs typeface="Times New Roman" panose="02020603050405020304" charset="0"/>
              </a:rPr>
              <a:t>Can you record a vlog to speak for cultural diversity?</a:t>
            </a:r>
            <a:endParaRPr lang="en-US" altLang="zh-CN" sz="3200" b="1" dirty="0">
              <a:solidFill>
                <a:schemeClr val="tx1">
                  <a:lumMod val="65000"/>
                  <a:lumOff val="35000"/>
                </a:schemeClr>
              </a:solidFill>
              <a:latin typeface="Times New Roman" panose="02020603050405020304" charset="0"/>
              <a:ea typeface="+mn-ea"/>
              <a:cs typeface="Times New Roman" panose="02020603050405020304" charset="0"/>
            </a:endParaRPr>
          </a:p>
          <a:p>
            <a:r>
              <a:rPr lang="en-US" altLang="zh-CN" sz="3200" dirty="0">
                <a:solidFill>
                  <a:schemeClr val="accent1">
                    <a:lumMod val="75000"/>
                  </a:schemeClr>
                </a:solidFill>
                <a:latin typeface="Times New Roman" panose="02020603050405020304" charset="0"/>
                <a:ea typeface="+mn-ea"/>
                <a:cs typeface="Times New Roman" panose="02020603050405020304" charset="0"/>
              </a:rPr>
              <a:t>1. You can mention the benefits of cultural diversity with your own experience of cultural diversity or some examples.</a:t>
            </a:r>
            <a:endParaRPr lang="en-US" altLang="zh-CN" sz="3200" dirty="0">
              <a:solidFill>
                <a:schemeClr val="accent1">
                  <a:lumMod val="75000"/>
                </a:schemeClr>
              </a:solidFill>
              <a:latin typeface="Times New Roman" panose="02020603050405020304" charset="0"/>
              <a:ea typeface="+mn-ea"/>
              <a:cs typeface="Times New Roman" panose="02020603050405020304" charset="0"/>
            </a:endParaRPr>
          </a:p>
          <a:p>
            <a:r>
              <a:rPr lang="en-US" altLang="zh-CN" sz="3200" dirty="0">
                <a:solidFill>
                  <a:schemeClr val="accent1">
                    <a:lumMod val="75000"/>
                  </a:schemeClr>
                </a:solidFill>
                <a:latin typeface="Times New Roman" panose="02020603050405020304" charset="0"/>
                <a:ea typeface="+mn-ea"/>
                <a:cs typeface="Times New Roman" panose="02020603050405020304" charset="0"/>
              </a:rPr>
              <a:t>2. You can talk about how to </a:t>
            </a:r>
            <a:endParaRPr lang="en-US" altLang="zh-CN" sz="3200" dirty="0">
              <a:solidFill>
                <a:schemeClr val="accent1">
                  <a:lumMod val="75000"/>
                </a:schemeClr>
              </a:solidFill>
              <a:latin typeface="Times New Roman" panose="02020603050405020304" charset="0"/>
              <a:ea typeface="+mn-ea"/>
              <a:cs typeface="Times New Roman" panose="02020603050405020304" charset="0"/>
            </a:endParaRPr>
          </a:p>
          <a:p>
            <a:r>
              <a:rPr lang="en-US" altLang="zh-CN" sz="3200" dirty="0">
                <a:solidFill>
                  <a:schemeClr val="accent1">
                    <a:lumMod val="75000"/>
                  </a:schemeClr>
                </a:solidFill>
                <a:latin typeface="Times New Roman" panose="02020603050405020304" charset="0"/>
                <a:ea typeface="+mn-ea"/>
                <a:cs typeface="Times New Roman" panose="02020603050405020304" charset="0"/>
              </a:rPr>
              <a:t>treat cultural diversity.</a:t>
            </a:r>
            <a:endParaRPr lang="en-US" altLang="zh-CN" sz="3200" dirty="0">
              <a:solidFill>
                <a:schemeClr val="accent1">
                  <a:lumMod val="75000"/>
                </a:schemeClr>
              </a:solidFill>
              <a:latin typeface="Times New Roman" panose="02020603050405020304" charset="0"/>
              <a:ea typeface="+mn-ea"/>
              <a:cs typeface="Times New Roman" panose="02020603050405020304" charset="0"/>
            </a:endParaRPr>
          </a:p>
          <a:p>
            <a:r>
              <a:rPr lang="en-US" altLang="zh-CN" sz="3200" dirty="0">
                <a:solidFill>
                  <a:schemeClr val="accent1">
                    <a:lumMod val="75000"/>
                  </a:schemeClr>
                </a:solidFill>
                <a:latin typeface="Times New Roman" panose="02020603050405020304" charset="0"/>
                <a:ea typeface="+mn-ea"/>
                <a:cs typeface="Times New Roman" panose="02020603050405020304" charset="0"/>
              </a:rPr>
              <a:t>3. To voice for Asians who are</a:t>
            </a:r>
            <a:endParaRPr lang="en-US" altLang="zh-CN" sz="3200" dirty="0">
              <a:solidFill>
                <a:schemeClr val="accent1">
                  <a:lumMod val="75000"/>
                </a:schemeClr>
              </a:solidFill>
              <a:latin typeface="Times New Roman" panose="02020603050405020304" charset="0"/>
              <a:ea typeface="+mn-ea"/>
              <a:cs typeface="Times New Roman" panose="02020603050405020304" charset="0"/>
            </a:endParaRPr>
          </a:p>
          <a:p>
            <a:r>
              <a:rPr lang="en-US" altLang="zh-CN" sz="3200" dirty="0">
                <a:solidFill>
                  <a:schemeClr val="accent1">
                    <a:lumMod val="75000"/>
                  </a:schemeClr>
                </a:solidFill>
                <a:latin typeface="Times New Roman" panose="02020603050405020304" charset="0"/>
                <a:ea typeface="+mn-ea"/>
                <a:cs typeface="Times New Roman" panose="02020603050405020304" charset="0"/>
              </a:rPr>
              <a:t>biased</a:t>
            </a:r>
            <a:endParaRPr lang="en-US" altLang="zh-CN" sz="3200" dirty="0">
              <a:solidFill>
                <a:schemeClr val="accent1">
                  <a:lumMod val="75000"/>
                </a:schemeClr>
              </a:solidFill>
              <a:latin typeface="Times New Roman" panose="02020603050405020304" charset="0"/>
              <a:ea typeface="+mn-ea"/>
              <a:cs typeface="Times New Roman" panose="02020603050405020304" charset="0"/>
            </a:endParaRPr>
          </a:p>
          <a:p>
            <a:r>
              <a:rPr lang="en-US" altLang="zh-CN" sz="3200" dirty="0">
                <a:solidFill>
                  <a:schemeClr val="accent1">
                    <a:lumMod val="75000"/>
                  </a:schemeClr>
                </a:solidFill>
                <a:latin typeface="Times New Roman" panose="02020603050405020304" charset="0"/>
                <a:ea typeface="+mn-ea"/>
                <a:cs typeface="Times New Roman" panose="02020603050405020304" charset="0"/>
              </a:rPr>
              <a:t>.</a:t>
            </a:r>
            <a:r>
              <a:rPr lang="en-US" altLang="zh-CN" sz="3200" dirty="0">
                <a:solidFill>
                  <a:schemeClr val="tx1">
                    <a:lumMod val="65000"/>
                    <a:lumOff val="35000"/>
                  </a:schemeClr>
                </a:solidFill>
                <a:latin typeface="Times New Roman" panose="02020603050405020304" charset="0"/>
                <a:ea typeface="+mn-ea"/>
                <a:cs typeface="Times New Roman" panose="02020603050405020304" charset="0"/>
              </a:rPr>
              <a:t>..</a:t>
            </a:r>
            <a:endParaRPr lang="en-US" altLang="zh-CN" sz="3200" dirty="0">
              <a:solidFill>
                <a:schemeClr val="tx1">
                  <a:lumMod val="65000"/>
                  <a:lumOff val="35000"/>
                </a:schemeClr>
              </a:solidFill>
              <a:latin typeface="Times New Roman" panose="02020603050405020304" charset="0"/>
              <a:ea typeface="+mn-ea"/>
              <a:cs typeface="Times New Roman" panose="02020603050405020304" charset="0"/>
            </a:endParaRPr>
          </a:p>
        </p:txBody>
      </p:sp>
    </p:spTree>
    <p:custDataLst>
      <p:tags r:id="rId6"/>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ed02401eff441a684b70baafc789b3a8"/>
          <p:cNvPicPr>
            <a:picLocks noChangeAspect="1"/>
          </p:cNvPicPr>
          <p:nvPr/>
        </p:nvPicPr>
        <p:blipFill>
          <a:blip r:embed="rId1"/>
          <a:stretch>
            <a:fillRect/>
          </a:stretch>
        </p:blipFill>
        <p:spPr>
          <a:xfrm>
            <a:off x="274320" y="217170"/>
            <a:ext cx="11556365" cy="6490970"/>
          </a:xfrm>
          <a:prstGeom prst="rect">
            <a:avLst/>
          </a:prstGeom>
        </p:spPr>
      </p:pic>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embrace">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432435" y="888365"/>
            <a:ext cx="11106150" cy="5243195"/>
          </a:xfrm>
          <a:prstGeom prst="rect">
            <a:avLst/>
          </a:prstGeom>
        </p:spPr>
      </p:pic>
      <p:sp>
        <p:nvSpPr>
          <p:cNvPr id="3" name="标题 1"/>
          <p:cNvSpPr>
            <a:spLocks noGrp="1"/>
          </p:cNvSpPr>
          <p:nvPr/>
        </p:nvSpPr>
        <p:spPr>
          <a:xfrm>
            <a:off x="514350" y="87630"/>
            <a:ext cx="10515600" cy="610235"/>
          </a:xfrm>
          <a:prstGeom prst="rect">
            <a:avLst/>
          </a:prstGeom>
        </p:spPr>
        <p:txBody>
          <a:bodyPr vert="horz" lIns="91440" tIns="45720" rIns="91440" bIns="45720" rtlCol="0" anchor="b" anchorCtr="0">
            <a:normAutofit fontScale="60000"/>
          </a:bodyPr>
          <a:lstStyle>
            <a:lvl1pPr algn="l" defTabSz="914400" rtl="0" eaLnBrk="1" latinLnBrk="0" hangingPunct="1">
              <a:lnSpc>
                <a:spcPct val="120000"/>
              </a:lnSpc>
              <a:spcBef>
                <a:spcPct val="0"/>
              </a:spcBef>
              <a:buNone/>
              <a:defRPr sz="4400" kern="1200">
                <a:solidFill>
                  <a:schemeClr val="tx1"/>
                </a:solidFill>
                <a:latin typeface="+mj-lt"/>
                <a:ea typeface="+mj-ea"/>
                <a:cs typeface="+mj-cs"/>
              </a:defRPr>
            </a:lvl1pPr>
          </a:lstStyle>
          <a:p>
            <a:r>
              <a:rPr lang="en-US" altLang="zh-CN"/>
              <a:t>One Possible example:</a:t>
            </a:r>
            <a:endParaRPr lang="en-US" altLang="zh-CN"/>
          </a:p>
        </p:txBody>
      </p:sp>
    </p:spTree>
    <p:custDataLst>
      <p:tags r:id="rId5"/>
    </p:custDataLst>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custDataLst>
              <p:tags r:id="rId1"/>
            </p:custDataLst>
          </p:nvPr>
        </p:nvSpPr>
        <p:spPr/>
        <p:txBody>
          <a:bodyPr/>
          <a:p>
            <a:r>
              <a:rPr lang="en-US" altLang="zh-CN"/>
              <a:t>B3U3 Diverse Cultures</a:t>
            </a:r>
            <a:endParaRPr lang="en-US" altLang="zh-CN"/>
          </a:p>
        </p:txBody>
      </p:sp>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p:txBody>
          <a:bodyPr/>
          <a:lstStyle/>
          <a:p>
            <a:r>
              <a:rPr lang="en-US" altLang="zh-CN"/>
              <a:t>Embrace the diversity!</a:t>
            </a:r>
            <a:endParaRPr lang="en-US" altLang="zh-CN"/>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6726778d3901985a13b8e0390f6748f3"/>
          <p:cNvPicPr>
            <a:picLocks noChangeAspect="1"/>
          </p:cNvPicPr>
          <p:nvPr>
            <p:ph idx="1"/>
          </p:nvPr>
        </p:nvPicPr>
        <p:blipFill>
          <a:blip r:embed="rId1"/>
          <a:stretch>
            <a:fillRect/>
          </a:stretch>
        </p:blipFill>
        <p:spPr>
          <a:xfrm>
            <a:off x="559435" y="855980"/>
            <a:ext cx="10582910" cy="6140450"/>
          </a:xfrm>
          <a:prstGeom prst="rect">
            <a:avLst/>
          </a:prstGeom>
        </p:spPr>
      </p:pic>
      <p:sp>
        <p:nvSpPr>
          <p:cNvPr id="6" name="椭圆 5"/>
          <p:cNvSpPr/>
          <p:nvPr/>
        </p:nvSpPr>
        <p:spPr>
          <a:xfrm>
            <a:off x="1047115" y="3086100"/>
            <a:ext cx="323215" cy="32321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文本框 25"/>
          <p:cNvSpPr txBox="1"/>
          <p:nvPr>
            <p:custDataLst>
              <p:tags r:id="rId2"/>
            </p:custDataLst>
          </p:nvPr>
        </p:nvSpPr>
        <p:spPr>
          <a:xfrm>
            <a:off x="3138805" y="85725"/>
            <a:ext cx="8909050" cy="839470"/>
          </a:xfrm>
          <a:prstGeom prst="rect">
            <a:avLst/>
          </a:prstGeom>
          <a:noFill/>
        </p:spPr>
        <p:txBody>
          <a:bodyPr wrap="square" rtlCol="0" anchor="ctr">
            <a:normAutofit/>
          </a:bodyPr>
          <a:p>
            <a:r>
              <a:rPr lang="en-US" altLang="zh-CN" sz="2800" b="1">
                <a:solidFill>
                  <a:schemeClr val="tx1"/>
                </a:solidFill>
                <a:latin typeface="+mj-lt"/>
                <a:ea typeface="+mj-ea"/>
                <a:cs typeface="+mj-cs"/>
              </a:rPr>
              <a:t>Q: What do you know about this city?</a:t>
            </a:r>
            <a:endParaRPr lang="en-US" altLang="zh-CN" sz="2800" b="1">
              <a:solidFill>
                <a:schemeClr val="tx1"/>
              </a:solidFill>
              <a:latin typeface="+mj-lt"/>
              <a:ea typeface="+mj-ea"/>
              <a:cs typeface="+mj-cs"/>
            </a:endParaRPr>
          </a:p>
        </p:txBody>
      </p:sp>
      <p:sp>
        <p:nvSpPr>
          <p:cNvPr id="7" name="等腰三角形 6"/>
          <p:cNvSpPr/>
          <p:nvPr>
            <p:custDataLst>
              <p:tags r:id="rId3"/>
            </p:custDataLst>
          </p:nvPr>
        </p:nvSpPr>
        <p:spPr>
          <a:xfrm rot="-2700000">
            <a:off x="238973" y="150715"/>
            <a:ext cx="279133" cy="23208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4"/>
            </p:custDataLst>
          </p:nvPr>
        </p:nvSpPr>
        <p:spPr>
          <a:xfrm>
            <a:off x="559281" y="85604"/>
            <a:ext cx="5779371" cy="455575"/>
          </a:xfrm>
          <a:prstGeom prst="rect">
            <a:avLst/>
          </a:prstGeom>
          <a:noFill/>
        </p:spPr>
        <p:txBody>
          <a:bodyPr wrap="square" rtlCol="0" anchor="b" anchorCtr="0">
            <a:noAutofit/>
          </a:bodyPr>
          <a:p>
            <a:r>
              <a:rPr lang="en-US" altLang="zh-CN" sz="2400" b="1">
                <a:solidFill>
                  <a:schemeClr val="accent3"/>
                </a:solidFill>
                <a:latin typeface="+mj-lt"/>
                <a:ea typeface="+mj-ea"/>
                <a:cs typeface="+mj-cs"/>
              </a:rPr>
              <a:t>Pre-reading</a:t>
            </a:r>
            <a:endParaRPr lang="en-US" altLang="zh-CN" sz="2400" b="1">
              <a:solidFill>
                <a:schemeClr val="accent3"/>
              </a:solidFill>
              <a:latin typeface="+mj-lt"/>
              <a:ea typeface="+mj-ea"/>
              <a:cs typeface="+mj-cs"/>
            </a:endParaRPr>
          </a:p>
        </p:txBody>
      </p:sp>
      <p:sp>
        <p:nvSpPr>
          <p:cNvPr id="9" name="文本框 8"/>
          <p:cNvSpPr txBox="1"/>
          <p:nvPr/>
        </p:nvSpPr>
        <p:spPr>
          <a:xfrm>
            <a:off x="643255" y="2887345"/>
            <a:ext cx="3559810" cy="521970"/>
          </a:xfrm>
          <a:prstGeom prst="rect">
            <a:avLst/>
          </a:prstGeom>
          <a:noFill/>
        </p:spPr>
        <p:txBody>
          <a:bodyPr wrap="square" rtlCol="0">
            <a:spAutoFit/>
          </a:bodyPr>
          <a:p>
            <a:r>
              <a:rPr lang="en-US" altLang="zh-CN" sz="2800" b="1">
                <a:solidFill>
                  <a:schemeClr val="tx1"/>
                </a:solidFill>
              </a:rPr>
              <a:t>San Francisco</a:t>
            </a:r>
            <a:endParaRPr lang="en-US" altLang="zh-CN" sz="2800" b="1">
              <a:solidFill>
                <a:schemeClr val="tx1"/>
              </a:solidFill>
            </a:endParaRPr>
          </a:p>
        </p:txBody>
      </p:sp>
    </p:spTree>
    <p:custDataLst>
      <p:tags r:id="rId5"/>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PA-图片 5" descr="C:\Users\2GGTFQ2\Desktop\tuwen(1)\图片\11\未标题-1.png未标题-1"/>
          <p:cNvPicPr>
            <a:picLocks noChangeAspect="1"/>
          </p:cNvPicPr>
          <p:nvPr>
            <p:custDataLst>
              <p:tags r:id="rId1"/>
            </p:custDataLst>
          </p:nvPr>
        </p:nvPicPr>
        <p:blipFill>
          <a:blip r:embed="rId2"/>
          <a:srcRect l="12500" r="12500"/>
          <a:stretch>
            <a:fillRect/>
          </a:stretch>
        </p:blipFill>
        <p:spPr>
          <a:xfrm>
            <a:off x="2262096" y="519900"/>
            <a:ext cx="5933719" cy="5933767"/>
          </a:xfrm>
          <a:prstGeom prst="rect">
            <a:avLst/>
          </a:prstGeom>
        </p:spPr>
      </p:pic>
      <p:pic>
        <p:nvPicPr>
          <p:cNvPr id="9" name="PA-图片 8" descr="C:\Users\2GGTFQ2\Desktop\tuwen(1)\图片\11\scooter-10-c.jpgscooter-10-c"/>
          <p:cNvPicPr>
            <a:picLocks noChangeAspect="1"/>
          </p:cNvPicPr>
          <p:nvPr>
            <p:custDataLst>
              <p:tags r:id="rId3"/>
            </p:custDataLst>
          </p:nvPr>
        </p:nvPicPr>
        <p:blipFill>
          <a:blip r:embed="rId4"/>
          <a:srcRect l="16640" r="16640"/>
          <a:stretch>
            <a:fillRect/>
          </a:stretch>
        </p:blipFill>
        <p:spPr>
          <a:xfrm>
            <a:off x="2262096" y="519900"/>
            <a:ext cx="5934338" cy="5933767"/>
          </a:xfrm>
          <a:prstGeom prst="rect">
            <a:avLst/>
          </a:prstGeom>
        </p:spPr>
      </p:pic>
      <p:pic>
        <p:nvPicPr>
          <p:cNvPr id="14" name="PA-图片 13" descr="C:\Users\2GGTFQ2\Desktop\tuwen(1)\图片\11\scooter-10-a.jpgscooter-10-a"/>
          <p:cNvPicPr>
            <a:picLocks noChangeAspect="1"/>
          </p:cNvPicPr>
          <p:nvPr>
            <p:custDataLst>
              <p:tags r:id="rId5"/>
            </p:custDataLst>
          </p:nvPr>
        </p:nvPicPr>
        <p:blipFill>
          <a:blip r:embed="rId6"/>
          <a:srcRect l="16647" r="16647"/>
          <a:stretch>
            <a:fillRect/>
          </a:stretch>
        </p:blipFill>
        <p:spPr>
          <a:xfrm>
            <a:off x="2262096" y="519900"/>
            <a:ext cx="5934337" cy="5933767"/>
          </a:xfrm>
          <a:prstGeom prst="rect">
            <a:avLst/>
          </a:prstGeom>
        </p:spPr>
      </p:pic>
      <p:pic>
        <p:nvPicPr>
          <p:cNvPr id="7" name="PA-图片 2" descr="C:\Users\2GGTFQ2\Desktop\tuwen(1)\图片\11\scooter-10-a.jpgscooter-10-a"/>
          <p:cNvPicPr>
            <a:picLocks noChangeAspect="1"/>
          </p:cNvPicPr>
          <p:nvPr>
            <p:custDataLst>
              <p:tags r:id="rId7"/>
            </p:custDataLst>
          </p:nvPr>
        </p:nvPicPr>
        <p:blipFill>
          <a:blip r:embed="rId6"/>
          <a:srcRect l="16650" r="16650"/>
          <a:stretch>
            <a:fillRect/>
          </a:stretch>
        </p:blipFill>
        <p:spPr>
          <a:xfrm>
            <a:off x="778504" y="3562962"/>
            <a:ext cx="1369169" cy="1369180"/>
          </a:xfrm>
          <a:prstGeom prst="rect">
            <a:avLst/>
          </a:prstGeom>
          <a:ln w="38100">
            <a:solidFill>
              <a:schemeClr val="bg1"/>
            </a:solidFill>
          </a:ln>
        </p:spPr>
      </p:pic>
      <p:pic>
        <p:nvPicPr>
          <p:cNvPr id="8" name="PA-图片 6" descr="C:\Users\2GGTFQ2\Desktop\tuwen(1)\图片\11\scooter-10-c.jpgscooter-10-c"/>
          <p:cNvPicPr>
            <a:picLocks noChangeAspect="1"/>
          </p:cNvPicPr>
          <p:nvPr>
            <p:custDataLst>
              <p:tags r:id="rId8"/>
            </p:custDataLst>
          </p:nvPr>
        </p:nvPicPr>
        <p:blipFill>
          <a:blip r:embed="rId4"/>
          <a:srcRect l="16657" r="16657"/>
          <a:stretch>
            <a:fillRect/>
          </a:stretch>
        </p:blipFill>
        <p:spPr>
          <a:xfrm>
            <a:off x="778786" y="2041437"/>
            <a:ext cx="1368610" cy="1369180"/>
          </a:xfrm>
          <a:prstGeom prst="rect">
            <a:avLst/>
          </a:prstGeom>
          <a:ln w="38100">
            <a:solidFill>
              <a:schemeClr val="bg1"/>
            </a:solidFill>
          </a:ln>
        </p:spPr>
      </p:pic>
      <p:pic>
        <p:nvPicPr>
          <p:cNvPr id="12" name="PA-图片 1" descr="C:\Users\bravolily\Downloads\623d3da0c851a6fc7f36476acdcc3227.jpeg623d3da0c851a6fc7f36476acdcc3227"/>
          <p:cNvPicPr>
            <a:picLocks noChangeAspect="1"/>
          </p:cNvPicPr>
          <p:nvPr>
            <p:custDataLst>
              <p:tags r:id="rId9"/>
            </p:custDataLst>
          </p:nvPr>
        </p:nvPicPr>
        <p:blipFill>
          <a:blip r:embed="rId10"/>
          <a:srcRect l="9275" r="9275"/>
          <a:stretch>
            <a:fillRect/>
          </a:stretch>
        </p:blipFill>
        <p:spPr>
          <a:xfrm>
            <a:off x="777924" y="5084488"/>
            <a:ext cx="1369751" cy="1369180"/>
          </a:xfrm>
          <a:prstGeom prst="rect">
            <a:avLst/>
          </a:prstGeom>
          <a:ln w="38100">
            <a:solidFill>
              <a:schemeClr val="bg1">
                <a:alpha val="50000"/>
              </a:schemeClr>
            </a:solidFill>
          </a:ln>
        </p:spPr>
      </p:pic>
      <p:pic>
        <p:nvPicPr>
          <p:cNvPr id="10" name="PA-图片 1" descr="C:\Users\2GGTFQ2\Desktop\tuwen(1)\图片\11\未标题-1.png未标题-1"/>
          <p:cNvPicPr>
            <a:picLocks noChangeAspect="1"/>
          </p:cNvPicPr>
          <p:nvPr>
            <p:custDataLst>
              <p:tags r:id="rId11"/>
            </p:custDataLst>
          </p:nvPr>
        </p:nvPicPr>
        <p:blipFill>
          <a:blip r:embed="rId2"/>
          <a:srcRect l="12484" r="12484"/>
          <a:stretch>
            <a:fillRect/>
          </a:stretch>
        </p:blipFill>
        <p:spPr>
          <a:xfrm>
            <a:off x="777924" y="519911"/>
            <a:ext cx="1369751" cy="1369180"/>
          </a:xfrm>
          <a:prstGeom prst="rect">
            <a:avLst/>
          </a:prstGeom>
          <a:ln w="38100">
            <a:solidFill>
              <a:schemeClr val="bg1">
                <a:alpha val="50000"/>
              </a:schemeClr>
            </a:solidFill>
          </a:ln>
        </p:spPr>
      </p:pic>
      <p:pic>
        <p:nvPicPr>
          <p:cNvPr id="11" name="PA-图片 5" descr="C:\Users\bravolily\Downloads\623d3da0c851a6fc7f36476acdcc3227.jpeg623d3da0c851a6fc7f36476acdcc3227"/>
          <p:cNvPicPr>
            <a:picLocks noChangeAspect="1"/>
          </p:cNvPicPr>
          <p:nvPr>
            <p:custDataLst>
              <p:tags r:id="rId12"/>
            </p:custDataLst>
          </p:nvPr>
        </p:nvPicPr>
        <p:blipFill>
          <a:blip r:embed="rId10"/>
          <a:srcRect l="9292" r="9292"/>
          <a:stretch>
            <a:fillRect/>
          </a:stretch>
        </p:blipFill>
        <p:spPr>
          <a:xfrm>
            <a:off x="2262096" y="519900"/>
            <a:ext cx="5934290" cy="5934338"/>
          </a:xfrm>
          <a:prstGeom prst="rect">
            <a:avLst/>
          </a:prstGeom>
        </p:spPr>
      </p:pic>
      <p:sp>
        <p:nvSpPr>
          <p:cNvPr id="13" name="文本框 12"/>
          <p:cNvSpPr txBox="1"/>
          <p:nvPr/>
        </p:nvSpPr>
        <p:spPr>
          <a:xfrm>
            <a:off x="8989695" y="1367155"/>
            <a:ext cx="2068830" cy="521970"/>
          </a:xfrm>
          <a:prstGeom prst="rect">
            <a:avLst/>
          </a:prstGeom>
          <a:noFill/>
        </p:spPr>
        <p:txBody>
          <a:bodyPr wrap="square" rtlCol="0">
            <a:spAutoFit/>
          </a:bodyPr>
          <a:p>
            <a:r>
              <a:rPr lang="en-US" altLang="zh-CN" sz="2800"/>
              <a:t>China Town</a:t>
            </a:r>
            <a:endParaRPr lang="en-US" altLang="zh-CN" sz="2800"/>
          </a:p>
        </p:txBody>
      </p:sp>
      <p:sp>
        <p:nvSpPr>
          <p:cNvPr id="15" name="文本框 14"/>
          <p:cNvSpPr txBox="1"/>
          <p:nvPr/>
        </p:nvSpPr>
        <p:spPr>
          <a:xfrm>
            <a:off x="8989695" y="2465070"/>
            <a:ext cx="2726690" cy="521970"/>
          </a:xfrm>
          <a:prstGeom prst="rect">
            <a:avLst/>
          </a:prstGeom>
          <a:noFill/>
        </p:spPr>
        <p:txBody>
          <a:bodyPr wrap="square" rtlCol="0">
            <a:spAutoFit/>
          </a:bodyPr>
          <a:p>
            <a:r>
              <a:rPr lang="en-US" altLang="zh-CN" sz="2800"/>
              <a:t>Silicon Valley</a:t>
            </a:r>
            <a:endParaRPr lang="en-US" altLang="zh-CN" sz="2800"/>
          </a:p>
        </p:txBody>
      </p:sp>
      <p:sp>
        <p:nvSpPr>
          <p:cNvPr id="16" name="文本框 15"/>
          <p:cNvSpPr txBox="1"/>
          <p:nvPr/>
        </p:nvSpPr>
        <p:spPr>
          <a:xfrm>
            <a:off x="8665845" y="3822065"/>
            <a:ext cx="3374390" cy="521970"/>
          </a:xfrm>
          <a:prstGeom prst="rect">
            <a:avLst/>
          </a:prstGeom>
          <a:noFill/>
        </p:spPr>
        <p:txBody>
          <a:bodyPr wrap="square" rtlCol="0">
            <a:spAutoFit/>
          </a:bodyPr>
          <a:p>
            <a:r>
              <a:rPr lang="en-US" altLang="zh-CN" sz="2800"/>
              <a:t>Golden Gate Bridge</a:t>
            </a:r>
            <a:endParaRPr lang="en-US" altLang="zh-CN" sz="2800"/>
          </a:p>
        </p:txBody>
      </p:sp>
      <p:sp>
        <p:nvSpPr>
          <p:cNvPr id="17" name="文本框 16"/>
          <p:cNvSpPr txBox="1"/>
          <p:nvPr/>
        </p:nvSpPr>
        <p:spPr>
          <a:xfrm>
            <a:off x="8505190" y="5084445"/>
            <a:ext cx="3305175" cy="521970"/>
          </a:xfrm>
          <a:prstGeom prst="rect">
            <a:avLst/>
          </a:prstGeom>
          <a:noFill/>
        </p:spPr>
        <p:txBody>
          <a:bodyPr wrap="square" rtlCol="0">
            <a:spAutoFit/>
          </a:bodyPr>
          <a:p>
            <a:r>
              <a:rPr lang="en-US" altLang="zh-CN" sz="2800"/>
              <a:t>Stanford University</a:t>
            </a:r>
            <a:endParaRPr lang="en-US" altLang="zh-CN" sz="2800"/>
          </a:p>
        </p:txBody>
      </p:sp>
    </p:spTree>
    <p:custDataLst>
      <p:tags r:id="rId1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99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filter="fade">
                                      <p:cBhvr>
                                        <p:cTn id="7" dur="500">
                                          <p:stCondLst>
                                            <p:cond delay="0"/>
                                          </p:stCondLst>
                                        </p:cTn>
                                        <p:tgtEl>
                                          <p:spTgt spid="6"/>
                                        </p:tgtEl>
                                      </p:cBhvr>
                                    </p:animEffect>
                                  </p:childTnLst>
                                </p:cTn>
                              </p:par>
                              <p:par>
                                <p:cTn id="8" presetID="9999" presetClass="emph" presetSubtype="2" fill="hold" nodeType="withEffect">
                                  <p:stCondLst>
                                    <p:cond delay="0"/>
                                  </p:stCondLst>
                                  <p:childTnLst>
                                    <p:animClr clrSpc="rgb" dir="cw">
                                      <p:cBhvr>
                                        <p:cTn id="9" dur="500" fill="hold"/>
                                        <p:tgtEl>
                                          <p:spTgt spid="10"/>
                                        </p:tgtEl>
                                        <p:attrNameLst>
                                          <p:attrName>stroke.color</p:attrName>
                                        </p:attrNameLst>
                                      </p:cBhvr>
                                      <p:to>
                                        <a:srgbClr val="E6794A"/>
                                      </p:to>
                                    </p:animClr>
                                    <p:set>
                                      <p:cBhvr>
                                        <p:cTn id="10" dur="500" fill="hold"/>
                                        <p:tgtEl>
                                          <p:spTgt spid="10"/>
                                        </p:tgtEl>
                                        <p:attrNameLst>
                                          <p:attrName>stroke.on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9999"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filter="fade">
                                      <p:cBhvr>
                                        <p:cTn id="15" dur="500">
                                          <p:stCondLst>
                                            <p:cond delay="0"/>
                                          </p:stCondLst>
                                        </p:cTn>
                                        <p:tgtEl>
                                          <p:spTgt spid="9"/>
                                        </p:tgtEl>
                                      </p:cBhvr>
                                    </p:animEffect>
                                  </p:childTnLst>
                                </p:cTn>
                              </p:par>
                              <p:par>
                                <p:cTn id="16" presetID="9999" presetClass="emph" presetSubtype="2" fill="hold" nodeType="withEffect">
                                  <p:stCondLst>
                                    <p:cond delay="0"/>
                                  </p:stCondLst>
                                  <p:childTnLst>
                                    <p:animClr clrSpc="rgb" dir="cw">
                                      <p:cBhvr>
                                        <p:cTn id="17" dur="500" fill="hold"/>
                                        <p:tgtEl>
                                          <p:spTgt spid="8"/>
                                        </p:tgtEl>
                                        <p:attrNameLst>
                                          <p:attrName>stroke.color</p:attrName>
                                        </p:attrNameLst>
                                      </p:cBhvr>
                                      <p:to>
                                        <a:srgbClr val="E6794A"/>
                                      </p:to>
                                    </p:animClr>
                                    <p:set>
                                      <p:cBhvr>
                                        <p:cTn id="18" dur="500" fill="hold"/>
                                        <p:tgtEl>
                                          <p:spTgt spid="8"/>
                                        </p:tgtEl>
                                        <p:attrNameLst>
                                          <p:attrName>stroke.on</p:attrName>
                                        </p:attrNameLst>
                                      </p:cBhvr>
                                      <p:to>
                                        <p:strVal val="true"/>
                                      </p:to>
                                    </p:set>
                                  </p:childTnLst>
                                </p:cTn>
                              </p:par>
                              <p:par>
                                <p:cTn id="19" presetID="9999" presetClass="emph" presetSubtype="2" fill="hold" nodeType="withEffect">
                                  <p:stCondLst>
                                    <p:cond delay="0"/>
                                  </p:stCondLst>
                                  <p:childTnLst>
                                    <p:animClr clrSpc="rgb" dir="cw">
                                      <p:cBhvr>
                                        <p:cTn id="20" dur="200" fill="hold"/>
                                        <p:tgtEl>
                                          <p:spTgt spid="10"/>
                                        </p:tgtEl>
                                        <p:attrNameLst>
                                          <p:attrName>stroke.color</p:attrName>
                                        </p:attrNameLst>
                                      </p:cBhvr>
                                      <p:from>
                                        <a:srgbClr val="F2BCA4"/>
                                      </p:from>
                                    </p:animClr>
                                    <p:set>
                                      <p:cBhvr>
                                        <p:cTn id="21" dur="200" fill="hold"/>
                                        <p:tgtEl>
                                          <p:spTgt spid="10"/>
                                        </p:tgtEl>
                                        <p:attrNameLst>
                                          <p:attrName>stroke.on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9999"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filter="fade">
                                      <p:cBhvr>
                                        <p:cTn id="26" dur="500">
                                          <p:stCondLst>
                                            <p:cond delay="0"/>
                                          </p:stCondLst>
                                        </p:cTn>
                                        <p:tgtEl>
                                          <p:spTgt spid="14"/>
                                        </p:tgtEl>
                                      </p:cBhvr>
                                    </p:animEffect>
                                  </p:childTnLst>
                                </p:cTn>
                              </p:par>
                              <p:par>
                                <p:cTn id="27" presetID="9999" presetClass="emph" presetSubtype="2" fill="hold" nodeType="withEffect">
                                  <p:stCondLst>
                                    <p:cond delay="0"/>
                                  </p:stCondLst>
                                  <p:childTnLst>
                                    <p:animClr clrSpc="rgb" dir="cw">
                                      <p:cBhvr>
                                        <p:cTn id="28" dur="500" fill="hold"/>
                                        <p:tgtEl>
                                          <p:spTgt spid="7"/>
                                        </p:tgtEl>
                                        <p:attrNameLst>
                                          <p:attrName>stroke.color</p:attrName>
                                        </p:attrNameLst>
                                      </p:cBhvr>
                                      <p:to>
                                        <a:srgbClr val="E6794A"/>
                                      </p:to>
                                    </p:animClr>
                                    <p:set>
                                      <p:cBhvr>
                                        <p:cTn id="29" dur="500" fill="hold"/>
                                        <p:tgtEl>
                                          <p:spTgt spid="7"/>
                                        </p:tgtEl>
                                        <p:attrNameLst>
                                          <p:attrName>stroke.on</p:attrName>
                                        </p:attrNameLst>
                                      </p:cBhvr>
                                      <p:to>
                                        <p:strVal val="true"/>
                                      </p:to>
                                    </p:set>
                                  </p:childTnLst>
                                </p:cTn>
                              </p:par>
                              <p:par>
                                <p:cTn id="30" presetID="9999" presetClass="emph" presetSubtype="2" fill="hold" nodeType="withEffect">
                                  <p:stCondLst>
                                    <p:cond delay="0"/>
                                  </p:stCondLst>
                                  <p:childTnLst>
                                    <p:animClr clrSpc="rgb" dir="cw">
                                      <p:cBhvr>
                                        <p:cTn id="31" dur="200" fill="hold"/>
                                        <p:tgtEl>
                                          <p:spTgt spid="8"/>
                                        </p:tgtEl>
                                        <p:attrNameLst>
                                          <p:attrName>stroke.color</p:attrName>
                                        </p:attrNameLst>
                                      </p:cBhvr>
                                      <p:from>
                                        <a:srgbClr val="F2BCA4"/>
                                      </p:from>
                                    </p:animClr>
                                    <p:set>
                                      <p:cBhvr>
                                        <p:cTn id="32" dur="200" fill="hold"/>
                                        <p:tgtEl>
                                          <p:spTgt spid="8"/>
                                        </p:tgtEl>
                                        <p:attrNameLst>
                                          <p:attrName>stroke.on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9999"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filter="fade">
                                      <p:cBhvr>
                                        <p:cTn id="37" dur="500">
                                          <p:stCondLst>
                                            <p:cond delay="0"/>
                                          </p:stCondLst>
                                        </p:cTn>
                                        <p:tgtEl>
                                          <p:spTgt spid="11"/>
                                        </p:tgtEl>
                                      </p:cBhvr>
                                    </p:animEffect>
                                  </p:childTnLst>
                                </p:cTn>
                              </p:par>
                              <p:par>
                                <p:cTn id="38" presetID="9999" presetClass="emph" presetSubtype="2" fill="hold" nodeType="withEffect">
                                  <p:stCondLst>
                                    <p:cond delay="0"/>
                                  </p:stCondLst>
                                  <p:childTnLst>
                                    <p:animClr clrSpc="rgb" dir="cw">
                                      <p:cBhvr>
                                        <p:cTn id="39" dur="500" fill="hold"/>
                                        <p:tgtEl>
                                          <p:spTgt spid="12"/>
                                        </p:tgtEl>
                                        <p:attrNameLst>
                                          <p:attrName>stroke.color</p:attrName>
                                        </p:attrNameLst>
                                      </p:cBhvr>
                                      <p:to>
                                        <a:srgbClr val="E6794A"/>
                                      </p:to>
                                    </p:animClr>
                                    <p:set>
                                      <p:cBhvr>
                                        <p:cTn id="40" dur="500" fill="hold"/>
                                        <p:tgtEl>
                                          <p:spTgt spid="12"/>
                                        </p:tgtEl>
                                        <p:attrNameLst>
                                          <p:attrName>stroke.on</p:attrName>
                                        </p:attrNameLst>
                                      </p:cBhvr>
                                      <p:to>
                                        <p:strVal val="true"/>
                                      </p:to>
                                    </p:set>
                                  </p:childTnLst>
                                </p:cTn>
                              </p:par>
                              <p:par>
                                <p:cTn id="41" presetID="9999" presetClass="emph" presetSubtype="2" fill="hold" nodeType="withEffect">
                                  <p:stCondLst>
                                    <p:cond delay="0"/>
                                  </p:stCondLst>
                                  <p:childTnLst>
                                    <p:animClr clrSpc="rgb" dir="cw">
                                      <p:cBhvr>
                                        <p:cTn id="42" dur="200" fill="hold"/>
                                        <p:tgtEl>
                                          <p:spTgt spid="7"/>
                                        </p:tgtEl>
                                        <p:attrNameLst>
                                          <p:attrName>stroke.color</p:attrName>
                                        </p:attrNameLst>
                                      </p:cBhvr>
                                      <p:from>
                                        <a:srgbClr val="F2BCA4"/>
                                      </p:from>
                                    </p:animClr>
                                    <p:set>
                                      <p:cBhvr>
                                        <p:cTn id="43" dur="200" fill="hold"/>
                                        <p:tgtEl>
                                          <p:spTgt spid="7"/>
                                        </p:tgtEl>
                                        <p:attrNameLst>
                                          <p:attrName>stroke.on</p:attrName>
                                        </p:attrNameLst>
                                      </p:cBhvr>
                                      <p:to>
                                        <p:strVal val="tru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5" grpId="0"/>
      <p:bldP spid="15" grpId="1"/>
      <p:bldP spid="16" grpId="0"/>
      <p:bldP spid="16" grpId="1"/>
      <p:bldP spid="17" grpId="0"/>
      <p:bldP spid="1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p:cNvSpPr/>
          <p:nvPr>
            <p:custDataLst>
              <p:tags r:id="rId1"/>
            </p:custDataLst>
          </p:nvPr>
        </p:nvSpPr>
        <p:spPr>
          <a:xfrm rot="-2700000">
            <a:off x="238338" y="392650"/>
            <a:ext cx="279133" cy="23208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custDataLst>
              <p:tags r:id="rId2"/>
            </p:custDataLst>
          </p:nvPr>
        </p:nvSpPr>
        <p:spPr>
          <a:xfrm>
            <a:off x="558646" y="234194"/>
            <a:ext cx="5779371" cy="455575"/>
          </a:xfrm>
          <a:prstGeom prst="rect">
            <a:avLst/>
          </a:prstGeom>
          <a:noFill/>
        </p:spPr>
        <p:txBody>
          <a:bodyPr wrap="square" rtlCol="0" anchor="b" anchorCtr="0">
            <a:noAutofit/>
          </a:bodyPr>
          <a:lstStyle/>
          <a:p>
            <a:r>
              <a:rPr lang="en-US" altLang="zh-CN" sz="2800" b="1">
                <a:solidFill>
                  <a:schemeClr val="accent3"/>
                </a:solidFill>
                <a:latin typeface="+mj-lt"/>
                <a:ea typeface="+mj-ea"/>
                <a:cs typeface="+mj-cs"/>
              </a:rPr>
              <a:t>Pre-reading</a:t>
            </a:r>
            <a:endParaRPr lang="en-US" altLang="zh-CN" sz="2800" b="1">
              <a:solidFill>
                <a:schemeClr val="accent3"/>
              </a:solidFill>
              <a:latin typeface="+mj-lt"/>
              <a:ea typeface="+mj-ea"/>
              <a:cs typeface="+mj-cs"/>
            </a:endParaRPr>
          </a:p>
        </p:txBody>
      </p:sp>
      <p:sp>
        <p:nvSpPr>
          <p:cNvPr id="48" name="等腰三角形 47"/>
          <p:cNvSpPr/>
          <p:nvPr>
            <p:custDataLst>
              <p:tags r:id="rId3"/>
            </p:custDataLst>
          </p:nvPr>
        </p:nvSpPr>
        <p:spPr>
          <a:xfrm>
            <a:off x="11296650" y="6562725"/>
            <a:ext cx="600076" cy="295275"/>
          </a:xfrm>
          <a:prstGeom prst="triangle">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custDataLst>
              <p:tags r:id="rId4"/>
            </p:custDataLst>
          </p:nvPr>
        </p:nvSpPr>
        <p:spPr>
          <a:xfrm>
            <a:off x="729615" y="1408430"/>
            <a:ext cx="10732135" cy="429895"/>
          </a:xfrm>
          <a:prstGeom prst="rect">
            <a:avLst/>
          </a:prstGeom>
          <a:noFill/>
        </p:spPr>
        <p:txBody>
          <a:bodyPr wrap="square" rtlCol="0" anchor="b" anchorCtr="0">
            <a:noAutofit/>
          </a:bodyPr>
          <a:lstStyle>
            <a:defPPr>
              <a:defRPr lang="zh-CN"/>
            </a:defPPr>
            <a:lvl1pPr algn="r">
              <a:defRPr sz="2000" b="1">
                <a:solidFill>
                  <a:schemeClr val="bg1"/>
                </a:solidFill>
              </a:defRPr>
            </a:lvl1pPr>
          </a:lstStyle>
          <a:p>
            <a:pPr algn="l"/>
            <a:r>
              <a:rPr lang="en-US" altLang="zh-CN" sz="3100">
                <a:solidFill>
                  <a:schemeClr val="tx1"/>
                </a:solidFill>
                <a:latin typeface="Bodoni MT Black" panose="02070A03080606020203" charset="0"/>
                <a:ea typeface="+mj-ea"/>
                <a:cs typeface="Bodoni MT Black" panose="02070A03080606020203" charset="0"/>
              </a:rPr>
              <a:t>If you have a chance to visit the city, what do you want to know about this city?</a:t>
            </a:r>
            <a:endParaRPr lang="en-US" altLang="zh-CN" sz="3100">
              <a:solidFill>
                <a:schemeClr val="tx1"/>
              </a:solidFill>
              <a:latin typeface="Bodoni MT Black" panose="02070A03080606020203" charset="0"/>
              <a:ea typeface="+mj-ea"/>
              <a:cs typeface="Bodoni MT Black" panose="02070A03080606020203" charset="0"/>
            </a:endParaRPr>
          </a:p>
        </p:txBody>
      </p:sp>
      <p:sp>
        <p:nvSpPr>
          <p:cNvPr id="11" name="文本框 10"/>
          <p:cNvSpPr txBox="1"/>
          <p:nvPr>
            <p:custDataLst>
              <p:tags r:id="rId5"/>
            </p:custDataLst>
          </p:nvPr>
        </p:nvSpPr>
        <p:spPr>
          <a:xfrm>
            <a:off x="890905" y="1930400"/>
            <a:ext cx="11699240" cy="815340"/>
          </a:xfrm>
          <a:prstGeom prst="rect">
            <a:avLst/>
          </a:prstGeom>
          <a:noFill/>
        </p:spPr>
        <p:txBody>
          <a:bodyPr wrap="square" rtlCol="0" anchor="ctr" anchorCtr="0">
            <a:noAutofit/>
          </a:bodyPr>
          <a:lstStyle>
            <a:defPPr>
              <a:defRPr lang="zh-CN"/>
            </a:defPPr>
            <a:lvl1pPr algn="r">
              <a:defRPr sz="3200" b="1">
                <a:solidFill>
                  <a:schemeClr val="bg1"/>
                </a:solidFill>
              </a:defRPr>
            </a:lvl1pPr>
          </a:lstStyle>
          <a:p>
            <a:pPr algn="l"/>
            <a:r>
              <a:rPr lang="en-US" altLang="zh-CN" sz="2800">
                <a:solidFill>
                  <a:schemeClr val="tx1"/>
                </a:solidFill>
              </a:rPr>
              <a:t>Group Work:</a:t>
            </a:r>
            <a:endParaRPr lang="en-US" altLang="zh-CN" sz="2800">
              <a:solidFill>
                <a:schemeClr val="tx1"/>
              </a:solidFill>
            </a:endParaRPr>
          </a:p>
          <a:p>
            <a:pPr algn="l"/>
            <a:r>
              <a:rPr lang="en-US" altLang="zh-CN" sz="2800">
                <a:solidFill>
                  <a:schemeClr val="tx1"/>
                </a:solidFill>
              </a:rPr>
              <a:t>to list what you want to know about this city.</a:t>
            </a:r>
            <a:endParaRPr lang="en-US" altLang="zh-CN" sz="2800">
              <a:solidFill>
                <a:schemeClr val="tx1"/>
              </a:solidFill>
            </a:endParaRPr>
          </a:p>
        </p:txBody>
      </p:sp>
      <p:pic>
        <p:nvPicPr>
          <p:cNvPr id="36" name="图片 35" descr="C:\Users\bravolily\Downloads\6794c4bec30ce3f2f67c9025f27766f6.jpeg6794c4bec30ce3f2f67c9025f27766f6"/>
          <p:cNvPicPr>
            <a:picLocks noChangeAspect="1"/>
          </p:cNvPicPr>
          <p:nvPr>
            <p:custDataLst>
              <p:tags r:id="rId6"/>
            </p:custDataLst>
          </p:nvPr>
        </p:nvPicPr>
        <p:blipFill>
          <a:blip r:embed="rId7"/>
          <a:srcRect/>
          <a:stretch>
            <a:fillRect/>
          </a:stretch>
        </p:blipFill>
        <p:spPr>
          <a:xfrm>
            <a:off x="323850" y="3147060"/>
            <a:ext cx="4272915" cy="3415665"/>
          </a:xfrm>
          <a:prstGeom prst="ellipse">
            <a:avLst/>
          </a:prstGeom>
        </p:spPr>
      </p:pic>
      <p:sp>
        <p:nvSpPr>
          <p:cNvPr id="18" name="内容占位符 2"/>
          <p:cNvSpPr>
            <a:spLocks noGrp="1"/>
          </p:cNvSpPr>
          <p:nvPr/>
        </p:nvSpPr>
        <p:spPr>
          <a:xfrm>
            <a:off x="4984115" y="3010535"/>
            <a:ext cx="7488555" cy="435165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buNone/>
            </a:pPr>
            <a:r>
              <a:rPr lang="en-US" altLang="zh-CN" sz="2800">
                <a:latin typeface="Times New Roman" panose="02020603050405020304" charset="0"/>
                <a:cs typeface="Times New Roman" panose="02020603050405020304" charset="0"/>
              </a:rPr>
              <a:t>possible questions:</a:t>
            </a:r>
            <a:endParaRPr lang="en-US" altLang="zh-CN" sz="2800">
              <a:latin typeface="Times New Roman" panose="02020603050405020304" charset="0"/>
              <a:cs typeface="Times New Roman" panose="02020603050405020304" charset="0"/>
            </a:endParaRPr>
          </a:p>
          <a:p>
            <a:pPr indent="0" fontAlgn="auto">
              <a:lnSpc>
                <a:spcPct val="100000"/>
              </a:lnSpc>
            </a:pPr>
            <a:r>
              <a:rPr lang="en-US" altLang="zh-CN" sz="2800">
                <a:latin typeface="Times New Roman" panose="02020603050405020304" charset="0"/>
                <a:cs typeface="Times New Roman" panose="02020603050405020304" charset="0"/>
              </a:rPr>
              <a:t>Which place to visit?</a:t>
            </a:r>
            <a:endParaRPr lang="en-US" altLang="zh-CN" sz="2800">
              <a:latin typeface="Times New Roman" panose="02020603050405020304" charset="0"/>
              <a:cs typeface="Times New Roman" panose="02020603050405020304" charset="0"/>
            </a:endParaRPr>
          </a:p>
          <a:p>
            <a:pPr indent="0" fontAlgn="auto">
              <a:lnSpc>
                <a:spcPct val="100000"/>
              </a:lnSpc>
            </a:pPr>
            <a:r>
              <a:rPr lang="en-US" altLang="zh-CN" sz="2800">
                <a:latin typeface="Times New Roman" panose="02020603050405020304" charset="0"/>
                <a:cs typeface="Times New Roman" panose="02020603050405020304" charset="0"/>
              </a:rPr>
              <a:t>What can we see there?</a:t>
            </a:r>
            <a:endParaRPr lang="en-US" altLang="zh-CN" sz="2800">
              <a:latin typeface="Times New Roman" panose="02020603050405020304" charset="0"/>
              <a:cs typeface="Times New Roman" panose="02020603050405020304" charset="0"/>
            </a:endParaRPr>
          </a:p>
          <a:p>
            <a:pPr indent="0" fontAlgn="auto">
              <a:lnSpc>
                <a:spcPct val="100000"/>
              </a:lnSpc>
            </a:pPr>
            <a:r>
              <a:rPr lang="en-US" altLang="zh-CN" sz="2800">
                <a:latin typeface="Times New Roman" panose="02020603050405020304" charset="0"/>
                <a:cs typeface="Times New Roman" panose="02020603050405020304" charset="0"/>
              </a:rPr>
              <a:t>What can we eat there?</a:t>
            </a:r>
            <a:endParaRPr lang="en-US" altLang="zh-CN" sz="2800">
              <a:latin typeface="Times New Roman" panose="02020603050405020304" charset="0"/>
              <a:cs typeface="Times New Roman" panose="02020603050405020304" charset="0"/>
            </a:endParaRPr>
          </a:p>
          <a:p>
            <a:pPr indent="0" fontAlgn="auto">
              <a:lnSpc>
                <a:spcPct val="100000"/>
              </a:lnSpc>
            </a:pPr>
            <a:r>
              <a:rPr lang="en-US" altLang="zh-CN" sz="2800">
                <a:latin typeface="Times New Roman" panose="02020603050405020304" charset="0"/>
                <a:cs typeface="Times New Roman" panose="02020603050405020304" charset="0"/>
              </a:rPr>
              <a:t>the history of the city</a:t>
            </a:r>
            <a:endParaRPr lang="en-US" altLang="zh-CN" sz="2800">
              <a:latin typeface="Times New Roman" panose="02020603050405020304" charset="0"/>
              <a:cs typeface="Times New Roman" panose="02020603050405020304" charset="0"/>
            </a:endParaRPr>
          </a:p>
          <a:p>
            <a:pPr indent="0" fontAlgn="auto">
              <a:lnSpc>
                <a:spcPct val="100000"/>
              </a:lnSpc>
            </a:pPr>
            <a:r>
              <a:rPr lang="en-US" altLang="zh-CN" sz="2800">
                <a:latin typeface="Times New Roman" panose="02020603050405020304" charset="0"/>
                <a:cs typeface="Times New Roman" panose="02020603050405020304" charset="0"/>
              </a:rPr>
              <a:t>the people of the city</a:t>
            </a:r>
            <a:endParaRPr lang="en-US" altLang="zh-CN" sz="2800">
              <a:latin typeface="Times New Roman" panose="02020603050405020304" charset="0"/>
              <a:cs typeface="Times New Roman" panose="02020603050405020304" charset="0"/>
            </a:endParaRPr>
          </a:p>
          <a:p>
            <a:pPr indent="0" fontAlgn="auto">
              <a:lnSpc>
                <a:spcPct val="100000"/>
              </a:lnSpc>
            </a:pPr>
            <a:r>
              <a:rPr lang="en-US" altLang="zh-CN" sz="2800">
                <a:latin typeface="Times New Roman" panose="02020603050405020304" charset="0"/>
                <a:cs typeface="Times New Roman" panose="02020603050405020304" charset="0"/>
              </a:rPr>
              <a:t>the culture of the city</a:t>
            </a:r>
            <a:endParaRPr lang="en-US" altLang="zh-CN" sz="2800">
              <a:latin typeface="Times New Roman" panose="02020603050405020304" charset="0"/>
              <a:cs typeface="Times New Roman" panose="02020603050405020304"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7a4048aeceb3a7aac2e70064e6f6afef"/>
          <p:cNvPicPr>
            <a:picLocks noChangeAspect="1"/>
          </p:cNvPicPr>
          <p:nvPr/>
        </p:nvPicPr>
        <p:blipFill>
          <a:blip r:embed="rId1"/>
          <a:stretch>
            <a:fillRect/>
          </a:stretch>
        </p:blipFill>
        <p:spPr>
          <a:xfrm>
            <a:off x="241935" y="0"/>
            <a:ext cx="11950065" cy="6858000"/>
          </a:xfrm>
          <a:prstGeom prst="rect">
            <a:avLst/>
          </a:prstGeom>
        </p:spPr>
      </p:pic>
      <p:pic>
        <p:nvPicPr>
          <p:cNvPr id="4" name="图片 3"/>
          <p:cNvPicPr>
            <a:picLocks noChangeAspect="1"/>
          </p:cNvPicPr>
          <p:nvPr/>
        </p:nvPicPr>
        <p:blipFill>
          <a:blip r:embed="rId2"/>
          <a:srcRect t="5379" r="4647"/>
          <a:stretch>
            <a:fillRect/>
          </a:stretch>
        </p:blipFill>
        <p:spPr>
          <a:xfrm>
            <a:off x="1355725" y="158115"/>
            <a:ext cx="10487660" cy="6573520"/>
          </a:xfrm>
          <a:prstGeom prst="rect">
            <a:avLst/>
          </a:prstGeom>
        </p:spPr>
      </p:pic>
      <p:sp>
        <p:nvSpPr>
          <p:cNvPr id="6" name="圆角矩形 5"/>
          <p:cNvSpPr/>
          <p:nvPr/>
        </p:nvSpPr>
        <p:spPr>
          <a:xfrm>
            <a:off x="9337040" y="158115"/>
            <a:ext cx="2150110" cy="289560"/>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椭圆 8"/>
          <p:cNvSpPr/>
          <p:nvPr/>
        </p:nvSpPr>
        <p:spPr>
          <a:xfrm>
            <a:off x="5892800" y="574040"/>
            <a:ext cx="254635" cy="20828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8446135" y="41910"/>
            <a:ext cx="796290" cy="521970"/>
          </a:xfrm>
          <a:prstGeom prst="rect">
            <a:avLst/>
          </a:prstGeom>
          <a:solidFill>
            <a:schemeClr val="accent2">
              <a:lumMod val="20000"/>
              <a:lumOff val="80000"/>
            </a:schemeClr>
          </a:solidFill>
        </p:spPr>
        <p:txBody>
          <a:bodyPr wrap="square" rtlCol="0">
            <a:spAutoFit/>
          </a:bodyPr>
          <a:p>
            <a:r>
              <a:rPr lang="en-US" altLang="zh-CN" sz="2800">
                <a:solidFill>
                  <a:schemeClr val="accent1"/>
                </a:solidFill>
                <a:latin typeface="Times New Roman" panose="02020603050405020304" charset="0"/>
                <a:cs typeface="Times New Roman" panose="02020603050405020304" charset="0"/>
              </a:rPr>
              <a:t>date</a:t>
            </a:r>
            <a:endParaRPr lang="en-US" altLang="zh-CN" sz="2800">
              <a:solidFill>
                <a:schemeClr val="accent1"/>
              </a:solidFill>
              <a:latin typeface="Times New Roman" panose="02020603050405020304" charset="0"/>
              <a:cs typeface="Times New Roman" panose="02020603050405020304" charset="0"/>
            </a:endParaRPr>
          </a:p>
        </p:txBody>
      </p:sp>
      <p:sp>
        <p:nvSpPr>
          <p:cNvPr id="11" name="文本框 10"/>
          <p:cNvSpPr txBox="1"/>
          <p:nvPr/>
        </p:nvSpPr>
        <p:spPr>
          <a:xfrm>
            <a:off x="5892800" y="897255"/>
            <a:ext cx="3349625" cy="521970"/>
          </a:xfrm>
          <a:prstGeom prst="rect">
            <a:avLst/>
          </a:prstGeom>
          <a:solidFill>
            <a:schemeClr val="accent2">
              <a:lumMod val="20000"/>
              <a:lumOff val="80000"/>
            </a:schemeClr>
          </a:solidFill>
        </p:spPr>
        <p:txBody>
          <a:bodyPr wrap="square" rtlCol="0">
            <a:spAutoFit/>
          </a:bodyPr>
          <a:p>
            <a:r>
              <a:rPr lang="en-US" altLang="zh-CN" sz="2800">
                <a:solidFill>
                  <a:schemeClr val="accent1"/>
                </a:solidFill>
                <a:latin typeface="Times New Roman" panose="02020603050405020304" charset="0"/>
                <a:cs typeface="Times New Roman" panose="02020603050405020304" charset="0"/>
              </a:rPr>
              <a:t>first person of speech</a:t>
            </a:r>
            <a:endParaRPr lang="en-US" altLang="zh-CN" sz="2800">
              <a:solidFill>
                <a:schemeClr val="accent1"/>
              </a:solidFill>
              <a:latin typeface="Times New Roman" panose="02020603050405020304" charset="0"/>
              <a:cs typeface="Times New Roman" panose="02020603050405020304" charset="0"/>
            </a:endParaRPr>
          </a:p>
        </p:txBody>
      </p:sp>
      <p:sp>
        <p:nvSpPr>
          <p:cNvPr id="12" name="文本框 11"/>
          <p:cNvSpPr txBox="1"/>
          <p:nvPr/>
        </p:nvSpPr>
        <p:spPr>
          <a:xfrm>
            <a:off x="8402955" y="3232150"/>
            <a:ext cx="1338580" cy="521970"/>
          </a:xfrm>
          <a:prstGeom prst="rect">
            <a:avLst/>
          </a:prstGeom>
          <a:solidFill>
            <a:schemeClr val="accent2">
              <a:lumMod val="20000"/>
              <a:lumOff val="80000"/>
            </a:schemeClr>
          </a:solidFill>
        </p:spPr>
        <p:txBody>
          <a:bodyPr wrap="square" rtlCol="0">
            <a:spAutoFit/>
          </a:bodyPr>
          <a:p>
            <a:r>
              <a:rPr lang="en-US" altLang="zh-CN" sz="2800">
                <a:solidFill>
                  <a:schemeClr val="accent1"/>
                </a:solidFill>
                <a:latin typeface="Times New Roman" panose="02020603050405020304" charset="0"/>
                <a:cs typeface="Times New Roman" panose="02020603050405020304" charset="0"/>
              </a:rPr>
              <a:t>pictures</a:t>
            </a:r>
            <a:endParaRPr lang="en-US" altLang="zh-CN" sz="2800">
              <a:solidFill>
                <a:schemeClr val="accent1"/>
              </a:solidFill>
              <a:latin typeface="Times New Roman" panose="02020603050405020304" charset="0"/>
              <a:cs typeface="Times New Roman" panose="02020603050405020304" charset="0"/>
            </a:endParaRPr>
          </a:p>
        </p:txBody>
      </p:sp>
      <p:sp>
        <p:nvSpPr>
          <p:cNvPr id="13" name="圆角矩形 12"/>
          <p:cNvSpPr/>
          <p:nvPr/>
        </p:nvSpPr>
        <p:spPr>
          <a:xfrm>
            <a:off x="1628775" y="1325245"/>
            <a:ext cx="3905885" cy="1906905"/>
          </a:xfrm>
          <a:prstGeom prst="roundRect">
            <a:avLst/>
          </a:prstGeom>
          <a:noFill/>
          <a:ln w="28575"/>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7672705" y="3232150"/>
            <a:ext cx="4101465" cy="1906905"/>
          </a:xfrm>
          <a:prstGeom prst="roundRect">
            <a:avLst/>
          </a:prstGeom>
          <a:noFill/>
          <a:ln w="28575"/>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0" name="组合 19"/>
          <p:cNvGrpSpPr/>
          <p:nvPr/>
        </p:nvGrpSpPr>
        <p:grpSpPr>
          <a:xfrm>
            <a:off x="924850" y="158115"/>
            <a:ext cx="10585281" cy="6152515"/>
            <a:chOff x="1872" y="555"/>
            <a:chExt cx="10805" cy="9689"/>
          </a:xfrm>
        </p:grpSpPr>
        <p:sp>
          <p:nvSpPr>
            <p:cNvPr id="39" name="矩形 38"/>
            <p:cNvSpPr/>
            <p:nvPr>
              <p:custDataLst>
                <p:tags r:id="rId3"/>
              </p:custDataLst>
            </p:nvPr>
          </p:nvSpPr>
          <p:spPr>
            <a:xfrm>
              <a:off x="1872" y="555"/>
              <a:ext cx="10805" cy="9689"/>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solidFill>
                  <a:schemeClr val="bg1"/>
                </a:solidFill>
              </a:endParaRPr>
            </a:p>
          </p:txBody>
        </p:sp>
        <p:sp>
          <p:nvSpPr>
            <p:cNvPr id="16" name="文本框 15"/>
            <p:cNvSpPr txBox="1"/>
            <p:nvPr/>
          </p:nvSpPr>
          <p:spPr>
            <a:xfrm>
              <a:off x="2729" y="1796"/>
              <a:ext cx="9277" cy="4797"/>
            </a:xfrm>
            <a:prstGeom prst="rect">
              <a:avLst/>
            </a:prstGeom>
            <a:noFill/>
          </p:spPr>
          <p:txBody>
            <a:bodyPr wrap="square" rtlCol="0">
              <a:spAutoFit/>
            </a:bodyPr>
            <a:p>
              <a:r>
                <a:rPr lang="en-US" altLang="zh-CN" sz="3200" b="1">
                  <a:solidFill>
                    <a:schemeClr val="bg1"/>
                  </a:solidFill>
                  <a:latin typeface="Times New Roman" panose="02020603050405020304" charset="0"/>
                  <a:cs typeface="Times New Roman" panose="02020603050405020304" charset="0"/>
                </a:rPr>
                <a:t>Q: What is the style of the text?</a:t>
              </a:r>
              <a:endParaRPr lang="en-US" altLang="zh-CN" sz="3200" b="1">
                <a:solidFill>
                  <a:schemeClr val="bg1"/>
                </a:solidFill>
                <a:latin typeface="Times New Roman" panose="02020603050405020304" charset="0"/>
                <a:cs typeface="Times New Roman" panose="02020603050405020304" charset="0"/>
              </a:endParaRPr>
            </a:p>
            <a:p>
              <a:endParaRPr lang="en-US" altLang="zh-CN" sz="3200" b="1">
                <a:solidFill>
                  <a:schemeClr val="bg1"/>
                </a:solidFill>
                <a:latin typeface="Times New Roman" panose="02020603050405020304" charset="0"/>
                <a:cs typeface="Times New Roman" panose="02020603050405020304" charset="0"/>
              </a:endParaRPr>
            </a:p>
            <a:p>
              <a:r>
                <a:rPr lang="en-US" altLang="zh-CN" sz="3200" b="1">
                  <a:solidFill>
                    <a:schemeClr val="bg1"/>
                  </a:solidFill>
                  <a:latin typeface="Times New Roman" panose="02020603050405020304" charset="0"/>
                  <a:cs typeface="Times New Roman" panose="02020603050405020304" charset="0"/>
                </a:rPr>
                <a:t>    A. a news report</a:t>
              </a:r>
              <a:endParaRPr lang="en-US" altLang="zh-CN" sz="3200" b="1">
                <a:solidFill>
                  <a:schemeClr val="bg1"/>
                </a:solidFill>
                <a:latin typeface="Times New Roman" panose="02020603050405020304" charset="0"/>
                <a:cs typeface="Times New Roman" panose="02020603050405020304" charset="0"/>
              </a:endParaRPr>
            </a:p>
            <a:p>
              <a:r>
                <a:rPr lang="en-US" altLang="zh-CN" sz="3200" b="1">
                  <a:solidFill>
                    <a:schemeClr val="bg1"/>
                  </a:solidFill>
                  <a:latin typeface="Times New Roman" panose="02020603050405020304" charset="0"/>
                  <a:cs typeface="Times New Roman" panose="02020603050405020304" charset="0"/>
                </a:rPr>
                <a:t>    B. a letter</a:t>
              </a:r>
              <a:endParaRPr lang="en-US" altLang="zh-CN" sz="3200" b="1">
                <a:solidFill>
                  <a:schemeClr val="bg1"/>
                </a:solidFill>
                <a:latin typeface="Times New Roman" panose="02020603050405020304" charset="0"/>
                <a:cs typeface="Times New Roman" panose="02020603050405020304" charset="0"/>
              </a:endParaRPr>
            </a:p>
            <a:p>
              <a:r>
                <a:rPr lang="en-US" altLang="zh-CN" sz="3200" b="1">
                  <a:solidFill>
                    <a:schemeClr val="bg1"/>
                  </a:solidFill>
                  <a:latin typeface="Times New Roman" panose="02020603050405020304" charset="0"/>
                  <a:cs typeface="Times New Roman" panose="02020603050405020304" charset="0"/>
                </a:rPr>
                <a:t>    C. a travel guide</a:t>
              </a:r>
              <a:endParaRPr lang="en-US" altLang="zh-CN" sz="3200" b="1">
                <a:solidFill>
                  <a:schemeClr val="bg1"/>
                </a:solidFill>
                <a:latin typeface="Times New Roman" panose="02020603050405020304" charset="0"/>
                <a:cs typeface="Times New Roman" panose="02020603050405020304" charset="0"/>
              </a:endParaRPr>
            </a:p>
            <a:p>
              <a:r>
                <a:rPr lang="en-US" altLang="zh-CN" sz="3200" b="1">
                  <a:solidFill>
                    <a:schemeClr val="bg1"/>
                  </a:solidFill>
                  <a:latin typeface="Times New Roman" panose="02020603050405020304" charset="0"/>
                  <a:cs typeface="Times New Roman" panose="02020603050405020304" charset="0"/>
                </a:rPr>
                <a:t>    D. a travel journal</a:t>
              </a:r>
              <a:endParaRPr lang="en-US" altLang="zh-CN" sz="3200" b="1">
                <a:solidFill>
                  <a:schemeClr val="bg1"/>
                </a:solidFill>
                <a:latin typeface="Times New Roman" panose="02020603050405020304" charset="0"/>
                <a:cs typeface="Times New Roman" panose="02020603050405020304" charset="0"/>
              </a:endParaRPr>
            </a:p>
          </p:txBody>
        </p:sp>
      </p:grpSp>
      <p:sp>
        <p:nvSpPr>
          <p:cNvPr id="21" name="文本框 20"/>
          <p:cNvSpPr txBox="1"/>
          <p:nvPr/>
        </p:nvSpPr>
        <p:spPr>
          <a:xfrm>
            <a:off x="2482850" y="3602990"/>
            <a:ext cx="3409315" cy="583565"/>
          </a:xfrm>
          <a:prstGeom prst="rect">
            <a:avLst/>
          </a:prstGeom>
          <a:solidFill>
            <a:schemeClr val="accent1">
              <a:lumMod val="75000"/>
            </a:schemeClr>
          </a:solidFill>
        </p:spPr>
        <p:txBody>
          <a:bodyPr wrap="square" rtlCol="0">
            <a:spAutoFit/>
          </a:bodyPr>
          <a:p>
            <a:r>
              <a:rPr lang="en-US" altLang="zh-CN" sz="3200" b="1">
                <a:solidFill>
                  <a:schemeClr val="bg1"/>
                </a:solidFill>
                <a:latin typeface="Times New Roman" panose="02020603050405020304" charset="0"/>
                <a:cs typeface="Times New Roman" panose="02020603050405020304" charset="0"/>
              </a:rPr>
              <a:t> a travel journal</a:t>
            </a:r>
            <a:endParaRPr lang="en-US" altLang="zh-CN" sz="3200" b="1">
              <a:solidFill>
                <a:schemeClr val="bg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1" grpId="1" animBg="1"/>
      <p:bldP spid="6" grpId="0" animBg="1"/>
      <p:bldP spid="6" grpId="1" animBg="1"/>
      <p:bldP spid="10" grpId="0" animBg="1"/>
      <p:bldP spid="10" grpId="1" animBg="1"/>
      <p:bldP spid="9" grpId="0" animBg="1"/>
      <p:bldP spid="9" grpId="1" animBg="1"/>
      <p:bldP spid="11" grpId="0" animBg="1"/>
      <p:bldP spid="11" grpId="1" animBg="1"/>
      <p:bldP spid="13" grpId="0" animBg="1"/>
      <p:bldP spid="13" grpId="1" animBg="1"/>
      <p:bldP spid="14" grpId="0" animBg="1"/>
      <p:bldP spid="14" grpId="1" animBg="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7a4048aeceb3a7aac2e70064e6f6afef"/>
          <p:cNvPicPr>
            <a:picLocks noChangeAspect="1"/>
          </p:cNvPicPr>
          <p:nvPr/>
        </p:nvPicPr>
        <p:blipFill>
          <a:blip r:embed="rId1"/>
          <a:stretch>
            <a:fillRect/>
          </a:stretch>
        </p:blipFill>
        <p:spPr>
          <a:xfrm>
            <a:off x="241935" y="0"/>
            <a:ext cx="11950065" cy="6858000"/>
          </a:xfrm>
          <a:prstGeom prst="rect">
            <a:avLst/>
          </a:prstGeom>
        </p:spPr>
      </p:pic>
      <p:pic>
        <p:nvPicPr>
          <p:cNvPr id="4" name="图片 3"/>
          <p:cNvPicPr>
            <a:picLocks noChangeAspect="1"/>
          </p:cNvPicPr>
          <p:nvPr/>
        </p:nvPicPr>
        <p:blipFill>
          <a:blip r:embed="rId2"/>
          <a:srcRect t="5379" r="4647"/>
          <a:stretch>
            <a:fillRect/>
          </a:stretch>
        </p:blipFill>
        <p:spPr>
          <a:xfrm>
            <a:off x="1485265" y="124460"/>
            <a:ext cx="10487660" cy="6573520"/>
          </a:xfrm>
          <a:prstGeom prst="rect">
            <a:avLst/>
          </a:prstGeom>
        </p:spPr>
      </p:pic>
      <p:sp>
        <p:nvSpPr>
          <p:cNvPr id="10" name="文本框 9"/>
          <p:cNvSpPr txBox="1"/>
          <p:nvPr/>
        </p:nvSpPr>
        <p:spPr>
          <a:xfrm>
            <a:off x="1833245" y="158115"/>
            <a:ext cx="6828155" cy="521970"/>
          </a:xfrm>
          <a:prstGeom prst="rect">
            <a:avLst/>
          </a:prstGeom>
          <a:solidFill>
            <a:schemeClr val="bg1"/>
          </a:solidFill>
        </p:spPr>
        <p:txBody>
          <a:bodyPr wrap="square" rtlCol="0">
            <a:spAutoFit/>
          </a:bodyPr>
          <a:p>
            <a:r>
              <a:rPr lang="en-US" altLang="zh-CN" sz="2800">
                <a:solidFill>
                  <a:schemeClr val="accent1"/>
                </a:solidFill>
                <a:latin typeface="Times New Roman" panose="02020603050405020304" charset="0"/>
                <a:cs typeface="Times New Roman" panose="02020603050405020304" charset="0"/>
              </a:rPr>
              <a:t>Today was my first day back to San Francisco</a:t>
            </a:r>
            <a:endParaRPr lang="en-US" altLang="zh-CN" sz="2800">
              <a:solidFill>
                <a:schemeClr val="accent1"/>
              </a:solidFill>
              <a:latin typeface="Times New Roman" panose="02020603050405020304" charset="0"/>
              <a:cs typeface="Times New Roman" panose="02020603050405020304" charset="0"/>
            </a:endParaRPr>
          </a:p>
        </p:txBody>
      </p:sp>
      <p:sp>
        <p:nvSpPr>
          <p:cNvPr id="13" name="圆角矩形 12"/>
          <p:cNvSpPr/>
          <p:nvPr/>
        </p:nvSpPr>
        <p:spPr>
          <a:xfrm>
            <a:off x="1628775" y="1325245"/>
            <a:ext cx="3905885" cy="1906905"/>
          </a:xfrm>
          <a:prstGeom prst="roundRect">
            <a:avLst/>
          </a:prstGeom>
          <a:noFill/>
          <a:ln w="28575"/>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7672705" y="3232150"/>
            <a:ext cx="4101465" cy="1906905"/>
          </a:xfrm>
          <a:prstGeom prst="roundRect">
            <a:avLst/>
          </a:prstGeom>
          <a:noFill/>
          <a:ln w="28575"/>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文本框 20"/>
          <p:cNvSpPr txBox="1"/>
          <p:nvPr/>
        </p:nvSpPr>
        <p:spPr>
          <a:xfrm>
            <a:off x="241935" y="1007745"/>
            <a:ext cx="1591310" cy="1568450"/>
          </a:xfrm>
          <a:prstGeom prst="rect">
            <a:avLst/>
          </a:prstGeom>
          <a:solidFill>
            <a:schemeClr val="accent1">
              <a:lumMod val="75000"/>
            </a:schemeClr>
          </a:solidFill>
        </p:spPr>
        <p:txBody>
          <a:bodyPr wrap="square" rtlCol="0">
            <a:spAutoFit/>
          </a:bodyPr>
          <a:p>
            <a:r>
              <a:rPr lang="en-US" altLang="zh-CN" sz="3200" b="1">
                <a:solidFill>
                  <a:schemeClr val="bg1"/>
                </a:solidFill>
                <a:latin typeface="Times New Roman" panose="02020603050405020304" charset="0"/>
                <a:cs typeface="Times New Roman" panose="02020603050405020304" charset="0"/>
              </a:rPr>
              <a:t> a travel journal</a:t>
            </a:r>
            <a:endParaRPr lang="en-US" altLang="zh-CN" sz="3200" b="1">
              <a:solidFill>
                <a:schemeClr val="bg1"/>
              </a:solidFill>
              <a:latin typeface="Times New Roman" panose="02020603050405020304" charset="0"/>
              <a:cs typeface="Times New Roman" panose="02020603050405020304" charset="0"/>
            </a:endParaRPr>
          </a:p>
        </p:txBody>
      </p:sp>
      <p:sp>
        <p:nvSpPr>
          <p:cNvPr id="3" name="文本框 2"/>
          <p:cNvSpPr txBox="1"/>
          <p:nvPr/>
        </p:nvSpPr>
        <p:spPr>
          <a:xfrm>
            <a:off x="9171940" y="286385"/>
            <a:ext cx="2602230" cy="521970"/>
          </a:xfrm>
          <a:prstGeom prst="rect">
            <a:avLst/>
          </a:prstGeom>
          <a:solidFill>
            <a:srgbClr val="0070C0"/>
          </a:solidFill>
        </p:spPr>
        <p:txBody>
          <a:bodyPr wrap="square" rtlCol="0">
            <a:spAutoFit/>
          </a:bodyPr>
          <a:p>
            <a:r>
              <a:rPr lang="en-US" altLang="zh-CN" sz="2800">
                <a:solidFill>
                  <a:schemeClr val="bg1"/>
                </a:solidFill>
                <a:latin typeface="Times New Roman" panose="02020603050405020304" charset="0"/>
                <a:cs typeface="Times New Roman" panose="02020603050405020304" charset="0"/>
              </a:rPr>
              <a:t>Redwood Forest</a:t>
            </a:r>
            <a:endParaRPr lang="en-US" altLang="zh-CN" sz="2800">
              <a:solidFill>
                <a:schemeClr val="bg1"/>
              </a:solidFill>
              <a:latin typeface="Times New Roman" panose="02020603050405020304" charset="0"/>
              <a:cs typeface="Times New Roman" panose="02020603050405020304" charset="0"/>
            </a:endParaRPr>
          </a:p>
        </p:txBody>
      </p:sp>
      <p:sp>
        <p:nvSpPr>
          <p:cNvPr id="5" name="文本框 4"/>
          <p:cNvSpPr txBox="1"/>
          <p:nvPr/>
        </p:nvSpPr>
        <p:spPr>
          <a:xfrm>
            <a:off x="8661400" y="1243965"/>
            <a:ext cx="3311525" cy="521970"/>
          </a:xfrm>
          <a:prstGeom prst="rect">
            <a:avLst/>
          </a:prstGeom>
          <a:solidFill>
            <a:srgbClr val="FF3D55"/>
          </a:solidFill>
        </p:spPr>
        <p:txBody>
          <a:bodyPr wrap="square" rtlCol="0">
            <a:spAutoFit/>
          </a:bodyPr>
          <a:p>
            <a:r>
              <a:rPr lang="en-US" altLang="zh-CN" sz="2800">
                <a:solidFill>
                  <a:schemeClr val="bg1"/>
                </a:solidFill>
                <a:latin typeface="Times New Roman" panose="02020603050405020304" charset="0"/>
                <a:cs typeface="Times New Roman" panose="02020603050405020304" charset="0"/>
              </a:rPr>
              <a:t> the Mission District</a:t>
            </a:r>
            <a:endParaRPr lang="en-US" altLang="zh-CN" sz="2800">
              <a:solidFill>
                <a:schemeClr val="bg1"/>
              </a:solidFill>
              <a:latin typeface="Times New Roman" panose="02020603050405020304" charset="0"/>
              <a:cs typeface="Times New Roman" panose="02020603050405020304" charset="0"/>
            </a:endParaRPr>
          </a:p>
        </p:txBody>
      </p:sp>
      <p:sp>
        <p:nvSpPr>
          <p:cNvPr id="7" name="文本框 6"/>
          <p:cNvSpPr txBox="1"/>
          <p:nvPr/>
        </p:nvSpPr>
        <p:spPr>
          <a:xfrm>
            <a:off x="5135245" y="3150235"/>
            <a:ext cx="2458085" cy="521970"/>
          </a:xfrm>
          <a:prstGeom prst="rect">
            <a:avLst/>
          </a:prstGeom>
          <a:solidFill>
            <a:schemeClr val="accent1"/>
          </a:solidFill>
        </p:spPr>
        <p:txBody>
          <a:bodyPr wrap="square" rtlCol="0">
            <a:spAutoFit/>
          </a:bodyPr>
          <a:p>
            <a:r>
              <a:rPr lang="en-US" altLang="zh-CN" sz="2800">
                <a:solidFill>
                  <a:schemeClr val="bg1"/>
                </a:solidFill>
                <a:latin typeface="Times New Roman" panose="02020603050405020304" charset="0"/>
                <a:cs typeface="Times New Roman" panose="02020603050405020304" charset="0"/>
              </a:rPr>
              <a:t>a local museum</a:t>
            </a:r>
            <a:endParaRPr lang="en-US" altLang="zh-CN" sz="2800">
              <a:solidFill>
                <a:schemeClr val="bg1"/>
              </a:solidFill>
              <a:latin typeface="Times New Roman" panose="02020603050405020304" charset="0"/>
              <a:cs typeface="Times New Roman" panose="02020603050405020304" charset="0"/>
            </a:endParaRPr>
          </a:p>
        </p:txBody>
      </p:sp>
      <p:sp>
        <p:nvSpPr>
          <p:cNvPr id="8" name="文本框 7"/>
          <p:cNvSpPr txBox="1"/>
          <p:nvPr/>
        </p:nvSpPr>
        <p:spPr>
          <a:xfrm>
            <a:off x="1891030" y="3168015"/>
            <a:ext cx="2458085" cy="521970"/>
          </a:xfrm>
          <a:prstGeom prst="rect">
            <a:avLst/>
          </a:prstGeom>
          <a:solidFill>
            <a:schemeClr val="bg1"/>
          </a:solidFill>
        </p:spPr>
        <p:txBody>
          <a:bodyPr wrap="square" rtlCol="0">
            <a:spAutoFit/>
          </a:bodyPr>
          <a:p>
            <a:r>
              <a:rPr lang="en-US" altLang="zh-CN" sz="2800">
                <a:solidFill>
                  <a:schemeClr val="accent1"/>
                </a:solidFill>
                <a:latin typeface="Times New Roman" panose="02020603050405020304" charset="0"/>
                <a:cs typeface="Times New Roman" panose="02020603050405020304" charset="0"/>
              </a:rPr>
              <a:t>In the afternoon,</a:t>
            </a:r>
            <a:endParaRPr lang="en-US" altLang="zh-CN" sz="2800">
              <a:solidFill>
                <a:schemeClr val="accent1"/>
              </a:solidFill>
              <a:latin typeface="Times New Roman" panose="02020603050405020304" charset="0"/>
              <a:cs typeface="Times New Roman" panose="02020603050405020304" charset="0"/>
            </a:endParaRPr>
          </a:p>
        </p:txBody>
      </p:sp>
      <p:sp>
        <p:nvSpPr>
          <p:cNvPr id="15" name="文本框 14"/>
          <p:cNvSpPr txBox="1"/>
          <p:nvPr/>
        </p:nvSpPr>
        <p:spPr>
          <a:xfrm>
            <a:off x="4686300" y="5675630"/>
            <a:ext cx="1798955" cy="521970"/>
          </a:xfrm>
          <a:prstGeom prst="rect">
            <a:avLst/>
          </a:prstGeom>
          <a:solidFill>
            <a:schemeClr val="accent1"/>
          </a:solidFill>
        </p:spPr>
        <p:txBody>
          <a:bodyPr wrap="square" rtlCol="0">
            <a:spAutoFit/>
          </a:bodyPr>
          <a:p>
            <a:r>
              <a:rPr lang="en-US" altLang="zh-CN" sz="2800">
                <a:solidFill>
                  <a:schemeClr val="bg1"/>
                </a:solidFill>
                <a:latin typeface="Times New Roman" panose="02020603050405020304" charset="0"/>
                <a:cs typeface="Times New Roman" panose="02020603050405020304" charset="0"/>
              </a:rPr>
              <a:t>Chinatown</a:t>
            </a:r>
            <a:endParaRPr lang="en-US" altLang="zh-CN" sz="2800">
              <a:solidFill>
                <a:schemeClr val="bg1"/>
              </a:solidFill>
              <a:latin typeface="Times New Roman" panose="02020603050405020304" charset="0"/>
              <a:cs typeface="Times New Roman" panose="02020603050405020304" charset="0"/>
            </a:endParaRPr>
          </a:p>
        </p:txBody>
      </p:sp>
      <p:sp>
        <p:nvSpPr>
          <p:cNvPr id="17" name="文本框 16"/>
          <p:cNvSpPr txBox="1"/>
          <p:nvPr/>
        </p:nvSpPr>
        <p:spPr>
          <a:xfrm>
            <a:off x="1727835" y="5675630"/>
            <a:ext cx="2179955" cy="521970"/>
          </a:xfrm>
          <a:prstGeom prst="rect">
            <a:avLst/>
          </a:prstGeom>
          <a:solidFill>
            <a:schemeClr val="bg1"/>
          </a:solidFill>
        </p:spPr>
        <p:txBody>
          <a:bodyPr wrap="square" rtlCol="0">
            <a:spAutoFit/>
          </a:bodyPr>
          <a:p>
            <a:r>
              <a:rPr lang="en-US" altLang="zh-CN" sz="2800">
                <a:solidFill>
                  <a:schemeClr val="accent1"/>
                </a:solidFill>
                <a:latin typeface="Times New Roman" panose="02020603050405020304" charset="0"/>
                <a:cs typeface="Times New Roman" panose="02020603050405020304" charset="0"/>
              </a:rPr>
              <a:t>This evening,</a:t>
            </a:r>
            <a:endParaRPr lang="en-US" altLang="zh-CN" sz="2800">
              <a:solidFill>
                <a:schemeClr val="accent1"/>
              </a:solidFill>
              <a:latin typeface="Times New Roman" panose="02020603050405020304" charset="0"/>
              <a:cs typeface="Times New Roman" panose="02020603050405020304" charset="0"/>
            </a:endParaRPr>
          </a:p>
        </p:txBody>
      </p:sp>
      <p:sp>
        <p:nvSpPr>
          <p:cNvPr id="18" name="文本框 17"/>
          <p:cNvSpPr txBox="1"/>
          <p:nvPr/>
        </p:nvSpPr>
        <p:spPr>
          <a:xfrm>
            <a:off x="4493895" y="6075680"/>
            <a:ext cx="3276600" cy="521970"/>
          </a:xfrm>
          <a:prstGeom prst="rect">
            <a:avLst/>
          </a:prstGeom>
          <a:solidFill>
            <a:schemeClr val="bg1"/>
          </a:solidFill>
        </p:spPr>
        <p:txBody>
          <a:bodyPr wrap="square" rtlCol="0">
            <a:spAutoFit/>
          </a:bodyPr>
          <a:p>
            <a:r>
              <a:rPr lang="en-US" altLang="zh-CN" sz="2800">
                <a:solidFill>
                  <a:schemeClr val="accent1"/>
                </a:solidFill>
                <a:latin typeface="Times New Roman" panose="02020603050405020304" charset="0"/>
                <a:cs typeface="Times New Roman" panose="02020603050405020304" charset="0"/>
              </a:rPr>
              <a:t>Tomorrow evening,</a:t>
            </a:r>
            <a:endParaRPr lang="en-US" altLang="zh-CN" sz="2800">
              <a:solidFill>
                <a:schemeClr val="accent1"/>
              </a:solidFill>
              <a:latin typeface="Times New Roman" panose="02020603050405020304" charset="0"/>
              <a:cs typeface="Times New Roman" panose="02020603050405020304" charset="0"/>
            </a:endParaRPr>
          </a:p>
        </p:txBody>
      </p:sp>
      <p:sp>
        <p:nvSpPr>
          <p:cNvPr id="19" name="文本框 18"/>
          <p:cNvSpPr txBox="1"/>
          <p:nvPr/>
        </p:nvSpPr>
        <p:spPr>
          <a:xfrm>
            <a:off x="8090535" y="6193790"/>
            <a:ext cx="1589405" cy="521970"/>
          </a:xfrm>
          <a:prstGeom prst="rect">
            <a:avLst/>
          </a:prstGeom>
          <a:solidFill>
            <a:schemeClr val="accent1"/>
          </a:solidFill>
        </p:spPr>
        <p:txBody>
          <a:bodyPr wrap="square" rtlCol="0">
            <a:spAutoFit/>
          </a:bodyPr>
          <a:p>
            <a:r>
              <a:rPr lang="en-US" altLang="zh-CN" sz="2800">
                <a:solidFill>
                  <a:schemeClr val="bg1"/>
                </a:solidFill>
                <a:latin typeface="Times New Roman" panose="02020603050405020304" charset="0"/>
                <a:cs typeface="Times New Roman" panose="02020603050405020304" charset="0"/>
              </a:rPr>
              <a:t>a jazz bar</a:t>
            </a:r>
            <a:endParaRPr lang="en-US" altLang="zh-CN" sz="2800">
              <a:solidFill>
                <a:schemeClr val="bg1"/>
              </a:solidFill>
              <a:latin typeface="Times New Roman" panose="02020603050405020304" charset="0"/>
              <a:cs typeface="Times New Roman" panose="02020603050405020304" charset="0"/>
            </a:endParaRPr>
          </a:p>
        </p:txBody>
      </p:sp>
      <p:sp>
        <p:nvSpPr>
          <p:cNvPr id="22" name="文本框 21"/>
          <p:cNvSpPr txBox="1"/>
          <p:nvPr/>
        </p:nvSpPr>
        <p:spPr>
          <a:xfrm>
            <a:off x="3188335" y="624840"/>
            <a:ext cx="2136140" cy="521970"/>
          </a:xfrm>
          <a:prstGeom prst="rect">
            <a:avLst/>
          </a:prstGeom>
          <a:solidFill>
            <a:schemeClr val="accent4">
              <a:lumMod val="75000"/>
            </a:schemeClr>
          </a:solidFill>
        </p:spPr>
        <p:txBody>
          <a:bodyPr wrap="square" rtlCol="0">
            <a:spAutoFit/>
          </a:bodyPr>
          <a:p>
            <a:r>
              <a:rPr lang="en-US" altLang="zh-CN" sz="2800">
                <a:solidFill>
                  <a:schemeClr val="bg1"/>
                </a:solidFill>
                <a:latin typeface="Times New Roman" panose="02020603050405020304" charset="0"/>
                <a:cs typeface="Times New Roman" panose="02020603050405020304" charset="0"/>
              </a:rPr>
              <a:t> Napa Valley</a:t>
            </a:r>
            <a:endParaRPr lang="en-US" altLang="zh-CN" sz="2800">
              <a:solidFill>
                <a:schemeClr val="bg1"/>
              </a:solidFill>
              <a:latin typeface="Times New Roman" panose="02020603050405020304" charset="0"/>
              <a:cs typeface="Times New Roman" panose="02020603050405020304" charset="0"/>
            </a:endParaRPr>
          </a:p>
        </p:txBody>
      </p:sp>
      <p:pic>
        <p:nvPicPr>
          <p:cNvPr id="23" name="图片 22" descr="C:\Users\bravolily\Downloads\b17caf0f372a39cda1b72d5dbed46093.jpegb17caf0f372a39cda1b72d5dbed46093"/>
          <p:cNvPicPr>
            <a:picLocks noChangeAspect="1"/>
          </p:cNvPicPr>
          <p:nvPr>
            <p:custDataLst>
              <p:tags r:id="rId3"/>
            </p:custDataLst>
          </p:nvPr>
        </p:nvPicPr>
        <p:blipFill>
          <a:blip r:embed="rId4"/>
          <a:srcRect/>
          <a:stretch>
            <a:fillRect/>
          </a:stretch>
        </p:blipFill>
        <p:spPr>
          <a:xfrm>
            <a:off x="4493895" y="-302260"/>
            <a:ext cx="5064760" cy="4187825"/>
          </a:xfrm>
          <a:prstGeom prst="ellipse">
            <a:avLst/>
          </a:prstGeom>
        </p:spPr>
      </p:pic>
      <p:pic>
        <p:nvPicPr>
          <p:cNvPr id="24" name="图片 23" descr="C:\Users\bravolily\Downloads\37d5d9f75d0ec2255209eaa5718d7da9.jpeg37d5d9f75d0ec2255209eaa5718d7da9"/>
          <p:cNvPicPr>
            <a:picLocks noChangeAspect="1"/>
          </p:cNvPicPr>
          <p:nvPr>
            <p:custDataLst>
              <p:tags r:id="rId5"/>
            </p:custDataLst>
          </p:nvPr>
        </p:nvPicPr>
        <p:blipFill>
          <a:blip r:embed="rId6"/>
          <a:srcRect/>
          <a:stretch>
            <a:fillRect/>
          </a:stretch>
        </p:blipFill>
        <p:spPr>
          <a:xfrm>
            <a:off x="474345" y="286385"/>
            <a:ext cx="4366260" cy="3481705"/>
          </a:xfrm>
          <a:prstGeom prst="ellipse">
            <a:avLst/>
          </a:prstGeom>
        </p:spPr>
      </p:pic>
      <p:pic>
        <p:nvPicPr>
          <p:cNvPr id="25" name="图片 24" descr="C:\Users\bravolily\Downloads\7c9556ab173774bfef7f0a2750463eff.jpeg7c9556ab173774bfef7f0a2750463eff"/>
          <p:cNvPicPr>
            <a:picLocks noChangeAspect="1"/>
          </p:cNvPicPr>
          <p:nvPr>
            <p:custDataLst>
              <p:tags r:id="rId7"/>
            </p:custDataLst>
          </p:nvPr>
        </p:nvPicPr>
        <p:blipFill>
          <a:blip r:embed="rId8"/>
          <a:srcRect/>
          <a:stretch>
            <a:fillRect/>
          </a:stretch>
        </p:blipFill>
        <p:spPr>
          <a:xfrm>
            <a:off x="7396480" y="2708275"/>
            <a:ext cx="5064760" cy="2730500"/>
          </a:xfrm>
          <a:prstGeom prst="ellipse">
            <a:avLst/>
          </a:prstGeom>
        </p:spPr>
      </p:pic>
      <p:pic>
        <p:nvPicPr>
          <p:cNvPr id="26" name="图片 25" descr="C:\Users\bravolily\Downloads\272f102d706a3ace16664dacd845207a.jpeg272f102d706a3ace16664dacd845207a"/>
          <p:cNvPicPr>
            <a:picLocks noChangeAspect="1"/>
          </p:cNvPicPr>
          <p:nvPr>
            <p:custDataLst>
              <p:tags r:id="rId9"/>
            </p:custDataLst>
          </p:nvPr>
        </p:nvPicPr>
        <p:blipFill>
          <a:blip r:embed="rId10"/>
          <a:srcRect/>
          <a:stretch>
            <a:fillRect/>
          </a:stretch>
        </p:blipFill>
        <p:spPr>
          <a:xfrm>
            <a:off x="1266190" y="2708275"/>
            <a:ext cx="5063490" cy="3367405"/>
          </a:xfrm>
          <a:prstGeom prst="ellipse">
            <a:avLst/>
          </a:prstGeom>
        </p:spPr>
      </p:pic>
      <p:pic>
        <p:nvPicPr>
          <p:cNvPr id="27" name="图片 26" descr="C:\Users\bravolily\Downloads\e2797c3a022810a528b7a995d5fa33d7.jpege2797c3a022810a528b7a995d5fa33d7"/>
          <p:cNvPicPr>
            <a:picLocks noChangeAspect="1"/>
          </p:cNvPicPr>
          <p:nvPr>
            <p:custDataLst>
              <p:tags r:id="rId11"/>
            </p:custDataLst>
          </p:nvPr>
        </p:nvPicPr>
        <p:blipFill>
          <a:blip r:embed="rId12"/>
          <a:srcRect/>
          <a:stretch>
            <a:fillRect/>
          </a:stretch>
        </p:blipFill>
        <p:spPr>
          <a:xfrm>
            <a:off x="1337310" y="2903855"/>
            <a:ext cx="5309235" cy="3631565"/>
          </a:xfrm>
          <a:prstGeom prst="ellipse">
            <a:avLst/>
          </a:prstGeom>
        </p:spPr>
      </p:pic>
      <p:pic>
        <p:nvPicPr>
          <p:cNvPr id="32" name="图片 31" descr="C:\Users\bravolily\Downloads\d38a7f0f93ef65fb90fe3c15cb2fd954.jpegd38a7f0f93ef65fb90fe3c15cb2fd954"/>
          <p:cNvPicPr>
            <a:picLocks noChangeAspect="1"/>
          </p:cNvPicPr>
          <p:nvPr>
            <p:custDataLst>
              <p:tags r:id="rId13"/>
            </p:custDataLst>
          </p:nvPr>
        </p:nvPicPr>
        <p:blipFill>
          <a:blip r:embed="rId14"/>
          <a:srcRect/>
          <a:stretch>
            <a:fillRect/>
          </a:stretch>
        </p:blipFill>
        <p:spPr>
          <a:xfrm>
            <a:off x="7396163" y="3977640"/>
            <a:ext cx="4481195" cy="3367405"/>
          </a:xfrm>
          <a:prstGeom prst="ellipse">
            <a:avLst/>
          </a:prstGeom>
        </p:spPr>
      </p:pic>
      <p:sp>
        <p:nvSpPr>
          <p:cNvPr id="34" name="文本框 33"/>
          <p:cNvSpPr txBox="1"/>
          <p:nvPr/>
        </p:nvSpPr>
        <p:spPr>
          <a:xfrm>
            <a:off x="474345" y="96520"/>
            <a:ext cx="2191385" cy="583565"/>
          </a:xfrm>
          <a:prstGeom prst="rect">
            <a:avLst/>
          </a:prstGeom>
          <a:solidFill>
            <a:schemeClr val="accent1">
              <a:lumMod val="75000"/>
            </a:schemeClr>
          </a:solidFill>
        </p:spPr>
        <p:txBody>
          <a:bodyPr wrap="square" rtlCol="0">
            <a:spAutoFit/>
          </a:bodyPr>
          <a:p>
            <a:r>
              <a:rPr lang="en-US" altLang="zh-CN" sz="3200" b="1">
                <a:solidFill>
                  <a:schemeClr val="bg1"/>
                </a:solidFill>
                <a:latin typeface="Times New Roman" panose="02020603050405020304" charset="0"/>
                <a:cs typeface="Times New Roman" panose="02020603050405020304" charset="0"/>
              </a:rPr>
              <a:t>time&amp;place</a:t>
            </a:r>
            <a:endParaRPr lang="en-US" altLang="zh-CN" sz="3200" b="1">
              <a:solidFill>
                <a:schemeClr val="bg1"/>
              </a:solidFill>
              <a:latin typeface="Times New Roman" panose="02020603050405020304" charset="0"/>
              <a:cs typeface="Times New Roman" panose="02020603050405020304" charset="0"/>
            </a:endParaRPr>
          </a:p>
        </p:txBody>
      </p:sp>
    </p:spTree>
    <p:custDataLst>
      <p:tags r:id="rId1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2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2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27"/>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nodeType="clickEffect">
                                  <p:stCondLst>
                                    <p:cond delay="0"/>
                                  </p:stCondLst>
                                  <p:childTnLst>
                                    <p:set>
                                      <p:cBhvr>
                                        <p:cTn id="100"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1" grpId="1" animBg="1"/>
      <p:bldP spid="3" grpId="0" animBg="1"/>
      <p:bldP spid="3" grpId="1" animBg="1"/>
      <p:bldP spid="22" grpId="0" animBg="1"/>
      <p:bldP spid="22" grpId="1" animBg="1"/>
      <p:bldP spid="10" grpId="0" animBg="1"/>
      <p:bldP spid="10" grpId="1" animBg="1"/>
      <p:bldP spid="8" grpId="0" animBg="1"/>
      <p:bldP spid="8" grpId="1" animBg="1"/>
      <p:bldP spid="7" grpId="0" animBg="1"/>
      <p:bldP spid="7" grpId="1" animBg="1"/>
      <p:bldP spid="17" grpId="0" animBg="1"/>
      <p:bldP spid="17" grpId="1" animBg="1"/>
      <p:bldP spid="15" grpId="0" animBg="1"/>
      <p:bldP spid="15" grpId="1" animBg="1"/>
      <p:bldP spid="18" grpId="0" animBg="1"/>
      <p:bldP spid="18" grpId="1" animBg="1"/>
      <p:bldP spid="19" grpId="0" animBg="1"/>
      <p:bldP spid="19" grpId="1" animBg="1"/>
      <p:bldP spid="5" grpId="0" animBg="1"/>
      <p:bldP spid="5" grpId="1" animBg="1"/>
      <p:bldP spid="34" grpId="0" bldLvl="0" animBg="1"/>
      <p:bldP spid="3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7a4048aeceb3a7aac2e70064e6f6afef"/>
          <p:cNvPicPr>
            <a:picLocks noChangeAspect="1"/>
          </p:cNvPicPr>
          <p:nvPr/>
        </p:nvPicPr>
        <p:blipFill>
          <a:blip r:embed="rId1"/>
          <a:stretch>
            <a:fillRect/>
          </a:stretch>
        </p:blipFill>
        <p:spPr>
          <a:xfrm>
            <a:off x="241935" y="0"/>
            <a:ext cx="11950065" cy="6858000"/>
          </a:xfrm>
          <a:prstGeom prst="rect">
            <a:avLst/>
          </a:prstGeom>
        </p:spPr>
      </p:pic>
      <p:pic>
        <p:nvPicPr>
          <p:cNvPr id="4" name="图片 3"/>
          <p:cNvPicPr>
            <a:picLocks noChangeAspect="1"/>
          </p:cNvPicPr>
          <p:nvPr/>
        </p:nvPicPr>
        <p:blipFill>
          <a:blip r:embed="rId2"/>
          <a:srcRect t="5379" r="4647"/>
          <a:stretch>
            <a:fillRect/>
          </a:stretch>
        </p:blipFill>
        <p:spPr>
          <a:xfrm>
            <a:off x="1485265" y="124460"/>
            <a:ext cx="10487660" cy="6573520"/>
          </a:xfrm>
          <a:prstGeom prst="rect">
            <a:avLst/>
          </a:prstGeom>
        </p:spPr>
      </p:pic>
      <p:sp>
        <p:nvSpPr>
          <p:cNvPr id="10" name="文本框 9"/>
          <p:cNvSpPr txBox="1"/>
          <p:nvPr/>
        </p:nvSpPr>
        <p:spPr>
          <a:xfrm>
            <a:off x="1833245" y="158115"/>
            <a:ext cx="6828155" cy="521970"/>
          </a:xfrm>
          <a:prstGeom prst="rect">
            <a:avLst/>
          </a:prstGeom>
          <a:solidFill>
            <a:schemeClr val="bg1"/>
          </a:solidFill>
        </p:spPr>
        <p:txBody>
          <a:bodyPr wrap="square" rtlCol="0">
            <a:spAutoFit/>
          </a:bodyPr>
          <a:p>
            <a:r>
              <a:rPr lang="en-US" altLang="zh-CN" sz="2800">
                <a:solidFill>
                  <a:schemeClr val="accent1"/>
                </a:solidFill>
                <a:latin typeface="Times New Roman" panose="02020603050405020304" charset="0"/>
                <a:cs typeface="Times New Roman" panose="02020603050405020304" charset="0"/>
              </a:rPr>
              <a:t>Today was my first day back to San Francisco</a:t>
            </a:r>
            <a:endParaRPr lang="en-US" altLang="zh-CN" sz="2800">
              <a:solidFill>
                <a:schemeClr val="accent1"/>
              </a:solidFill>
              <a:latin typeface="Times New Roman" panose="02020603050405020304" charset="0"/>
              <a:cs typeface="Times New Roman" panose="02020603050405020304" charset="0"/>
            </a:endParaRPr>
          </a:p>
        </p:txBody>
      </p:sp>
      <p:sp>
        <p:nvSpPr>
          <p:cNvPr id="13" name="圆角矩形 12"/>
          <p:cNvSpPr/>
          <p:nvPr/>
        </p:nvSpPr>
        <p:spPr>
          <a:xfrm>
            <a:off x="1628775" y="1325245"/>
            <a:ext cx="3905885" cy="1906905"/>
          </a:xfrm>
          <a:prstGeom prst="roundRect">
            <a:avLst/>
          </a:prstGeom>
          <a:noFill/>
          <a:ln w="28575"/>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7672705" y="3232150"/>
            <a:ext cx="4101465" cy="1906905"/>
          </a:xfrm>
          <a:prstGeom prst="roundRect">
            <a:avLst/>
          </a:prstGeom>
          <a:noFill/>
          <a:ln w="28575"/>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文本框 20"/>
          <p:cNvSpPr txBox="1"/>
          <p:nvPr/>
        </p:nvSpPr>
        <p:spPr>
          <a:xfrm>
            <a:off x="241935" y="1007745"/>
            <a:ext cx="1591310" cy="1568450"/>
          </a:xfrm>
          <a:prstGeom prst="rect">
            <a:avLst/>
          </a:prstGeom>
          <a:solidFill>
            <a:schemeClr val="accent1">
              <a:lumMod val="75000"/>
            </a:schemeClr>
          </a:solidFill>
        </p:spPr>
        <p:txBody>
          <a:bodyPr wrap="square" rtlCol="0">
            <a:spAutoFit/>
          </a:bodyPr>
          <a:p>
            <a:r>
              <a:rPr lang="en-US" altLang="zh-CN" sz="3200" b="1">
                <a:solidFill>
                  <a:schemeClr val="bg1"/>
                </a:solidFill>
                <a:latin typeface="Times New Roman" panose="02020603050405020304" charset="0"/>
                <a:cs typeface="Times New Roman" panose="02020603050405020304" charset="0"/>
              </a:rPr>
              <a:t> a travel journal</a:t>
            </a:r>
            <a:endParaRPr lang="en-US" altLang="zh-CN" sz="3200" b="1">
              <a:solidFill>
                <a:schemeClr val="bg1"/>
              </a:solidFill>
              <a:latin typeface="Times New Roman" panose="02020603050405020304" charset="0"/>
              <a:cs typeface="Times New Roman" panose="02020603050405020304" charset="0"/>
            </a:endParaRPr>
          </a:p>
        </p:txBody>
      </p:sp>
      <p:sp>
        <p:nvSpPr>
          <p:cNvPr id="3" name="文本框 2"/>
          <p:cNvSpPr txBox="1"/>
          <p:nvPr/>
        </p:nvSpPr>
        <p:spPr>
          <a:xfrm>
            <a:off x="9171940" y="286385"/>
            <a:ext cx="2602230" cy="521970"/>
          </a:xfrm>
          <a:prstGeom prst="rect">
            <a:avLst/>
          </a:prstGeom>
          <a:solidFill>
            <a:srgbClr val="0070C0"/>
          </a:solidFill>
        </p:spPr>
        <p:txBody>
          <a:bodyPr wrap="square" rtlCol="0">
            <a:spAutoFit/>
          </a:bodyPr>
          <a:p>
            <a:r>
              <a:rPr lang="en-US" altLang="zh-CN" sz="2800">
                <a:solidFill>
                  <a:schemeClr val="bg1"/>
                </a:solidFill>
                <a:latin typeface="Times New Roman" panose="02020603050405020304" charset="0"/>
                <a:cs typeface="Times New Roman" panose="02020603050405020304" charset="0"/>
              </a:rPr>
              <a:t>Redwood Forest</a:t>
            </a:r>
            <a:endParaRPr lang="en-US" altLang="zh-CN" sz="2800">
              <a:solidFill>
                <a:schemeClr val="bg1"/>
              </a:solidFill>
              <a:latin typeface="Times New Roman" panose="02020603050405020304" charset="0"/>
              <a:cs typeface="Times New Roman" panose="02020603050405020304" charset="0"/>
            </a:endParaRPr>
          </a:p>
        </p:txBody>
      </p:sp>
      <p:sp>
        <p:nvSpPr>
          <p:cNvPr id="5" name="文本框 4"/>
          <p:cNvSpPr txBox="1"/>
          <p:nvPr/>
        </p:nvSpPr>
        <p:spPr>
          <a:xfrm>
            <a:off x="8661400" y="1243965"/>
            <a:ext cx="3311525" cy="521970"/>
          </a:xfrm>
          <a:prstGeom prst="rect">
            <a:avLst/>
          </a:prstGeom>
          <a:solidFill>
            <a:srgbClr val="FF3D55"/>
          </a:solidFill>
        </p:spPr>
        <p:txBody>
          <a:bodyPr wrap="square" rtlCol="0">
            <a:spAutoFit/>
          </a:bodyPr>
          <a:p>
            <a:r>
              <a:rPr lang="en-US" altLang="zh-CN" sz="2800">
                <a:solidFill>
                  <a:schemeClr val="bg1"/>
                </a:solidFill>
                <a:latin typeface="Times New Roman" panose="02020603050405020304" charset="0"/>
                <a:cs typeface="Times New Roman" panose="02020603050405020304" charset="0"/>
              </a:rPr>
              <a:t> the Mission District</a:t>
            </a:r>
            <a:endParaRPr lang="en-US" altLang="zh-CN" sz="2800">
              <a:solidFill>
                <a:schemeClr val="bg1"/>
              </a:solidFill>
              <a:latin typeface="Times New Roman" panose="02020603050405020304" charset="0"/>
              <a:cs typeface="Times New Roman" panose="02020603050405020304" charset="0"/>
            </a:endParaRPr>
          </a:p>
        </p:txBody>
      </p:sp>
      <p:sp>
        <p:nvSpPr>
          <p:cNvPr id="7" name="文本框 6"/>
          <p:cNvSpPr txBox="1"/>
          <p:nvPr/>
        </p:nvSpPr>
        <p:spPr>
          <a:xfrm>
            <a:off x="5135245" y="3150235"/>
            <a:ext cx="2458085" cy="521970"/>
          </a:xfrm>
          <a:prstGeom prst="rect">
            <a:avLst/>
          </a:prstGeom>
          <a:solidFill>
            <a:schemeClr val="accent1"/>
          </a:solidFill>
        </p:spPr>
        <p:txBody>
          <a:bodyPr wrap="square" rtlCol="0">
            <a:spAutoFit/>
          </a:bodyPr>
          <a:p>
            <a:r>
              <a:rPr lang="en-US" altLang="zh-CN" sz="2800">
                <a:solidFill>
                  <a:schemeClr val="bg1"/>
                </a:solidFill>
                <a:latin typeface="Times New Roman" panose="02020603050405020304" charset="0"/>
                <a:cs typeface="Times New Roman" panose="02020603050405020304" charset="0"/>
              </a:rPr>
              <a:t>a local museum</a:t>
            </a:r>
            <a:endParaRPr lang="en-US" altLang="zh-CN" sz="2800">
              <a:solidFill>
                <a:schemeClr val="bg1"/>
              </a:solidFill>
              <a:latin typeface="Times New Roman" panose="02020603050405020304" charset="0"/>
              <a:cs typeface="Times New Roman" panose="02020603050405020304" charset="0"/>
            </a:endParaRPr>
          </a:p>
        </p:txBody>
      </p:sp>
      <p:sp>
        <p:nvSpPr>
          <p:cNvPr id="8" name="文本框 7"/>
          <p:cNvSpPr txBox="1"/>
          <p:nvPr/>
        </p:nvSpPr>
        <p:spPr>
          <a:xfrm>
            <a:off x="1891030" y="3168015"/>
            <a:ext cx="2458085" cy="521970"/>
          </a:xfrm>
          <a:prstGeom prst="rect">
            <a:avLst/>
          </a:prstGeom>
          <a:solidFill>
            <a:schemeClr val="bg1"/>
          </a:solidFill>
        </p:spPr>
        <p:txBody>
          <a:bodyPr wrap="square" rtlCol="0">
            <a:spAutoFit/>
          </a:bodyPr>
          <a:p>
            <a:r>
              <a:rPr lang="en-US" altLang="zh-CN" sz="2800">
                <a:solidFill>
                  <a:schemeClr val="accent1"/>
                </a:solidFill>
                <a:latin typeface="Times New Roman" panose="02020603050405020304" charset="0"/>
                <a:cs typeface="Times New Roman" panose="02020603050405020304" charset="0"/>
              </a:rPr>
              <a:t>In the afternoon,</a:t>
            </a:r>
            <a:endParaRPr lang="en-US" altLang="zh-CN" sz="2800">
              <a:solidFill>
                <a:schemeClr val="accent1"/>
              </a:solidFill>
              <a:latin typeface="Times New Roman" panose="02020603050405020304" charset="0"/>
              <a:cs typeface="Times New Roman" panose="02020603050405020304" charset="0"/>
            </a:endParaRPr>
          </a:p>
        </p:txBody>
      </p:sp>
      <p:sp>
        <p:nvSpPr>
          <p:cNvPr id="15" name="文本框 14"/>
          <p:cNvSpPr txBox="1"/>
          <p:nvPr/>
        </p:nvSpPr>
        <p:spPr>
          <a:xfrm>
            <a:off x="4686300" y="5675630"/>
            <a:ext cx="1798955" cy="521970"/>
          </a:xfrm>
          <a:prstGeom prst="rect">
            <a:avLst/>
          </a:prstGeom>
          <a:solidFill>
            <a:schemeClr val="accent1"/>
          </a:solidFill>
        </p:spPr>
        <p:txBody>
          <a:bodyPr wrap="square" rtlCol="0">
            <a:spAutoFit/>
          </a:bodyPr>
          <a:p>
            <a:r>
              <a:rPr lang="en-US" altLang="zh-CN" sz="2800">
                <a:solidFill>
                  <a:schemeClr val="bg1"/>
                </a:solidFill>
                <a:latin typeface="Times New Roman" panose="02020603050405020304" charset="0"/>
                <a:cs typeface="Times New Roman" panose="02020603050405020304" charset="0"/>
              </a:rPr>
              <a:t>Chinatown</a:t>
            </a:r>
            <a:endParaRPr lang="en-US" altLang="zh-CN" sz="2800">
              <a:solidFill>
                <a:schemeClr val="bg1"/>
              </a:solidFill>
              <a:latin typeface="Times New Roman" panose="02020603050405020304" charset="0"/>
              <a:cs typeface="Times New Roman" panose="02020603050405020304" charset="0"/>
            </a:endParaRPr>
          </a:p>
        </p:txBody>
      </p:sp>
      <p:sp>
        <p:nvSpPr>
          <p:cNvPr id="17" name="文本框 16"/>
          <p:cNvSpPr txBox="1"/>
          <p:nvPr/>
        </p:nvSpPr>
        <p:spPr>
          <a:xfrm>
            <a:off x="1727835" y="5675630"/>
            <a:ext cx="2179955" cy="521970"/>
          </a:xfrm>
          <a:prstGeom prst="rect">
            <a:avLst/>
          </a:prstGeom>
          <a:solidFill>
            <a:schemeClr val="bg1"/>
          </a:solidFill>
        </p:spPr>
        <p:txBody>
          <a:bodyPr wrap="square" rtlCol="0">
            <a:spAutoFit/>
          </a:bodyPr>
          <a:p>
            <a:r>
              <a:rPr lang="en-US" altLang="zh-CN" sz="2800">
                <a:solidFill>
                  <a:schemeClr val="accent1"/>
                </a:solidFill>
                <a:latin typeface="Times New Roman" panose="02020603050405020304" charset="0"/>
                <a:cs typeface="Times New Roman" panose="02020603050405020304" charset="0"/>
              </a:rPr>
              <a:t>This evening,</a:t>
            </a:r>
            <a:endParaRPr lang="en-US" altLang="zh-CN" sz="2800">
              <a:solidFill>
                <a:schemeClr val="accent1"/>
              </a:solidFill>
              <a:latin typeface="Times New Roman" panose="02020603050405020304" charset="0"/>
              <a:cs typeface="Times New Roman" panose="02020603050405020304" charset="0"/>
            </a:endParaRPr>
          </a:p>
        </p:txBody>
      </p:sp>
      <p:sp>
        <p:nvSpPr>
          <p:cNvPr id="18" name="文本框 17"/>
          <p:cNvSpPr txBox="1"/>
          <p:nvPr/>
        </p:nvSpPr>
        <p:spPr>
          <a:xfrm>
            <a:off x="4493895" y="6075680"/>
            <a:ext cx="3276600" cy="521970"/>
          </a:xfrm>
          <a:prstGeom prst="rect">
            <a:avLst/>
          </a:prstGeom>
          <a:solidFill>
            <a:schemeClr val="bg1"/>
          </a:solidFill>
        </p:spPr>
        <p:txBody>
          <a:bodyPr wrap="square" rtlCol="0">
            <a:spAutoFit/>
          </a:bodyPr>
          <a:p>
            <a:r>
              <a:rPr lang="en-US" altLang="zh-CN" sz="2800">
                <a:solidFill>
                  <a:schemeClr val="accent1"/>
                </a:solidFill>
                <a:latin typeface="Times New Roman" panose="02020603050405020304" charset="0"/>
                <a:cs typeface="Times New Roman" panose="02020603050405020304" charset="0"/>
              </a:rPr>
              <a:t>Tomorrow evening,</a:t>
            </a:r>
            <a:endParaRPr lang="en-US" altLang="zh-CN" sz="2800">
              <a:solidFill>
                <a:schemeClr val="accent1"/>
              </a:solidFill>
              <a:latin typeface="Times New Roman" panose="02020603050405020304" charset="0"/>
              <a:cs typeface="Times New Roman" panose="02020603050405020304" charset="0"/>
            </a:endParaRPr>
          </a:p>
        </p:txBody>
      </p:sp>
      <p:sp>
        <p:nvSpPr>
          <p:cNvPr id="19" name="文本框 18"/>
          <p:cNvSpPr txBox="1"/>
          <p:nvPr/>
        </p:nvSpPr>
        <p:spPr>
          <a:xfrm>
            <a:off x="8090535" y="6193790"/>
            <a:ext cx="1589405" cy="521970"/>
          </a:xfrm>
          <a:prstGeom prst="rect">
            <a:avLst/>
          </a:prstGeom>
          <a:solidFill>
            <a:schemeClr val="accent1"/>
          </a:solidFill>
        </p:spPr>
        <p:txBody>
          <a:bodyPr wrap="square" rtlCol="0">
            <a:spAutoFit/>
          </a:bodyPr>
          <a:p>
            <a:r>
              <a:rPr lang="en-US" altLang="zh-CN" sz="2800">
                <a:solidFill>
                  <a:schemeClr val="bg1"/>
                </a:solidFill>
                <a:latin typeface="Times New Roman" panose="02020603050405020304" charset="0"/>
                <a:cs typeface="Times New Roman" panose="02020603050405020304" charset="0"/>
              </a:rPr>
              <a:t>a jazz bar</a:t>
            </a:r>
            <a:endParaRPr lang="en-US" altLang="zh-CN" sz="2800">
              <a:solidFill>
                <a:schemeClr val="bg1"/>
              </a:solidFill>
              <a:latin typeface="Times New Roman" panose="02020603050405020304" charset="0"/>
              <a:cs typeface="Times New Roman" panose="02020603050405020304" charset="0"/>
            </a:endParaRPr>
          </a:p>
        </p:txBody>
      </p:sp>
      <p:sp>
        <p:nvSpPr>
          <p:cNvPr id="22" name="文本框 21"/>
          <p:cNvSpPr txBox="1"/>
          <p:nvPr/>
        </p:nvSpPr>
        <p:spPr>
          <a:xfrm>
            <a:off x="3188335" y="624840"/>
            <a:ext cx="2136140" cy="521970"/>
          </a:xfrm>
          <a:prstGeom prst="rect">
            <a:avLst/>
          </a:prstGeom>
          <a:solidFill>
            <a:schemeClr val="accent4">
              <a:lumMod val="75000"/>
            </a:schemeClr>
          </a:solidFill>
        </p:spPr>
        <p:txBody>
          <a:bodyPr wrap="square" rtlCol="0">
            <a:spAutoFit/>
          </a:bodyPr>
          <a:p>
            <a:r>
              <a:rPr lang="en-US" altLang="zh-CN" sz="2800">
                <a:solidFill>
                  <a:schemeClr val="bg1"/>
                </a:solidFill>
                <a:latin typeface="Times New Roman" panose="02020603050405020304" charset="0"/>
                <a:cs typeface="Times New Roman" panose="02020603050405020304" charset="0"/>
              </a:rPr>
              <a:t> Napa Valley</a:t>
            </a:r>
            <a:endParaRPr lang="en-US" altLang="zh-CN" sz="2800">
              <a:solidFill>
                <a:schemeClr val="bg1"/>
              </a:solidFill>
              <a:latin typeface="Times New Roman" panose="02020603050405020304" charset="0"/>
              <a:cs typeface="Times New Roman" panose="02020603050405020304" charset="0"/>
            </a:endParaRPr>
          </a:p>
        </p:txBody>
      </p:sp>
      <p:sp>
        <p:nvSpPr>
          <p:cNvPr id="34" name="文本框 33"/>
          <p:cNvSpPr txBox="1"/>
          <p:nvPr/>
        </p:nvSpPr>
        <p:spPr>
          <a:xfrm>
            <a:off x="474345" y="96520"/>
            <a:ext cx="2191385" cy="583565"/>
          </a:xfrm>
          <a:prstGeom prst="rect">
            <a:avLst/>
          </a:prstGeom>
          <a:solidFill>
            <a:schemeClr val="accent1">
              <a:lumMod val="75000"/>
            </a:schemeClr>
          </a:solidFill>
        </p:spPr>
        <p:txBody>
          <a:bodyPr wrap="square" rtlCol="0">
            <a:spAutoFit/>
          </a:bodyPr>
          <a:p>
            <a:r>
              <a:rPr lang="en-US" altLang="zh-CN" sz="3200" b="1">
                <a:solidFill>
                  <a:schemeClr val="bg1"/>
                </a:solidFill>
                <a:latin typeface="Times New Roman" panose="02020603050405020304" charset="0"/>
                <a:cs typeface="Times New Roman" panose="02020603050405020304" charset="0"/>
              </a:rPr>
              <a:t>time&amp;place</a:t>
            </a:r>
            <a:endParaRPr lang="en-US" altLang="zh-CN" sz="3200" b="1">
              <a:solidFill>
                <a:schemeClr val="bg1"/>
              </a:solidFill>
              <a:latin typeface="Times New Roman" panose="02020603050405020304" charset="0"/>
              <a:cs typeface="Times New Roman" panose="02020603050405020304" charset="0"/>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1" grpId="1" animBg="1"/>
      <p:bldP spid="3" grpId="0" bldLvl="0" animBg="1"/>
      <p:bldP spid="3" grpId="1" animBg="1"/>
      <p:bldP spid="22" grpId="0" bldLvl="0" animBg="1"/>
      <p:bldP spid="22" grpId="1" animBg="1"/>
      <p:bldP spid="10" grpId="0" bldLvl="0" animBg="1"/>
      <p:bldP spid="10" grpId="1" animBg="1"/>
      <p:bldP spid="8" grpId="0" bldLvl="0" animBg="1"/>
      <p:bldP spid="8" grpId="1" animBg="1"/>
      <p:bldP spid="7" grpId="0" bldLvl="0" animBg="1"/>
      <p:bldP spid="7" grpId="1" animBg="1"/>
      <p:bldP spid="17" grpId="0" bldLvl="0" animBg="1"/>
      <p:bldP spid="17" grpId="1" animBg="1"/>
      <p:bldP spid="15" grpId="0" bldLvl="0" animBg="1"/>
      <p:bldP spid="15" grpId="1" animBg="1"/>
      <p:bldP spid="18" grpId="0" bldLvl="0" animBg="1"/>
      <p:bldP spid="18" grpId="1" animBg="1"/>
      <p:bldP spid="19" grpId="0" bldLvl="0" animBg="1"/>
      <p:bldP spid="19" grpId="1" animBg="1"/>
      <p:bldP spid="5" grpId="0" bldLvl="0" animBg="1"/>
      <p:bldP spid="5" grpId="1" animBg="1"/>
      <p:bldP spid="34" grpId="0" bldLvl="0" animBg="1"/>
      <p:bldP spid="3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755333" y="99333"/>
            <a:ext cx="10680700" cy="85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normAutofit/>
          </a:bodyPr>
          <a:lstStyle>
            <a:lvl1pPr fontAlgn="base">
              <a:lnSpc>
                <a:spcPct val="90000"/>
              </a:lnSpc>
              <a:spcBef>
                <a:spcPct val="0"/>
              </a:spcBef>
              <a:spcAft>
                <a:spcPct val="0"/>
              </a:spcAft>
              <a:defRPr sz="2800">
                <a:solidFill>
                  <a:schemeClr val="accent1"/>
                </a:solidFill>
                <a:latin typeface="+mj-lt"/>
                <a:ea typeface="+mj-ea"/>
                <a:cs typeface="+mj-cs"/>
              </a:defRPr>
            </a:lvl1pPr>
            <a:lvl2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49" charset="-122"/>
              </a:defRPr>
            </a:lvl2pPr>
            <a:lvl3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49" charset="-122"/>
              </a:defRPr>
            </a:lvl3pPr>
            <a:lvl4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49" charset="-122"/>
              </a:defRPr>
            </a:lvl4pPr>
            <a:lvl5pPr fontAlgn="base">
              <a:lnSpc>
                <a:spcPct val="90000"/>
              </a:lnSpc>
              <a:spcBef>
                <a:spcPct val="0"/>
              </a:spcBef>
              <a:spcAft>
                <a:spcPct val="0"/>
              </a:spcAft>
              <a:defRPr sz="3200">
                <a:solidFill>
                  <a:schemeClr val="accent1"/>
                </a:solidFill>
                <a:latin typeface="Arial" panose="020B0604020202020204" pitchFamily="34" charset="0"/>
                <a:ea typeface="黑体" panose="02010609060101010101" pitchFamily="49" charset="-122"/>
              </a:defRPr>
            </a:lvl5pPr>
            <a:lvl6pPr marL="4572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6pPr>
            <a:lvl7pPr marL="9144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7pPr>
            <a:lvl8pPr marL="13716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8pPr>
            <a:lvl9pPr marL="1828800" fontAlgn="base">
              <a:lnSpc>
                <a:spcPct val="90000"/>
              </a:lnSpc>
              <a:spcBef>
                <a:spcPct val="0"/>
              </a:spcBef>
              <a:spcAft>
                <a:spcPct val="0"/>
              </a:spcAft>
              <a:defRPr sz="3200">
                <a:latin typeface="Tempus Sans ITC" panose="04020404030D07020202" pitchFamily="82" charset="0"/>
                <a:ea typeface="幼圆" panose="02010509060101010101" pitchFamily="49" charset="-122"/>
              </a:defRPr>
            </a:lvl9pPr>
          </a:lstStyle>
          <a:p>
            <a:r>
              <a:rPr lang="en-US" altLang="zh-CN" sz="3200" b="1" dirty="0">
                <a:solidFill>
                  <a:schemeClr val="accent3"/>
                </a:solidFill>
              </a:rPr>
              <a:t>Scanning</a:t>
            </a:r>
            <a:endParaRPr lang="en-US" altLang="zh-CN" sz="3200" b="1" dirty="0">
              <a:solidFill>
                <a:schemeClr val="accent3"/>
              </a:solidFill>
            </a:endParaRPr>
          </a:p>
        </p:txBody>
      </p:sp>
      <p:grpSp>
        <p:nvGrpSpPr>
          <p:cNvPr id="12" name="组合 11"/>
          <p:cNvGrpSpPr/>
          <p:nvPr/>
        </p:nvGrpSpPr>
        <p:grpSpPr>
          <a:xfrm>
            <a:off x="280060" y="954405"/>
            <a:ext cx="3348330" cy="2225522"/>
            <a:chOff x="6923" y="3714"/>
            <a:chExt cx="8135" cy="5453"/>
          </a:xfrm>
        </p:grpSpPr>
        <p:sp>
          <p:nvSpPr>
            <p:cNvPr id="5" name="任意多边形 4"/>
            <p:cNvSpPr/>
            <p:nvPr/>
          </p:nvSpPr>
          <p:spPr>
            <a:xfrm rot="19680000">
              <a:off x="6923" y="5184"/>
              <a:ext cx="4871" cy="3210"/>
            </a:xfrm>
            <a:custGeom>
              <a:avLst/>
              <a:gdLst>
                <a:gd name="connisteX0" fmla="*/ 1121903 w 3179303"/>
                <a:gd name="connsiteY0" fmla="*/ 1629410 h 1642745"/>
                <a:gd name="connisteX1" fmla="*/ 1052688 w 3179303"/>
                <a:gd name="connsiteY1" fmla="*/ 1640840 h 1642745"/>
                <a:gd name="connisteX2" fmla="*/ 972043 w 3179303"/>
                <a:gd name="connsiteY2" fmla="*/ 1640840 h 1642745"/>
                <a:gd name="connisteX3" fmla="*/ 902193 w 3179303"/>
                <a:gd name="connsiteY3" fmla="*/ 1629410 h 1642745"/>
                <a:gd name="connisteX4" fmla="*/ 832978 w 3179303"/>
                <a:gd name="connsiteY4" fmla="*/ 1606550 h 1642745"/>
                <a:gd name="connisteX5" fmla="*/ 763763 w 3179303"/>
                <a:gd name="connsiteY5" fmla="*/ 1606550 h 1642745"/>
                <a:gd name="connisteX6" fmla="*/ 694548 w 3179303"/>
                <a:gd name="connsiteY6" fmla="*/ 1595120 h 1642745"/>
                <a:gd name="connisteX7" fmla="*/ 625333 w 3179303"/>
                <a:gd name="connsiteY7" fmla="*/ 1571625 h 1642745"/>
                <a:gd name="connisteX8" fmla="*/ 544053 w 3179303"/>
                <a:gd name="connsiteY8" fmla="*/ 1571625 h 1642745"/>
                <a:gd name="connisteX9" fmla="*/ 463408 w 3179303"/>
                <a:gd name="connsiteY9" fmla="*/ 1548765 h 1642745"/>
                <a:gd name="connisteX10" fmla="*/ 394193 w 3179303"/>
                <a:gd name="connsiteY10" fmla="*/ 1502410 h 1642745"/>
                <a:gd name="connisteX11" fmla="*/ 324343 w 3179303"/>
                <a:gd name="connsiteY11" fmla="*/ 1444625 h 1642745"/>
                <a:gd name="connisteX12" fmla="*/ 255128 w 3179303"/>
                <a:gd name="connsiteY12" fmla="*/ 1409700 h 1642745"/>
                <a:gd name="connisteX13" fmla="*/ 185913 w 3179303"/>
                <a:gd name="connsiteY13" fmla="*/ 1363980 h 1642745"/>
                <a:gd name="connisteX14" fmla="*/ 116698 w 3179303"/>
                <a:gd name="connsiteY14" fmla="*/ 1317625 h 1642745"/>
                <a:gd name="connisteX15" fmla="*/ 58913 w 3179303"/>
                <a:gd name="connsiteY15" fmla="*/ 1248410 h 1642745"/>
                <a:gd name="connisteX16" fmla="*/ 12558 w 3179303"/>
                <a:gd name="connsiteY16" fmla="*/ 1178560 h 1642745"/>
                <a:gd name="connisteX17" fmla="*/ 12558 w 3179303"/>
                <a:gd name="connsiteY17" fmla="*/ 1109345 h 1642745"/>
                <a:gd name="connisteX18" fmla="*/ 1128 w 3179303"/>
                <a:gd name="connsiteY18" fmla="*/ 1040130 h 1642745"/>
                <a:gd name="connisteX19" fmla="*/ 1128 w 3179303"/>
                <a:gd name="connsiteY19" fmla="*/ 970915 h 1642745"/>
                <a:gd name="connisteX20" fmla="*/ 1128 w 3179303"/>
                <a:gd name="connsiteY20" fmla="*/ 901700 h 1642745"/>
                <a:gd name="connisteX21" fmla="*/ 1128 w 3179303"/>
                <a:gd name="connsiteY21" fmla="*/ 831850 h 1642745"/>
                <a:gd name="connisteX22" fmla="*/ 1128 w 3179303"/>
                <a:gd name="connsiteY22" fmla="*/ 762635 h 1642745"/>
                <a:gd name="connisteX23" fmla="*/ 1128 w 3179303"/>
                <a:gd name="connsiteY23" fmla="*/ 693420 h 1642745"/>
                <a:gd name="connisteX24" fmla="*/ 1128 w 3179303"/>
                <a:gd name="connsiteY24" fmla="*/ 624205 h 1642745"/>
                <a:gd name="connisteX25" fmla="*/ 12558 w 3179303"/>
                <a:gd name="connsiteY25" fmla="*/ 554990 h 1642745"/>
                <a:gd name="connisteX26" fmla="*/ 81773 w 3179303"/>
                <a:gd name="connsiteY26" fmla="*/ 520065 h 1642745"/>
                <a:gd name="connisteX27" fmla="*/ 150988 w 3179303"/>
                <a:gd name="connsiteY27" fmla="*/ 462280 h 1642745"/>
                <a:gd name="connisteX28" fmla="*/ 220838 w 3179303"/>
                <a:gd name="connsiteY28" fmla="*/ 439420 h 1642745"/>
                <a:gd name="connisteX29" fmla="*/ 290053 w 3179303"/>
                <a:gd name="connsiteY29" fmla="*/ 393065 h 1642745"/>
                <a:gd name="connisteX30" fmla="*/ 359268 w 3179303"/>
                <a:gd name="connsiteY30" fmla="*/ 369570 h 1642745"/>
                <a:gd name="connisteX31" fmla="*/ 439913 w 3179303"/>
                <a:gd name="connsiteY31" fmla="*/ 358140 h 1642745"/>
                <a:gd name="connisteX32" fmla="*/ 509763 w 3179303"/>
                <a:gd name="connsiteY32" fmla="*/ 346710 h 1642745"/>
                <a:gd name="connisteX33" fmla="*/ 578978 w 3179303"/>
                <a:gd name="connsiteY33" fmla="*/ 346710 h 1642745"/>
                <a:gd name="connisteX34" fmla="*/ 648193 w 3179303"/>
                <a:gd name="connsiteY34" fmla="*/ 346710 h 1642745"/>
                <a:gd name="connisteX35" fmla="*/ 717408 w 3179303"/>
                <a:gd name="connsiteY35" fmla="*/ 335280 h 1642745"/>
                <a:gd name="connisteX36" fmla="*/ 798688 w 3179303"/>
                <a:gd name="connsiteY36" fmla="*/ 335280 h 1642745"/>
                <a:gd name="connisteX37" fmla="*/ 867903 w 3179303"/>
                <a:gd name="connsiteY37" fmla="*/ 335280 h 1642745"/>
                <a:gd name="connisteX38" fmla="*/ 937118 w 3179303"/>
                <a:gd name="connsiteY38" fmla="*/ 311785 h 1642745"/>
                <a:gd name="connisteX39" fmla="*/ 1006333 w 3179303"/>
                <a:gd name="connsiteY39" fmla="*/ 311785 h 1642745"/>
                <a:gd name="connisteX40" fmla="*/ 1075548 w 3179303"/>
                <a:gd name="connsiteY40" fmla="*/ 311785 h 1642745"/>
                <a:gd name="connisteX41" fmla="*/ 1145398 w 3179303"/>
                <a:gd name="connsiteY41" fmla="*/ 311785 h 1642745"/>
                <a:gd name="connisteX42" fmla="*/ 1203183 w 3179303"/>
                <a:gd name="connsiteY42" fmla="*/ 381635 h 1642745"/>
                <a:gd name="connisteX43" fmla="*/ 1203183 w 3179303"/>
                <a:gd name="connsiteY43" fmla="*/ 450850 h 1642745"/>
                <a:gd name="connisteX44" fmla="*/ 1203183 w 3179303"/>
                <a:gd name="connsiteY44" fmla="*/ 520065 h 1642745"/>
                <a:gd name="connisteX45" fmla="*/ 1191118 w 3179303"/>
                <a:gd name="connsiteY45" fmla="*/ 589280 h 1642745"/>
                <a:gd name="connisteX46" fmla="*/ 1121903 w 3179303"/>
                <a:gd name="connsiteY46" fmla="*/ 647065 h 1642745"/>
                <a:gd name="connisteX47" fmla="*/ 1052688 w 3179303"/>
                <a:gd name="connsiteY47" fmla="*/ 647065 h 1642745"/>
                <a:gd name="connisteX48" fmla="*/ 983473 w 3179303"/>
                <a:gd name="connsiteY48" fmla="*/ 647065 h 1642745"/>
                <a:gd name="connisteX49" fmla="*/ 914258 w 3179303"/>
                <a:gd name="connsiteY49" fmla="*/ 647065 h 1642745"/>
                <a:gd name="connisteX50" fmla="*/ 844408 w 3179303"/>
                <a:gd name="connsiteY50" fmla="*/ 647065 h 1642745"/>
                <a:gd name="connisteX51" fmla="*/ 810118 w 3179303"/>
                <a:gd name="connsiteY51" fmla="*/ 577850 h 1642745"/>
                <a:gd name="connisteX52" fmla="*/ 810118 w 3179303"/>
                <a:gd name="connsiteY52" fmla="*/ 508635 h 1642745"/>
                <a:gd name="connisteX53" fmla="*/ 810118 w 3179303"/>
                <a:gd name="connsiteY53" fmla="*/ 439420 h 1642745"/>
                <a:gd name="connisteX54" fmla="*/ 810118 w 3179303"/>
                <a:gd name="connsiteY54" fmla="*/ 369570 h 1642745"/>
                <a:gd name="connisteX55" fmla="*/ 821548 w 3179303"/>
                <a:gd name="connsiteY55" fmla="*/ 300355 h 1642745"/>
                <a:gd name="connisteX56" fmla="*/ 890763 w 3179303"/>
                <a:gd name="connsiteY56" fmla="*/ 288925 h 1642745"/>
                <a:gd name="connisteX57" fmla="*/ 972043 w 3179303"/>
                <a:gd name="connsiteY57" fmla="*/ 266065 h 1642745"/>
                <a:gd name="connisteX58" fmla="*/ 1041258 w 3179303"/>
                <a:gd name="connsiteY58" fmla="*/ 254000 h 1642745"/>
                <a:gd name="connisteX59" fmla="*/ 1110473 w 3179303"/>
                <a:gd name="connsiteY59" fmla="*/ 242570 h 1642745"/>
                <a:gd name="connisteX60" fmla="*/ 1179688 w 3179303"/>
                <a:gd name="connsiteY60" fmla="*/ 231140 h 1642745"/>
                <a:gd name="connisteX61" fmla="*/ 1248903 w 3179303"/>
                <a:gd name="connsiteY61" fmla="*/ 219710 h 1642745"/>
                <a:gd name="connisteX62" fmla="*/ 1318753 w 3179303"/>
                <a:gd name="connsiteY62" fmla="*/ 208280 h 1642745"/>
                <a:gd name="connisteX63" fmla="*/ 1399398 w 3179303"/>
                <a:gd name="connsiteY63" fmla="*/ 196215 h 1642745"/>
                <a:gd name="connisteX64" fmla="*/ 1468613 w 3179303"/>
                <a:gd name="connsiteY64" fmla="*/ 196215 h 1642745"/>
                <a:gd name="connisteX65" fmla="*/ 1537828 w 3179303"/>
                <a:gd name="connsiteY65" fmla="*/ 196215 h 1642745"/>
                <a:gd name="connisteX66" fmla="*/ 1607678 w 3179303"/>
                <a:gd name="connsiteY66" fmla="*/ 196215 h 1642745"/>
                <a:gd name="connisteX67" fmla="*/ 1676893 w 3179303"/>
                <a:gd name="connsiteY67" fmla="*/ 196215 h 1642745"/>
                <a:gd name="connisteX68" fmla="*/ 1746108 w 3179303"/>
                <a:gd name="connsiteY68" fmla="*/ 196215 h 1642745"/>
                <a:gd name="connisteX69" fmla="*/ 1815323 w 3179303"/>
                <a:gd name="connsiteY69" fmla="*/ 196215 h 1642745"/>
                <a:gd name="connisteX70" fmla="*/ 1884538 w 3179303"/>
                <a:gd name="connsiteY70" fmla="*/ 196215 h 1642745"/>
                <a:gd name="connisteX71" fmla="*/ 1965818 w 3179303"/>
                <a:gd name="connsiteY71" fmla="*/ 196215 h 1642745"/>
                <a:gd name="connisteX72" fmla="*/ 2035033 w 3179303"/>
                <a:gd name="connsiteY72" fmla="*/ 196215 h 1642745"/>
                <a:gd name="connisteX73" fmla="*/ 2104248 w 3179303"/>
                <a:gd name="connsiteY73" fmla="*/ 196215 h 1642745"/>
                <a:gd name="connisteX74" fmla="*/ 2173463 w 3179303"/>
                <a:gd name="connsiteY74" fmla="*/ 196215 h 1642745"/>
                <a:gd name="connisteX75" fmla="*/ 2243313 w 3179303"/>
                <a:gd name="connsiteY75" fmla="*/ 196215 h 1642745"/>
                <a:gd name="connisteX76" fmla="*/ 2312528 w 3179303"/>
                <a:gd name="connsiteY76" fmla="*/ 196215 h 1642745"/>
                <a:gd name="connisteX77" fmla="*/ 2381743 w 3179303"/>
                <a:gd name="connsiteY77" fmla="*/ 196215 h 1642745"/>
                <a:gd name="connisteX78" fmla="*/ 2450958 w 3179303"/>
                <a:gd name="connsiteY78" fmla="*/ 196215 h 1642745"/>
                <a:gd name="connisteX79" fmla="*/ 2520173 w 3179303"/>
                <a:gd name="connsiteY79" fmla="*/ 196215 h 1642745"/>
                <a:gd name="connisteX80" fmla="*/ 2589388 w 3179303"/>
                <a:gd name="connsiteY80" fmla="*/ 196215 h 1642745"/>
                <a:gd name="connisteX81" fmla="*/ 2659238 w 3179303"/>
                <a:gd name="connsiteY81" fmla="*/ 196215 h 1642745"/>
                <a:gd name="connisteX82" fmla="*/ 2728453 w 3179303"/>
                <a:gd name="connsiteY82" fmla="*/ 196215 h 1642745"/>
                <a:gd name="connisteX83" fmla="*/ 2797668 w 3179303"/>
                <a:gd name="connsiteY83" fmla="*/ 196215 h 1642745"/>
                <a:gd name="connisteX84" fmla="*/ 2866883 w 3179303"/>
                <a:gd name="connsiteY84" fmla="*/ 196215 h 1642745"/>
                <a:gd name="connisteX85" fmla="*/ 2936098 w 3179303"/>
                <a:gd name="connsiteY85" fmla="*/ 196215 h 1642745"/>
                <a:gd name="connisteX86" fmla="*/ 3005948 w 3179303"/>
                <a:gd name="connsiteY86" fmla="*/ 161925 h 1642745"/>
                <a:gd name="connisteX87" fmla="*/ 3075163 w 3179303"/>
                <a:gd name="connsiteY87" fmla="*/ 138430 h 1642745"/>
                <a:gd name="connisteX88" fmla="*/ 3132948 w 3179303"/>
                <a:gd name="connsiteY88" fmla="*/ 69215 h 1642745"/>
                <a:gd name="connisteX89" fmla="*/ 3179303 w 3179303"/>
                <a:gd name="connsiteY89" fmla="*/ 0 h 164274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 ang="0">
                  <a:pos x="connisteX72" y="connsiteY72"/>
                </a:cxn>
                <a:cxn ang="0">
                  <a:pos x="connisteX73" y="connsiteY73"/>
                </a:cxn>
                <a:cxn ang="0">
                  <a:pos x="connisteX74" y="connsiteY74"/>
                </a:cxn>
                <a:cxn ang="0">
                  <a:pos x="connisteX75" y="connsiteY75"/>
                </a:cxn>
                <a:cxn ang="0">
                  <a:pos x="connisteX76" y="connsiteY76"/>
                </a:cxn>
                <a:cxn ang="0">
                  <a:pos x="connisteX77" y="connsiteY77"/>
                </a:cxn>
                <a:cxn ang="0">
                  <a:pos x="connisteX78" y="connsiteY78"/>
                </a:cxn>
                <a:cxn ang="0">
                  <a:pos x="connisteX79" y="connsiteY79"/>
                </a:cxn>
                <a:cxn ang="0">
                  <a:pos x="connisteX80" y="connsiteY80"/>
                </a:cxn>
                <a:cxn ang="0">
                  <a:pos x="connisteX81" y="connsiteY81"/>
                </a:cxn>
                <a:cxn ang="0">
                  <a:pos x="connisteX82" y="connsiteY82"/>
                </a:cxn>
                <a:cxn ang="0">
                  <a:pos x="connisteX83" y="connsiteY83"/>
                </a:cxn>
                <a:cxn ang="0">
                  <a:pos x="connisteX84" y="connsiteY84"/>
                </a:cxn>
                <a:cxn ang="0">
                  <a:pos x="connisteX85" y="connsiteY85"/>
                </a:cxn>
                <a:cxn ang="0">
                  <a:pos x="connisteX86" y="connsiteY86"/>
                </a:cxn>
                <a:cxn ang="0">
                  <a:pos x="connisteX87" y="connsiteY87"/>
                </a:cxn>
                <a:cxn ang="0">
                  <a:pos x="connisteX88" y="connsiteY88"/>
                </a:cxn>
                <a:cxn ang="0">
                  <a:pos x="connisteX89" y="connsiteY89"/>
                </a:cxn>
              </a:cxnLst>
              <a:rect l="l" t="t" r="r" b="b"/>
              <a:pathLst>
                <a:path w="3179304" h="1642745">
                  <a:moveTo>
                    <a:pt x="1121904" y="1629410"/>
                  </a:moveTo>
                  <a:cubicBezTo>
                    <a:pt x="1109839" y="1631950"/>
                    <a:pt x="1082534" y="1638300"/>
                    <a:pt x="1052689" y="1640840"/>
                  </a:cubicBezTo>
                  <a:cubicBezTo>
                    <a:pt x="1022844" y="1643380"/>
                    <a:pt x="1001889" y="1643380"/>
                    <a:pt x="972044" y="1640840"/>
                  </a:cubicBezTo>
                  <a:cubicBezTo>
                    <a:pt x="942199" y="1638300"/>
                    <a:pt x="930134" y="1636395"/>
                    <a:pt x="902194" y="1629410"/>
                  </a:cubicBezTo>
                  <a:cubicBezTo>
                    <a:pt x="874254" y="1622425"/>
                    <a:pt x="860919" y="1610995"/>
                    <a:pt x="832979" y="1606550"/>
                  </a:cubicBezTo>
                  <a:cubicBezTo>
                    <a:pt x="805039" y="1602105"/>
                    <a:pt x="791704" y="1609090"/>
                    <a:pt x="763764" y="1606550"/>
                  </a:cubicBezTo>
                  <a:cubicBezTo>
                    <a:pt x="735824" y="1604010"/>
                    <a:pt x="722489" y="1602105"/>
                    <a:pt x="694549" y="1595120"/>
                  </a:cubicBezTo>
                  <a:cubicBezTo>
                    <a:pt x="666609" y="1588135"/>
                    <a:pt x="655179" y="1576070"/>
                    <a:pt x="625334" y="1571625"/>
                  </a:cubicBezTo>
                  <a:cubicBezTo>
                    <a:pt x="595489" y="1567180"/>
                    <a:pt x="576439" y="1576070"/>
                    <a:pt x="544054" y="1571625"/>
                  </a:cubicBezTo>
                  <a:cubicBezTo>
                    <a:pt x="511669" y="1567180"/>
                    <a:pt x="493254" y="1562735"/>
                    <a:pt x="463409" y="1548765"/>
                  </a:cubicBezTo>
                  <a:cubicBezTo>
                    <a:pt x="433564" y="1534795"/>
                    <a:pt x="422134" y="1523365"/>
                    <a:pt x="394194" y="1502410"/>
                  </a:cubicBezTo>
                  <a:cubicBezTo>
                    <a:pt x="366254" y="1481455"/>
                    <a:pt x="352284" y="1463040"/>
                    <a:pt x="324344" y="1444625"/>
                  </a:cubicBezTo>
                  <a:cubicBezTo>
                    <a:pt x="296404" y="1426210"/>
                    <a:pt x="283069" y="1425575"/>
                    <a:pt x="255129" y="1409700"/>
                  </a:cubicBezTo>
                  <a:cubicBezTo>
                    <a:pt x="227189" y="1393825"/>
                    <a:pt x="213854" y="1382395"/>
                    <a:pt x="185914" y="1363980"/>
                  </a:cubicBezTo>
                  <a:cubicBezTo>
                    <a:pt x="157974" y="1345565"/>
                    <a:pt x="142099" y="1340485"/>
                    <a:pt x="116699" y="1317625"/>
                  </a:cubicBezTo>
                  <a:cubicBezTo>
                    <a:pt x="91299" y="1294765"/>
                    <a:pt x="79869" y="1276350"/>
                    <a:pt x="58914" y="1248410"/>
                  </a:cubicBezTo>
                  <a:cubicBezTo>
                    <a:pt x="37959" y="1220470"/>
                    <a:pt x="22084" y="1206500"/>
                    <a:pt x="12559" y="1178560"/>
                  </a:cubicBezTo>
                  <a:cubicBezTo>
                    <a:pt x="3034" y="1150620"/>
                    <a:pt x="15099" y="1137285"/>
                    <a:pt x="12559" y="1109345"/>
                  </a:cubicBezTo>
                  <a:cubicBezTo>
                    <a:pt x="10019" y="1081405"/>
                    <a:pt x="3669" y="1068070"/>
                    <a:pt x="1129" y="1040130"/>
                  </a:cubicBezTo>
                  <a:cubicBezTo>
                    <a:pt x="-1411" y="1012190"/>
                    <a:pt x="1129" y="998855"/>
                    <a:pt x="1129" y="970915"/>
                  </a:cubicBezTo>
                  <a:cubicBezTo>
                    <a:pt x="1129" y="942975"/>
                    <a:pt x="1129" y="929640"/>
                    <a:pt x="1129" y="901700"/>
                  </a:cubicBezTo>
                  <a:cubicBezTo>
                    <a:pt x="1129" y="873760"/>
                    <a:pt x="1129" y="859790"/>
                    <a:pt x="1129" y="831850"/>
                  </a:cubicBezTo>
                  <a:cubicBezTo>
                    <a:pt x="1129" y="803910"/>
                    <a:pt x="1129" y="790575"/>
                    <a:pt x="1129" y="762635"/>
                  </a:cubicBezTo>
                  <a:cubicBezTo>
                    <a:pt x="1129" y="734695"/>
                    <a:pt x="1129" y="721360"/>
                    <a:pt x="1129" y="693420"/>
                  </a:cubicBezTo>
                  <a:cubicBezTo>
                    <a:pt x="1129" y="665480"/>
                    <a:pt x="-1411" y="652145"/>
                    <a:pt x="1129" y="624205"/>
                  </a:cubicBezTo>
                  <a:cubicBezTo>
                    <a:pt x="3669" y="596265"/>
                    <a:pt x="-3316" y="575945"/>
                    <a:pt x="12559" y="554990"/>
                  </a:cubicBezTo>
                  <a:cubicBezTo>
                    <a:pt x="28434" y="534035"/>
                    <a:pt x="53834" y="538480"/>
                    <a:pt x="81774" y="520065"/>
                  </a:cubicBezTo>
                  <a:cubicBezTo>
                    <a:pt x="109714" y="501650"/>
                    <a:pt x="123049" y="478155"/>
                    <a:pt x="150989" y="462280"/>
                  </a:cubicBezTo>
                  <a:cubicBezTo>
                    <a:pt x="178929" y="446405"/>
                    <a:pt x="192899" y="453390"/>
                    <a:pt x="220839" y="439420"/>
                  </a:cubicBezTo>
                  <a:cubicBezTo>
                    <a:pt x="248779" y="425450"/>
                    <a:pt x="262114" y="407035"/>
                    <a:pt x="290054" y="393065"/>
                  </a:cubicBezTo>
                  <a:cubicBezTo>
                    <a:pt x="317994" y="379095"/>
                    <a:pt x="329424" y="376555"/>
                    <a:pt x="359269" y="369570"/>
                  </a:cubicBezTo>
                  <a:cubicBezTo>
                    <a:pt x="389114" y="362585"/>
                    <a:pt x="410069" y="362585"/>
                    <a:pt x="439914" y="358140"/>
                  </a:cubicBezTo>
                  <a:cubicBezTo>
                    <a:pt x="469759" y="353695"/>
                    <a:pt x="481824" y="349250"/>
                    <a:pt x="509764" y="346710"/>
                  </a:cubicBezTo>
                  <a:cubicBezTo>
                    <a:pt x="537704" y="344170"/>
                    <a:pt x="551039" y="346710"/>
                    <a:pt x="578979" y="346710"/>
                  </a:cubicBezTo>
                  <a:cubicBezTo>
                    <a:pt x="606919" y="346710"/>
                    <a:pt x="620254" y="349250"/>
                    <a:pt x="648194" y="346710"/>
                  </a:cubicBezTo>
                  <a:cubicBezTo>
                    <a:pt x="676134" y="344170"/>
                    <a:pt x="687564" y="337820"/>
                    <a:pt x="717409" y="335280"/>
                  </a:cubicBezTo>
                  <a:cubicBezTo>
                    <a:pt x="747254" y="332740"/>
                    <a:pt x="768844" y="335280"/>
                    <a:pt x="798689" y="335280"/>
                  </a:cubicBezTo>
                  <a:cubicBezTo>
                    <a:pt x="828534" y="335280"/>
                    <a:pt x="839964" y="339725"/>
                    <a:pt x="867904" y="335280"/>
                  </a:cubicBezTo>
                  <a:cubicBezTo>
                    <a:pt x="895844" y="330835"/>
                    <a:pt x="909179" y="316230"/>
                    <a:pt x="937119" y="311785"/>
                  </a:cubicBezTo>
                  <a:cubicBezTo>
                    <a:pt x="965059" y="307340"/>
                    <a:pt x="978394" y="311785"/>
                    <a:pt x="1006334" y="311785"/>
                  </a:cubicBezTo>
                  <a:cubicBezTo>
                    <a:pt x="1034274" y="311785"/>
                    <a:pt x="1047609" y="311785"/>
                    <a:pt x="1075549" y="311785"/>
                  </a:cubicBezTo>
                  <a:cubicBezTo>
                    <a:pt x="1103489" y="311785"/>
                    <a:pt x="1119999" y="297815"/>
                    <a:pt x="1145399" y="311785"/>
                  </a:cubicBezTo>
                  <a:cubicBezTo>
                    <a:pt x="1170799" y="325755"/>
                    <a:pt x="1191754" y="353695"/>
                    <a:pt x="1203184" y="381635"/>
                  </a:cubicBezTo>
                  <a:cubicBezTo>
                    <a:pt x="1214614" y="409575"/>
                    <a:pt x="1203184" y="422910"/>
                    <a:pt x="1203184" y="450850"/>
                  </a:cubicBezTo>
                  <a:cubicBezTo>
                    <a:pt x="1203184" y="478790"/>
                    <a:pt x="1205724" y="492125"/>
                    <a:pt x="1203184" y="520065"/>
                  </a:cubicBezTo>
                  <a:cubicBezTo>
                    <a:pt x="1200644" y="548005"/>
                    <a:pt x="1207629" y="563880"/>
                    <a:pt x="1191119" y="589280"/>
                  </a:cubicBezTo>
                  <a:cubicBezTo>
                    <a:pt x="1174609" y="614680"/>
                    <a:pt x="1149844" y="635635"/>
                    <a:pt x="1121904" y="647065"/>
                  </a:cubicBezTo>
                  <a:cubicBezTo>
                    <a:pt x="1093964" y="658495"/>
                    <a:pt x="1080629" y="647065"/>
                    <a:pt x="1052689" y="647065"/>
                  </a:cubicBezTo>
                  <a:cubicBezTo>
                    <a:pt x="1024749" y="647065"/>
                    <a:pt x="1011414" y="647065"/>
                    <a:pt x="983474" y="647065"/>
                  </a:cubicBezTo>
                  <a:cubicBezTo>
                    <a:pt x="955534" y="647065"/>
                    <a:pt x="942199" y="647065"/>
                    <a:pt x="914259" y="647065"/>
                  </a:cubicBezTo>
                  <a:cubicBezTo>
                    <a:pt x="886319" y="647065"/>
                    <a:pt x="865364" y="661035"/>
                    <a:pt x="844409" y="647065"/>
                  </a:cubicBezTo>
                  <a:cubicBezTo>
                    <a:pt x="823454" y="633095"/>
                    <a:pt x="817104" y="605790"/>
                    <a:pt x="810119" y="577850"/>
                  </a:cubicBezTo>
                  <a:cubicBezTo>
                    <a:pt x="803134" y="549910"/>
                    <a:pt x="810119" y="536575"/>
                    <a:pt x="810119" y="508635"/>
                  </a:cubicBezTo>
                  <a:cubicBezTo>
                    <a:pt x="810119" y="480695"/>
                    <a:pt x="810119" y="467360"/>
                    <a:pt x="810119" y="439420"/>
                  </a:cubicBezTo>
                  <a:cubicBezTo>
                    <a:pt x="810119" y="411480"/>
                    <a:pt x="807579" y="397510"/>
                    <a:pt x="810119" y="369570"/>
                  </a:cubicBezTo>
                  <a:cubicBezTo>
                    <a:pt x="812659" y="341630"/>
                    <a:pt x="805674" y="316230"/>
                    <a:pt x="821549" y="300355"/>
                  </a:cubicBezTo>
                  <a:cubicBezTo>
                    <a:pt x="837424" y="284480"/>
                    <a:pt x="860919" y="295910"/>
                    <a:pt x="890764" y="288925"/>
                  </a:cubicBezTo>
                  <a:cubicBezTo>
                    <a:pt x="920609" y="281940"/>
                    <a:pt x="942199" y="273050"/>
                    <a:pt x="972044" y="266065"/>
                  </a:cubicBezTo>
                  <a:cubicBezTo>
                    <a:pt x="1001889" y="259080"/>
                    <a:pt x="1013319" y="258445"/>
                    <a:pt x="1041259" y="254000"/>
                  </a:cubicBezTo>
                  <a:cubicBezTo>
                    <a:pt x="1069199" y="249555"/>
                    <a:pt x="1082534" y="247015"/>
                    <a:pt x="1110474" y="242570"/>
                  </a:cubicBezTo>
                  <a:cubicBezTo>
                    <a:pt x="1138414" y="238125"/>
                    <a:pt x="1151749" y="235585"/>
                    <a:pt x="1179689" y="231140"/>
                  </a:cubicBezTo>
                  <a:cubicBezTo>
                    <a:pt x="1207629" y="226695"/>
                    <a:pt x="1220964" y="224155"/>
                    <a:pt x="1248904" y="219710"/>
                  </a:cubicBezTo>
                  <a:cubicBezTo>
                    <a:pt x="1276844" y="215265"/>
                    <a:pt x="1288909" y="212725"/>
                    <a:pt x="1318754" y="208280"/>
                  </a:cubicBezTo>
                  <a:cubicBezTo>
                    <a:pt x="1348599" y="203835"/>
                    <a:pt x="1369554" y="198755"/>
                    <a:pt x="1399399" y="196215"/>
                  </a:cubicBezTo>
                  <a:cubicBezTo>
                    <a:pt x="1429244" y="193675"/>
                    <a:pt x="1440674" y="196215"/>
                    <a:pt x="1468614" y="196215"/>
                  </a:cubicBezTo>
                  <a:cubicBezTo>
                    <a:pt x="1496554" y="196215"/>
                    <a:pt x="1509889" y="196215"/>
                    <a:pt x="1537829" y="196215"/>
                  </a:cubicBezTo>
                  <a:cubicBezTo>
                    <a:pt x="1565769" y="196215"/>
                    <a:pt x="1579739" y="196215"/>
                    <a:pt x="1607679" y="196215"/>
                  </a:cubicBezTo>
                  <a:cubicBezTo>
                    <a:pt x="1635619" y="196215"/>
                    <a:pt x="1648954" y="196215"/>
                    <a:pt x="1676894" y="196215"/>
                  </a:cubicBezTo>
                  <a:cubicBezTo>
                    <a:pt x="1704834" y="196215"/>
                    <a:pt x="1718169" y="196215"/>
                    <a:pt x="1746109" y="196215"/>
                  </a:cubicBezTo>
                  <a:cubicBezTo>
                    <a:pt x="1774049" y="196215"/>
                    <a:pt x="1787384" y="196215"/>
                    <a:pt x="1815324" y="196215"/>
                  </a:cubicBezTo>
                  <a:cubicBezTo>
                    <a:pt x="1843264" y="196215"/>
                    <a:pt x="1854694" y="196215"/>
                    <a:pt x="1884539" y="196215"/>
                  </a:cubicBezTo>
                  <a:cubicBezTo>
                    <a:pt x="1914384" y="196215"/>
                    <a:pt x="1935974" y="196215"/>
                    <a:pt x="1965819" y="196215"/>
                  </a:cubicBezTo>
                  <a:cubicBezTo>
                    <a:pt x="1995664" y="196215"/>
                    <a:pt x="2007094" y="196215"/>
                    <a:pt x="2035034" y="196215"/>
                  </a:cubicBezTo>
                  <a:cubicBezTo>
                    <a:pt x="2062974" y="196215"/>
                    <a:pt x="2076309" y="196215"/>
                    <a:pt x="2104249" y="196215"/>
                  </a:cubicBezTo>
                  <a:cubicBezTo>
                    <a:pt x="2132189" y="196215"/>
                    <a:pt x="2145524" y="196215"/>
                    <a:pt x="2173464" y="196215"/>
                  </a:cubicBezTo>
                  <a:cubicBezTo>
                    <a:pt x="2201404" y="196215"/>
                    <a:pt x="2215374" y="196215"/>
                    <a:pt x="2243314" y="196215"/>
                  </a:cubicBezTo>
                  <a:cubicBezTo>
                    <a:pt x="2271254" y="196215"/>
                    <a:pt x="2284589" y="196215"/>
                    <a:pt x="2312529" y="196215"/>
                  </a:cubicBezTo>
                  <a:cubicBezTo>
                    <a:pt x="2340469" y="196215"/>
                    <a:pt x="2353804" y="196215"/>
                    <a:pt x="2381744" y="196215"/>
                  </a:cubicBezTo>
                  <a:cubicBezTo>
                    <a:pt x="2409684" y="196215"/>
                    <a:pt x="2423019" y="196215"/>
                    <a:pt x="2450959" y="196215"/>
                  </a:cubicBezTo>
                  <a:cubicBezTo>
                    <a:pt x="2478899" y="196215"/>
                    <a:pt x="2492234" y="196215"/>
                    <a:pt x="2520174" y="196215"/>
                  </a:cubicBezTo>
                  <a:cubicBezTo>
                    <a:pt x="2548114" y="196215"/>
                    <a:pt x="2561449" y="196215"/>
                    <a:pt x="2589389" y="196215"/>
                  </a:cubicBezTo>
                  <a:cubicBezTo>
                    <a:pt x="2617329" y="196215"/>
                    <a:pt x="2631299" y="196215"/>
                    <a:pt x="2659239" y="196215"/>
                  </a:cubicBezTo>
                  <a:cubicBezTo>
                    <a:pt x="2687179" y="196215"/>
                    <a:pt x="2700514" y="196215"/>
                    <a:pt x="2728454" y="196215"/>
                  </a:cubicBezTo>
                  <a:cubicBezTo>
                    <a:pt x="2756394" y="196215"/>
                    <a:pt x="2769729" y="196215"/>
                    <a:pt x="2797669" y="196215"/>
                  </a:cubicBezTo>
                  <a:cubicBezTo>
                    <a:pt x="2825609" y="196215"/>
                    <a:pt x="2838944" y="196215"/>
                    <a:pt x="2866884" y="196215"/>
                  </a:cubicBezTo>
                  <a:cubicBezTo>
                    <a:pt x="2894824" y="196215"/>
                    <a:pt x="2908159" y="203200"/>
                    <a:pt x="2936099" y="196215"/>
                  </a:cubicBezTo>
                  <a:cubicBezTo>
                    <a:pt x="2964039" y="189230"/>
                    <a:pt x="2978009" y="173355"/>
                    <a:pt x="3005949" y="161925"/>
                  </a:cubicBezTo>
                  <a:cubicBezTo>
                    <a:pt x="3033889" y="150495"/>
                    <a:pt x="3049764" y="156845"/>
                    <a:pt x="3075164" y="138430"/>
                  </a:cubicBezTo>
                  <a:cubicBezTo>
                    <a:pt x="3100564" y="120015"/>
                    <a:pt x="3111994" y="97155"/>
                    <a:pt x="3132949" y="69215"/>
                  </a:cubicBezTo>
                  <a:cubicBezTo>
                    <a:pt x="3153904" y="41275"/>
                    <a:pt x="3171049" y="12700"/>
                    <a:pt x="3179304" y="0"/>
                  </a:cubicBezTo>
                </a:path>
              </a:pathLst>
            </a:custGeom>
            <a:noFill/>
            <a:ln w="3810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9" name="图片 8" descr="303b333638323334323bb7c9bbfa"/>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99" y="3714"/>
              <a:ext cx="1440" cy="1440"/>
            </a:xfrm>
            <a:prstGeom prst="rect">
              <a:avLst/>
            </a:prstGeom>
          </p:spPr>
        </p:pic>
        <p:pic>
          <p:nvPicPr>
            <p:cNvPr id="10" name="图片 9" descr="303b343437393632383bc2c3d0d0cfe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18" y="8000"/>
              <a:ext cx="1167" cy="1167"/>
            </a:xfrm>
            <a:prstGeom prst="rect">
              <a:avLst/>
            </a:prstGeom>
          </p:spPr>
        </p:pic>
        <p:sp>
          <p:nvSpPr>
            <p:cNvPr id="11" name="文本框 10"/>
            <p:cNvSpPr txBox="1"/>
            <p:nvPr/>
          </p:nvSpPr>
          <p:spPr>
            <a:xfrm>
              <a:off x="8432" y="5154"/>
              <a:ext cx="6626" cy="3239"/>
            </a:xfrm>
            <a:prstGeom prst="rect">
              <a:avLst/>
            </a:prstGeom>
            <a:noFill/>
            <a:extLst>
              <a:ext uri="{909E8E84-426E-40DD-AFC4-6F175D3DCCD1}">
                <a14:hiddenFill xmlns:a14="http://schemas.microsoft.com/office/drawing/2010/main">
                  <a:solidFill>
                    <a:schemeClr val="accent1">
                      <a:lumMod val="75000"/>
                    </a:schemeClr>
                  </a:solidFill>
                </a14:hiddenFill>
              </a:ext>
            </a:extLst>
          </p:spPr>
          <p:txBody>
            <a:bodyPr wrap="square" rtlCol="0">
              <a:spAutoFit/>
            </a:bodyPr>
            <a:p>
              <a:r>
                <a:rPr lang="en-US" altLang="zh-CN" sz="4000" b="1">
                  <a:solidFill>
                    <a:schemeClr val="tx1"/>
                  </a:solidFill>
                  <a:latin typeface="Bodoni MT Black" panose="02070A03080606020203" charset="0"/>
                  <a:cs typeface="Bodoni MT Black" panose="02070A03080606020203" charset="0"/>
                </a:rPr>
                <a:t> a travel journal</a:t>
              </a:r>
              <a:endParaRPr lang="en-US" altLang="zh-CN" sz="4000" b="1">
                <a:solidFill>
                  <a:schemeClr val="tx1"/>
                </a:solidFill>
                <a:latin typeface="Bodoni MT Black" panose="02070A03080606020203" charset="0"/>
                <a:cs typeface="Bodoni MT Black" panose="02070A03080606020203" charset="0"/>
              </a:endParaRPr>
            </a:p>
          </p:txBody>
        </p:sp>
      </p:grpSp>
      <p:sp>
        <p:nvSpPr>
          <p:cNvPr id="4" name="Rectangle 40"/>
          <p:cNvSpPr>
            <a:spLocks noChangeArrowheads="1"/>
          </p:cNvSpPr>
          <p:nvPr>
            <p:custDataLst>
              <p:tags r:id="rId6"/>
            </p:custDataLst>
          </p:nvPr>
        </p:nvSpPr>
        <p:spPr bwMode="auto">
          <a:xfrm>
            <a:off x="3184525" y="641985"/>
            <a:ext cx="4625340" cy="154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oAutofit/>
          </a:bodyPr>
          <a:lstStyle/>
          <a:p>
            <a:pPr>
              <a:lnSpc>
                <a:spcPct val="120000"/>
              </a:lnSpc>
              <a:buFont typeface="Arial" panose="020B0604020202020204" pitchFamily="34" charset="0"/>
              <a:buNone/>
            </a:pPr>
            <a:endParaRPr lang="en-US" altLang="zh-CN" sz="3200" dirty="0">
              <a:solidFill>
                <a:schemeClr val="tx1">
                  <a:lumMod val="65000"/>
                  <a:lumOff val="35000"/>
                </a:schemeClr>
              </a:solidFill>
            </a:endParaRPr>
          </a:p>
          <a:p>
            <a:pPr>
              <a:lnSpc>
                <a:spcPct val="120000"/>
              </a:lnSpc>
              <a:buFont typeface="Arial" panose="020B0604020202020204" pitchFamily="34" charset="0"/>
              <a:buNone/>
            </a:pPr>
            <a:r>
              <a:rPr lang="en-US" altLang="zh-CN" sz="3200" dirty="0">
                <a:solidFill>
                  <a:schemeClr val="tx1">
                    <a:lumMod val="65000"/>
                    <a:lumOff val="35000"/>
                  </a:schemeClr>
                </a:solidFill>
              </a:rPr>
              <a:t>What did I do?</a:t>
            </a:r>
            <a:endParaRPr lang="en-US" altLang="zh-CN" sz="3200" dirty="0">
              <a:solidFill>
                <a:schemeClr val="tx1">
                  <a:lumMod val="65000"/>
                  <a:lumOff val="35000"/>
                </a:schemeClr>
              </a:solidFill>
            </a:endParaRPr>
          </a:p>
          <a:p>
            <a:pPr>
              <a:lnSpc>
                <a:spcPct val="120000"/>
              </a:lnSpc>
              <a:buFont typeface="Arial" panose="020B0604020202020204" pitchFamily="34" charset="0"/>
              <a:buNone/>
            </a:pPr>
            <a:endParaRPr lang="en-US" altLang="zh-CN" sz="3200" dirty="0">
              <a:solidFill>
                <a:schemeClr val="tx1">
                  <a:lumMod val="65000"/>
                  <a:lumOff val="35000"/>
                </a:schemeClr>
              </a:solidFill>
            </a:endParaRPr>
          </a:p>
        </p:txBody>
      </p:sp>
      <p:sp>
        <p:nvSpPr>
          <p:cNvPr id="6" name="矩形标注 5"/>
          <p:cNvSpPr/>
          <p:nvPr/>
        </p:nvSpPr>
        <p:spPr>
          <a:xfrm>
            <a:off x="85090" y="4029075"/>
            <a:ext cx="2981960" cy="2126615"/>
          </a:xfrm>
          <a:prstGeom prst="wedgeRectCallout">
            <a:avLst>
              <a:gd name="adj1" fmla="val -21542"/>
              <a:gd name="adj2" fmla="val 63769"/>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标注 6"/>
          <p:cNvSpPr/>
          <p:nvPr/>
        </p:nvSpPr>
        <p:spPr>
          <a:xfrm>
            <a:off x="3067050" y="3012440"/>
            <a:ext cx="2731135" cy="1826260"/>
          </a:xfrm>
          <a:prstGeom prst="wedgeRectCallout">
            <a:avLst>
              <a:gd name="adj1" fmla="val -21542"/>
              <a:gd name="adj2" fmla="val 63769"/>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标注 7"/>
          <p:cNvSpPr/>
          <p:nvPr/>
        </p:nvSpPr>
        <p:spPr>
          <a:xfrm>
            <a:off x="5798820" y="2287905"/>
            <a:ext cx="2683510" cy="1627505"/>
          </a:xfrm>
          <a:prstGeom prst="wedgeRectCallout">
            <a:avLst>
              <a:gd name="adj1" fmla="val 20586"/>
              <a:gd name="adj2" fmla="val 65455"/>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标注 12"/>
          <p:cNvSpPr/>
          <p:nvPr/>
        </p:nvSpPr>
        <p:spPr>
          <a:xfrm>
            <a:off x="6944995" y="877570"/>
            <a:ext cx="3307715" cy="1410335"/>
          </a:xfrm>
          <a:prstGeom prst="wedgeRectCallout">
            <a:avLst>
              <a:gd name="adj1" fmla="val 21819"/>
              <a:gd name="adj2" fmla="val 64633"/>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标注 13"/>
          <p:cNvSpPr/>
          <p:nvPr/>
        </p:nvSpPr>
        <p:spPr>
          <a:xfrm>
            <a:off x="10252710" y="0"/>
            <a:ext cx="1939290" cy="1445895"/>
          </a:xfrm>
          <a:prstGeom prst="wedgeRectCallout">
            <a:avLst>
              <a:gd name="adj1" fmla="val 23471"/>
              <a:gd name="adj2" fmla="val 67786"/>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635" y="3451860"/>
            <a:ext cx="2686050" cy="953135"/>
          </a:xfrm>
          <a:prstGeom prst="rect">
            <a:avLst/>
          </a:prstGeom>
          <a:solidFill>
            <a:schemeClr val="accent4">
              <a:lumMod val="60000"/>
              <a:lumOff val="40000"/>
            </a:schemeClr>
          </a:solidFill>
        </p:spPr>
        <p:txBody>
          <a:bodyPr wrap="square" rtlCol="0">
            <a:spAutoFit/>
          </a:bodyPr>
          <a:p>
            <a:r>
              <a:rPr lang="en-US" altLang="zh-CN" sz="2800">
                <a:solidFill>
                  <a:schemeClr val="bg1"/>
                </a:solidFill>
                <a:latin typeface="Times New Roman" panose="02020603050405020304" charset="0"/>
                <a:cs typeface="Times New Roman" panose="02020603050405020304" charset="0"/>
              </a:rPr>
              <a:t>Before coming to San Francisco</a:t>
            </a:r>
            <a:endParaRPr lang="en-US" altLang="zh-CN" sz="2800">
              <a:solidFill>
                <a:schemeClr val="bg1"/>
              </a:solidFill>
              <a:latin typeface="Times New Roman" panose="02020603050405020304" charset="0"/>
              <a:cs typeface="Times New Roman" panose="02020603050405020304" charset="0"/>
            </a:endParaRPr>
          </a:p>
        </p:txBody>
      </p:sp>
      <p:sp>
        <p:nvSpPr>
          <p:cNvPr id="16" name="文本框 15"/>
          <p:cNvSpPr txBox="1"/>
          <p:nvPr/>
        </p:nvSpPr>
        <p:spPr>
          <a:xfrm>
            <a:off x="3211195" y="2680970"/>
            <a:ext cx="1623695" cy="521970"/>
          </a:xfrm>
          <a:prstGeom prst="rect">
            <a:avLst/>
          </a:prstGeom>
          <a:solidFill>
            <a:schemeClr val="accent4">
              <a:lumMod val="60000"/>
              <a:lumOff val="40000"/>
            </a:schemeClr>
          </a:solidFill>
        </p:spPr>
        <p:txBody>
          <a:bodyPr wrap="square" rtlCol="0">
            <a:spAutoFit/>
          </a:bodyPr>
          <a:p>
            <a:r>
              <a:rPr lang="en-US" altLang="zh-CN" sz="2800">
                <a:solidFill>
                  <a:schemeClr val="bg1"/>
                </a:solidFill>
                <a:latin typeface="Times New Roman" panose="02020603050405020304" charset="0"/>
                <a:cs typeface="Times New Roman" panose="02020603050405020304" charset="0"/>
              </a:rPr>
              <a:t>Morning</a:t>
            </a:r>
            <a:endParaRPr lang="en-US" altLang="zh-CN" sz="2800">
              <a:solidFill>
                <a:schemeClr val="bg1"/>
              </a:solidFill>
              <a:latin typeface="Times New Roman" panose="02020603050405020304" charset="0"/>
              <a:cs typeface="Times New Roman" panose="02020603050405020304" charset="0"/>
            </a:endParaRPr>
          </a:p>
        </p:txBody>
      </p:sp>
      <p:sp>
        <p:nvSpPr>
          <p:cNvPr id="21" name="文本框 20"/>
          <p:cNvSpPr txBox="1"/>
          <p:nvPr/>
        </p:nvSpPr>
        <p:spPr>
          <a:xfrm>
            <a:off x="5980430" y="2159000"/>
            <a:ext cx="1881505" cy="521970"/>
          </a:xfrm>
          <a:prstGeom prst="rect">
            <a:avLst/>
          </a:prstGeom>
          <a:solidFill>
            <a:schemeClr val="accent4">
              <a:lumMod val="60000"/>
              <a:lumOff val="40000"/>
            </a:schemeClr>
          </a:solidFill>
        </p:spPr>
        <p:txBody>
          <a:bodyPr wrap="square" rtlCol="0">
            <a:spAutoFit/>
          </a:bodyPr>
          <a:p>
            <a:r>
              <a:rPr lang="en-US" altLang="zh-CN" sz="2800">
                <a:solidFill>
                  <a:schemeClr val="bg1"/>
                </a:solidFill>
                <a:latin typeface="Times New Roman" panose="02020603050405020304" charset="0"/>
                <a:cs typeface="Times New Roman" panose="02020603050405020304" charset="0"/>
              </a:rPr>
              <a:t>Afternoon</a:t>
            </a:r>
            <a:endParaRPr lang="en-US" altLang="zh-CN" sz="2800">
              <a:solidFill>
                <a:schemeClr val="bg1"/>
              </a:solidFill>
              <a:latin typeface="Times New Roman" panose="02020603050405020304" charset="0"/>
              <a:cs typeface="Times New Roman" panose="02020603050405020304" charset="0"/>
            </a:endParaRPr>
          </a:p>
        </p:txBody>
      </p:sp>
      <p:sp>
        <p:nvSpPr>
          <p:cNvPr id="22" name="文本框 21"/>
          <p:cNvSpPr txBox="1"/>
          <p:nvPr/>
        </p:nvSpPr>
        <p:spPr>
          <a:xfrm>
            <a:off x="7509510" y="492760"/>
            <a:ext cx="1484630" cy="521970"/>
          </a:xfrm>
          <a:prstGeom prst="rect">
            <a:avLst/>
          </a:prstGeom>
          <a:solidFill>
            <a:schemeClr val="accent4">
              <a:lumMod val="60000"/>
              <a:lumOff val="40000"/>
            </a:schemeClr>
          </a:solidFill>
        </p:spPr>
        <p:txBody>
          <a:bodyPr wrap="square" rtlCol="0">
            <a:spAutoFit/>
          </a:bodyPr>
          <a:p>
            <a:r>
              <a:rPr lang="en-US" altLang="zh-CN" sz="2800">
                <a:solidFill>
                  <a:schemeClr val="bg1"/>
                </a:solidFill>
                <a:latin typeface="Times New Roman" panose="02020603050405020304" charset="0"/>
                <a:cs typeface="Times New Roman" panose="02020603050405020304" charset="0"/>
              </a:rPr>
              <a:t>Evening</a:t>
            </a:r>
            <a:endParaRPr lang="en-US" altLang="zh-CN" sz="2800">
              <a:solidFill>
                <a:schemeClr val="bg1"/>
              </a:solidFill>
              <a:latin typeface="Times New Roman" panose="02020603050405020304" charset="0"/>
              <a:cs typeface="Times New Roman" panose="02020603050405020304" charset="0"/>
            </a:endParaRPr>
          </a:p>
        </p:txBody>
      </p:sp>
      <p:sp>
        <p:nvSpPr>
          <p:cNvPr id="35" name="文本框 34"/>
          <p:cNvSpPr txBox="1"/>
          <p:nvPr/>
        </p:nvSpPr>
        <p:spPr>
          <a:xfrm>
            <a:off x="10156825" y="-234950"/>
            <a:ext cx="1680210" cy="521970"/>
          </a:xfrm>
          <a:prstGeom prst="rect">
            <a:avLst/>
          </a:prstGeom>
          <a:solidFill>
            <a:schemeClr val="accent4">
              <a:lumMod val="60000"/>
              <a:lumOff val="40000"/>
            </a:schemeClr>
          </a:solidFill>
        </p:spPr>
        <p:txBody>
          <a:bodyPr wrap="square" rtlCol="0">
            <a:spAutoFit/>
          </a:bodyPr>
          <a:p>
            <a:r>
              <a:rPr lang="en-US" altLang="zh-CN" sz="2800">
                <a:solidFill>
                  <a:schemeClr val="bg1"/>
                </a:solidFill>
                <a:latin typeface="Times New Roman" panose="02020603050405020304" charset="0"/>
                <a:cs typeface="Times New Roman" panose="02020603050405020304" charset="0"/>
              </a:rPr>
              <a:t>Tomorrow</a:t>
            </a:r>
            <a:endParaRPr lang="en-US" altLang="zh-CN" sz="2800">
              <a:solidFill>
                <a:schemeClr val="bg1"/>
              </a:solidFill>
              <a:latin typeface="Times New Roman" panose="02020603050405020304" charset="0"/>
              <a:cs typeface="Times New Roman" panose="02020603050405020304" charset="0"/>
            </a:endParaRPr>
          </a:p>
        </p:txBody>
      </p:sp>
      <p:sp>
        <p:nvSpPr>
          <p:cNvPr id="40" name="矩形 39"/>
          <p:cNvSpPr/>
          <p:nvPr/>
        </p:nvSpPr>
        <p:spPr>
          <a:xfrm>
            <a:off x="64770" y="4341495"/>
            <a:ext cx="3554730" cy="1814830"/>
          </a:xfrm>
          <a:prstGeom prst="rect">
            <a:avLst/>
          </a:prstGeom>
        </p:spPr>
        <p:txBody>
          <a:bodyPr wrap="square">
            <a:spAutoFit/>
          </a:bodyPr>
          <a:p>
            <a:r>
              <a:rPr lang="en-US" sz="2800" i="1" dirty="0">
                <a:solidFill>
                  <a:srgbClr val="C00000"/>
                </a:solidFill>
                <a:latin typeface="Times New Roman" panose="02020603050405020304" charset="0"/>
                <a:cs typeface="Times New Roman" panose="02020603050405020304" charset="0"/>
                <a:sym typeface="+mn-ea"/>
              </a:rPr>
              <a:t>And what a city...</a:t>
            </a:r>
            <a:endParaRPr lang="en-US" sz="2800" i="1" dirty="0">
              <a:solidFill>
                <a:srgbClr val="C00000"/>
              </a:solidFill>
              <a:latin typeface="Times New Roman" panose="02020603050405020304" charset="0"/>
              <a:cs typeface="Times New Roman" panose="02020603050405020304" charset="0"/>
              <a:sym typeface="+mn-ea"/>
            </a:endParaRPr>
          </a:p>
          <a:p>
            <a:r>
              <a:rPr lang="en-US" sz="2800" i="1" dirty="0">
                <a:solidFill>
                  <a:srgbClr val="C00000"/>
                </a:solidFill>
                <a:latin typeface="Times New Roman" panose="02020603050405020304" charset="0"/>
                <a:cs typeface="Times New Roman" panose="02020603050405020304" charset="0"/>
                <a:sym typeface="+mn-ea"/>
              </a:rPr>
              <a:t>many beautiful old buildings</a:t>
            </a:r>
            <a:endParaRPr lang="en-US" sz="2800" i="1" dirty="0">
              <a:solidFill>
                <a:srgbClr val="C00000"/>
              </a:solidFill>
              <a:latin typeface="Times New Roman" panose="02020603050405020304" charset="0"/>
              <a:cs typeface="Times New Roman" panose="02020603050405020304" charset="0"/>
              <a:sym typeface="+mn-ea"/>
            </a:endParaRPr>
          </a:p>
          <a:p>
            <a:r>
              <a:rPr lang="en-US" sz="2800" i="1" dirty="0">
                <a:solidFill>
                  <a:srgbClr val="C00000"/>
                </a:solidFill>
                <a:latin typeface="Times New Roman" panose="02020603050405020304" charset="0"/>
                <a:cs typeface="Times New Roman" panose="02020603050405020304" charset="0"/>
                <a:sym typeface="+mn-ea"/>
              </a:rPr>
              <a:t>offering great view…</a:t>
            </a:r>
            <a:endParaRPr lang="en-US" sz="2800" i="1" dirty="0">
              <a:solidFill>
                <a:srgbClr val="C00000"/>
              </a:solidFill>
              <a:latin typeface="Times New Roman" panose="02020603050405020304" charset="0"/>
              <a:cs typeface="Times New Roman" panose="02020603050405020304" charset="0"/>
              <a:sym typeface="+mn-ea"/>
            </a:endParaRPr>
          </a:p>
        </p:txBody>
      </p:sp>
      <p:sp>
        <p:nvSpPr>
          <p:cNvPr id="41" name="矩形 40"/>
          <p:cNvSpPr/>
          <p:nvPr/>
        </p:nvSpPr>
        <p:spPr>
          <a:xfrm>
            <a:off x="3067050" y="3012440"/>
            <a:ext cx="2913380" cy="1814830"/>
          </a:xfrm>
          <a:prstGeom prst="rect">
            <a:avLst/>
          </a:prstGeom>
        </p:spPr>
        <p:txBody>
          <a:bodyPr wrap="square">
            <a:spAutoFit/>
          </a:bodyPr>
          <a:p>
            <a:r>
              <a:rPr lang="en-US" sz="2800" i="1" dirty="0">
                <a:solidFill>
                  <a:srgbClr val="C00000"/>
                </a:solidFill>
                <a:latin typeface="Times New Roman" panose="02020603050405020304" charset="0"/>
                <a:cs typeface="Times New Roman" panose="02020603050405020304" charset="0"/>
                <a:sym typeface="+mn-ea"/>
              </a:rPr>
              <a:t>look at the street art for a few </a:t>
            </a:r>
            <a:r>
              <a:rPr lang="en-US" sz="2800" i="1" dirty="0" err="1">
                <a:solidFill>
                  <a:srgbClr val="C00000"/>
                </a:solidFill>
                <a:latin typeface="Times New Roman" panose="02020603050405020304" charset="0"/>
                <a:cs typeface="Times New Roman" panose="02020603050405020304" charset="0"/>
                <a:sym typeface="+mn-ea"/>
              </a:rPr>
              <a:t>hours</a:t>
            </a:r>
            <a:r>
              <a:rPr lang="en-US" sz="2800" i="1" dirty="0">
                <a:solidFill>
                  <a:srgbClr val="C00000"/>
                </a:solidFill>
                <a:latin typeface="Times New Roman" panose="02020603050405020304" charset="0"/>
                <a:cs typeface="Times New Roman" panose="02020603050405020304" charset="0"/>
                <a:sym typeface="+mn-ea"/>
              </a:rPr>
              <a:t>…</a:t>
            </a:r>
            <a:endParaRPr lang="en-US" sz="2800" i="1" dirty="0">
              <a:solidFill>
                <a:srgbClr val="C00000"/>
              </a:solidFill>
              <a:latin typeface="Times New Roman" panose="02020603050405020304" charset="0"/>
              <a:cs typeface="Times New Roman" panose="02020603050405020304" charset="0"/>
              <a:sym typeface="+mn-ea"/>
            </a:endParaRPr>
          </a:p>
          <a:p>
            <a:r>
              <a:rPr lang="en-US" sz="2800" i="1" dirty="0">
                <a:solidFill>
                  <a:srgbClr val="C00000"/>
                </a:solidFill>
                <a:latin typeface="Times New Roman" panose="02020603050405020304" charset="0"/>
                <a:cs typeface="Times New Roman" panose="02020603050405020304" charset="0"/>
                <a:sym typeface="+mn-ea"/>
              </a:rPr>
              <a:t>ate delicious food</a:t>
            </a:r>
            <a:endParaRPr lang="en-US" sz="2800" i="1" dirty="0">
              <a:solidFill>
                <a:srgbClr val="C00000"/>
              </a:solidFill>
              <a:latin typeface="Times New Roman" panose="02020603050405020304" charset="0"/>
              <a:cs typeface="Times New Roman" panose="02020603050405020304" charset="0"/>
              <a:sym typeface="+mn-ea"/>
            </a:endParaRPr>
          </a:p>
        </p:txBody>
      </p:sp>
      <p:sp>
        <p:nvSpPr>
          <p:cNvPr id="42" name="矩形 41"/>
          <p:cNvSpPr/>
          <p:nvPr/>
        </p:nvSpPr>
        <p:spPr>
          <a:xfrm>
            <a:off x="5980430" y="2645410"/>
            <a:ext cx="2482850" cy="1383665"/>
          </a:xfrm>
          <a:prstGeom prst="rect">
            <a:avLst/>
          </a:prstGeom>
        </p:spPr>
        <p:txBody>
          <a:bodyPr wrap="square">
            <a:spAutoFit/>
          </a:bodyPr>
          <a:p>
            <a:r>
              <a:rPr lang="en-US" sz="2800" i="1" dirty="0">
                <a:solidFill>
                  <a:srgbClr val="C00000"/>
                </a:solidFill>
                <a:latin typeface="Times New Roman" panose="02020603050405020304" charset="0"/>
                <a:cs typeface="Times New Roman" panose="02020603050405020304" charset="0"/>
                <a:sym typeface="+mn-ea"/>
              </a:rPr>
              <a:t>I learnt the history of this city.</a:t>
            </a:r>
            <a:endParaRPr lang="en-US" sz="2800" i="1" dirty="0">
              <a:solidFill>
                <a:srgbClr val="C00000"/>
              </a:solidFill>
              <a:latin typeface="Times New Roman" panose="02020603050405020304" charset="0"/>
              <a:cs typeface="Times New Roman" panose="02020603050405020304" charset="0"/>
              <a:sym typeface="+mn-ea"/>
            </a:endParaRPr>
          </a:p>
        </p:txBody>
      </p:sp>
      <p:sp>
        <p:nvSpPr>
          <p:cNvPr id="43" name="矩形 42"/>
          <p:cNvSpPr/>
          <p:nvPr/>
        </p:nvSpPr>
        <p:spPr>
          <a:xfrm>
            <a:off x="6950075" y="877570"/>
            <a:ext cx="3302635" cy="1383665"/>
          </a:xfrm>
          <a:prstGeom prst="rect">
            <a:avLst/>
          </a:prstGeom>
        </p:spPr>
        <p:txBody>
          <a:bodyPr wrap="square">
            <a:spAutoFit/>
          </a:bodyPr>
          <a:p>
            <a:r>
              <a:rPr lang="en-US" sz="2800" i="1" dirty="0">
                <a:solidFill>
                  <a:srgbClr val="C00000"/>
                </a:solidFill>
                <a:latin typeface="Times New Roman" panose="02020603050405020304" charset="0"/>
                <a:cs typeface="Times New Roman" panose="02020603050405020304" charset="0"/>
                <a:sym typeface="+mn-ea"/>
              </a:rPr>
              <a:t>I selected a Cantonese restaurant to enjoy dinner.</a:t>
            </a:r>
            <a:endParaRPr lang="en-US" sz="2800" i="1" dirty="0">
              <a:solidFill>
                <a:srgbClr val="C00000"/>
              </a:solidFill>
              <a:latin typeface="Times New Roman" panose="02020603050405020304" charset="0"/>
              <a:cs typeface="Times New Roman" panose="02020603050405020304" charset="0"/>
              <a:sym typeface="+mn-ea"/>
            </a:endParaRPr>
          </a:p>
        </p:txBody>
      </p:sp>
      <p:sp>
        <p:nvSpPr>
          <p:cNvPr id="44" name="矩形 43"/>
          <p:cNvSpPr/>
          <p:nvPr/>
        </p:nvSpPr>
        <p:spPr>
          <a:xfrm>
            <a:off x="10252710" y="287020"/>
            <a:ext cx="2188210" cy="953135"/>
          </a:xfrm>
          <a:prstGeom prst="rect">
            <a:avLst/>
          </a:prstGeom>
        </p:spPr>
        <p:txBody>
          <a:bodyPr wrap="square">
            <a:spAutoFit/>
          </a:bodyPr>
          <a:p>
            <a:r>
              <a:rPr lang="en-US" sz="2800" i="1" dirty="0">
                <a:solidFill>
                  <a:srgbClr val="C00000"/>
                </a:solidFill>
                <a:latin typeface="Times New Roman" panose="02020603050405020304" charset="0"/>
                <a:cs typeface="Times New Roman" panose="02020603050405020304" charset="0"/>
                <a:sym typeface="+mn-ea"/>
              </a:rPr>
              <a:t>I’m going to a jazz bar.</a:t>
            </a:r>
            <a:endParaRPr lang="en-US" sz="2800" i="1" dirty="0">
              <a:solidFill>
                <a:srgbClr val="C00000"/>
              </a:solidFill>
              <a:latin typeface="Times New Roman" panose="02020603050405020304" charset="0"/>
              <a:cs typeface="Times New Roman" panose="02020603050405020304" charset="0"/>
              <a:sym typeface="+mn-ea"/>
            </a:endParaRPr>
          </a:p>
        </p:txBody>
      </p:sp>
      <p:sp>
        <p:nvSpPr>
          <p:cNvPr id="45" name="文本框 44"/>
          <p:cNvSpPr txBox="1"/>
          <p:nvPr/>
        </p:nvSpPr>
        <p:spPr>
          <a:xfrm>
            <a:off x="46355" y="6334760"/>
            <a:ext cx="3885565" cy="521970"/>
          </a:xfrm>
          <a:prstGeom prst="rect">
            <a:avLst/>
          </a:prstGeom>
          <a:solidFill>
            <a:schemeClr val="accent1">
              <a:lumMod val="75000"/>
            </a:schemeClr>
          </a:solidFill>
        </p:spPr>
        <p:txBody>
          <a:bodyPr wrap="square" rtlCol="0">
            <a:spAutoFit/>
          </a:bodyPr>
          <a:p>
            <a:r>
              <a:rPr lang="en-US" altLang="zh-CN" sz="2800" b="1">
                <a:solidFill>
                  <a:schemeClr val="bg1"/>
                </a:solidFill>
                <a:latin typeface="Times New Roman" panose="02020603050405020304" charset="0"/>
                <a:cs typeface="Times New Roman" panose="02020603050405020304" charset="0"/>
              </a:rPr>
              <a:t>amazed and impressed</a:t>
            </a:r>
            <a:endParaRPr lang="en-US" altLang="zh-CN" sz="2800" b="1">
              <a:solidFill>
                <a:schemeClr val="bg1"/>
              </a:solidFill>
              <a:latin typeface="Times New Roman" panose="02020603050405020304" charset="0"/>
              <a:cs typeface="Times New Roman" panose="02020603050405020304" charset="0"/>
            </a:endParaRPr>
          </a:p>
        </p:txBody>
      </p:sp>
      <p:sp>
        <p:nvSpPr>
          <p:cNvPr id="46" name="文本框 45"/>
          <p:cNvSpPr txBox="1"/>
          <p:nvPr/>
        </p:nvSpPr>
        <p:spPr>
          <a:xfrm>
            <a:off x="3376930" y="5158740"/>
            <a:ext cx="1457960" cy="521970"/>
          </a:xfrm>
          <a:prstGeom prst="rect">
            <a:avLst/>
          </a:prstGeom>
          <a:solidFill>
            <a:schemeClr val="accent1">
              <a:lumMod val="75000"/>
            </a:schemeClr>
          </a:solidFill>
        </p:spPr>
        <p:txBody>
          <a:bodyPr wrap="square" rtlCol="0">
            <a:spAutoFit/>
          </a:bodyPr>
          <a:p>
            <a:r>
              <a:rPr lang="en-US" altLang="zh-CN" sz="2800" b="1">
                <a:solidFill>
                  <a:schemeClr val="bg1"/>
                </a:solidFill>
                <a:latin typeface="Times New Roman" panose="02020603050405020304" charset="0"/>
                <a:cs typeface="Times New Roman" panose="02020603050405020304" charset="0"/>
              </a:rPr>
              <a:t>amazed</a:t>
            </a:r>
            <a:endParaRPr lang="en-US" altLang="zh-CN" sz="2800" b="1">
              <a:solidFill>
                <a:schemeClr val="bg1"/>
              </a:solidFill>
              <a:latin typeface="Times New Roman" panose="02020603050405020304" charset="0"/>
              <a:cs typeface="Times New Roman" panose="02020603050405020304" charset="0"/>
            </a:endParaRPr>
          </a:p>
        </p:txBody>
      </p:sp>
      <p:sp>
        <p:nvSpPr>
          <p:cNvPr id="47" name="文本框 46"/>
          <p:cNvSpPr txBox="1"/>
          <p:nvPr/>
        </p:nvSpPr>
        <p:spPr>
          <a:xfrm>
            <a:off x="6336665" y="4096385"/>
            <a:ext cx="1535430" cy="953135"/>
          </a:xfrm>
          <a:prstGeom prst="rect">
            <a:avLst/>
          </a:prstGeom>
          <a:solidFill>
            <a:srgbClr val="FF0000"/>
          </a:solidFill>
        </p:spPr>
        <p:txBody>
          <a:bodyPr wrap="square" rtlCol="0">
            <a:spAutoFit/>
          </a:bodyPr>
          <a:p>
            <a:r>
              <a:rPr lang="en-US" altLang="zh-CN" sz="2800" b="1">
                <a:solidFill>
                  <a:schemeClr val="bg1"/>
                </a:solidFill>
                <a:latin typeface="Times New Roman" panose="02020603050405020304" charset="0"/>
                <a:cs typeface="Times New Roman" panose="02020603050405020304" charset="0"/>
              </a:rPr>
              <a:t>inspired; touched</a:t>
            </a:r>
            <a:endParaRPr lang="en-US" altLang="zh-CN" sz="2800" b="1">
              <a:solidFill>
                <a:schemeClr val="bg1"/>
              </a:solidFill>
              <a:latin typeface="Times New Roman" panose="02020603050405020304" charset="0"/>
              <a:cs typeface="Times New Roman" panose="02020603050405020304" charset="0"/>
            </a:endParaRPr>
          </a:p>
        </p:txBody>
      </p:sp>
      <p:sp>
        <p:nvSpPr>
          <p:cNvPr id="48" name="文本框 47"/>
          <p:cNvSpPr txBox="1"/>
          <p:nvPr/>
        </p:nvSpPr>
        <p:spPr>
          <a:xfrm>
            <a:off x="8961755" y="2621915"/>
            <a:ext cx="1207135" cy="521970"/>
          </a:xfrm>
          <a:prstGeom prst="rect">
            <a:avLst/>
          </a:prstGeom>
          <a:solidFill>
            <a:srgbClr val="FF0000"/>
          </a:solidFill>
        </p:spPr>
        <p:txBody>
          <a:bodyPr wrap="square" rtlCol="0">
            <a:spAutoFit/>
          </a:bodyPr>
          <a:p>
            <a:r>
              <a:rPr lang="en-US" altLang="zh-CN" sz="2800" b="1">
                <a:solidFill>
                  <a:schemeClr val="bg1"/>
                </a:solidFill>
                <a:latin typeface="Times New Roman" panose="02020603050405020304" charset="0"/>
                <a:cs typeface="Times New Roman" panose="02020603050405020304" charset="0"/>
              </a:rPr>
              <a:t>happy</a:t>
            </a:r>
            <a:endParaRPr lang="en-US" altLang="zh-CN" sz="2800" b="1">
              <a:solidFill>
                <a:schemeClr val="bg1"/>
              </a:solidFill>
              <a:latin typeface="Times New Roman" panose="02020603050405020304" charset="0"/>
              <a:cs typeface="Times New Roman" panose="02020603050405020304" charset="0"/>
            </a:endParaRPr>
          </a:p>
        </p:txBody>
      </p:sp>
      <p:sp>
        <p:nvSpPr>
          <p:cNvPr id="49" name="文本框 48"/>
          <p:cNvSpPr txBox="1"/>
          <p:nvPr/>
        </p:nvSpPr>
        <p:spPr>
          <a:xfrm>
            <a:off x="10960735" y="1637030"/>
            <a:ext cx="1090295" cy="521970"/>
          </a:xfrm>
          <a:prstGeom prst="rect">
            <a:avLst/>
          </a:prstGeom>
          <a:solidFill>
            <a:srgbClr val="FF0000"/>
          </a:solidFill>
        </p:spPr>
        <p:txBody>
          <a:bodyPr wrap="square" rtlCol="0">
            <a:spAutoFit/>
          </a:bodyPr>
          <a:p>
            <a:r>
              <a:rPr lang="en-US" altLang="zh-CN" sz="2800" b="1">
                <a:solidFill>
                  <a:schemeClr val="bg1"/>
                </a:solidFill>
                <a:latin typeface="Times New Roman" panose="02020603050405020304" charset="0"/>
                <a:cs typeface="Times New Roman" panose="02020603050405020304" charset="0"/>
              </a:rPr>
              <a:t>eager</a:t>
            </a:r>
            <a:endParaRPr lang="en-US" altLang="zh-CN" sz="2800" b="1">
              <a:solidFill>
                <a:schemeClr val="bg1"/>
              </a:solidFill>
              <a:latin typeface="Times New Roman" panose="02020603050405020304" charset="0"/>
              <a:cs typeface="Times New Roman" panose="02020603050405020304" charset="0"/>
            </a:endParaRPr>
          </a:p>
        </p:txBody>
      </p:sp>
      <p:sp>
        <p:nvSpPr>
          <p:cNvPr id="50" name="文本框 49"/>
          <p:cNvSpPr txBox="1"/>
          <p:nvPr/>
        </p:nvSpPr>
        <p:spPr>
          <a:xfrm>
            <a:off x="7998460" y="4751070"/>
            <a:ext cx="2984500" cy="681990"/>
          </a:xfrm>
          <a:prstGeom prst="rect">
            <a:avLst/>
          </a:prstGeom>
          <a:noFill/>
        </p:spPr>
        <p:txBody>
          <a:bodyPr wrap="none" rtlCol="0" anchor="t">
            <a:spAutoFit/>
          </a:bodyPr>
          <a:p>
            <a:pPr>
              <a:lnSpc>
                <a:spcPct val="120000"/>
              </a:lnSpc>
              <a:buFont typeface="Arial" panose="020B0604020202020204" pitchFamily="34" charset="0"/>
              <a:buNone/>
            </a:pPr>
            <a:r>
              <a:rPr lang="en-US" altLang="zh-CN" sz="3200" dirty="0">
                <a:solidFill>
                  <a:schemeClr val="tx1">
                    <a:lumMod val="65000"/>
                    <a:lumOff val="35000"/>
                  </a:schemeClr>
                </a:solidFill>
                <a:sym typeface="+mn-ea"/>
              </a:rPr>
              <a:t>How did I feel ?</a:t>
            </a:r>
            <a:endParaRPr lang="en-US" altLang="zh-CN" sz="3200" dirty="0">
              <a:solidFill>
                <a:schemeClr val="tx1">
                  <a:lumMod val="65000"/>
                  <a:lumOff val="35000"/>
                </a:schemeClr>
              </a:solidFill>
              <a:sym typeface="+mn-ea"/>
            </a:endParaRPr>
          </a:p>
        </p:txBody>
      </p:sp>
      <p:sp>
        <p:nvSpPr>
          <p:cNvPr id="51" name="等腰三角形 50"/>
          <p:cNvSpPr/>
          <p:nvPr>
            <p:custDataLst>
              <p:tags r:id="rId7"/>
            </p:custDataLst>
          </p:nvPr>
        </p:nvSpPr>
        <p:spPr>
          <a:xfrm rot="-2700000">
            <a:off x="238338" y="392650"/>
            <a:ext cx="279133" cy="23208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8"/>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linds(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linds(horizont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linds(horizont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linds(horizontal)">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linds(horizont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wipe(down)">
                                      <p:cBhvr>
                                        <p:cTn id="36" dur="500"/>
                                        <p:tgtEl>
                                          <p:spTgt spid="4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down)">
                                      <p:cBhvr>
                                        <p:cTn id="45" dur="500"/>
                                        <p:tgtEl>
                                          <p:spTgt spid="4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wipe(down)">
                                      <p:cBhvr>
                                        <p:cTn id="5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p:bldP spid="45" grpId="0" bldLvl="0" animBg="1"/>
      <p:bldP spid="45" grpId="1" animBg="1"/>
      <p:bldP spid="46" grpId="0" bldLvl="0" animBg="1"/>
      <p:bldP spid="46" grpId="1" animBg="1"/>
      <p:bldP spid="47" grpId="0" bldLvl="0" animBg="1"/>
      <p:bldP spid="47" grpId="1" animBg="1"/>
      <p:bldP spid="48" grpId="0" bldLvl="0" animBg="1"/>
      <p:bldP spid="48" grpId="1" animBg="1"/>
      <p:bldP spid="49" grpId="0" bldLvl="0" animBg="1"/>
      <p:bldP spid="49" grpId="1" animBg="1"/>
    </p:bldLst>
  </p:timing>
</p:sld>
</file>

<file path=ppt/tags/tag1.xml><?xml version="1.0" encoding="utf-8"?>
<p:tagLst xmlns:p="http://schemas.openxmlformats.org/presentationml/2006/main">
  <p:tag name="KSO_WM_TAG_VERSION" val="1.0"/>
  <p:tag name="KSO_WM_TEMPLATE_CATEGORY" val="custom"/>
  <p:tag name="KSO_WM_TEMPLATE_INDEX" val="20184242"/>
</p:tagLst>
</file>

<file path=ppt/tags/tag10.xml><?xml version="1.0" encoding="utf-8"?>
<p:tagLst xmlns:p="http://schemas.openxmlformats.org/presentationml/2006/main">
  <p:tag name="PA" val="v5.2.3"/>
  <p:tag name="RESOURCELIBID_ANIM" val="965"/>
  <p:tag name="KSO_WM_UNIT_DIAGRAM_MODELTYPE" val="flashPicture"/>
  <p:tag name="KSO_WM_UNIT_VALUE" val="1833*1833"/>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mixed20199729_1*ζ_h_d*1_1_1"/>
  <p:tag name="KSO_WM_TEMPLATE_CATEGORY" val="mixed"/>
  <p:tag name="KSO_WM_TEMPLATE_INDEX" val="20199729"/>
  <p:tag name="KSO_WM_UNIT_LAYERLEVEL" val="1_1_1"/>
  <p:tag name="KSO_WM_TAG_VERSION" val="1.0"/>
  <p:tag name="KSO_WM_BEAUTIFY_FLAG" val="#wm#"/>
  <p:tag name="KSO_WM_UNIT_FLASH_PICTURE_RATE" val="2"/>
</p:tagLst>
</file>

<file path=ppt/tags/tag11.xml><?xml version="1.0" encoding="utf-8"?>
<p:tagLst xmlns:p="http://schemas.openxmlformats.org/presentationml/2006/main">
  <p:tag name="PA" val="v5.2.3"/>
  <p:tag name="RESOURCELIBID_ANIM" val="965"/>
  <p:tag name="KSO_WM_UNIT_DIAGRAM_MODELTYPE" val="flashPicture"/>
  <p:tag name="KSO_WM_UNIT_VALUE" val="1833*1833"/>
  <p:tag name="KSO_WM_UNIT_HIGHLIGHT" val="0"/>
  <p:tag name="KSO_WM_UNIT_COMPATIBLE" val="0"/>
  <p:tag name="KSO_WM_UNIT_DIAGRAM_ISNUMVISUAL" val="0"/>
  <p:tag name="KSO_WM_UNIT_DIAGRAM_ISREFERUNIT" val="0"/>
  <p:tag name="KSO_WM_DIAGRAM_GROUP_CODE" val="ζ1-1"/>
  <p:tag name="KSO_WM_UNIT_TYPE" val="ζ_h_d"/>
  <p:tag name="KSO_WM_UNIT_INDEX" val="1_2_1"/>
  <p:tag name="KSO_WM_UNIT_ID" val="mixed20199729_1*ζ_h_d*1_2_1"/>
  <p:tag name="KSO_WM_TEMPLATE_CATEGORY" val="mixed"/>
  <p:tag name="KSO_WM_TEMPLATE_INDEX" val="20199729"/>
  <p:tag name="KSO_WM_UNIT_LAYERLEVEL" val="1_1_1"/>
  <p:tag name="KSO_WM_TAG_VERSION" val="1.0"/>
  <p:tag name="KSO_WM_BEAUTIFY_FLAG" val="#wm#"/>
  <p:tag name="KSO_WM_UNIT_FLASH_PICTURE_RATE" val="2"/>
</p:tagLst>
</file>

<file path=ppt/tags/tag12.xml><?xml version="1.0" encoding="utf-8"?>
<p:tagLst xmlns:p="http://schemas.openxmlformats.org/presentationml/2006/main">
  <p:tag name="PA" val="v5.2.3"/>
  <p:tag name="RESOURCELIBID_ANIM" val="965"/>
  <p:tag name="KSO_WM_UNIT_DIAGRAM_MODELTYPE" val="flashPicture"/>
  <p:tag name="KSO_WM_UNIT_VALUE" val="1833*1833"/>
  <p:tag name="KSO_WM_UNIT_HIGHLIGHT" val="0"/>
  <p:tag name="KSO_WM_UNIT_COMPATIBLE" val="0"/>
  <p:tag name="KSO_WM_UNIT_DIAGRAM_ISNUMVISUAL" val="0"/>
  <p:tag name="KSO_WM_UNIT_DIAGRAM_ISREFERUNIT" val="0"/>
  <p:tag name="KSO_WM_DIAGRAM_GROUP_CODE" val="ζ1-1"/>
  <p:tag name="KSO_WM_UNIT_TYPE" val="ζ_h_d"/>
  <p:tag name="KSO_WM_UNIT_INDEX" val="1_3_1"/>
  <p:tag name="KSO_WM_UNIT_ID" val="mixed20199729_1*ζ_h_d*1_3_1"/>
  <p:tag name="KSO_WM_TEMPLATE_CATEGORY" val="mixed"/>
  <p:tag name="KSO_WM_TEMPLATE_INDEX" val="20199729"/>
  <p:tag name="KSO_WM_UNIT_LAYERLEVEL" val="1_1_1"/>
  <p:tag name="KSO_WM_TAG_VERSION" val="1.0"/>
  <p:tag name="KSO_WM_BEAUTIFY_FLAG" val="#wm#"/>
  <p:tag name="KSO_WM_UNIT_FLASH_PICTURE_RATE" val="2"/>
</p:tagLst>
</file>

<file path=ppt/tags/tag13.xml><?xml version="1.0" encoding="utf-8"?>
<p:tagLst xmlns:p="http://schemas.openxmlformats.org/presentationml/2006/main">
  <p:tag name="PA" val="v5.2.3"/>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TYPE" val="ζ_h_i"/>
  <p:tag name="KSO_WM_UNIT_INDEX" val="1_3_1"/>
  <p:tag name="KSO_WM_UNIT_ID" val="mixed20199729_1*ζ_h_i*1_3_1"/>
  <p:tag name="KSO_WM_TEMPLATE_CATEGORY" val="mixed"/>
  <p:tag name="KSO_WM_TEMPLATE_INDEX" val="20199729"/>
  <p:tag name="KSO_WM_UNIT_LAYERLEVEL" val="1_1_1"/>
  <p:tag name="KSO_WM_TAG_VERSION" val="1.0"/>
  <p:tag name="KSO_WM_BEAUTIFY_FLAG" val="#wm#"/>
</p:tagLst>
</file>

<file path=ppt/tags/tag14.xml><?xml version="1.0" encoding="utf-8"?>
<p:tagLst xmlns:p="http://schemas.openxmlformats.org/presentationml/2006/main">
  <p:tag name="PA" val="v5.2.3"/>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TYPE" val="ζ_h_i"/>
  <p:tag name="KSO_WM_UNIT_INDEX" val="1_2_1"/>
  <p:tag name="KSO_WM_UNIT_ID" val="mixed20199729_1*ζ_h_i*1_2_1"/>
  <p:tag name="KSO_WM_TEMPLATE_CATEGORY" val="mixed"/>
  <p:tag name="KSO_WM_TEMPLATE_INDEX" val="20199729"/>
  <p:tag name="KSO_WM_UNIT_LAYERLEVEL" val="1_1_1"/>
  <p:tag name="KSO_WM_TAG_VERSION" val="1.0"/>
  <p:tag name="KSO_WM_BEAUTIFY_FLAG" val="#wm#"/>
</p:tagLst>
</file>

<file path=ppt/tags/tag15.xml><?xml version="1.0" encoding="utf-8"?>
<p:tagLst xmlns:p="http://schemas.openxmlformats.org/presentationml/2006/main">
  <p:tag name="PA" val="v5.2.3"/>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TYPE" val="ζ_h_i"/>
  <p:tag name="KSO_WM_UNIT_INDEX" val="1_4_1"/>
  <p:tag name="KSO_WM_UNIT_ID" val="mixed20199729_1*ζ_h_i*1_4_1"/>
  <p:tag name="KSO_WM_TEMPLATE_CATEGORY" val="mixed"/>
  <p:tag name="KSO_WM_TEMPLATE_INDEX" val="20199729"/>
  <p:tag name="KSO_WM_UNIT_LAYERLEVEL" val="1_1_1"/>
  <p:tag name="KSO_WM_TAG_VERSION" val="1.0"/>
  <p:tag name="KSO_WM_BEAUTIFY_FLAG" val="#wm#"/>
</p:tagLst>
</file>

<file path=ppt/tags/tag16.xml><?xml version="1.0" encoding="utf-8"?>
<p:tagLst xmlns:p="http://schemas.openxmlformats.org/presentationml/2006/main">
  <p:tag name="PA" val="v5.2.3"/>
  <p:tag name="KSO_WM_UNIT_DIAGRAM_MODELTYPE" val="flashPicture"/>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mixed20199729_1*ζ_h_i*1_1_1"/>
  <p:tag name="KSO_WM_TEMPLATE_CATEGORY" val="mixed"/>
  <p:tag name="KSO_WM_TEMPLATE_INDEX" val="20199729"/>
  <p:tag name="KSO_WM_UNIT_LAYERLEVEL" val="1_1_1"/>
  <p:tag name="KSO_WM_TAG_VERSION" val="1.0"/>
  <p:tag name="KSO_WM_BEAUTIFY_FLAG" val="#wm#"/>
</p:tagLst>
</file>

<file path=ppt/tags/tag17.xml><?xml version="1.0" encoding="utf-8"?>
<p:tagLst xmlns:p="http://schemas.openxmlformats.org/presentationml/2006/main">
  <p:tag name="PA" val="v5.2.3"/>
  <p:tag name="RESOURCELIBID_ANIM" val="965"/>
  <p:tag name="KSO_WM_UNIT_DIAGRAM_MODELTYPE" val="flashPicture"/>
  <p:tag name="KSO_WM_UNIT_VALUE" val="1833*1833"/>
  <p:tag name="KSO_WM_UNIT_HIGHLIGHT" val="0"/>
  <p:tag name="KSO_WM_UNIT_COMPATIBLE" val="0"/>
  <p:tag name="KSO_WM_UNIT_DIAGRAM_ISNUMVISUAL" val="0"/>
  <p:tag name="KSO_WM_UNIT_DIAGRAM_ISREFERUNIT" val="0"/>
  <p:tag name="KSO_WM_DIAGRAM_GROUP_CODE" val="ζ1-1"/>
  <p:tag name="KSO_WM_UNIT_TYPE" val="ζ_h_d"/>
  <p:tag name="KSO_WM_UNIT_INDEX" val="1_4_1"/>
  <p:tag name="KSO_WM_UNIT_ID" val="mixed20199729_1*ζ_h_d*1_4_1"/>
  <p:tag name="KSO_WM_TEMPLATE_CATEGORY" val="mixed"/>
  <p:tag name="KSO_WM_TEMPLATE_INDEX" val="20199729"/>
  <p:tag name="KSO_WM_UNIT_LAYERLEVEL" val="1_1_1"/>
  <p:tag name="KSO_WM_TAG_VERSION" val="1.0"/>
  <p:tag name="KSO_WM_BEAUTIFY_FLAG" val="#wm#"/>
  <p:tag name="KSO_WM_UNIT_FLASH_PICTURE_RATE" val="2"/>
</p:tagLst>
</file>

<file path=ppt/tags/tag18.xml><?xml version="1.0" encoding="utf-8"?>
<p:tagLst xmlns:p="http://schemas.openxmlformats.org/presentationml/2006/main">
  <p:tag name="KSO_WM_BEAUTIFY_FLAG" val="#wm#"/>
  <p:tag name="KSO_WM_TEMPLATE_CATEGORY" val="custom"/>
  <p:tag name="KSO_WM_TEMPLATE_INDEX" val="20184242"/>
  <p:tag name="KSO_WM_UNIT_FLASH_PICTURE_TYPE" val="0"/>
</p:tagLst>
</file>

<file path=ppt/tags/tag19.xml><?xml version="1.0" encoding="utf-8"?>
<p:tagLst xmlns:p="http://schemas.openxmlformats.org/presentationml/2006/main">
  <p:tag name="KSO_WM_DIAGRAM_GROUP_CODE" val="n1_1"/>
  <p:tag name="KSO_WM_TAG_VERSION" val="1.0"/>
  <p:tag name="KSO_WM_BEAUTIFY_FLAG" val="#wm#"/>
  <p:tag name="KSO_WM_UNIT_TYPE" val="i"/>
  <p:tag name="KSO_WM_UNIT_ID" val="custom20184242_16*i*10"/>
  <p:tag name="KSO_WM_TEMPLATE_CATEGORY" val="custom"/>
  <p:tag name="KSO_WM_TEMPLATE_INDEX" val="20184242"/>
  <p:tag name="KSO_WM_UNIT_INDEX" val="10"/>
  <p:tag name="KSO_WM_UNIT_FILL_FORE_SCHEMECOLOR_INDEX" val="6"/>
  <p:tag name="KSO_WM_UNIT_FILL_TYPE" val="1"/>
  <p:tag name="KSO_WM_UNIT_TEXT_FILL_FORE_SCHEMECOLOR_INDEX" val="2"/>
  <p:tag name="KSO_WM_UNIT_TEXT_FILL_TYPE" val="1"/>
  <p:tag name="KSO_WM_UNIT_USESOURCEFORMAT_APPLY" val="1"/>
</p:tagLst>
</file>

<file path=ppt/tags/tag2.xml><?xml version="1.0" encoding="utf-8"?>
<p:tagLst xmlns:p="http://schemas.openxmlformats.org/presentationml/2006/main">
  <p:tag name="KSO_WM_TAG_VERSION" val="1.0"/>
  <p:tag name="KSO_WM_TEMPLATE_CATEGORY" val="custom"/>
  <p:tag name="KSO_WM_TEMPLATE_INDEX" val="20184242"/>
</p:tagLst>
</file>

<file path=ppt/tags/tag20.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a"/>
  <p:tag name="KSO_WM_UNIT_INDEX" val="1"/>
  <p:tag name="KSO_WM_UNIT_LAYERLEVEL" val="1"/>
  <p:tag name="KSO_WM_UNIT_VALUE" val="24"/>
  <p:tag name="KSO_WM_UNIT_ISCONTENTSTITLE" val="0"/>
  <p:tag name="KSO_WM_UNIT_HIGHLIGHT" val="0"/>
  <p:tag name="KSO_WM_UNIT_COMPATIBLE" val="0"/>
  <p:tag name="KSO_WM_UNIT_CLEAR" val="0"/>
  <p:tag name="KSO_WM_DIAGRAM_GROUP_CODE" val="n1_1"/>
  <p:tag name="KSO_WM_UNIT_ID" val="custom20184242_16*a*1"/>
  <p:tag name="KSO_WM_UNIT_PRESET_TEXT" val="LOREM IPSUM DOLOR"/>
  <p:tag name="KSO_WM_UNIT_TEXT_FILL_FORE_SCHEMECOLOR_INDEX" val="7"/>
  <p:tag name="KSO_WM_UNIT_TEXT_FILL_TYPE" val="1"/>
  <p:tag name="KSO_WM_UNIT_USESOURCEFORMAT_APPLY" val="1"/>
</p:tagLst>
</file>

<file path=ppt/tags/tag21.xml><?xml version="1.0" encoding="utf-8"?>
<p:tagLst xmlns:p="http://schemas.openxmlformats.org/presentationml/2006/main">
  <p:tag name="KSO_WM_DIAGRAM_GROUP_CODE" val="n1_1"/>
  <p:tag name="KSO_WM_TAG_VERSION" val="1.0"/>
  <p:tag name="KSO_WM_BEAUTIFY_FLAG" val="#wm#"/>
  <p:tag name="KSO_WM_UNIT_TYPE" val="i"/>
  <p:tag name="KSO_WM_UNIT_ID" val="custom20184242_16*i*46"/>
  <p:tag name="KSO_WM_TEMPLATE_CATEGORY" val="custom"/>
  <p:tag name="KSO_WM_TEMPLATE_INDEX" val="20184242"/>
  <p:tag name="KSO_WM_UNIT_INDEX" val="46"/>
  <p:tag name="KSO_WM_UNIT_LINE_FORE_SCHEMECOLOR_INDEX" val="8"/>
  <p:tag name="KSO_WM_UNIT_LINE_FILL_TYPE" val="2"/>
  <p:tag name="KSO_WM_UNIT_TEXT_FILL_FORE_SCHEMECOLOR_INDEX" val="2"/>
  <p:tag name="KSO_WM_UNIT_TEXT_FILL_TYPE" val="1"/>
  <p:tag name="KSO_WM_UNIT_USESOURCEFORMAT_APPLY" val="1"/>
</p:tagLst>
</file>

<file path=ppt/tags/tag22.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h_a"/>
  <p:tag name="KSO_WM_UNIT_INDEX" val="1_1"/>
  <p:tag name="KSO_WM_UNIT_LAYERLEVEL" val="1_1"/>
  <p:tag name="KSO_WM_UNIT_VALUE" val="11"/>
  <p:tag name="KSO_WM_UNIT_HIGHLIGHT" val="0"/>
  <p:tag name="KSO_WM_UNIT_COMPATIBLE" val="0"/>
  <p:tag name="KSO_WM_UNIT_CLEAR" val="0"/>
  <p:tag name="KSO_WM_UNIT_ID" val="custom20184242_2*h_a*1_1"/>
  <p:tag name="KSO_WM_UNIT_PRESET_TEXT" val="Lorem ipsum"/>
</p:tagLst>
</file>

<file path=ppt/tags/tag23.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h_f"/>
  <p:tag name="KSO_WM_UNIT_INDEX" val="1_2"/>
  <p:tag name="KSO_WM_UNIT_LAYERLEVEL" val="1_1"/>
  <p:tag name="KSO_WM_UNIT_VALUE" val="1"/>
  <p:tag name="KSO_WM_UNIT_HIGHLIGHT" val="0"/>
  <p:tag name="KSO_WM_UNIT_COMPATIBLE" val="0"/>
  <p:tag name="KSO_WM_UNIT_CLEAR" val="0"/>
  <p:tag name="KSO_WM_UNIT_ID" val="custom20184242_2*h_f*1_2"/>
  <p:tag name="KSO_WM_UNIT_PRESET_TEXT" val="01"/>
</p:tagLst>
</file>

<file path=ppt/tags/tag24.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h_d"/>
  <p:tag name="KSO_WM_UNIT_INDEX" val="2_1"/>
  <p:tag name="KSO_WM_UNIT_LAYERLEVEL" val="1_1"/>
  <p:tag name="KSO_WM_UNIT_VALUE" val="1735*1548"/>
  <p:tag name="KSO_WM_UNIT_HIGHLIGHT" val="0"/>
  <p:tag name="KSO_WM_UNIT_COMPATIBLE" val="0"/>
  <p:tag name="KSO_WM_UNIT_CLEAR" val="0"/>
  <p:tag name="KSO_WM_UNIT_ID" val="custom20184242_2*h_d*2_1"/>
</p:tagLst>
</file>

<file path=ppt/tags/tag25.xml><?xml version="1.0" encoding="utf-8"?>
<p:tagLst xmlns:p="http://schemas.openxmlformats.org/presentationml/2006/main">
  <p:tag name="KSO_WM_TAG_VERSION" val="1.0"/>
  <p:tag name="KSO_WM_SLIDE_ITEM_CNT" val="5"/>
  <p:tag name="KSO_WM_SLIDE_LAYOUT" val="a_f_n"/>
  <p:tag name="KSO_WM_SLIDE_LAYOUT_CNT" val="1_1_1"/>
  <p:tag name="KSO_WM_SLIDE_TYPE" val="text"/>
  <p:tag name="KSO_WM_BEAUTIFY_FLAG" val="#wm#"/>
  <p:tag name="KSO_WM_SLIDE_POSITION" val="43*47"/>
  <p:tag name="KSO_WM_SLIDE_SIZE" val="843*448"/>
  <p:tag name="KSO_WM_COMBINE_RELATE_SLIDE_ID" val="background20181095_6"/>
  <p:tag name="KSO_WM_TEMPLATE_CATEGORY" val="custom"/>
  <p:tag name="KSO_WM_TEMPLATE_INDEX" val="20184242"/>
  <p:tag name="KSO_WM_SLIDE_ID" val="custom20184242_16"/>
  <p:tag name="KSO_WM_SLIDE_INDEX" val="16"/>
  <p:tag name="KSO_WM_DIAGRAM_GROUP_CODE" val="n1-1"/>
  <p:tag name="KSO_WM_TEMPLATE_SUBCATEGORY" val="combine"/>
  <p:tag name="KSO_WM_SLIDE_SUBTYPE" val="diag"/>
</p:tagLst>
</file>

<file path=ppt/tags/tag26.xml><?xml version="1.0" encoding="utf-8"?>
<p:tagLst xmlns:p="http://schemas.openxmlformats.org/presentationml/2006/main">
  <p:tag name="KSO_WM_UNIT_LAYERLEVEL" val="1_1"/>
  <p:tag name="KSO_WM_UNIT_VALUE" val="1735*1549"/>
  <p:tag name="KSO_WM_UNIT_HIGHLIGHT" val="0"/>
  <p:tag name="KSO_WM_UNIT_COMPATIBLE" val="0"/>
  <p:tag name="KSO_WM_UNIT_CLEAR" val="0"/>
  <p:tag name="KSO_WM_TAG_VERSION" val="1.0"/>
  <p:tag name="KSO_WM_BEAUTIFY_FLAG" val="#wm#"/>
  <p:tag name="KSO_WM_UNIT_TYPE" val="i"/>
  <p:tag name="KSO_WM_UNIT_ID" val="custom20184242_2*i*5"/>
  <p:tag name="KSO_WM_TEMPLATE_CATEGORY" val="custom"/>
  <p:tag name="KSO_WM_TEMPLATE_INDEX" val="20184242"/>
  <p:tag name="KSO_WM_UNIT_INDEX" val="5"/>
</p:tagLst>
</file>

<file path=ppt/tags/tag27.xml><?xml version="1.0" encoding="utf-8"?>
<p:tagLst xmlns:p="http://schemas.openxmlformats.org/presentationml/2006/main">
  <p:tag name="KSO_WM_BEAUTIFY_FLAG" val="#wm#"/>
  <p:tag name="KSO_WM_TEMPLATE_CATEGORY" val="custom"/>
  <p:tag name="KSO_WM_TEMPLATE_INDEX" val="20184242"/>
</p:tagLst>
</file>

<file path=ppt/tags/tag28.xml><?xml version="1.0" encoding="utf-8"?>
<p:tagLst xmlns:p="http://schemas.openxmlformats.org/presentationml/2006/main">
  <p:tag name="AS_UNIQUEID" val="115"/>
</p:tagLst>
</file>

<file path=ppt/tags/tag29.xml><?xml version="1.0" encoding="utf-8"?>
<p:tagLst xmlns:p="http://schemas.openxmlformats.org/presentationml/2006/main">
  <p:tag name="AS_UNIQUEID" val="115"/>
</p:tagLst>
</file>

<file path=ppt/tags/tag3.xml><?xml version="1.0" encoding="utf-8"?>
<p:tagLst xmlns:p="http://schemas.openxmlformats.org/presentationml/2006/main">
  <p:tag name="KSO_WM_TAG_VERSION" val="1.0"/>
  <p:tag name="KSO_WM_BEAUTIFY_FLAG" val="#wm#"/>
  <p:tag name="KSO_WM_COMBINE_RELATE_SLIDE_ID" val="background20181095_1"/>
  <p:tag name="KSO_WM_TEMPLATE_CATEGORY" val="custom"/>
  <p:tag name="KSO_WM_TEMPLATE_INDEX" val="20184242"/>
  <p:tag name="KSO_WM_TEMPLATE_SUBCATEGORY" val="combine"/>
  <p:tag name="KSO_WM_TEMPLATE_THUMBS_INDEX" val="1、4、5、7、10、13、16、20、23、27、28"/>
</p:tagLst>
</file>

<file path=ppt/tags/tag30.xml><?xml version="1.0" encoding="utf-8"?>
<p:tagLst xmlns:p="http://schemas.openxmlformats.org/presentationml/2006/main">
  <p:tag name="AS_UNIQUEID" val="115"/>
</p:tagLst>
</file>

<file path=ppt/tags/tag31.xml><?xml version="1.0" encoding="utf-8"?>
<p:tagLst xmlns:p="http://schemas.openxmlformats.org/presentationml/2006/main">
  <p:tag name="AS_UNIQUEID" val="115"/>
</p:tagLst>
</file>

<file path=ppt/tags/tag32.xml><?xml version="1.0" encoding="utf-8"?>
<p:tagLst xmlns:p="http://schemas.openxmlformats.org/presentationml/2006/main">
  <p:tag name="AS_UNIQUEID" val="115"/>
</p:tagLst>
</file>

<file path=ppt/tags/tag33.xml><?xml version="1.0" encoding="utf-8"?>
<p:tagLst xmlns:p="http://schemas.openxmlformats.org/presentationml/2006/main">
  <p:tag name="AS_UNIQUEID" val="115"/>
</p:tagLst>
</file>

<file path=ppt/tags/tag34.xml><?xml version="1.0" encoding="utf-8"?>
<p:tagLst xmlns:p="http://schemas.openxmlformats.org/presentationml/2006/main">
  <p:tag name="KSO_WM_BEAUTIFY_FLAG" val="#wm#"/>
  <p:tag name="KSO_WM_TEMPLATE_CATEGORY" val="custom"/>
  <p:tag name="KSO_WM_TEMPLATE_INDEX" val="20184242"/>
</p:tagLst>
</file>

<file path=ppt/tags/tag35.xml><?xml version="1.0" encoding="utf-8"?>
<p:tagLst xmlns:p="http://schemas.openxmlformats.org/presentationml/2006/main">
  <p:tag name="KSO_WM_BEAUTIFY_FLAG" val="#wm#"/>
  <p:tag name="KSO_WM_TEMPLATE_CATEGORY" val="custom"/>
  <p:tag name="KSO_WM_TEMPLATE_INDEX" val="20184242"/>
</p:tagLst>
</file>

<file path=ppt/tags/tag36.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a"/>
  <p:tag name="KSO_WM_UNIT_INDEX" val="1"/>
  <p:tag name="KSO_WM_UNIT_LAYERLEVEL" val="1"/>
  <p:tag name="KSO_WM_UNIT_VALUE" val="68"/>
  <p:tag name="KSO_WM_UNIT_ISCONTENTSTITLE" val="0"/>
  <p:tag name="KSO_WM_UNIT_HIGHLIGHT" val="0"/>
  <p:tag name="KSO_WM_UNIT_COMPATIBLE" val="0"/>
  <p:tag name="KSO_WM_UNIT_CLEAR" val="0"/>
  <p:tag name="KSO_WM_UNIT_PRESET_TEXT_INDEX" val="3"/>
  <p:tag name="KSO_WM_UNIT_PRESET_TEXT_LEN" val="17"/>
  <p:tag name="KSO_WM_DIAGRAM_GROUP_CODE" val="q1_1"/>
  <p:tag name="KSO_WM_UNIT_ID" val="custom20184242_15*a*1"/>
  <p:tag name="KSO_WM_UNIT_TEXT_FILL_FORE_SCHEMECOLOR_INDEX" val="7"/>
  <p:tag name="KSO_WM_UNIT_TEXT_FILL_TYPE" val="1"/>
  <p:tag name="KSO_WM_UNIT_USESOURCEFORMAT_APPLY" val="1"/>
</p:tagLst>
</file>

<file path=ppt/tags/tag37.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q_h_f"/>
  <p:tag name="KSO_WM_UNIT_INDEX" val="1_1_1"/>
  <p:tag name="KSO_WM_UNIT_LAYERLEVEL" val="1_1_1"/>
  <p:tag name="KSO_WM_UNIT_VALUE" val="39"/>
  <p:tag name="KSO_WM_UNIT_HIGHLIGHT" val="0"/>
  <p:tag name="KSO_WM_UNIT_COMPATIBLE" val="0"/>
  <p:tag name="KSO_WM_UNIT_CLEAR" val="0"/>
  <p:tag name="KSO_WM_UNIT_PRESET_TEXT_INDEX" val="4"/>
  <p:tag name="KSO_WM_UNIT_PRESET_TEXT_LEN" val="57"/>
  <p:tag name="KSO_WM_DIAGRAM_GROUP_CODE" val="q1-1"/>
  <p:tag name="KSO_WM_UNIT_ID" val="custom20184242_15*q_h_f*1_1_1"/>
  <p:tag name="KSO_WM_UNIT_TEXT_FILL_FORE_SCHEMECOLOR_INDEX" val="13"/>
  <p:tag name="KSO_WM_UNIT_TEXT_FILL_TYPE" val="1"/>
  <p:tag name="KSO_WM_UNIT_USESOURCEFORMAT_APPLY" val="1"/>
</p:tagLst>
</file>

<file path=ppt/tags/tag38.xml><?xml version="1.0" encoding="utf-8"?>
<p:tagLst xmlns:p="http://schemas.openxmlformats.org/presentationml/2006/main">
  <p:tag name="KSO_WM_DIAGRAM_GROUP_CODE" val="n1_1"/>
  <p:tag name="KSO_WM_TAG_VERSION" val="1.0"/>
  <p:tag name="KSO_WM_BEAUTIFY_FLAG" val="#wm#"/>
  <p:tag name="KSO_WM_UNIT_TYPE" val="i"/>
  <p:tag name="KSO_WM_UNIT_ID" val="custom20184242_16*i*10"/>
  <p:tag name="KSO_WM_TEMPLATE_CATEGORY" val="custom"/>
  <p:tag name="KSO_WM_TEMPLATE_INDEX" val="20184242"/>
  <p:tag name="KSO_WM_UNIT_INDEX" val="10"/>
  <p:tag name="KSO_WM_UNIT_FILL_FORE_SCHEMECOLOR_INDEX" val="6"/>
  <p:tag name="KSO_WM_UNIT_FILL_TYPE" val="1"/>
  <p:tag name="KSO_WM_UNIT_TEXT_FILL_FORE_SCHEMECOLOR_INDEX" val="2"/>
  <p:tag name="KSO_WM_UNIT_TEXT_FILL_TYPE" val="1"/>
  <p:tag name="KSO_WM_UNIT_USESOURCEFORMAT_APPLY" val="1"/>
</p:tagLst>
</file>

<file path=ppt/tags/tag39.xml><?xml version="1.0" encoding="utf-8"?>
<p:tagLst xmlns:p="http://schemas.openxmlformats.org/presentationml/2006/main">
  <p:tag name="KSO_WM_TAG_VERSION" val="1.0"/>
  <p:tag name="KSO_WM_SLIDE_ITEM_CNT" val="4"/>
  <p:tag name="KSO_WM_SLIDE_LAYOUT" val="a_q"/>
  <p:tag name="KSO_WM_SLIDE_LAYOUT_CNT" val="1_1"/>
  <p:tag name="KSO_WM_SLIDE_TYPE" val="text"/>
  <p:tag name="KSO_WM_BEAUTIFY_FLAG" val="#wm#"/>
  <p:tag name="KSO_WM_SLIDE_POSITION" val="49*116"/>
  <p:tag name="KSO_WM_SLIDE_SIZE" val="884*349"/>
  <p:tag name="KSO_WM_COMBINE_RELATE_SLIDE_ID" val="diagram20160821_4"/>
  <p:tag name="KSO_WM_TEMPLATE_CATEGORY" val="custom"/>
  <p:tag name="KSO_WM_TEMPLATE_INDEX" val="20184242"/>
  <p:tag name="KSO_WM_SLIDE_ID" val="custom20184242_15"/>
  <p:tag name="KSO_WM_SLIDE_INDEX" val="15"/>
  <p:tag name="KSO_WM_DIAGRAM_GROUP_CODE" val="q1-1"/>
  <p:tag name="KSO_WM_TEMPLATE_SUBCATEGORY" val="combine"/>
  <p:tag name="KSO_WM_SLIDE_SUBTYPE" val="diag"/>
</p:tagLst>
</file>

<file path=ppt/tags/tag4.xml><?xml version="1.0" encoding="utf-8"?>
<p:tagLst xmlns:p="http://schemas.openxmlformats.org/presentationml/2006/main">
  <p:tag name="KSO_WM_TEMPLATE_CATEGORY" val="custom"/>
  <p:tag name="KSO_WM_TEMPLATE_INDEX" val="20184242"/>
  <p:tag name="KSO_WM_UNIT_TYPE" val="a"/>
  <p:tag name="KSO_WM_UNIT_INDEX" val="1"/>
  <p:tag name="KSO_WM_UNIT_ID" val="custom20184242_1*a*1"/>
  <p:tag name="KSO_WM_UNIT_LAYERLEVEL" val="1"/>
  <p:tag name="KSO_WM_UNIT_VALUE" val="28"/>
  <p:tag name="KSO_WM_UNIT_ISCONTENTSTITLE" val="0"/>
  <p:tag name="KSO_WM_UNIT_HIGHLIGHT" val="0"/>
  <p:tag name="KSO_WM_UNIT_COMPATIBLE" val="0"/>
  <p:tag name="KSO_WM_UNIT_CLEAR" val="0"/>
  <p:tag name="KSO_WM_BEAUTIFY_FLAG" val="#wm#"/>
  <p:tag name="KSO_WM_TAG_VERSION" val="1.0"/>
  <p:tag name="KSO_WM_UNIT_PRESET_TEXT" val="BUSNIESS"/>
</p:tagLst>
</file>

<file path=ppt/tags/tag40.xml><?xml version="1.0" encoding="utf-8"?>
<p:tagLst xmlns:p="http://schemas.openxmlformats.org/presentationml/2006/main">
  <p:tag name="KSO_WM_DIAGRAM_GROUP_CODE" val="n1_1"/>
  <p:tag name="KSO_WM_TAG_VERSION" val="1.0"/>
  <p:tag name="KSO_WM_BEAUTIFY_FLAG" val="#wm#"/>
  <p:tag name="KSO_WM_UNIT_TYPE" val="i"/>
  <p:tag name="KSO_WM_UNIT_ID" val="custom20184242_16*i*10"/>
  <p:tag name="KSO_WM_TEMPLATE_CATEGORY" val="custom"/>
  <p:tag name="KSO_WM_TEMPLATE_INDEX" val="20184242"/>
  <p:tag name="KSO_WM_UNIT_INDEX" val="10"/>
  <p:tag name="KSO_WM_UNIT_FILL_FORE_SCHEMECOLOR_INDEX" val="6"/>
  <p:tag name="KSO_WM_UNIT_FILL_TYPE" val="1"/>
  <p:tag name="KSO_WM_UNIT_TEXT_FILL_FORE_SCHEMECOLOR_INDEX" val="2"/>
  <p:tag name="KSO_WM_UNIT_TEXT_FILL_TYPE" val="1"/>
  <p:tag name="KSO_WM_UNIT_USESOURCEFORMAT_APPLY" val="1"/>
</p:tagLst>
</file>

<file path=ppt/tags/tag41.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a"/>
  <p:tag name="KSO_WM_UNIT_INDEX" val="1"/>
  <p:tag name="KSO_WM_UNIT_LAYERLEVEL" val="1"/>
  <p:tag name="KSO_WM_UNIT_VALUE" val="24"/>
  <p:tag name="KSO_WM_UNIT_ISCONTENTSTITLE" val="0"/>
  <p:tag name="KSO_WM_UNIT_HIGHLIGHT" val="0"/>
  <p:tag name="KSO_WM_UNIT_COMPATIBLE" val="0"/>
  <p:tag name="KSO_WM_UNIT_CLEAR" val="0"/>
  <p:tag name="KSO_WM_DIAGRAM_GROUP_CODE" val="n1_1"/>
  <p:tag name="KSO_WM_UNIT_ID" val="custom20184242_16*a*1"/>
  <p:tag name="KSO_WM_UNIT_PRESET_TEXT" val="LOREM IPSUM DOLOR"/>
  <p:tag name="KSO_WM_UNIT_TEXT_FILL_FORE_SCHEMECOLOR_INDEX" val="7"/>
  <p:tag name="KSO_WM_UNIT_TEXT_FILL_TYPE" val="1"/>
  <p:tag name="KSO_WM_UNIT_USESOURCEFORMAT_APPLY" val="1"/>
</p:tagLst>
</file>

<file path=ppt/tags/tag42.xml><?xml version="1.0" encoding="utf-8"?>
<p:tagLst xmlns:p="http://schemas.openxmlformats.org/presentationml/2006/main">
  <p:tag name="KSO_WM_DIAGRAM_GROUP_CODE" val="n1_1"/>
  <p:tag name="KSO_WM_TAG_VERSION" val="1.0"/>
  <p:tag name="KSO_WM_BEAUTIFY_FLAG" val="#wm#"/>
  <p:tag name="KSO_WM_UNIT_TYPE" val="i"/>
  <p:tag name="KSO_WM_UNIT_ID" val="custom20184242_16*i*46"/>
  <p:tag name="KSO_WM_TEMPLATE_CATEGORY" val="custom"/>
  <p:tag name="KSO_WM_TEMPLATE_INDEX" val="20184242"/>
  <p:tag name="KSO_WM_UNIT_INDEX" val="46"/>
  <p:tag name="KSO_WM_UNIT_LINE_FORE_SCHEMECOLOR_INDEX" val="8"/>
  <p:tag name="KSO_WM_UNIT_LINE_FILL_TYPE" val="2"/>
  <p:tag name="KSO_WM_UNIT_TEXT_FILL_FORE_SCHEMECOLOR_INDEX" val="2"/>
  <p:tag name="KSO_WM_UNIT_TEXT_FILL_TYPE" val="1"/>
  <p:tag name="KSO_WM_UNIT_USESOURCEFORMAT_APPLY" val="1"/>
</p:tagLst>
</file>

<file path=ppt/tags/tag43.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f"/>
  <p:tag name="KSO_WM_UNIT_INDEX" val="1"/>
  <p:tag name="KSO_WM_UNIT_LAYERLEVEL" val="1"/>
  <p:tag name="KSO_WM_UNIT_VALUE" val="24"/>
  <p:tag name="KSO_WM_UNIT_HIGHLIGHT" val="0"/>
  <p:tag name="KSO_WM_UNIT_COMPATIBLE" val="0"/>
  <p:tag name="KSO_WM_UNIT_CLEAR" val="0"/>
  <p:tag name="KSO_WM_DIAGRAM_GROUP_CODE" val="n1_1"/>
  <p:tag name="KSO_WM_UNIT_ID" val="custom20184242_16*f*1"/>
  <p:tag name="KSO_WM_UNIT_PRESET_TEXT" val="Lorem ipsum dolor sit amet, consectetur"/>
  <p:tag name="KSO_WM_UNIT_TEXT_FILL_FORE_SCHEMECOLOR_INDEX" val="13"/>
  <p:tag name="KSO_WM_UNIT_TEXT_FILL_TYPE" val="1"/>
  <p:tag name="KSO_WM_UNIT_USESOURCEFORMAT_APPLY" val="1"/>
</p:tagLst>
</file>

<file path=ppt/tags/tag44.xml><?xml version="1.0" encoding="utf-8"?>
<p:tagLst xmlns:p="http://schemas.openxmlformats.org/presentationml/2006/main">
  <p:tag name="KSO_WM_TAG_VERSION" val="1.0"/>
  <p:tag name="KSO_WM_SLIDE_ITEM_CNT" val="5"/>
  <p:tag name="KSO_WM_SLIDE_LAYOUT" val="a_f_n"/>
  <p:tag name="KSO_WM_SLIDE_LAYOUT_CNT" val="1_1_1"/>
  <p:tag name="KSO_WM_SLIDE_TYPE" val="text"/>
  <p:tag name="KSO_WM_BEAUTIFY_FLAG" val="#wm#"/>
  <p:tag name="KSO_WM_SLIDE_POSITION" val="43*47"/>
  <p:tag name="KSO_WM_SLIDE_SIZE" val="843*448"/>
  <p:tag name="KSO_WM_COMBINE_RELATE_SLIDE_ID" val="background20181095_6"/>
  <p:tag name="KSO_WM_TEMPLATE_CATEGORY" val="custom"/>
  <p:tag name="KSO_WM_TEMPLATE_INDEX" val="20184242"/>
  <p:tag name="KSO_WM_SLIDE_ID" val="custom20184242_16"/>
  <p:tag name="KSO_WM_SLIDE_INDEX" val="16"/>
  <p:tag name="KSO_WM_DIAGRAM_GROUP_CODE" val="n1-1"/>
  <p:tag name="KSO_WM_TEMPLATE_SUBCATEGORY" val="combine"/>
  <p:tag name="KSO_WM_SLIDE_SUBTYPE" val="diag"/>
</p:tagLst>
</file>

<file path=ppt/tags/tag45.xml><?xml version="1.0" encoding="utf-8"?>
<p:tagLst xmlns:p="http://schemas.openxmlformats.org/presentationml/2006/main">
  <p:tag name="KSO_WM_DIAGRAM_GROUP_CODE" val="n1_1"/>
  <p:tag name="KSO_WM_TAG_VERSION" val="1.0"/>
  <p:tag name="KSO_WM_BEAUTIFY_FLAG" val="#wm#"/>
  <p:tag name="KSO_WM_UNIT_TYPE" val="i"/>
  <p:tag name="KSO_WM_UNIT_ID" val="custom20184242_16*i*10"/>
  <p:tag name="KSO_WM_TEMPLATE_CATEGORY" val="custom"/>
  <p:tag name="KSO_WM_TEMPLATE_INDEX" val="20184242"/>
  <p:tag name="KSO_WM_UNIT_INDEX" val="10"/>
  <p:tag name="KSO_WM_UNIT_FILL_FORE_SCHEMECOLOR_INDEX" val="6"/>
  <p:tag name="KSO_WM_UNIT_FILL_TYPE" val="1"/>
  <p:tag name="KSO_WM_UNIT_TEXT_FILL_FORE_SCHEMECOLOR_INDEX" val="2"/>
  <p:tag name="KSO_WM_UNIT_TEXT_FILL_TYPE" val="1"/>
  <p:tag name="KSO_WM_UNIT_USESOURCEFORMAT_APPLY" val="1"/>
</p:tagLst>
</file>

<file path=ppt/tags/tag46.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a"/>
  <p:tag name="KSO_WM_UNIT_INDEX" val="1"/>
  <p:tag name="KSO_WM_UNIT_LAYERLEVEL" val="1"/>
  <p:tag name="KSO_WM_UNIT_VALUE" val="24"/>
  <p:tag name="KSO_WM_UNIT_ISCONTENTSTITLE" val="0"/>
  <p:tag name="KSO_WM_UNIT_HIGHLIGHT" val="0"/>
  <p:tag name="KSO_WM_UNIT_COMPATIBLE" val="0"/>
  <p:tag name="KSO_WM_UNIT_CLEAR" val="0"/>
  <p:tag name="KSO_WM_DIAGRAM_GROUP_CODE" val="n1_1"/>
  <p:tag name="KSO_WM_UNIT_ID" val="custom20184242_16*a*1"/>
  <p:tag name="KSO_WM_UNIT_PRESET_TEXT" val="LOREM IPSUM DOLOR"/>
  <p:tag name="KSO_WM_UNIT_TEXT_FILL_FORE_SCHEMECOLOR_INDEX" val="7"/>
  <p:tag name="KSO_WM_UNIT_TEXT_FILL_TYPE" val="1"/>
  <p:tag name="KSO_WM_UNIT_USESOURCEFORMAT_APPLY" val="1"/>
</p:tagLst>
</file>

<file path=ppt/tags/tag47.xml><?xml version="1.0" encoding="utf-8"?>
<p:tagLst xmlns:p="http://schemas.openxmlformats.org/presentationml/2006/main">
  <p:tag name="KSO_WM_DIAGRAM_GROUP_CODE" val="n1_1"/>
  <p:tag name="KSO_WM_TAG_VERSION" val="1.0"/>
  <p:tag name="KSO_WM_BEAUTIFY_FLAG" val="#wm#"/>
  <p:tag name="KSO_WM_UNIT_TYPE" val="i"/>
  <p:tag name="KSO_WM_UNIT_ID" val="custom20184242_16*i*46"/>
  <p:tag name="KSO_WM_TEMPLATE_CATEGORY" val="custom"/>
  <p:tag name="KSO_WM_TEMPLATE_INDEX" val="20184242"/>
  <p:tag name="KSO_WM_UNIT_INDEX" val="46"/>
  <p:tag name="KSO_WM_UNIT_LINE_FORE_SCHEMECOLOR_INDEX" val="8"/>
  <p:tag name="KSO_WM_UNIT_LINE_FILL_TYPE" val="2"/>
  <p:tag name="KSO_WM_UNIT_TEXT_FILL_FORE_SCHEMECOLOR_INDEX" val="2"/>
  <p:tag name="KSO_WM_UNIT_TEXT_FILL_TYPE" val="1"/>
  <p:tag name="KSO_WM_UNIT_USESOURCEFORMAT_APPLY" val="1"/>
</p:tagLst>
</file>

<file path=ppt/tags/tag48.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f"/>
  <p:tag name="KSO_WM_UNIT_INDEX" val="1"/>
  <p:tag name="KSO_WM_UNIT_LAYERLEVEL" val="1"/>
  <p:tag name="KSO_WM_UNIT_VALUE" val="24"/>
  <p:tag name="KSO_WM_UNIT_HIGHLIGHT" val="0"/>
  <p:tag name="KSO_WM_UNIT_COMPATIBLE" val="0"/>
  <p:tag name="KSO_WM_UNIT_CLEAR" val="0"/>
  <p:tag name="KSO_WM_DIAGRAM_GROUP_CODE" val="n1_1"/>
  <p:tag name="KSO_WM_UNIT_ID" val="custom20184242_16*f*1"/>
  <p:tag name="KSO_WM_UNIT_PRESET_TEXT" val="Lorem ipsum dolor sit amet, consectetur"/>
  <p:tag name="KSO_WM_UNIT_TEXT_FILL_FORE_SCHEMECOLOR_INDEX" val="13"/>
  <p:tag name="KSO_WM_UNIT_TEXT_FILL_TYPE" val="1"/>
  <p:tag name="KSO_WM_UNIT_USESOURCEFORMAT_APPLY" val="1"/>
</p:tagLst>
</file>

<file path=ppt/tags/tag49.xml><?xml version="1.0" encoding="utf-8"?>
<p:tagLst xmlns:p="http://schemas.openxmlformats.org/presentationml/2006/main">
  <p:tag name="AS_UNIQUEID" val="28"/>
</p:tagLst>
</file>

<file path=ppt/tags/tag5.xml><?xml version="1.0" encoding="utf-8"?>
<p:tagLst xmlns:p="http://schemas.openxmlformats.org/presentationml/2006/main">
  <p:tag name="KSO_WM_SLIDE_ID" val="custom20184242_1"/>
  <p:tag name="KSO_WM_TEMPLATE_SUBCATEGORY" val="combine"/>
  <p:tag name="KSO_WM_TEMPLATE_MASTER_TYPE" val="0"/>
  <p:tag name="KSO_WM_TEMPLATE_COLOR_TYPE" val="1"/>
  <p:tag name="KSO_WM_SLIDE_TYPE" val="title"/>
  <p:tag name="KSO_WM_SLIDE_SUBTYPE" val="pureTxt"/>
  <p:tag name="KSO_WM_SLIDE_ITEM_CNT" val="3"/>
  <p:tag name="KSO_WM_SLIDE_INDEX" val="1"/>
  <p:tag name="KSO_WM_TAG_VERSION" val="1.0"/>
  <p:tag name="KSO_WM_BEAUTIFY_FLAG" val="#wm#"/>
  <p:tag name="KSO_WM_TEMPLATE_CATEGORY" val="custom"/>
  <p:tag name="KSO_WM_TEMPLATE_INDEX" val="20184242"/>
  <p:tag name="KSO_WM_SLIDE_LAYOUT" val="a_b"/>
  <p:tag name="KSO_WM_SLIDE_LAYOUT_CNT" val="1_1"/>
  <p:tag name="KSO_WM_UNIT_SHOW_EDIT_AREA_INDICATION" val="1"/>
  <p:tag name="KSO_WM_TEMPLATE_THUMBS_INDEX" val="1、4、5、7、10、13、16、20、23、27、28、"/>
  <p:tag name="KSO_WM_SLIDE_POSITION" val="129*283"/>
  <p:tag name="KSO_WM_SLIDE_SIZE" val="720*234"/>
  <p:tag name="KSO_WM_COMBINE_RELATE_SLIDE_ID" val="background20181095_1"/>
</p:tagLst>
</file>

<file path=ppt/tags/tag50.xml><?xml version="1.0" encoding="utf-8"?>
<p:tagLst xmlns:p="http://schemas.openxmlformats.org/presentationml/2006/main">
  <p:tag name="AS_UNIQUEID" val="28"/>
</p:tagLst>
</file>

<file path=ppt/tags/tag51.xml><?xml version="1.0" encoding="utf-8"?>
<p:tagLst xmlns:p="http://schemas.openxmlformats.org/presentationml/2006/main">
  <p:tag name="KSO_WM_TAG_VERSION" val="1.0"/>
  <p:tag name="KSO_WM_SLIDE_ITEM_CNT" val="5"/>
  <p:tag name="KSO_WM_SLIDE_LAYOUT" val="a_f_n"/>
  <p:tag name="KSO_WM_SLIDE_LAYOUT_CNT" val="1_1_1"/>
  <p:tag name="KSO_WM_SLIDE_TYPE" val="text"/>
  <p:tag name="KSO_WM_BEAUTIFY_FLAG" val="#wm#"/>
  <p:tag name="KSO_WM_SLIDE_POSITION" val="43*47"/>
  <p:tag name="KSO_WM_SLIDE_SIZE" val="843*448"/>
  <p:tag name="KSO_WM_COMBINE_RELATE_SLIDE_ID" val="background20181095_6"/>
  <p:tag name="KSO_WM_TEMPLATE_CATEGORY" val="custom"/>
  <p:tag name="KSO_WM_TEMPLATE_INDEX" val="20184242"/>
  <p:tag name="KSO_WM_SLIDE_ID" val="custom20184242_16"/>
  <p:tag name="KSO_WM_SLIDE_INDEX" val="16"/>
  <p:tag name="KSO_WM_DIAGRAM_GROUP_CODE" val="n1-1"/>
  <p:tag name="KSO_WM_TEMPLATE_SUBCATEGORY" val="combine"/>
  <p:tag name="KSO_WM_SLIDE_SUBTYPE" val="diag"/>
</p:tagLst>
</file>

<file path=ppt/tags/tag52.xml><?xml version="1.0" encoding="utf-8"?>
<p:tagLst xmlns:p="http://schemas.openxmlformats.org/presentationml/2006/main">
  <p:tag name="KSO_WM_BEAUTIFY_FLAG" val="#wm#"/>
  <p:tag name="KSO_WM_TEMPLATE_CATEGORY" val="custom"/>
  <p:tag name="KSO_WM_TEMPLATE_INDEX" val="20184242"/>
</p:tagLst>
</file>

<file path=ppt/tags/tag53.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f"/>
  <p:tag name="KSO_WM_UNIT_INDEX" val="1"/>
  <p:tag name="KSO_WM_UNIT_LAYERLEVEL" val="1"/>
  <p:tag name="KSO_WM_UNIT_VALUE" val="24"/>
  <p:tag name="KSO_WM_UNIT_HIGHLIGHT" val="0"/>
  <p:tag name="KSO_WM_UNIT_COMPATIBLE" val="0"/>
  <p:tag name="KSO_WM_UNIT_CLEAR" val="0"/>
  <p:tag name="KSO_WM_DIAGRAM_GROUP_CODE" val="n1_1"/>
  <p:tag name="KSO_WM_UNIT_ID" val="custom20184242_16*f*1"/>
  <p:tag name="KSO_WM_UNIT_PRESET_TEXT" val="Lorem ipsum dolor sit amet, consectetur"/>
  <p:tag name="KSO_WM_UNIT_TEXT_FILL_FORE_SCHEMECOLOR_INDEX" val="13"/>
  <p:tag name="KSO_WM_UNIT_TEXT_FILL_TYPE" val="1"/>
  <p:tag name="KSO_WM_UNIT_USESOURCEFORMAT_APPLY" val="1"/>
</p:tagLst>
</file>

<file path=ppt/tags/tag54.xml><?xml version="1.0" encoding="utf-8"?>
<p:tagLst xmlns:p="http://schemas.openxmlformats.org/presentationml/2006/main">
  <p:tag name="KSO_WM_DIAGRAM_GROUP_CODE" val="n1_1"/>
  <p:tag name="KSO_WM_TAG_VERSION" val="1.0"/>
  <p:tag name="KSO_WM_BEAUTIFY_FLAG" val="#wm#"/>
  <p:tag name="KSO_WM_UNIT_TYPE" val="i"/>
  <p:tag name="KSO_WM_UNIT_ID" val="custom20184242_16*i*10"/>
  <p:tag name="KSO_WM_TEMPLATE_CATEGORY" val="custom"/>
  <p:tag name="KSO_WM_TEMPLATE_INDEX" val="20184242"/>
  <p:tag name="KSO_WM_UNIT_INDEX" val="10"/>
  <p:tag name="KSO_WM_UNIT_FILL_FORE_SCHEMECOLOR_INDEX" val="6"/>
  <p:tag name="KSO_WM_UNIT_FILL_TYPE" val="1"/>
  <p:tag name="KSO_WM_UNIT_TEXT_FILL_FORE_SCHEMECOLOR_INDEX" val="2"/>
  <p:tag name="KSO_WM_UNIT_TEXT_FILL_TYPE" val="1"/>
  <p:tag name="KSO_WM_UNIT_USESOURCEFORMAT_APPLY" val="1"/>
</p:tagLst>
</file>

<file path=ppt/tags/tag55.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a"/>
  <p:tag name="KSO_WM_UNIT_INDEX" val="1"/>
  <p:tag name="KSO_WM_UNIT_LAYERLEVEL" val="1"/>
  <p:tag name="KSO_WM_UNIT_VALUE" val="24"/>
  <p:tag name="KSO_WM_UNIT_ISCONTENTSTITLE" val="0"/>
  <p:tag name="KSO_WM_UNIT_HIGHLIGHT" val="0"/>
  <p:tag name="KSO_WM_UNIT_COMPATIBLE" val="0"/>
  <p:tag name="KSO_WM_UNIT_CLEAR" val="0"/>
  <p:tag name="KSO_WM_DIAGRAM_GROUP_CODE" val="n1_1"/>
  <p:tag name="KSO_WM_UNIT_ID" val="custom20184242_16*a*1"/>
  <p:tag name="KSO_WM_UNIT_PRESET_TEXT" val="LOREM IPSUM DOLOR"/>
  <p:tag name="KSO_WM_UNIT_TEXT_FILL_FORE_SCHEMECOLOR_INDEX" val="7"/>
  <p:tag name="KSO_WM_UNIT_TEXT_FILL_TYPE" val="1"/>
  <p:tag name="KSO_WM_UNIT_USESOURCEFORMAT_APPLY" val="1"/>
</p:tagLst>
</file>

<file path=ppt/tags/tag56.xml><?xml version="1.0" encoding="utf-8"?>
<p:tagLst xmlns:p="http://schemas.openxmlformats.org/presentationml/2006/main">
  <p:tag name="KSO_WM_BEAUTIFY_FLAG" val="#wm#"/>
  <p:tag name="KSO_WM_TEMPLATE_CATEGORY" val="custom"/>
  <p:tag name="KSO_WM_TEMPLATE_INDEX" val="20184242"/>
</p:tagLst>
</file>

<file path=ppt/tags/tag57.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a"/>
  <p:tag name="KSO_WM_UNIT_INDEX" val="1"/>
  <p:tag name="KSO_WM_UNIT_LAYERLEVEL" val="1"/>
  <p:tag name="KSO_WM_UNIT_VALUE" val="17"/>
  <p:tag name="KSO_WM_UNIT_ISCONTENTSTITLE" val="0"/>
  <p:tag name="KSO_WM_UNIT_HIGHLIGHT" val="0"/>
  <p:tag name="KSO_WM_UNIT_COMPATIBLE" val="0"/>
  <p:tag name="KSO_WM_UNIT_CLEAR" val="0"/>
  <p:tag name="KSO_WM_UNIT_PRESET_TEXT_INDEX" val="3"/>
  <p:tag name="KSO_WM_UNIT_PRESET_TEXT_LEN" val="17"/>
  <p:tag name="KSO_WM_DIAGRAM_GROUP_CODE" val="l1_1"/>
  <p:tag name="KSO_WM_UNIT_ID" val="custom20184242_6*a*1"/>
  <p:tag name="KSO_WM_UNIT_TEXT_FILL_FORE_SCHEMECOLOR_INDEX" val="7"/>
  <p:tag name="KSO_WM_UNIT_TEXT_FILL_TYPE" val="1"/>
  <p:tag name="KSO_WM_UNIT_USESOURCEFORMAT_APPLY" val="1"/>
</p:tagLst>
</file>

<file path=ppt/tags/tag58.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f"/>
  <p:tag name="KSO_WM_UNIT_INDEX" val="1"/>
  <p:tag name="KSO_WM_UNIT_LAYERLEVEL" val="1"/>
  <p:tag name="KSO_WM_UNIT_VALUE" val="36"/>
  <p:tag name="KSO_WM_UNIT_HIGHLIGHT" val="0"/>
  <p:tag name="KSO_WM_UNIT_COMPATIBLE" val="0"/>
  <p:tag name="KSO_WM_UNIT_CLEAR" val="0"/>
  <p:tag name="KSO_WM_UNIT_PRESET_TEXT_INDEX" val="4"/>
  <p:tag name="KSO_WM_UNIT_PRESET_TEXT_LEN" val="57"/>
  <p:tag name="KSO_WM_DIAGRAM_GROUP_CODE" val="l1_1"/>
  <p:tag name="KSO_WM_UNIT_ID" val="custom20184242_6*f*1"/>
  <p:tag name="KSO_WM_UNIT_TEXT_FILL_FORE_SCHEMECOLOR_INDEX" val="13"/>
  <p:tag name="KSO_WM_UNIT_TEXT_FILL_TYPE" val="1"/>
  <p:tag name="KSO_WM_UNIT_USESOURCEFORMAT_APPLY" val="1"/>
</p:tagLst>
</file>

<file path=ppt/tags/tag59.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l_h_i"/>
  <p:tag name="KSO_WM_UNIT_INDEX" val="1_1_1"/>
  <p:tag name="KSO_WM_UNIT_LAYERLEVEL" val="1_1_1"/>
  <p:tag name="KSO_WM_DIAGRAM_GROUP_CODE" val="l1-1"/>
  <p:tag name="KSO_WM_UNIT_ID" val="custom20184242_8*l_h_i*1_1_1"/>
  <p:tag name="KSO_WM_UNIT_FILL_FORE_SCHEMECOLOR_INDEX_BRIGHTNESS" val="0"/>
  <p:tag name="KSO_WM_UNIT_FILL_FORE_SCHEMECOLOR_INDEX" val="5"/>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3"/>
  <p:tag name="KSO_WM_UNIT_TEXT_FILL_TYPE" val="1"/>
  <p:tag name="KSO_WM_UNIT_USESOURCEFORMAT_APPLY" val="1"/>
</p:tagLst>
</file>

<file path=ppt/tags/tag6.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a"/>
  <p:tag name="KSO_WM_UNIT_INDEX" val="1"/>
  <p:tag name="KSO_WM_UNIT_LAYERLEVEL" val="1"/>
  <p:tag name="KSO_WM_UNIT_VALUE" val="6"/>
  <p:tag name="KSO_WM_UNIT_ISCONTENTSTITLE" val="0"/>
  <p:tag name="KSO_WM_UNIT_HIGHLIGHT" val="0"/>
  <p:tag name="KSO_WM_UNIT_COMPATIBLE" val="0"/>
  <p:tag name="KSO_WM_UNIT_CLEAR" val="0"/>
  <p:tag name="KSO_WM_UNIT_ID" val="custom20184242_2*a*1"/>
  <p:tag name="KSO_WM_UNIT_PRESET_TEXT" val="CONTENTS"/>
</p:tagLst>
</file>

<file path=ppt/tags/tag60.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l_h_i"/>
  <p:tag name="KSO_WM_UNIT_INDEX" val="1_2_1"/>
  <p:tag name="KSO_WM_UNIT_LAYERLEVEL" val="1_1_1"/>
  <p:tag name="KSO_WM_DIAGRAM_GROUP_CODE" val="l1-1"/>
  <p:tag name="KSO_WM_UNIT_ID" val="custom20184242_8*l_h_i*1_2_1"/>
  <p:tag name="KSO_WM_UNIT_FILL_FORE_SCHEMECOLOR_INDEX_BRIGHTNESS" val="0"/>
  <p:tag name="KSO_WM_UNIT_FILL_FORE_SCHEMECOLOR_INDEX" val="6"/>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3"/>
  <p:tag name="KSO_WM_UNIT_TEXT_FILL_TYPE" val="1"/>
  <p:tag name="KSO_WM_UNIT_USESOURCEFORMAT_APPLY" val="1"/>
</p:tagLst>
</file>

<file path=ppt/tags/tag61.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l_h_i"/>
  <p:tag name="KSO_WM_UNIT_INDEX" val="1_3_1"/>
  <p:tag name="KSO_WM_UNIT_LAYERLEVEL" val="1_1_1"/>
  <p:tag name="KSO_WM_DIAGRAM_GROUP_CODE" val="l1-1"/>
  <p:tag name="KSO_WM_UNIT_ID" val="custom20184242_8*l_h_i*1_3_1"/>
  <p:tag name="KSO_WM_UNIT_FILL_FORE_SCHEMECOLOR_INDEX_BRIGHTNESS" val="0"/>
  <p:tag name="KSO_WM_UNIT_FILL_FORE_SCHEMECOLOR_INDEX" val="7"/>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3"/>
  <p:tag name="KSO_WM_UNIT_TEXT_FILL_TYPE" val="1"/>
  <p:tag name="KSO_WM_UNIT_USESOURCEFORMAT_APPLY" val="1"/>
</p:tagLst>
</file>

<file path=ppt/tags/tag62.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l_h_i"/>
  <p:tag name="KSO_WM_UNIT_INDEX" val="1_4_1"/>
  <p:tag name="KSO_WM_UNIT_LAYERLEVEL" val="1_1_1"/>
  <p:tag name="KSO_WM_DIAGRAM_GROUP_CODE" val="l1-1"/>
  <p:tag name="KSO_WM_UNIT_ID" val="custom20184242_8*l_h_i*1_4_1"/>
  <p:tag name="KSO_WM_UNIT_FILL_FORE_SCHEMECOLOR_INDEX_BRIGHTNESS" val="0"/>
  <p:tag name="KSO_WM_UNIT_FILL_FORE_SCHEMECOLOR_INDEX" val="8"/>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3"/>
  <p:tag name="KSO_WM_UNIT_TEXT_FILL_TYPE" val="1"/>
  <p:tag name="KSO_WM_UNIT_USESOURCEFORMAT_APPLY" val="1"/>
</p:tagLst>
</file>

<file path=ppt/tags/tag63.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l_h_a"/>
  <p:tag name="KSO_WM_UNIT_INDEX" val="1_1_1"/>
  <p:tag name="KSO_WM_UNIT_LAYERLEVEL" val="1_1_1"/>
  <p:tag name="KSO_WM_UNIT_VALUE" val="16"/>
  <p:tag name="KSO_WM_UNIT_HIGHLIGHT" val="0"/>
  <p:tag name="KSO_WM_UNIT_COMPATIBLE" val="0"/>
  <p:tag name="KSO_WM_UNIT_CLEAR" val="0"/>
  <p:tag name="KSO_WM_UNIT_PRESET_TEXT_INDEX" val="3"/>
  <p:tag name="KSO_WM_UNIT_PRESET_TEXT_LEN" val="12"/>
  <p:tag name="KSO_WM_DIAGRAM_GROUP_CODE" val="l1-1"/>
  <p:tag name="KSO_WM_UNIT_ID" val="custom20184242_8*l_h_a*1_1_1"/>
  <p:tag name="KSO_WM_UNIT_TEXT_FILL_FORE_SCHEMECOLOR_INDEX_BRIGHTNESS" val="0.35"/>
  <p:tag name="KSO_WM_UNIT_TEXT_FILL_FORE_SCHEMECOLOR_INDEX" val="13"/>
  <p:tag name="KSO_WM_UNIT_TEXT_FILL_TYPE" val="1"/>
  <p:tag name="KSO_WM_UNIT_USESOURCEFORMAT_APPLY" val="1"/>
</p:tagLst>
</file>

<file path=ppt/tags/tag64.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l_h_a"/>
  <p:tag name="KSO_WM_UNIT_INDEX" val="1_2_1"/>
  <p:tag name="KSO_WM_UNIT_LAYERLEVEL" val="1_1_1"/>
  <p:tag name="KSO_WM_UNIT_VALUE" val="16"/>
  <p:tag name="KSO_WM_UNIT_HIGHLIGHT" val="0"/>
  <p:tag name="KSO_WM_UNIT_COMPATIBLE" val="0"/>
  <p:tag name="KSO_WM_UNIT_CLEAR" val="0"/>
  <p:tag name="KSO_WM_UNIT_PRESET_TEXT_INDEX" val="3"/>
  <p:tag name="KSO_WM_UNIT_PRESET_TEXT_LEN" val="12"/>
  <p:tag name="KSO_WM_DIAGRAM_GROUP_CODE" val="l1-1"/>
  <p:tag name="KSO_WM_UNIT_ID" val="custom20184242_8*l_h_a*1_2_1"/>
  <p:tag name="KSO_WM_UNIT_TEXT_FILL_FORE_SCHEMECOLOR_INDEX_BRIGHTNESS" val="0.35"/>
  <p:tag name="KSO_WM_UNIT_TEXT_FILL_FORE_SCHEMECOLOR_INDEX" val="13"/>
  <p:tag name="KSO_WM_UNIT_TEXT_FILL_TYPE" val="1"/>
  <p:tag name="KSO_WM_UNIT_USESOURCEFORMAT_APPLY" val="1"/>
</p:tagLst>
</file>

<file path=ppt/tags/tag65.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l_h_a"/>
  <p:tag name="KSO_WM_UNIT_INDEX" val="1_3_1"/>
  <p:tag name="KSO_WM_UNIT_LAYERLEVEL" val="1_1_1"/>
  <p:tag name="KSO_WM_UNIT_VALUE" val="16"/>
  <p:tag name="KSO_WM_UNIT_HIGHLIGHT" val="0"/>
  <p:tag name="KSO_WM_UNIT_COMPATIBLE" val="0"/>
  <p:tag name="KSO_WM_UNIT_CLEAR" val="0"/>
  <p:tag name="KSO_WM_UNIT_PRESET_TEXT_INDEX" val="3"/>
  <p:tag name="KSO_WM_UNIT_PRESET_TEXT_LEN" val="12"/>
  <p:tag name="KSO_WM_DIAGRAM_GROUP_CODE" val="l1-1"/>
  <p:tag name="KSO_WM_UNIT_ID" val="custom20184242_8*l_h_a*1_3_1"/>
  <p:tag name="KSO_WM_UNIT_TEXT_FILL_FORE_SCHEMECOLOR_INDEX_BRIGHTNESS" val="0.35"/>
  <p:tag name="KSO_WM_UNIT_TEXT_FILL_FORE_SCHEMECOLOR_INDEX" val="13"/>
  <p:tag name="KSO_WM_UNIT_TEXT_FILL_TYPE" val="1"/>
  <p:tag name="KSO_WM_UNIT_USESOURCEFORMAT_APPLY" val="1"/>
</p:tagLst>
</file>

<file path=ppt/tags/tag66.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l_h_a"/>
  <p:tag name="KSO_WM_UNIT_INDEX" val="1_4_1"/>
  <p:tag name="KSO_WM_UNIT_LAYERLEVEL" val="1_1_1"/>
  <p:tag name="KSO_WM_UNIT_VALUE" val="16"/>
  <p:tag name="KSO_WM_UNIT_HIGHLIGHT" val="0"/>
  <p:tag name="KSO_WM_UNIT_COMPATIBLE" val="0"/>
  <p:tag name="KSO_WM_UNIT_CLEAR" val="0"/>
  <p:tag name="KSO_WM_UNIT_PRESET_TEXT_INDEX" val="3"/>
  <p:tag name="KSO_WM_UNIT_PRESET_TEXT_LEN" val="12"/>
  <p:tag name="KSO_WM_DIAGRAM_GROUP_CODE" val="l1-1"/>
  <p:tag name="KSO_WM_UNIT_ID" val="custom20184242_8*l_h_a*1_4_1"/>
  <p:tag name="KSO_WM_UNIT_TEXT_FILL_FORE_SCHEMECOLOR_INDEX_BRIGHTNESS" val="0.35"/>
  <p:tag name="KSO_WM_UNIT_TEXT_FILL_FORE_SCHEMECOLOR_INDEX" val="13"/>
  <p:tag name="KSO_WM_UNIT_TEXT_FILL_TYPE" val="1"/>
  <p:tag name="KSO_WM_UNIT_USESOURCEFORMAT_APPLY" val="1"/>
</p:tagLst>
</file>

<file path=ppt/tags/tag67.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l_h_i"/>
  <p:tag name="KSO_WM_UNIT_INDEX" val="1_4_2"/>
  <p:tag name="KSO_WM_UNIT_LAYERLEVEL" val="1_1_1"/>
  <p:tag name="KSO_WM_DIAGRAM_GROUP_CODE" val="l1-1"/>
  <p:tag name="KSO_WM_UNIT_ID" val="custom20184242_8*l_h_i*1_4_2"/>
  <p:tag name="KSO_WM_UNIT_FILL_FORE_SCHEMECOLOR_INDEX_BRIGHTNESS" val="0"/>
  <p:tag name="KSO_WM_UNIT_FILL_FORE_SCHEMECOLOR_INDEX" val="8"/>
  <p:tag name="KSO_WM_UNIT_FILL_TYPE" val="1"/>
  <p:tag name="KSO_WM_UNIT_USESOURCEFORMAT_APPLY" val="1"/>
</p:tagLst>
</file>

<file path=ppt/tags/tag68.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l_h_i"/>
  <p:tag name="KSO_WM_UNIT_INDEX" val="1_3_2"/>
  <p:tag name="KSO_WM_UNIT_LAYERLEVEL" val="1_1_1"/>
  <p:tag name="KSO_WM_DIAGRAM_GROUP_CODE" val="l1-1"/>
  <p:tag name="KSO_WM_UNIT_ID" val="custom20184242_8*l_h_i*1_3_2"/>
  <p:tag name="KSO_WM_UNIT_FILL_FORE_SCHEMECOLOR_INDEX_BRIGHTNESS" val="0"/>
  <p:tag name="KSO_WM_UNIT_FILL_FORE_SCHEMECOLOR_INDEX" val="7"/>
  <p:tag name="KSO_WM_UNIT_FILL_TYPE" val="1"/>
  <p:tag name="KSO_WM_UNIT_USESOURCEFORMAT_APPLY" val="1"/>
</p:tagLst>
</file>

<file path=ppt/tags/tag69.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l_h_i"/>
  <p:tag name="KSO_WM_UNIT_INDEX" val="1_2_2"/>
  <p:tag name="KSO_WM_UNIT_LAYERLEVEL" val="1_1_1"/>
  <p:tag name="KSO_WM_DIAGRAM_GROUP_CODE" val="l1-1"/>
  <p:tag name="KSO_WM_UNIT_ID" val="custom20184242_8*l_h_i*1_2_2"/>
  <p:tag name="KSO_WM_UNIT_FILL_FORE_SCHEMECOLOR_INDEX_BRIGHTNESS" val="0"/>
  <p:tag name="KSO_WM_UNIT_FILL_FORE_SCHEMECOLOR_INDEX" val="6"/>
  <p:tag name="KSO_WM_UNIT_FILL_TYPE" val="1"/>
  <p:tag name="KSO_WM_UNIT_USESOURCEFORMAT_APPLY" val="1"/>
</p:tagLst>
</file>

<file path=ppt/tags/tag7.xml><?xml version="1.0" encoding="utf-8"?>
<p:tagLst xmlns:p="http://schemas.openxmlformats.org/presentationml/2006/main">
  <p:tag name="KSO_WM_DIAGRAM_GROUP_CODE" val="n1_1"/>
  <p:tag name="KSO_WM_TAG_VERSION" val="1.0"/>
  <p:tag name="KSO_WM_BEAUTIFY_FLAG" val="#wm#"/>
  <p:tag name="KSO_WM_UNIT_TYPE" val="i"/>
  <p:tag name="KSO_WM_UNIT_ID" val="custom20184242_16*i*10"/>
  <p:tag name="KSO_WM_TEMPLATE_CATEGORY" val="custom"/>
  <p:tag name="KSO_WM_TEMPLATE_INDEX" val="20184242"/>
  <p:tag name="KSO_WM_UNIT_INDEX" val="10"/>
  <p:tag name="KSO_WM_UNIT_FILL_FORE_SCHEMECOLOR_INDEX" val="6"/>
  <p:tag name="KSO_WM_UNIT_FILL_TYPE" val="1"/>
  <p:tag name="KSO_WM_UNIT_TEXT_FILL_FORE_SCHEMECOLOR_INDEX" val="2"/>
  <p:tag name="KSO_WM_UNIT_TEXT_FILL_TYPE" val="1"/>
  <p:tag name="KSO_WM_UNIT_USESOURCEFORMAT_APPLY" val="1"/>
</p:tagLst>
</file>

<file path=ppt/tags/tag70.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l_h_i"/>
  <p:tag name="KSO_WM_UNIT_INDEX" val="1_1_2"/>
  <p:tag name="KSO_WM_UNIT_LAYERLEVEL" val="1_1_1"/>
  <p:tag name="KSO_WM_DIAGRAM_GROUP_CODE" val="l1-1"/>
  <p:tag name="KSO_WM_UNIT_ID" val="custom20184242_8*l_h_i*1_1_2"/>
  <p:tag name="KSO_WM_UNIT_FILL_FORE_SCHEMECOLOR_INDEX_BRIGHTNESS" val="0"/>
  <p:tag name="KSO_WM_UNIT_FILL_FORE_SCHEMECOLOR_INDEX" val="5"/>
  <p:tag name="KSO_WM_UNIT_FILL_TYPE" val="1"/>
  <p:tag name="KSO_WM_UNIT_USESOURCEFORMAT_APPLY" val="1"/>
</p:tagLst>
</file>

<file path=ppt/tags/tag71.xml><?xml version="1.0" encoding="utf-8"?>
<p:tagLst xmlns:p="http://schemas.openxmlformats.org/presentationml/2006/main">
  <p:tag name="KSO_WM_DIAGRAM_GROUP_CODE" val="n1_1"/>
  <p:tag name="KSO_WM_TAG_VERSION" val="1.0"/>
  <p:tag name="KSO_WM_BEAUTIFY_FLAG" val="#wm#"/>
  <p:tag name="KSO_WM_UNIT_TYPE" val="i"/>
  <p:tag name="KSO_WM_UNIT_ID" val="custom20184242_16*i*10"/>
  <p:tag name="KSO_WM_TEMPLATE_CATEGORY" val="custom"/>
  <p:tag name="KSO_WM_TEMPLATE_INDEX" val="20184242"/>
  <p:tag name="KSO_WM_UNIT_INDEX" val="10"/>
  <p:tag name="KSO_WM_UNIT_FILL_FORE_SCHEMECOLOR_INDEX" val="6"/>
  <p:tag name="KSO_WM_UNIT_FILL_TYPE" val="1"/>
  <p:tag name="KSO_WM_UNIT_TEXT_FILL_FORE_SCHEMECOLOR_INDEX" val="2"/>
  <p:tag name="KSO_WM_UNIT_TEXT_FILL_TYPE" val="1"/>
  <p:tag name="KSO_WM_UNIT_USESOURCEFORMAT_APPLY" val="1"/>
</p:tagLst>
</file>

<file path=ppt/tags/tag72.xml><?xml version="1.0" encoding="utf-8"?>
<p:tagLst xmlns:p="http://schemas.openxmlformats.org/presentationml/2006/main">
  <p:tag name="KSO_WM_TAG_VERSION" val="1.0"/>
  <p:tag name="KSO_WM_SLIDE_ITEM_CNT" val="4"/>
  <p:tag name="KSO_WM_SLIDE_LAYOUT" val="a_f_l"/>
  <p:tag name="KSO_WM_SLIDE_LAYOUT_CNT" val="1_1_1"/>
  <p:tag name="KSO_WM_SLIDE_TYPE" val="text"/>
  <p:tag name="KSO_WM_BEAUTIFY_FLAG" val="#wm#"/>
  <p:tag name="KSO_WM_SLIDE_POSITION" val="87*121"/>
  <p:tag name="KSO_WM_SLIDE_SIZE" val="738*360"/>
  <p:tag name="KSO_WM_COMBINE_RELATE_SLIDE_ID" val="diagram20170282_1"/>
  <p:tag name="KSO_WM_TEMPLATE_CATEGORY" val="custom"/>
  <p:tag name="KSO_WM_TEMPLATE_INDEX" val="20184242"/>
  <p:tag name="KSO_WM_SLIDE_ID" val="custom20184242_6"/>
  <p:tag name="KSO_WM_SLIDE_INDEX" val="6"/>
  <p:tag name="KSO_WM_DIAGRAM_GROUP_CODE" val="l1-1"/>
  <p:tag name="KSO_WM_TEMPLATE_SUBCATEGORY" val="combine"/>
  <p:tag name="KSO_WM_SLIDE_SUBTYPE" val="diag"/>
</p:tagLst>
</file>

<file path=ppt/tags/tag73.xml><?xml version="1.0" encoding="utf-8"?>
<p:tagLst xmlns:p="http://schemas.openxmlformats.org/presentationml/2006/main">
  <p:tag name="KSO_WM_TEMPLATE_CATEGORY" val="custom"/>
  <p:tag name="KSO_WM_TEMPLATE_INDEX" val="20184242"/>
  <p:tag name="KSO_WM_UNIT_TYPE" val="q_h_i"/>
  <p:tag name="KSO_WM_UNIT_INDEX" val="1_2_1"/>
  <p:tag name="KSO_WM_UNIT_ID" val="custom20184242_15*q_h_i*1_2_1"/>
  <p:tag name="KSO_WM_UNIT_LAYERLEVEL" val="1_1_1"/>
  <p:tag name="KSO_WM_DIAGRAM_GROUP_CODE" val="q1-1"/>
  <p:tag name="KSO_WM_BEAUTIFY_FLAG" val="#wm#"/>
  <p:tag name="KSO_WM_TAG_VERSION" val="1.0"/>
  <p:tag name="KSO_WM_UNIT_FILL_FORE_SCHEMECOLOR_INDEX" val="6"/>
  <p:tag name="KSO_WM_UNIT_FILL_TYPE" val="1"/>
  <p:tag name="KSO_WM_UNIT_TEXT_FILL_FORE_SCHEMECOLOR_INDEX" val="13"/>
  <p:tag name="KSO_WM_UNIT_TEXT_FILL_TYPE" val="1"/>
  <p:tag name="KSO_WM_UNIT_USESOURCEFORMAT_APPLY" val="1"/>
</p:tagLst>
</file>

<file path=ppt/tags/tag74.xml><?xml version="1.0" encoding="utf-8"?>
<p:tagLst xmlns:p="http://schemas.openxmlformats.org/presentationml/2006/main">
  <p:tag name="KSO_WM_TEMPLATE_CATEGORY" val="custom"/>
  <p:tag name="KSO_WM_TEMPLATE_INDEX" val="20184242"/>
  <p:tag name="KSO_WM_UNIT_TYPE" val="q_h_i"/>
  <p:tag name="KSO_WM_UNIT_INDEX" val="1_3_1"/>
  <p:tag name="KSO_WM_UNIT_ID" val="custom20184242_15*q_h_i*1_3_1"/>
  <p:tag name="KSO_WM_UNIT_LAYERLEVEL" val="1_1_1"/>
  <p:tag name="KSO_WM_DIAGRAM_GROUP_CODE" val="q1-1"/>
  <p:tag name="KSO_WM_BEAUTIFY_FLAG" val="#wm#"/>
  <p:tag name="KSO_WM_TAG_VERSION" val="1.0"/>
  <p:tag name="KSO_WM_UNIT_FILL_FORE_SCHEMECOLOR_INDEX" val="7"/>
  <p:tag name="KSO_WM_UNIT_FILL_TYPE" val="1"/>
  <p:tag name="KSO_WM_UNIT_TEXT_FILL_FORE_SCHEMECOLOR_INDEX" val="13"/>
  <p:tag name="KSO_WM_UNIT_TEXT_FILL_TYPE" val="1"/>
  <p:tag name="KSO_WM_UNIT_USESOURCEFORMAT_APPLY" val="1"/>
</p:tagLst>
</file>

<file path=ppt/tags/tag75.xml><?xml version="1.0" encoding="utf-8"?>
<p:tagLst xmlns:p="http://schemas.openxmlformats.org/presentationml/2006/main">
  <p:tag name="KSO_WM_TEMPLATE_CATEGORY" val="custom"/>
  <p:tag name="KSO_WM_TEMPLATE_INDEX" val="20184242"/>
  <p:tag name="KSO_WM_UNIT_TYPE" val="q_h_i"/>
  <p:tag name="KSO_WM_UNIT_INDEX" val="1_1_2"/>
  <p:tag name="KSO_WM_UNIT_ID" val="custom20184242_15*q_h_i*1_1_2"/>
  <p:tag name="KSO_WM_UNIT_LAYERLEVEL" val="1_1_1"/>
  <p:tag name="KSO_WM_DIAGRAM_GROUP_CODE" val="q1-1"/>
  <p:tag name="KSO_WM_BEAUTIFY_FLAG" val="#wm#"/>
  <p:tag name="KSO_WM_TAG_VERSION" val="1.0"/>
  <p:tag name="KSO_WM_UNIT_FILL_FORE_SCHEMECOLOR_INDEX" val="5"/>
  <p:tag name="KSO_WM_UNIT_FILL_TYPE" val="1"/>
  <p:tag name="KSO_WM_UNIT_TEXT_FILL_FORE_SCHEMECOLOR_INDEX" val="13"/>
  <p:tag name="KSO_WM_UNIT_TEXT_FILL_TYPE" val="1"/>
  <p:tag name="KSO_WM_UNIT_USESOURCEFORMAT_APPLY" val="1"/>
</p:tagLst>
</file>

<file path=ppt/tags/tag76.xml><?xml version="1.0" encoding="utf-8"?>
<p:tagLst xmlns:p="http://schemas.openxmlformats.org/presentationml/2006/main">
  <p:tag name="KSO_WM_TEMPLATE_CATEGORY" val="custom"/>
  <p:tag name="KSO_WM_TEMPLATE_INDEX" val="20184242"/>
  <p:tag name="KSO_WM_UNIT_TYPE" val="q_h_i"/>
  <p:tag name="KSO_WM_UNIT_INDEX" val="1_4_1"/>
  <p:tag name="KSO_WM_UNIT_ID" val="custom20184242_15*q_h_i*1_4_1"/>
  <p:tag name="KSO_WM_UNIT_LAYERLEVEL" val="1_1_1"/>
  <p:tag name="KSO_WM_DIAGRAM_GROUP_CODE" val="q1-1"/>
  <p:tag name="KSO_WM_BEAUTIFY_FLAG" val="#wm#"/>
  <p:tag name="KSO_WM_TAG_VERSION" val="1.0"/>
  <p:tag name="KSO_WM_UNIT_FILL_FORE_SCHEMECOLOR_INDEX" val="8"/>
  <p:tag name="KSO_WM_UNIT_FILL_TYPE" val="1"/>
  <p:tag name="KSO_WM_UNIT_TEXT_FILL_FORE_SCHEMECOLOR_INDEX" val="13"/>
  <p:tag name="KSO_WM_UNIT_TEXT_FILL_TYPE" val="1"/>
  <p:tag name="KSO_WM_UNIT_USESOURCEFORMAT_APPLY" val="1"/>
</p:tagLst>
</file>

<file path=ppt/tags/tag77.xml><?xml version="1.0" encoding="utf-8"?>
<p:tagLst xmlns:p="http://schemas.openxmlformats.org/presentationml/2006/main">
  <p:tag name="KSO_WM_TEMPLATE_CATEGORY" val="custom"/>
  <p:tag name="KSO_WM_TEMPLATE_INDEX" val="20184242"/>
  <p:tag name="KSO_WM_UNIT_TYPE" val="q_h_i"/>
  <p:tag name="KSO_WM_UNIT_INDEX" val="1_1_1"/>
  <p:tag name="KSO_WM_UNIT_ID" val="custom20184242_15*q_h_i*1_1_1"/>
  <p:tag name="KSO_WM_UNIT_LAYERLEVEL" val="1_1_1"/>
  <p:tag name="KSO_WM_DIAGRAM_GROUP_CODE" val="q1-1"/>
  <p:tag name="KSO_WM_BEAUTIFY_FLAG" val="#wm#"/>
  <p:tag name="KSO_WM_TAG_VERSION" val="1.0"/>
  <p:tag name="KSO_WM_UNIT_FILL_FORE_SCHEMECOLOR_INDEX" val="14"/>
  <p:tag name="KSO_WM_UNIT_FILL_TYPE" val="1"/>
  <p:tag name="KSO_WM_UNIT_TEXT_FILL_FORE_SCHEMECOLOR_INDEX" val="13"/>
  <p:tag name="KSO_WM_UNIT_TEXT_FILL_TYPE" val="1"/>
  <p:tag name="KSO_WM_UNIT_USESOURCEFORMAT_APPLY" val="1"/>
</p:tagLst>
</file>

<file path=ppt/tags/tag78.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q_h_g"/>
  <p:tag name="KSO_WM_UNIT_INDEX" val="1_1_1"/>
  <p:tag name="KSO_WM_UNIT_LAYERLEVEL" val="1_1_1"/>
  <p:tag name="KSO_WM_UNIT_VALUE" val="6"/>
  <p:tag name="KSO_WM_UNIT_HIGHLIGHT" val="0"/>
  <p:tag name="KSO_WM_UNIT_COMPATIBLE" val="1"/>
  <p:tag name="KSO_WM_UNIT_CLEAR" val="0"/>
  <p:tag name="KSO_WM_DIAGRAM_GROUP_CODE" val="q1-1"/>
  <p:tag name="KSO_WM_UNIT_ID" val="custom20184242_15*q_h_g*1_1_1"/>
  <p:tag name="KSO_WM_UNIT_RELATE_UNITID" val="custom20184242_15*q_h_f*1_1_1"/>
  <p:tag name="KSO_WM_UNIT_PRESET_TEXT" val="23%&#13;Option 1"/>
  <p:tag name="KSO_WM_UNIT_SHADOW_SCHEMECOLOR_INDEX" val="16"/>
  <p:tag name="KSO_WM_UNIT_TEXT_FILL_FORE_SCHEMECOLOR_INDEX" val="14"/>
  <p:tag name="KSO_WM_UNIT_TEXT_FILL_TYPE" val="1"/>
  <p:tag name="KSO_WM_UNIT_USESOURCEFORMAT_APPLY" val="1"/>
</p:tagLst>
</file>

<file path=ppt/tags/tag79.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q_h_f"/>
  <p:tag name="KSO_WM_UNIT_INDEX" val="1_3_1"/>
  <p:tag name="KSO_WM_UNIT_LAYERLEVEL" val="1_1_1"/>
  <p:tag name="KSO_WM_UNIT_VALUE" val="39"/>
  <p:tag name="KSO_WM_UNIT_HIGHLIGHT" val="0"/>
  <p:tag name="KSO_WM_UNIT_COMPATIBLE" val="0"/>
  <p:tag name="KSO_WM_UNIT_CLEAR" val="0"/>
  <p:tag name="KSO_WM_UNIT_PRESET_TEXT_INDEX" val="4"/>
  <p:tag name="KSO_WM_UNIT_PRESET_TEXT_LEN" val="57"/>
  <p:tag name="KSO_WM_DIAGRAM_GROUP_CODE" val="q1-1"/>
  <p:tag name="KSO_WM_UNIT_ID" val="custom20184242_15*q_h_f*1_3_1"/>
  <p:tag name="KSO_WM_UNIT_TEXT_FILL_FORE_SCHEMECOLOR_INDEX" val="13"/>
  <p:tag name="KSO_WM_UNIT_TEXT_FILL_TYPE" val="1"/>
  <p:tag name="KSO_WM_UNIT_USESOURCEFORMAT_APPLY" val="1"/>
</p:tagLst>
</file>

<file path=ppt/tags/tag8.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a"/>
  <p:tag name="KSO_WM_UNIT_INDEX" val="1"/>
  <p:tag name="KSO_WM_UNIT_LAYERLEVEL" val="1"/>
  <p:tag name="KSO_WM_UNIT_VALUE" val="24"/>
  <p:tag name="KSO_WM_UNIT_ISCONTENTSTITLE" val="0"/>
  <p:tag name="KSO_WM_UNIT_HIGHLIGHT" val="0"/>
  <p:tag name="KSO_WM_UNIT_COMPATIBLE" val="0"/>
  <p:tag name="KSO_WM_UNIT_CLEAR" val="0"/>
  <p:tag name="KSO_WM_DIAGRAM_GROUP_CODE" val="n1_1"/>
  <p:tag name="KSO_WM_UNIT_ID" val="custom20184242_16*a*1"/>
  <p:tag name="KSO_WM_UNIT_PRESET_TEXT" val="LOREM IPSUM DOLOR"/>
  <p:tag name="KSO_WM_UNIT_TEXT_FILL_FORE_SCHEMECOLOR_INDEX" val="7"/>
  <p:tag name="KSO_WM_UNIT_TEXT_FILL_TYPE" val="1"/>
  <p:tag name="KSO_WM_UNIT_USESOURCEFORMAT_APPLY" val="1"/>
</p:tagLst>
</file>

<file path=ppt/tags/tag80.xml><?xml version="1.0" encoding="utf-8"?>
<p:tagLst xmlns:p="http://schemas.openxmlformats.org/presentationml/2006/main">
  <p:tag name="KSO_WM_TEMPLATE_CATEGORY" val="custom"/>
  <p:tag name="KSO_WM_TEMPLATE_INDEX" val="20184242"/>
  <p:tag name="KSO_WM_UNIT_TYPE" val="q_h_i"/>
  <p:tag name="KSO_WM_UNIT_INDEX" val="1_4_2"/>
  <p:tag name="KSO_WM_UNIT_ID" val="custom20184242_15*q_h_i*1_4_2"/>
  <p:tag name="KSO_WM_UNIT_LAYERLEVEL" val="1_1_1"/>
  <p:tag name="KSO_WM_DIAGRAM_GROUP_CODE" val="q1-1"/>
  <p:tag name="KSO_WM_BEAUTIFY_FLAG" val="#wm#"/>
  <p:tag name="KSO_WM_TAG_VERSION" val="1.0"/>
  <p:tag name="KSO_WM_UNIT_FILL_FORE_SCHEMECOLOR_INDEX" val="14"/>
  <p:tag name="KSO_WM_UNIT_FILL_TYPE" val="1"/>
  <p:tag name="KSO_WM_UNIT_TEXT_FILL_FORE_SCHEMECOLOR_INDEX" val="13"/>
  <p:tag name="KSO_WM_UNIT_TEXT_FILL_TYPE" val="1"/>
  <p:tag name="KSO_WM_UNIT_USESOURCEFORMAT_APPLY" val="1"/>
</p:tagLst>
</file>

<file path=ppt/tags/tag81.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q_h_a"/>
  <p:tag name="KSO_WM_UNIT_INDEX" val="1_1_1"/>
  <p:tag name="KSO_WM_UNIT_LAYERLEVEL" val="1_1_1"/>
  <p:tag name="KSO_WM_UNIT_VALUE" val="13"/>
  <p:tag name="KSO_WM_UNIT_HIGHLIGHT" val="0"/>
  <p:tag name="KSO_WM_UNIT_COMPATIBLE" val="0"/>
  <p:tag name="KSO_WM_UNIT_CLEAR" val="0"/>
  <p:tag name="KSO_WM_UNIT_PRESET_TEXT_INDEX" val="3"/>
  <p:tag name="KSO_WM_UNIT_PRESET_TEXT_LEN" val="12"/>
  <p:tag name="KSO_WM_DIAGRAM_GROUP_CODE" val="q1-1"/>
  <p:tag name="KSO_WM_UNIT_ID" val="custom20184242_15*q_h_a*1_1_1"/>
  <p:tag name="KSO_WM_UNIT_TEXT_FILL_FORE_SCHEMECOLOR_INDEX" val="13"/>
  <p:tag name="KSO_WM_UNIT_TEXT_FILL_TYPE" val="1"/>
  <p:tag name="KSO_WM_UNIT_USESOURCEFORMAT_APPLY" val="1"/>
</p:tagLst>
</file>

<file path=ppt/tags/tag82.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a"/>
  <p:tag name="KSO_WM_UNIT_INDEX" val="1"/>
  <p:tag name="KSO_WM_UNIT_LAYERLEVEL" val="1"/>
  <p:tag name="KSO_WM_UNIT_VALUE" val="68"/>
  <p:tag name="KSO_WM_UNIT_ISCONTENTSTITLE" val="0"/>
  <p:tag name="KSO_WM_UNIT_HIGHLIGHT" val="0"/>
  <p:tag name="KSO_WM_UNIT_COMPATIBLE" val="0"/>
  <p:tag name="KSO_WM_UNIT_CLEAR" val="0"/>
  <p:tag name="KSO_WM_UNIT_PRESET_TEXT_INDEX" val="3"/>
  <p:tag name="KSO_WM_UNIT_PRESET_TEXT_LEN" val="17"/>
  <p:tag name="KSO_WM_DIAGRAM_GROUP_CODE" val="q1_1"/>
  <p:tag name="KSO_WM_UNIT_ID" val="custom20184242_15*a*1"/>
  <p:tag name="KSO_WM_UNIT_TEXT_FILL_FORE_SCHEMECOLOR_INDEX" val="7"/>
  <p:tag name="KSO_WM_UNIT_TEXT_FILL_TYPE" val="1"/>
  <p:tag name="KSO_WM_UNIT_USESOURCEFORMAT_APPLY" val="1"/>
</p:tagLst>
</file>

<file path=ppt/tags/tag83.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q_h_g"/>
  <p:tag name="KSO_WM_UNIT_INDEX" val="1_4_1"/>
  <p:tag name="KSO_WM_UNIT_LAYERLEVEL" val="1_1_1"/>
  <p:tag name="KSO_WM_UNIT_VALUE" val="6"/>
  <p:tag name="KSO_WM_UNIT_HIGHLIGHT" val="0"/>
  <p:tag name="KSO_WM_UNIT_COMPATIBLE" val="1"/>
  <p:tag name="KSO_WM_UNIT_CLEAR" val="0"/>
  <p:tag name="KSO_WM_DIAGRAM_GROUP_CODE" val="q1-1"/>
  <p:tag name="KSO_WM_UNIT_ID" val="custom20184242_15*q_h_g*1_4_1"/>
  <p:tag name="KSO_WM_UNIT_RELATE_UNITID" val="custom20184242_15*q_h_f*1_4_1"/>
  <p:tag name="KSO_WM_UNIT_PRESET_TEXT" val="47%&#13;Option 4"/>
  <p:tag name="KSO_WM_UNIT_SHADOW_SCHEMECOLOR_INDEX" val="16"/>
  <p:tag name="KSO_WM_UNIT_TEXT_FILL_FORE_SCHEMECOLOR_INDEX" val="14"/>
  <p:tag name="KSO_WM_UNIT_TEXT_FILL_TYPE" val="1"/>
  <p:tag name="KSO_WM_UNIT_USESOURCEFORMAT_APPLY" val="1"/>
</p:tagLst>
</file>

<file path=ppt/tags/tag84.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q_h_f"/>
  <p:tag name="KSO_WM_UNIT_INDEX" val="1_4_1"/>
  <p:tag name="KSO_WM_UNIT_LAYERLEVEL" val="1_1_1"/>
  <p:tag name="KSO_WM_UNIT_VALUE" val="39"/>
  <p:tag name="KSO_WM_UNIT_HIGHLIGHT" val="0"/>
  <p:tag name="KSO_WM_UNIT_COMPATIBLE" val="0"/>
  <p:tag name="KSO_WM_UNIT_CLEAR" val="0"/>
  <p:tag name="KSO_WM_UNIT_PRESET_TEXT_INDEX" val="4"/>
  <p:tag name="KSO_WM_UNIT_PRESET_TEXT_LEN" val="57"/>
  <p:tag name="KSO_WM_DIAGRAM_GROUP_CODE" val="q1-1"/>
  <p:tag name="KSO_WM_UNIT_ID" val="custom20184242_15*q_h_f*1_4_1"/>
  <p:tag name="KSO_WM_UNIT_TEXT_FILL_FORE_SCHEMECOLOR_INDEX" val="13"/>
  <p:tag name="KSO_WM_UNIT_TEXT_FILL_TYPE" val="1"/>
  <p:tag name="KSO_WM_UNIT_USESOURCEFORMAT_APPLY" val="1"/>
</p:tagLst>
</file>

<file path=ppt/tags/tag85.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q_h_f"/>
  <p:tag name="KSO_WM_UNIT_INDEX" val="1_2_1"/>
  <p:tag name="KSO_WM_UNIT_LAYERLEVEL" val="1_1_1"/>
  <p:tag name="KSO_WM_UNIT_VALUE" val="39"/>
  <p:tag name="KSO_WM_UNIT_HIGHLIGHT" val="0"/>
  <p:tag name="KSO_WM_UNIT_COMPATIBLE" val="0"/>
  <p:tag name="KSO_WM_UNIT_CLEAR" val="0"/>
  <p:tag name="KSO_WM_UNIT_PRESET_TEXT_INDEX" val="4"/>
  <p:tag name="KSO_WM_UNIT_PRESET_TEXT_LEN" val="57"/>
  <p:tag name="KSO_WM_DIAGRAM_GROUP_CODE" val="q1-1"/>
  <p:tag name="KSO_WM_UNIT_ID" val="custom20184242_15*q_h_f*1_2_1"/>
  <p:tag name="KSO_WM_UNIT_TEXT_FILL_FORE_SCHEMECOLOR_INDEX" val="13"/>
  <p:tag name="KSO_WM_UNIT_TEXT_FILL_TYPE" val="1"/>
  <p:tag name="KSO_WM_UNIT_USESOURCEFORMAT_APPLY" val="1"/>
</p:tagLst>
</file>

<file path=ppt/tags/tag86.xml><?xml version="1.0" encoding="utf-8"?>
<p:tagLst xmlns:p="http://schemas.openxmlformats.org/presentationml/2006/main">
  <p:tag name="KSO_WM_DIAGRAM_GROUP_CODE" val="n1_1"/>
  <p:tag name="KSO_WM_TAG_VERSION" val="1.0"/>
  <p:tag name="KSO_WM_BEAUTIFY_FLAG" val="#wm#"/>
  <p:tag name="KSO_WM_UNIT_TYPE" val="i"/>
  <p:tag name="KSO_WM_UNIT_ID" val="custom20184242_16*i*10"/>
  <p:tag name="KSO_WM_TEMPLATE_CATEGORY" val="custom"/>
  <p:tag name="KSO_WM_TEMPLATE_INDEX" val="20184242"/>
  <p:tag name="KSO_WM_UNIT_INDEX" val="10"/>
  <p:tag name="KSO_WM_UNIT_FILL_FORE_SCHEMECOLOR_INDEX" val="6"/>
  <p:tag name="KSO_WM_UNIT_FILL_TYPE" val="1"/>
  <p:tag name="KSO_WM_UNIT_TEXT_FILL_FORE_SCHEMECOLOR_INDEX" val="2"/>
  <p:tag name="KSO_WM_UNIT_TEXT_FILL_TYPE" val="1"/>
  <p:tag name="KSO_WM_UNIT_USESOURCEFORMAT_APPLY" val="1"/>
</p:tagLst>
</file>

<file path=ppt/tags/tag87.xml><?xml version="1.0" encoding="utf-8"?>
<p:tagLst xmlns:p="http://schemas.openxmlformats.org/presentationml/2006/main">
  <p:tag name="KSO_WM_TAG_VERSION" val="1.0"/>
  <p:tag name="KSO_WM_SLIDE_ITEM_CNT" val="4"/>
  <p:tag name="KSO_WM_SLIDE_LAYOUT" val="a_q"/>
  <p:tag name="KSO_WM_SLIDE_LAYOUT_CNT" val="1_1"/>
  <p:tag name="KSO_WM_SLIDE_TYPE" val="text"/>
  <p:tag name="KSO_WM_BEAUTIFY_FLAG" val="#wm#"/>
  <p:tag name="KSO_WM_SLIDE_POSITION" val="49*116"/>
  <p:tag name="KSO_WM_SLIDE_SIZE" val="884*349"/>
  <p:tag name="KSO_WM_COMBINE_RELATE_SLIDE_ID" val="diagram20160821_4"/>
  <p:tag name="KSO_WM_TEMPLATE_CATEGORY" val="custom"/>
  <p:tag name="KSO_WM_TEMPLATE_INDEX" val="20184242"/>
  <p:tag name="KSO_WM_SLIDE_ID" val="custom20184242_15"/>
  <p:tag name="KSO_WM_SLIDE_INDEX" val="15"/>
  <p:tag name="KSO_WM_DIAGRAM_GROUP_CODE" val="q1-1"/>
  <p:tag name="KSO_WM_TEMPLATE_SUBCATEGORY" val="combine"/>
  <p:tag name="KSO_WM_SLIDE_SUBTYPE" val="diag"/>
</p:tagLst>
</file>

<file path=ppt/tags/tag88.xml><?xml version="1.0" encoding="utf-8"?>
<p:tagLst xmlns:p="http://schemas.openxmlformats.org/presentationml/2006/main">
  <p:tag name="KSO_WM_MEDIACOVER_FLAG" val="1"/>
  <p:tag name="KSO_WM_UNIT_MEDIACOVER_BTN_STATE" val="1"/>
  <p:tag name="KSO_WM_UNIT_MEDIACOVER_BTNRECT" val="6644*3356*780*78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89.xml><?xml version="1.0" encoding="utf-8"?>
<p:tagLst xmlns:p="http://schemas.openxmlformats.org/presentationml/2006/main">
  <p:tag name="KSO_WM_BEAUTIFY_FLAG" val="#wm#"/>
  <p:tag name="KSO_WM_TEMPLATE_CATEGORY" val="custom"/>
  <p:tag name="KSO_WM_TEMPLATE_INDEX" val="20184242"/>
</p:tagLst>
</file>

<file path=ppt/tags/tag9.xml><?xml version="1.0" encoding="utf-8"?>
<p:tagLst xmlns:p="http://schemas.openxmlformats.org/presentationml/2006/main">
  <p:tag name="KSO_WM_BEAUTIFY_FLAG" val="#wm#"/>
  <p:tag name="KSO_WM_TEMPLATE_CATEGORY" val="custom"/>
  <p:tag name="KSO_WM_TEMPLATE_INDEX" val="20184242"/>
</p:tagLst>
</file>

<file path=ppt/tags/tag90.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a"/>
  <p:tag name="KSO_WM_UNIT_INDEX" val="1"/>
  <p:tag name="KSO_WM_UNIT_LAYERLEVEL" val="1"/>
  <p:tag name="KSO_WM_UNIT_VALUE" val="17"/>
  <p:tag name="KSO_WM_UNIT_ISCONTENTSTITLE" val="0"/>
  <p:tag name="KSO_WM_UNIT_HIGHLIGHT" val="0"/>
  <p:tag name="KSO_WM_UNIT_COMPATIBLE" val="0"/>
  <p:tag name="KSO_WM_UNIT_CLEAR" val="0"/>
  <p:tag name="KSO_WM_UNIT_PRESET_TEXT_INDEX" val="3"/>
  <p:tag name="KSO_WM_UNIT_PRESET_TEXT_LEN" val="17"/>
  <p:tag name="KSO_WM_DIAGRAM_GROUP_CODE" val="l1_1"/>
  <p:tag name="KSO_WM_UNIT_ID" val="custom20184242_6*a*1"/>
  <p:tag name="KSO_WM_UNIT_TEXT_FILL_FORE_SCHEMECOLOR_INDEX" val="7"/>
  <p:tag name="KSO_WM_UNIT_TEXT_FILL_TYPE" val="1"/>
  <p:tag name="KSO_WM_UNIT_USESOURCEFORMAT_APPLY" val="1"/>
</p:tagLst>
</file>

<file path=ppt/tags/tag91.xml><?xml version="1.0" encoding="utf-8"?>
<p:tagLst xmlns:p="http://schemas.openxmlformats.org/presentationml/2006/main">
  <p:tag name="KSO_WM_DIAGRAM_GROUP_CODE" val="n1_1"/>
  <p:tag name="KSO_WM_TAG_VERSION" val="1.0"/>
  <p:tag name="KSO_WM_BEAUTIFY_FLAG" val="#wm#"/>
  <p:tag name="KSO_WM_UNIT_TYPE" val="i"/>
  <p:tag name="KSO_WM_UNIT_ID" val="custom20184242_16*i*10"/>
  <p:tag name="KSO_WM_TEMPLATE_CATEGORY" val="custom"/>
  <p:tag name="KSO_WM_TEMPLATE_INDEX" val="20184242"/>
  <p:tag name="KSO_WM_UNIT_INDEX" val="10"/>
  <p:tag name="KSO_WM_UNIT_FILL_FORE_SCHEMECOLOR_INDEX" val="6"/>
  <p:tag name="KSO_WM_UNIT_FILL_TYPE" val="1"/>
  <p:tag name="KSO_WM_UNIT_TEXT_FILL_FORE_SCHEMECOLOR_INDEX" val="2"/>
  <p:tag name="KSO_WM_UNIT_TEXT_FILL_TYPE" val="1"/>
  <p:tag name="KSO_WM_UNIT_USESOURCEFORMAT_APPLY" val="1"/>
</p:tagLst>
</file>

<file path=ppt/tags/tag92.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f"/>
  <p:tag name="KSO_WM_UNIT_INDEX" val="1"/>
  <p:tag name="KSO_WM_UNIT_LAYERLEVEL" val="1"/>
  <p:tag name="KSO_WM_UNIT_VALUE" val="36"/>
  <p:tag name="KSO_WM_UNIT_HIGHLIGHT" val="0"/>
  <p:tag name="KSO_WM_UNIT_COMPATIBLE" val="0"/>
  <p:tag name="KSO_WM_UNIT_CLEAR" val="0"/>
  <p:tag name="KSO_WM_UNIT_PRESET_TEXT_INDEX" val="4"/>
  <p:tag name="KSO_WM_UNIT_PRESET_TEXT_LEN" val="57"/>
  <p:tag name="KSO_WM_DIAGRAM_GROUP_CODE" val="l1_1"/>
  <p:tag name="KSO_WM_UNIT_ID" val="custom20184242_6*f*1"/>
  <p:tag name="KSO_WM_UNIT_TEXT_FILL_FORE_SCHEMECOLOR_INDEX" val="13"/>
  <p:tag name="KSO_WM_UNIT_TEXT_FILL_TYPE" val="1"/>
  <p:tag name="KSO_WM_UNIT_USESOURCEFORMAT_APPLY" val="1"/>
</p:tagLst>
</file>

<file path=ppt/tags/tag93.xml><?xml version="1.0" encoding="utf-8"?>
<p:tagLst xmlns:p="http://schemas.openxmlformats.org/presentationml/2006/main">
  <p:tag name="KSO_WM_BEAUTIFY_FLAG" val="#wm#"/>
  <p:tag name="KSO_WM_TEMPLATE_CATEGORY" val="custom"/>
  <p:tag name="KSO_WM_TEMPLATE_INDEX" val="20184242"/>
</p:tagLst>
</file>

<file path=ppt/tags/tag94.xml><?xml version="1.0" encoding="utf-8"?>
<p:tagLst xmlns:p="http://schemas.openxmlformats.org/presentationml/2006/main">
  <p:tag name="KSO_WM_BEAUTIFY_FLAG" val="#wm#"/>
  <p:tag name="KSO_WM_TEMPLATE_CATEGORY" val="custom"/>
  <p:tag name="KSO_WM_TEMPLATE_INDEX" val="20184242"/>
</p:tagLst>
</file>

<file path=ppt/tags/tag95.xml><?xml version="1.0" encoding="utf-8"?>
<p:tagLst xmlns:p="http://schemas.openxmlformats.org/presentationml/2006/main">
  <p:tag name="KSO_WM_MEDIACOVER_FLAG" val="1"/>
  <p:tag name="KSO_WM_UNIT_MEDIACOVER_BTN_STATE" val="1"/>
  <p:tag name="KSO_WM_UNIT_MEDIACOVER_BTNRECT" val="8354*3738*780*78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96.xml><?xml version="1.0" encoding="utf-8"?>
<p:tagLst xmlns:p="http://schemas.openxmlformats.org/presentationml/2006/main">
  <p:tag name="KSO_WM_BEAUTIFY_FLAG" val="#wm#"/>
  <p:tag name="KSO_WM_TEMPLATE_CATEGORY" val="custom"/>
  <p:tag name="KSO_WM_TEMPLATE_INDEX" val="20184242"/>
</p:tagLst>
</file>

<file path=ppt/tags/tag97.xml><?xml version="1.0" encoding="utf-8"?>
<p:tagLst xmlns:p="http://schemas.openxmlformats.org/presentationml/2006/main">
  <p:tag name="KSO_WM_TEMPLATE_CATEGORY" val="custom"/>
  <p:tag name="KSO_WM_TEMPLATE_INDEX" val="20184242"/>
  <p:tag name="KSO_WM_TAG_VERSION" val="1.0"/>
  <p:tag name="KSO_WM_BEAUTIFY_FLAG" val="#wm#"/>
  <p:tag name="KSO_WM_UNIT_TYPE" val="a"/>
  <p:tag name="KSO_WM_UNIT_INDEX" val="1"/>
  <p:tag name="KSO_WM_UNIT_LAYERLEVEL" val="1"/>
  <p:tag name="KSO_WM_UNIT_VALUE" val="22"/>
  <p:tag name="KSO_WM_UNIT_ISCONTENTSTITLE" val="0"/>
  <p:tag name="KSO_WM_UNIT_HIGHLIGHT" val="0"/>
  <p:tag name="KSO_WM_UNIT_COMPATIBLE" val="0"/>
  <p:tag name="KSO_WM_UNIT_CLEAR" val="0"/>
  <p:tag name="KSO_WM_UNIT_ID" val="custom20184242_28*a*1"/>
  <p:tag name="KSO_WM_UNIT_PRESET_TEXT" val="THANKS!"/>
</p:tagLst>
</file>

<file path=ppt/tags/tag98.xml><?xml version="1.0" encoding="utf-8"?>
<p:tagLst xmlns:p="http://schemas.openxmlformats.org/presentationml/2006/main">
  <p:tag name="KSO_WM_TAG_VERSION" val="1.0"/>
  <p:tag name="KSO_WM_SLIDE_ITEM_CNT" val="1"/>
  <p:tag name="KSO_WM_SLIDE_LAYOUT" val="a"/>
  <p:tag name="KSO_WM_SLIDE_LAYOUT_CNT" val="1"/>
  <p:tag name="KSO_WM_SLIDE_TYPE" val="endPage"/>
  <p:tag name="KSO_WM_BEAUTIFY_FLAG" val="#wm#"/>
  <p:tag name="KSO_WM_COMBINE_RELATE_SLIDE_ID" val="background20181095_18"/>
  <p:tag name="KSO_WM_TEMPLATE_CATEGORY" val="custom"/>
  <p:tag name="KSO_WM_TEMPLATE_INDEX" val="20184242"/>
  <p:tag name="KSO_WM_SLIDE_ID" val="custom20184242_28"/>
  <p:tag name="KSO_WM_SLIDE_INDEX" val="28"/>
  <p:tag name="KSO_WM_TEMPLATE_SUBCATEGORY" val="combine"/>
  <p:tag name="KSO_WM_SLIDE_SUBTYPE" val="pureTxt"/>
</p:tagLst>
</file>

<file path=ppt/theme/theme1.xml><?xml version="1.0" encoding="utf-8"?>
<a:theme xmlns:a="http://schemas.openxmlformats.org/drawingml/2006/main" name="Office 主题">
  <a:themeElements>
    <a:clrScheme name="自定义 120">
      <a:dk1>
        <a:srgbClr val="000000"/>
      </a:dk1>
      <a:lt1>
        <a:srgbClr val="FFFFFF"/>
      </a:lt1>
      <a:dk2>
        <a:srgbClr val="000000"/>
      </a:dk2>
      <a:lt2>
        <a:srgbClr val="FFFFFF"/>
      </a:lt2>
      <a:accent1>
        <a:srgbClr val="FF3D55"/>
      </a:accent1>
      <a:accent2>
        <a:srgbClr val="FFCC00"/>
      </a:accent2>
      <a:accent3>
        <a:srgbClr val="3C6ABF"/>
      </a:accent3>
      <a:accent4>
        <a:srgbClr val="0F395F"/>
      </a:accent4>
      <a:accent5>
        <a:srgbClr val="4472C4"/>
      </a:accent5>
      <a:accent6>
        <a:srgbClr val="DDDDD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5424</Words>
  <Application>WPS 演示</Application>
  <PresentationFormat>宽屏</PresentationFormat>
  <Paragraphs>265</Paragraphs>
  <Slides>20</Slides>
  <Notes>4</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20</vt:i4>
      </vt:variant>
    </vt:vector>
  </HeadingPairs>
  <TitlesOfParts>
    <vt:vector size="36" baseType="lpstr">
      <vt:lpstr>Arial</vt:lpstr>
      <vt:lpstr>宋体</vt:lpstr>
      <vt:lpstr>Wingdings</vt:lpstr>
      <vt:lpstr>黑体</vt:lpstr>
      <vt:lpstr>Bodoni MT Black</vt:lpstr>
      <vt:lpstr>Times New Roman</vt:lpstr>
      <vt:lpstr>Tempus Sans ITC</vt:lpstr>
      <vt:lpstr>幼圆</vt:lpstr>
      <vt:lpstr>等线</vt:lpstr>
      <vt:lpstr>Calibri</vt:lpstr>
      <vt:lpstr>微软雅黑</vt:lpstr>
      <vt:lpstr>Arial Unicode MS</vt:lpstr>
      <vt:lpstr>HelveticaNeue</vt:lpstr>
      <vt:lpstr>NumberOnly</vt:lpstr>
      <vt:lpstr>华文新魏</vt:lpstr>
      <vt:lpstr>Office 主题</vt:lpstr>
      <vt:lpstr>PowerPoint 演示文稿</vt:lpstr>
      <vt:lpstr>B3U3 Diverse Cultures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The challenges</vt:lpstr>
      <vt:lpstr>PowerPoint 演示文稿</vt:lpstr>
      <vt:lpstr>PowerPoint 演示文稿</vt:lpstr>
      <vt:lpstr>PowerPoint 演示文稿</vt:lpstr>
      <vt:lpstr>Embrace the diversity!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bravolily</dc:creator>
  <cp:lastModifiedBy>南山有谷堆</cp:lastModifiedBy>
  <cp:revision>171</cp:revision>
  <dcterms:created xsi:type="dcterms:W3CDTF">2019-06-19T02:08:00Z</dcterms:created>
  <dcterms:modified xsi:type="dcterms:W3CDTF">2021-05-13T02:57:45Z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y fmtid="{D5CDD505-2E9C-101B-9397-08002B2CF9AE}" pid="3" name="ICV">
    <vt:lpwstr>810B2E3C99FD422B892E03B1531C5169</vt:lpwstr>
  </property>
</Properties>
</file>