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1316" r:id="rId3"/>
    <p:sldId id="258" r:id="rId4"/>
    <p:sldId id="257" r:id="rId5"/>
    <p:sldId id="259" r:id="rId6"/>
    <p:sldId id="260" r:id="rId7"/>
    <p:sldId id="316" r:id="rId8"/>
    <p:sldId id="971" r:id="rId10"/>
    <p:sldId id="318" r:id="rId11"/>
    <p:sldId id="319" r:id="rId12"/>
    <p:sldId id="973" r:id="rId13"/>
    <p:sldId id="972" r:id="rId14"/>
    <p:sldId id="980" r:id="rId15"/>
    <p:sldId id="982" r:id="rId16"/>
    <p:sldId id="981" r:id="rId17"/>
    <p:sldId id="983" r:id="rId18"/>
    <p:sldId id="984" r:id="rId19"/>
    <p:sldId id="325" r:id="rId20"/>
    <p:sldId id="321" r:id="rId21"/>
    <p:sldId id="1220" r:id="rId22"/>
    <p:sldId id="1218" r:id="rId23"/>
    <p:sldId id="334" r:id="rId24"/>
    <p:sldId id="986" r:id="rId25"/>
    <p:sldId id="328" r:id="rId26"/>
    <p:sldId id="336" r:id="rId27"/>
    <p:sldId id="337" r:id="rId28"/>
    <p:sldId id="338" r:id="rId29"/>
    <p:sldId id="329" r:id="rId30"/>
    <p:sldId id="987" r:id="rId31"/>
    <p:sldId id="1077" r:id="rId32"/>
    <p:sldId id="344" r:id="rId33"/>
    <p:sldId id="330" r:id="rId34"/>
    <p:sldId id="518" r:id="rId35"/>
    <p:sldId id="519" r:id="rId36"/>
    <p:sldId id="699" r:id="rId37"/>
    <p:sldId id="764" r:id="rId38"/>
    <p:sldId id="347" r:id="rId39"/>
    <p:sldId id="349" r:id="rId40"/>
    <p:sldId id="352" r:id="rId41"/>
    <p:sldId id="350" r:id="rId42"/>
    <p:sldId id="351" r:id="rId43"/>
    <p:sldId id="361" r:id="rId44"/>
    <p:sldId id="362" r:id="rId45"/>
    <p:sldId id="363" r:id="rId46"/>
    <p:sldId id="364" r:id="rId47"/>
    <p:sldId id="366" r:id="rId48"/>
    <p:sldId id="367" r:id="rId49"/>
    <p:sldId id="368" r:id="rId50"/>
    <p:sldId id="353" r:id="rId51"/>
    <p:sldId id="649" r:id="rId52"/>
    <p:sldId id="356" r:id="rId53"/>
    <p:sldId id="358" r:id="rId54"/>
    <p:sldId id="369" r:id="rId55"/>
    <p:sldId id="373" r:id="rId56"/>
    <p:sldId id="988" r:id="rId57"/>
    <p:sldId id="992" r:id="rId58"/>
    <p:sldId id="1159" r:id="rId59"/>
    <p:sldId id="1160" r:id="rId60"/>
    <p:sldId id="1161" r:id="rId61"/>
    <p:sldId id="1162" r:id="rId62"/>
    <p:sldId id="1157" r:id="rId63"/>
    <p:sldId id="1001" r:id="rId64"/>
    <p:sldId id="999" r:id="rId65"/>
    <p:sldId id="1000" r:id="rId66"/>
    <p:sldId id="1002" r:id="rId67"/>
    <p:sldId id="1003" r:id="rId68"/>
    <p:sldId id="1004" r:id="rId69"/>
    <p:sldId id="1158" r:id="rId70"/>
    <p:sldId id="997" r:id="rId71"/>
    <p:sldId id="998" r:id="rId72"/>
    <p:sldId id="993" r:id="rId73"/>
    <p:sldId id="994" r:id="rId74"/>
    <p:sldId id="995" r:id="rId75"/>
    <p:sldId id="996" r:id="rId76"/>
    <p:sldId id="1005" r:id="rId77"/>
    <p:sldId id="1006" r:id="rId78"/>
    <p:sldId id="1007" r:id="rId79"/>
    <p:sldId id="1008" r:id="rId80"/>
    <p:sldId id="1009" r:id="rId81"/>
    <p:sldId id="1010" r:id="rId82"/>
    <p:sldId id="1011" r:id="rId83"/>
    <p:sldId id="1012" r:id="rId84"/>
    <p:sldId id="1014" r:id="rId85"/>
    <p:sldId id="989" r:id="rId86"/>
    <p:sldId id="438" r:id="rId87"/>
    <p:sldId id="419" r:id="rId88"/>
    <p:sldId id="420" r:id="rId89"/>
    <p:sldId id="421" r:id="rId90"/>
    <p:sldId id="422" r:id="rId91"/>
    <p:sldId id="423" r:id="rId92"/>
    <p:sldId id="424" r:id="rId93"/>
    <p:sldId id="430" r:id="rId94"/>
    <p:sldId id="431" r:id="rId95"/>
    <p:sldId id="477" r:id="rId96"/>
    <p:sldId id="499" r:id="rId97"/>
    <p:sldId id="359" r:id="rId98"/>
    <p:sldId id="370" r:id="rId99"/>
    <p:sldId id="479" r:id="rId100"/>
    <p:sldId id="480" r:id="rId101"/>
    <p:sldId id="481" r:id="rId102"/>
    <p:sldId id="483" r:id="rId103"/>
    <p:sldId id="372" r:id="rId104"/>
    <p:sldId id="482" r:id="rId105"/>
    <p:sldId id="492" r:id="rId106"/>
    <p:sldId id="648" r:id="rId107"/>
    <p:sldId id="493" r:id="rId108"/>
    <p:sldId id="494" r:id="rId109"/>
    <p:sldId id="495" r:id="rId110"/>
    <p:sldId id="496" r:id="rId111"/>
    <p:sldId id="498" r:id="rId112"/>
    <p:sldId id="497" r:id="rId113"/>
    <p:sldId id="1016" r:id="rId114"/>
    <p:sldId id="1018" r:id="rId115"/>
    <p:sldId id="1019" r:id="rId116"/>
    <p:sldId id="293" r:id="rId11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kyUser" initials="S" lastIdx="1" clrIdx="0"/>
  <p:cmAuthor id="7" name="雨林木风" initials="雨" lastIdx="10" clrIdx="0"/>
  <p:cmAuthor id="1" name="PPTer_Tang" initials="P" lastIdx="1" clrIdx="0"/>
  <p:cmAuthor id="8" name="未知用户1" initials="未" lastIdx="0" clrIdx="0"/>
  <p:cmAuthor id="2" name="赵秀丽" initials="赵" lastIdx="1" clrIdx="0"/>
  <p:cmAuthor id="9" name="微软用户" initials="微" lastIdx="0" clrIdx="0"/>
  <p:cmAuthor id="3" name="admin" initials="a" lastIdx="1" clrIdx="0"/>
  <p:cmAuthor id="10" name="作者" initials="作" lastIdx="0" clrIdx="1"/>
  <p:cmAuthor id="4" name="dell" initials="d" lastIdx="1" clrIdx="2"/>
  <p:cmAuthor id="5" name="Administrator" initials="A" lastIdx="4" clrIdx="4"/>
  <p:cmAuthor id="6" name="lenovo" initials="l"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E2E3"/>
    <a:srgbClr val="337FCE"/>
    <a:srgbClr val="2F7BC7"/>
    <a:srgbClr val="59C127"/>
    <a:srgbClr val="4EB71C"/>
    <a:srgbClr val="50BE20"/>
    <a:srgbClr val="226BC1"/>
    <a:srgbClr val="175FB4"/>
    <a:srgbClr val="45B314"/>
    <a:srgbClr val="44B3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2" autoAdjust="0"/>
    <p:restoredTop sz="94660"/>
  </p:normalViewPr>
  <p:slideViewPr>
    <p:cSldViewPr snapToGrid="0">
      <p:cViewPr varScale="1">
        <p:scale>
          <a:sx n="89" d="100"/>
          <a:sy n="89" d="100"/>
        </p:scale>
        <p:origin x="213"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6.xml"/><Relationship Id="rId98" Type="http://schemas.openxmlformats.org/officeDocument/2006/relationships/slide" Target="slides/slide95.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notesMaster" Target="notesMasters/notesMaster1.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6.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5.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4.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1" Type="http://schemas.openxmlformats.org/officeDocument/2006/relationships/commentAuthors" Target="commentAuthors.xml"/><Relationship Id="rId120" Type="http://schemas.openxmlformats.org/officeDocument/2006/relationships/tableStyles" Target="tableStyles.xml"/><Relationship Id="rId12" Type="http://schemas.openxmlformats.org/officeDocument/2006/relationships/slide" Target="slides/slide9.xml"/><Relationship Id="rId119" Type="http://schemas.openxmlformats.org/officeDocument/2006/relationships/viewProps" Target="viewProps.xml"/><Relationship Id="rId118" Type="http://schemas.openxmlformats.org/officeDocument/2006/relationships/presProps" Target="presProps.xml"/><Relationship Id="rId117" Type="http://schemas.openxmlformats.org/officeDocument/2006/relationships/slide" Target="slides/slide114.xml"/><Relationship Id="rId116" Type="http://schemas.openxmlformats.org/officeDocument/2006/relationships/slide" Target="slides/slide113.xml"/><Relationship Id="rId115" Type="http://schemas.openxmlformats.org/officeDocument/2006/relationships/slide" Target="slides/slide112.xml"/><Relationship Id="rId114" Type="http://schemas.openxmlformats.org/officeDocument/2006/relationships/slide" Target="slides/slide111.xml"/><Relationship Id="rId113" Type="http://schemas.openxmlformats.org/officeDocument/2006/relationships/slide" Target="slides/slide110.xml"/><Relationship Id="rId112" Type="http://schemas.openxmlformats.org/officeDocument/2006/relationships/slide" Target="slides/slide109.xml"/><Relationship Id="rId111" Type="http://schemas.openxmlformats.org/officeDocument/2006/relationships/slide" Target="slides/slide108.xml"/><Relationship Id="rId110" Type="http://schemas.openxmlformats.org/officeDocument/2006/relationships/slide" Target="slides/slide107.xml"/><Relationship Id="rId11" Type="http://schemas.openxmlformats.org/officeDocument/2006/relationships/slide" Target="slides/slide8.xml"/><Relationship Id="rId109" Type="http://schemas.openxmlformats.org/officeDocument/2006/relationships/slide" Target="slides/slide106.xml"/><Relationship Id="rId108" Type="http://schemas.openxmlformats.org/officeDocument/2006/relationships/slide" Target="slides/slide105.xml"/><Relationship Id="rId107" Type="http://schemas.openxmlformats.org/officeDocument/2006/relationships/slide" Target="slides/slide104.xml"/><Relationship Id="rId106" Type="http://schemas.openxmlformats.org/officeDocument/2006/relationships/slide" Target="slides/slide103.xml"/><Relationship Id="rId105" Type="http://schemas.openxmlformats.org/officeDocument/2006/relationships/slide" Target="slides/slide102.xml"/><Relationship Id="rId104" Type="http://schemas.openxmlformats.org/officeDocument/2006/relationships/slide" Target="slides/slide101.xml"/><Relationship Id="rId103" Type="http://schemas.openxmlformats.org/officeDocument/2006/relationships/slide" Target="slides/slide100.xml"/><Relationship Id="rId102" Type="http://schemas.openxmlformats.org/officeDocument/2006/relationships/slide" Target="slides/slide99.xml"/><Relationship Id="rId101" Type="http://schemas.openxmlformats.org/officeDocument/2006/relationships/slide" Target="slides/slide98.xml"/><Relationship Id="rId100" Type="http://schemas.openxmlformats.org/officeDocument/2006/relationships/slide" Target="slides/slide97.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3.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3.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5.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5.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6.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8.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创新！！！！！！！</a:t>
            </a:r>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不是特别</a:t>
            </a:r>
            <a:r>
              <a:rPr lang="en-US" altLang="zh-CN"/>
              <a:t>“</a:t>
            </a:r>
            <a:r>
              <a:rPr lang="zh-CN" altLang="en-US"/>
              <a:t>时事</a:t>
            </a:r>
            <a:r>
              <a:rPr lang="en-US" altLang="zh-CN"/>
              <a:t>”</a:t>
            </a:r>
            <a:endParaRPr lang="en-US"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不是特别</a:t>
            </a:r>
            <a:r>
              <a:rPr lang="en-US" altLang="zh-CN"/>
              <a:t>“</a:t>
            </a:r>
            <a:r>
              <a:rPr lang="zh-CN" altLang="en-US"/>
              <a:t>时事</a:t>
            </a:r>
            <a:r>
              <a:rPr lang="en-US" altLang="zh-CN"/>
              <a:t>”</a:t>
            </a:r>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65EF13BF-BCEB-474E-9B92-ECC4D104967C}" type="slidenum">
              <a:rPr lang="zh-CN" altLang="en-US" smtClean="0">
                <a:latin typeface="Calibri" panose="020F0502020204030204" charset="0"/>
              </a:rPr>
            </a:fld>
            <a:endParaRPr lang="zh-CN" altLang="en-US">
              <a:latin typeface="Calibri" panose="020F050202020403020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65EF13BF-BCEB-474E-9B92-ECC4D104967C}" type="slidenum">
              <a:rPr lang="zh-CN" altLang="en-US" smtClean="0">
                <a:latin typeface="Calibri" panose="020F0502020204030204" charset="0"/>
              </a:rPr>
            </a:fld>
            <a:endParaRPr lang="zh-CN" altLang="en-US">
              <a:latin typeface="Calibri" panose="020F050202020403020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幻灯片图像占位符 1"/>
          <p:cNvSpPr>
            <a:spLocks noGrp="1" noRot="1" noChangeAspect="1" noTextEdit="1"/>
          </p:cNvSpPr>
          <p:nvPr>
            <p:ph type="sldImg"/>
          </p:nvPr>
        </p:nvSpPr>
        <p:spPr/>
      </p:sp>
      <p:sp>
        <p:nvSpPr>
          <p:cNvPr id="19458" name="备注占位符 2"/>
          <p:cNvSpPr>
            <a:spLocks noGrp="1"/>
          </p:cNvSpPr>
          <p:nvPr>
            <p:ph type="body"/>
          </p:nvPr>
        </p:nvSpPr>
        <p:spPr/>
        <p:txBody>
          <a:bodyPr wrap="square" lIns="91440" tIns="45720" rIns="91440" bIns="45720" anchor="t"/>
          <a:lstStyle/>
          <a:p>
            <a:pPr lvl="0"/>
            <a:r>
              <a:rPr lang="zh-CN" altLang="en-US" dirty="0"/>
              <a:t>这块要讲一下修辞手法</a:t>
            </a:r>
            <a:endParaRPr lang="zh-CN" altLang="en-US" dirty="0"/>
          </a:p>
        </p:txBody>
      </p:sp>
      <p:sp>
        <p:nvSpPr>
          <p:cNvPr id="19459"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algn="r"/>
            <a:fld id="{9A0DB2DC-4C9A-4742-B13C-FB6460FD3503}" type="slidenum">
              <a:rPr lang="zh-CN" altLang="en-US" sz="1200" b="0" dirty="0"/>
            </a:fld>
            <a:endParaRPr lang="zh-CN" altLang="en-US" sz="1200" b="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sym typeface="+mn-ea"/>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虽然我们的要求没有这么高，但也可以用得上，也是向读后续写的过渡</a:t>
            </a:r>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a:t>5:03</a:t>
            </a: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b="1">
                <a:solidFill>
                  <a:srgbClr val="FF0000"/>
                </a:solidFill>
                <a:latin typeface="华文楷体" panose="02010600040101010101" pitchFamily="2" charset="-122"/>
                <a:ea typeface="华文楷体" panose="02010600040101010101" pitchFamily="2" charset="-122"/>
                <a:cs typeface="华文楷体" panose="02010600040101010101" pitchFamily="2" charset="-122"/>
                <a:sym typeface="+mn-ea"/>
              </a:rPr>
              <a:t>秋游，去农场干活行不行？</a:t>
            </a:r>
            <a:endParaRPr lang="zh-CN" altLang="en-US" b="1">
              <a:solidFill>
                <a:srgbClr val="FF0000"/>
              </a:solidFill>
              <a:latin typeface="华文楷体" panose="02010600040101010101" pitchFamily="2" charset="-122"/>
              <a:ea typeface="华文楷体" panose="02010600040101010101" pitchFamily="2" charset="-122"/>
              <a:cs typeface="华文楷体" panose="02010600040101010101" pitchFamily="2" charset="-122"/>
            </a:endParaRPr>
          </a:p>
          <a:p>
            <a:r>
              <a:rPr lang="zh-CN" altLang="en-US" b="1">
                <a:solidFill>
                  <a:srgbClr val="FF0000"/>
                </a:solidFill>
                <a:latin typeface="华文楷体" panose="02010600040101010101" pitchFamily="2" charset="-122"/>
                <a:ea typeface="华文楷体" panose="02010600040101010101" pitchFamily="2" charset="-122"/>
                <a:cs typeface="华文楷体" panose="02010600040101010101" pitchFamily="2" charset="-122"/>
                <a:sym typeface="+mn-ea"/>
              </a:rPr>
              <a:t>有利于审题</a:t>
            </a:r>
            <a:r>
              <a:rPr lang="en-US" altLang="zh-CN" b="1">
                <a:solidFill>
                  <a:srgbClr val="FF0000"/>
                </a:solidFill>
                <a:latin typeface="华文楷体" panose="02010600040101010101" pitchFamily="2" charset="-122"/>
                <a:ea typeface="华文楷体" panose="02010600040101010101" pitchFamily="2" charset="-122"/>
                <a:cs typeface="华文楷体" panose="02010600040101010101" pitchFamily="2" charset="-122"/>
                <a:sym typeface="+mn-ea"/>
              </a:rPr>
              <a:t>——</a:t>
            </a:r>
            <a:r>
              <a:rPr lang="zh-CN" altLang="en-US" b="1">
                <a:solidFill>
                  <a:srgbClr val="FF0000"/>
                </a:solidFill>
                <a:latin typeface="华文楷体" panose="02010600040101010101" pitchFamily="2" charset="-122"/>
                <a:ea typeface="华文楷体" panose="02010600040101010101" pitchFamily="2" charset="-122"/>
                <a:cs typeface="华文楷体" panose="02010600040101010101" pitchFamily="2" charset="-122"/>
                <a:sym typeface="+mn-ea"/>
              </a:rPr>
              <a:t>给我们提供了角度。</a:t>
            </a:r>
            <a:endParaRPr lang="zh-CN" altLang="en-US" b="1">
              <a:solidFill>
                <a:srgbClr val="FF0000"/>
              </a:solidFill>
              <a:latin typeface="华文楷体" panose="02010600040101010101" pitchFamily="2" charset="-122"/>
              <a:ea typeface="华文楷体" panose="02010600040101010101" pitchFamily="2" charset="-122"/>
              <a:cs typeface="华文楷体" panose="02010600040101010101" pitchFamily="2" charset="-122"/>
            </a:endParaRPr>
          </a:p>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b="1">
                <a:solidFill>
                  <a:srgbClr val="FF0000"/>
                </a:solidFill>
                <a:latin typeface="华文楷体" panose="02010600040101010101" pitchFamily="2" charset="-122"/>
                <a:ea typeface="华文楷体" panose="02010600040101010101" pitchFamily="2" charset="-122"/>
                <a:cs typeface="华文楷体" panose="02010600040101010101" pitchFamily="2" charset="-122"/>
                <a:sym typeface="+mn-ea"/>
              </a:rPr>
              <a:t>秋游，去农场干活行不行？</a:t>
            </a:r>
            <a:endParaRPr lang="zh-CN" altLang="en-US" b="1">
              <a:solidFill>
                <a:srgbClr val="FF0000"/>
              </a:solidFill>
              <a:latin typeface="华文楷体" panose="02010600040101010101" pitchFamily="2" charset="-122"/>
              <a:ea typeface="华文楷体" panose="02010600040101010101" pitchFamily="2" charset="-122"/>
              <a:cs typeface="华文楷体" panose="02010600040101010101" pitchFamily="2" charset="-122"/>
            </a:endParaRPr>
          </a:p>
          <a:p>
            <a:r>
              <a:rPr lang="zh-CN" altLang="en-US" b="1">
                <a:solidFill>
                  <a:srgbClr val="FF0000"/>
                </a:solidFill>
                <a:latin typeface="华文楷体" panose="02010600040101010101" pitchFamily="2" charset="-122"/>
                <a:ea typeface="华文楷体" panose="02010600040101010101" pitchFamily="2" charset="-122"/>
                <a:cs typeface="华文楷体" panose="02010600040101010101" pitchFamily="2" charset="-122"/>
                <a:sym typeface="+mn-ea"/>
              </a:rPr>
              <a:t>有利于审题</a:t>
            </a:r>
            <a:r>
              <a:rPr lang="en-US" altLang="zh-CN" b="1">
                <a:solidFill>
                  <a:srgbClr val="FF0000"/>
                </a:solidFill>
                <a:latin typeface="华文楷体" panose="02010600040101010101" pitchFamily="2" charset="-122"/>
                <a:ea typeface="华文楷体" panose="02010600040101010101" pitchFamily="2" charset="-122"/>
                <a:cs typeface="华文楷体" panose="02010600040101010101" pitchFamily="2" charset="-122"/>
                <a:sym typeface="+mn-ea"/>
              </a:rPr>
              <a:t>——</a:t>
            </a:r>
            <a:r>
              <a:rPr lang="zh-CN" altLang="en-US" b="1">
                <a:solidFill>
                  <a:srgbClr val="FF0000"/>
                </a:solidFill>
                <a:latin typeface="华文楷体" panose="02010600040101010101" pitchFamily="2" charset="-122"/>
                <a:ea typeface="华文楷体" panose="02010600040101010101" pitchFamily="2" charset="-122"/>
                <a:cs typeface="华文楷体" panose="02010600040101010101" pitchFamily="2" charset="-122"/>
                <a:sym typeface="+mn-ea"/>
              </a:rPr>
              <a:t>给我们提供了角度。</a:t>
            </a:r>
            <a:endParaRPr lang="zh-CN" altLang="en-US" b="1">
              <a:solidFill>
                <a:srgbClr val="FF0000"/>
              </a:solidFill>
              <a:latin typeface="华文楷体" panose="02010600040101010101" pitchFamily="2" charset="-122"/>
              <a:ea typeface="华文楷体" panose="02010600040101010101" pitchFamily="2" charset="-122"/>
              <a:cs typeface="华文楷体" panose="02010600040101010101" pitchFamily="2" charset="-122"/>
            </a:endParaRPr>
          </a:p>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E237CC28-3019-42C2-9823-43814BAC706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CAD3191-FBB8-4069-9CA7-08D200DCF67D}"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E237CC28-3019-42C2-9823-43814BAC706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CAD3191-FBB8-4069-9CA7-08D200DCF67D}"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E237CC28-3019-42C2-9823-43814BAC706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CAD3191-FBB8-4069-9CA7-08D200DCF67D}"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656203" y="2420673"/>
            <a:ext cx="2370682" cy="2377051"/>
          </a:xfrm>
          <a:custGeom>
            <a:avLst/>
            <a:gdLst>
              <a:gd name="connsiteX0" fmla="*/ 1081685 w 2370682"/>
              <a:gd name="connsiteY0" fmla="*/ 321 h 2377051"/>
              <a:gd name="connsiteX1" fmla="*/ 1252147 w 2370682"/>
              <a:gd name="connsiteY1" fmla="*/ 61218 h 2377051"/>
              <a:gd name="connsiteX2" fmla="*/ 2245839 w 2370682"/>
              <a:gd name="connsiteY2" fmla="*/ 800414 h 2377051"/>
              <a:gd name="connsiteX3" fmla="*/ 2309465 w 2370682"/>
              <a:gd name="connsiteY3" fmla="*/ 1233648 h 2377051"/>
              <a:gd name="connsiteX4" fmla="*/ 1551771 w 2370682"/>
              <a:gd name="connsiteY4" fmla="*/ 2252208 h 2377051"/>
              <a:gd name="connsiteX5" fmla="*/ 1118537 w 2370682"/>
              <a:gd name="connsiteY5" fmla="*/ 2315834 h 2377051"/>
              <a:gd name="connsiteX6" fmla="*/ 124844 w 2370682"/>
              <a:gd name="connsiteY6" fmla="*/ 1576638 h 2377051"/>
              <a:gd name="connsiteX7" fmla="*/ 61218 w 2370682"/>
              <a:gd name="connsiteY7" fmla="*/ 1143404 h 2377051"/>
              <a:gd name="connsiteX8" fmla="*/ 818912 w 2370682"/>
              <a:gd name="connsiteY8" fmla="*/ 124844 h 2377051"/>
              <a:gd name="connsiteX9" fmla="*/ 1081685 w 2370682"/>
              <a:gd name="connsiteY9" fmla="*/ 321 h 237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0682" h="2377051">
                <a:moveTo>
                  <a:pt x="1081685" y="321"/>
                </a:moveTo>
                <a:cubicBezTo>
                  <a:pt x="1141262" y="3029"/>
                  <a:pt x="1200695" y="22944"/>
                  <a:pt x="1252147" y="61218"/>
                </a:cubicBezTo>
                <a:lnTo>
                  <a:pt x="2245839" y="800414"/>
                </a:lnTo>
                <a:cubicBezTo>
                  <a:pt x="2383043" y="902478"/>
                  <a:pt x="2411529" y="1096445"/>
                  <a:pt x="2309465" y="1233648"/>
                </a:cubicBezTo>
                <a:lnTo>
                  <a:pt x="1551771" y="2252208"/>
                </a:lnTo>
                <a:cubicBezTo>
                  <a:pt x="1449707" y="2389412"/>
                  <a:pt x="1255740" y="2417898"/>
                  <a:pt x="1118537" y="2315834"/>
                </a:cubicBezTo>
                <a:lnTo>
                  <a:pt x="124844" y="1576638"/>
                </a:lnTo>
                <a:cubicBezTo>
                  <a:pt x="-12360" y="1474574"/>
                  <a:pt x="-40846" y="1280608"/>
                  <a:pt x="61218" y="1143404"/>
                </a:cubicBezTo>
                <a:lnTo>
                  <a:pt x="818912" y="124844"/>
                </a:lnTo>
                <a:cubicBezTo>
                  <a:pt x="882703" y="39092"/>
                  <a:pt x="982392" y="-4193"/>
                  <a:pt x="1081685" y="321"/>
                </a:cubicBez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4765430" y="3594466"/>
            <a:ext cx="2022631" cy="2049006"/>
          </a:xfrm>
          <a:custGeom>
            <a:avLst/>
            <a:gdLst>
              <a:gd name="connsiteX0" fmla="*/ 467047 w 2022631"/>
              <a:gd name="connsiteY0" fmla="*/ 594 h 2049006"/>
              <a:gd name="connsiteX1" fmla="*/ 529715 w 2022631"/>
              <a:gd name="connsiteY1" fmla="*/ 3060 h 2049006"/>
              <a:gd name="connsiteX2" fmla="*/ 1756111 w 2022631"/>
              <a:gd name="connsiteY2" fmla="*/ 175642 h 2049006"/>
              <a:gd name="connsiteX3" fmla="*/ 2019572 w 2022631"/>
              <a:gd name="connsiteY3" fmla="*/ 525397 h 2049006"/>
              <a:gd name="connsiteX4" fmla="*/ 1842671 w 2022631"/>
              <a:gd name="connsiteY4" fmla="*/ 1782486 h 2049006"/>
              <a:gd name="connsiteX5" fmla="*/ 1492916 w 2022631"/>
              <a:gd name="connsiteY5" fmla="*/ 2045947 h 2049006"/>
              <a:gd name="connsiteX6" fmla="*/ 266521 w 2022631"/>
              <a:gd name="connsiteY6" fmla="*/ 1873365 h 2049006"/>
              <a:gd name="connsiteX7" fmla="*/ 3060 w 2022631"/>
              <a:gd name="connsiteY7" fmla="*/ 1523611 h 2049006"/>
              <a:gd name="connsiteX8" fmla="*/ 179960 w 2022631"/>
              <a:gd name="connsiteY8" fmla="*/ 266522 h 2049006"/>
              <a:gd name="connsiteX9" fmla="*/ 467047 w 2022631"/>
              <a:gd name="connsiteY9" fmla="*/ 594 h 2049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22631" h="2049006">
                <a:moveTo>
                  <a:pt x="467047" y="594"/>
                </a:moveTo>
                <a:cubicBezTo>
                  <a:pt x="487581" y="-682"/>
                  <a:pt x="508548" y="82"/>
                  <a:pt x="529715" y="3060"/>
                </a:cubicBezTo>
                <a:lnTo>
                  <a:pt x="1756111" y="175642"/>
                </a:lnTo>
                <a:cubicBezTo>
                  <a:pt x="1925445" y="199471"/>
                  <a:pt x="2043401" y="356062"/>
                  <a:pt x="2019572" y="525397"/>
                </a:cubicBezTo>
                <a:lnTo>
                  <a:pt x="1842671" y="1782486"/>
                </a:lnTo>
                <a:cubicBezTo>
                  <a:pt x="1818842" y="1951820"/>
                  <a:pt x="1662251" y="2069776"/>
                  <a:pt x="1492916" y="2045947"/>
                </a:cubicBezTo>
                <a:lnTo>
                  <a:pt x="266521" y="1873365"/>
                </a:lnTo>
                <a:cubicBezTo>
                  <a:pt x="97186" y="1849536"/>
                  <a:pt x="-20770" y="1692945"/>
                  <a:pt x="3060" y="1523611"/>
                </a:cubicBezTo>
                <a:lnTo>
                  <a:pt x="179960" y="266522"/>
                </a:lnTo>
                <a:cubicBezTo>
                  <a:pt x="200811" y="118354"/>
                  <a:pt x="323307" y="9523"/>
                  <a:pt x="467047" y="594"/>
                </a:cubicBez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8113083" y="3406943"/>
            <a:ext cx="2229078" cy="2246989"/>
          </a:xfrm>
          <a:custGeom>
            <a:avLst/>
            <a:gdLst>
              <a:gd name="connsiteX0" fmla="*/ 1477732 w 2229078"/>
              <a:gd name="connsiteY0" fmla="*/ 196 h 2246989"/>
              <a:gd name="connsiteX1" fmla="*/ 1756117 w 2229078"/>
              <a:gd name="connsiteY1" fmla="*/ 199338 h 2246989"/>
              <a:gd name="connsiteX2" fmla="*/ 2208654 w 2229078"/>
              <a:gd name="connsiteY2" fmla="*/ 1385414 h 2246989"/>
              <a:gd name="connsiteX3" fmla="*/ 2029742 w 2229078"/>
              <a:gd name="connsiteY3" fmla="*/ 1785077 h 2246989"/>
              <a:gd name="connsiteX4" fmla="*/ 872625 w 2229078"/>
              <a:gd name="connsiteY4" fmla="*/ 2226565 h 2246989"/>
              <a:gd name="connsiteX5" fmla="*/ 472962 w 2229078"/>
              <a:gd name="connsiteY5" fmla="*/ 2047652 h 2246989"/>
              <a:gd name="connsiteX6" fmla="*/ 20425 w 2229078"/>
              <a:gd name="connsiteY6" fmla="*/ 861577 h 2246989"/>
              <a:gd name="connsiteX7" fmla="*/ 199338 w 2229078"/>
              <a:gd name="connsiteY7" fmla="*/ 461914 h 2246989"/>
              <a:gd name="connsiteX8" fmla="*/ 1356454 w 2229078"/>
              <a:gd name="connsiteY8" fmla="*/ 20426 h 2246989"/>
              <a:gd name="connsiteX9" fmla="*/ 1477732 w 2229078"/>
              <a:gd name="connsiteY9" fmla="*/ 196 h 2246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9078" h="2246989">
                <a:moveTo>
                  <a:pt x="1477732" y="196"/>
                </a:moveTo>
                <a:cubicBezTo>
                  <a:pt x="1598317" y="4497"/>
                  <a:pt x="1710399" y="79512"/>
                  <a:pt x="1756117" y="199338"/>
                </a:cubicBezTo>
                <a:lnTo>
                  <a:pt x="2208654" y="1385414"/>
                </a:lnTo>
                <a:cubicBezTo>
                  <a:pt x="2269612" y="1545182"/>
                  <a:pt x="2189510" y="1724118"/>
                  <a:pt x="2029742" y="1785077"/>
                </a:cubicBezTo>
                <a:lnTo>
                  <a:pt x="872625" y="2226565"/>
                </a:lnTo>
                <a:cubicBezTo>
                  <a:pt x="712856" y="2287523"/>
                  <a:pt x="533920" y="2207421"/>
                  <a:pt x="472962" y="2047652"/>
                </a:cubicBezTo>
                <a:lnTo>
                  <a:pt x="20425" y="861577"/>
                </a:lnTo>
                <a:cubicBezTo>
                  <a:pt x="-40533" y="701808"/>
                  <a:pt x="39569" y="522872"/>
                  <a:pt x="199338" y="461914"/>
                </a:cubicBezTo>
                <a:lnTo>
                  <a:pt x="1356454" y="20426"/>
                </a:lnTo>
                <a:cubicBezTo>
                  <a:pt x="1396396" y="5186"/>
                  <a:pt x="1437536" y="-1237"/>
                  <a:pt x="1477732" y="196"/>
                </a:cubicBezTo>
                <a:close/>
              </a:path>
            </a:pathLst>
          </a:custGeom>
        </p:spPr>
        <p:txBody>
          <a:bodyPr wrap="square">
            <a:noAutofit/>
          </a:bodyPr>
          <a:lstStyle/>
          <a:p>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E237CC28-3019-42C2-9823-43814BAC706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CAD3191-FBB8-4069-9CA7-08D200DCF67D}"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E237CC28-3019-42C2-9823-43814BAC706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CAD3191-FBB8-4069-9CA7-08D200DCF67D}"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E237CC28-3019-42C2-9823-43814BAC706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CAD3191-FBB8-4069-9CA7-08D200DCF67D}"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E237CC28-3019-42C2-9823-43814BAC706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CAD3191-FBB8-4069-9CA7-08D200DCF67D}"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E237CC28-3019-42C2-9823-43814BAC706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CAD3191-FBB8-4069-9CA7-08D200DCF67D}"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237CC28-3019-42C2-9823-43814BAC7066}"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CAD3191-FBB8-4069-9CA7-08D200DCF67D}"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E237CC28-3019-42C2-9823-43814BAC706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CAD3191-FBB8-4069-9CA7-08D200DCF67D}"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E237CC28-3019-42C2-9823-43814BAC706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CAD3191-FBB8-4069-9CA7-08D200DCF67D}"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37CC28-3019-42C2-9823-43814BAC7066}"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AD3191-FBB8-4069-9CA7-08D200DCF67D}" type="slidenum">
              <a:rPr lang="zh-CN" altLang="en-US" smtClean="0"/>
            </a:fld>
            <a:endParaRPr lang="zh-CN" altLang="en-US"/>
          </a:p>
        </p:txBody>
      </p:sp>
      <p:pic>
        <p:nvPicPr>
          <p:cNvPr id="12" name="图片 11" descr="水印"/>
          <p:cNvPicPr>
            <a:picLocks noChangeAspect="1"/>
          </p:cNvPicPr>
          <p:nvPr userDrawn="1"/>
        </p:nvPicPr>
        <p:blipFill>
          <a:blip r:embed="rId13"/>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png"/><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image" Target="../media/image3.png"/></Relationships>
</file>

<file path=ppt/slides/_rels/slide10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png"/><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image" Target="../media/image3.png"/></Relationships>
</file>

<file path=ppt/slides/_rels/slide10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png"/><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image" Target="../media/image3.png"/></Relationships>
</file>

<file path=ppt/slides/_rels/slide10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png"/><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image" Target="../media/image3.png"/></Relationships>
</file>

<file path=ppt/slides/_rels/slide103.xml.rels><?xml version="1.0" encoding="UTF-8" standalone="yes"?>
<Relationships xmlns="http://schemas.openxmlformats.org/package/2006/relationships"><Relationship Id="rId8" Type="http://schemas.openxmlformats.org/officeDocument/2006/relationships/notesSlide" Target="../notesSlides/notesSlide19.xml"/><Relationship Id="rId7" Type="http://schemas.openxmlformats.org/officeDocument/2006/relationships/slideLayout" Target="../slideLayouts/slideLayout7.xml"/><Relationship Id="rId6" Type="http://schemas.openxmlformats.org/officeDocument/2006/relationships/hyperlink" Target="&#29579;&#28023;&#27874;&#8212;&#8212;&#20462;&#36766;&#25163;&#27861;&#20043;&#26126;&#21947;.pptx" TargetMode="External"/><Relationship Id="rId5" Type="http://schemas.openxmlformats.org/officeDocument/2006/relationships/image" Target="../media/image50.jpeg"/><Relationship Id="rId4" Type="http://schemas.openxmlformats.org/officeDocument/2006/relationships/image" Target="../media/image49.jpeg"/><Relationship Id="rId3" Type="http://schemas.openxmlformats.org/officeDocument/2006/relationships/hyperlink" Target="&#21487;&#20197;Lava%20river%20moving%20fast%20through%20Hawaii.mp4" TargetMode="External"/><Relationship Id="rId2" Type="http://schemas.openxmlformats.org/officeDocument/2006/relationships/image" Target="../media/image48.jpeg"/><Relationship Id="rId1" Type="http://schemas.openxmlformats.org/officeDocument/2006/relationships/image" Target="../media/image47.jpeg"/></Relationships>
</file>

<file path=ppt/slides/_rels/slide10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png"/><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image" Target="../media/image3.png"/></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1.png"/><Relationship Id="rId1" Type="http://schemas.openxmlformats.org/officeDocument/2006/relationships/tags" Target="../tags/tag9.xml"/></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image" Target="../media/image52.png"/></Relationships>
</file>

<file path=ppt/slides/_rels/slide109.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png"/><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image" Target="../media/image3.png"/></Relationships>
</file>

<file path=ppt/slides/_rels/slide1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11.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53.png"/><Relationship Id="rId4" Type="http://schemas.openxmlformats.org/officeDocument/2006/relationships/image" Target="../media/image4.png"/><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image" Target="../media/image3.png"/></Relationships>
</file>

<file path=ppt/slides/_rels/slide11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54.png"/><Relationship Id="rId4" Type="http://schemas.openxmlformats.org/officeDocument/2006/relationships/image" Target="../media/image4.png"/><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image" Target="../media/image3.png"/></Relationships>
</file>

<file path=ppt/slides/_rels/slide113.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55.png"/><Relationship Id="rId4" Type="http://schemas.openxmlformats.org/officeDocument/2006/relationships/image" Target="../media/image4.png"/><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image" Target="../media/image3.png"/></Relationships>
</file>

<file path=ppt/slides/_rels/slide114.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image" Target="../media/image9.png"/><Relationship Id="rId7" Type="http://schemas.openxmlformats.org/officeDocument/2006/relationships/image" Target="../media/image8.png"/><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0.png"/><Relationship Id="rId3" Type="http://schemas.openxmlformats.org/officeDocument/2006/relationships/image" Target="../media/image5.png"/><Relationship Id="rId2" Type="http://schemas.openxmlformats.org/officeDocument/2006/relationships/image" Target="../media/image4.png"/><Relationship Id="rId10" Type="http://schemas.openxmlformats.org/officeDocument/2006/relationships/slideLayout" Target="../slideLayouts/slideLayout1.xml"/><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png"/><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png"/><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image" Target="../media/image3.png"/></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png"/><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image" Target="../media/image3.png"/></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png"/><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image" Target="../media/image3.png"/></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png"/><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image" Target="../media/image3.png"/></Relationships>
</file>

<file path=ppt/slides/_rels/slide17.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image" Target="../media/image3.png"/></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png"/><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image" Target="../media/image3.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2.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1.xml"/><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20.jpeg"/></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png"/><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image" Target="../media/image3.png"/></Relationships>
</file>

<file path=ppt/slides/_rels/slide2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png"/><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image" Target="../media/image3.png"/></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png"/><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image" Target="../media/image3.png"/></Relationships>
</file>

<file path=ppt/slides/_rels/slide25.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4.png"/><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image" Target="../media/image3.png"/></Relationships>
</file>

<file path=ppt/slides/_rels/slide26.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4.png"/><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image" Target="../media/image3.png"/></Relationships>
</file>

<file path=ppt/slides/_rels/slide27.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4.png"/><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image" Target="../media/image3.png"/></Relationships>
</file>

<file path=ppt/slides/_rels/slide28.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7.xml"/><Relationship Id="rId4" Type="http://schemas.openxmlformats.org/officeDocument/2006/relationships/image" Target="../media/image4.png"/><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image" Target="../media/image3.png"/></Relationships>
</file>

<file path=ppt/slides/_rels/slide29.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7.xml"/><Relationship Id="rId4" Type="http://schemas.openxmlformats.org/officeDocument/2006/relationships/image" Target="../media/image4.png"/><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9" Type="http://schemas.openxmlformats.org/officeDocument/2006/relationships/image" Target="../media/image15.png"/><Relationship Id="rId8" Type="http://schemas.openxmlformats.org/officeDocument/2006/relationships/image" Target="../media/image14.png"/><Relationship Id="rId7" Type="http://schemas.openxmlformats.org/officeDocument/2006/relationships/image" Target="../media/image13.png"/><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4.png"/><Relationship Id="rId3" Type="http://schemas.openxmlformats.org/officeDocument/2006/relationships/image" Target="../media/image10.png"/><Relationship Id="rId2" Type="http://schemas.openxmlformats.org/officeDocument/2006/relationships/image" Target="../media/image6.png"/><Relationship Id="rId10" Type="http://schemas.openxmlformats.org/officeDocument/2006/relationships/slideLayout" Target="../slideLayouts/slideLayout7.xml"/><Relationship Id="rId1" Type="http://schemas.openxmlformats.org/officeDocument/2006/relationships/image" Target="../media/image3.png"/></Relationships>
</file>

<file path=ppt/slides/_rels/slide30.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2.png"/><Relationship Id="rId4" Type="http://schemas.openxmlformats.org/officeDocument/2006/relationships/image" Target="../media/image4.png"/><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image" Target="../media/image3.png"/></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xml"/><Relationship Id="rId2" Type="http://schemas.openxmlformats.org/officeDocument/2006/relationships/image" Target="../media/image5.png"/><Relationship Id="rId1" Type="http://schemas.openxmlformats.org/officeDocument/2006/relationships/image" Target="../media/image16.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png"/><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image" Target="../media/image3.png"/></Relationships>
</file>

<file path=ppt/slides/_rels/slide3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png"/><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image" Target="../media/image3.pn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4.png"/></Relationships>
</file>

<file path=ppt/slides/_rels/slide39.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4.png"/><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2.png"/><Relationship Id="rId4" Type="http://schemas.openxmlformats.org/officeDocument/2006/relationships/image" Target="../media/image4.png"/><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image" Target="../media/image3.png"/></Relationships>
</file>

<file path=ppt/slides/_rels/slide40.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4.png"/><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image" Target="../media/image3.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6.xml"/><Relationship Id="rId2" Type="http://schemas.openxmlformats.org/officeDocument/2006/relationships/image" Target="../media/image12.png"/><Relationship Id="rId1" Type="http://schemas.openxmlformats.org/officeDocument/2006/relationships/tags" Target="../tags/tag6.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image" Target="../media/image12.png"/></Relationships>
</file>

<file path=ppt/slides/_rels/slide44.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6.xml"/><Relationship Id="rId2" Type="http://schemas.openxmlformats.org/officeDocument/2006/relationships/image" Target="../media/image25.jpeg"/><Relationship Id="rId1" Type="http://schemas.openxmlformats.org/officeDocument/2006/relationships/image" Target="../media/image12.png"/></Relationships>
</file>

<file path=ppt/slides/_rels/slide4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image" Target="../media/image12.png"/></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8.png"/><Relationship Id="rId1" Type="http://schemas.openxmlformats.org/officeDocument/2006/relationships/image" Target="../media/image12.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29.png"/></Relationships>
</file>

<file path=ppt/slides/_rels/slide4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png"/><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image" Target="../media/image3.png"/></Relationships>
</file>

<file path=ppt/slides/_rels/slide4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png"/><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png"/><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image" Target="../media/image3.png"/></Relationships>
</file>

<file path=ppt/slides/_rels/slide5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png"/><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image" Target="../media/image3.png"/></Relationships>
</file>

<file path=ppt/slides/_rels/slide5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png"/><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image" Target="../media/image3.png"/></Relationships>
</file>

<file path=ppt/slides/_rels/slide52.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image" Target="../media/image3.png"/></Relationships>
</file>

<file path=ppt/slides/_rels/slide53.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4.png"/><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image" Target="../media/image3.png"/></Relationships>
</file>

<file path=ppt/slides/_rels/slide54.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7.xml"/><Relationship Id="rId4" Type="http://schemas.openxmlformats.org/officeDocument/2006/relationships/image" Target="../media/image4.png"/><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image" Target="../media/image3.png"/></Relationships>
</file>

<file path=ppt/slides/_rels/slide55.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4.png"/><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image" Target="../media/image3.png"/></Relationships>
</file>

<file path=ppt/slides/_rels/slide5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png"/><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image" Target="../media/image3.png"/></Relationships>
</file>

<file path=ppt/slides/_rels/slide5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png"/><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image" Target="../media/image3.png"/></Relationships>
</file>

<file path=ppt/slides/_rels/slide5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png"/><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image" Target="../media/image3.png"/></Relationships>
</file>

<file path=ppt/slides/_rels/slide5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png"/><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4.png"/><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image" Target="../media/image3.png"/></Relationships>
</file>

<file path=ppt/slides/_rels/slide60.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4.png"/><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image" Target="../media/image3.png"/></Relationships>
</file>

<file path=ppt/slides/_rels/slide6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png"/><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image" Target="../media/image3.png"/></Relationships>
</file>

<file path=ppt/slides/_rels/slide6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png"/><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image" Target="../media/image3.png"/></Relationships>
</file>

<file path=ppt/slides/_rels/slide6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png"/><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image" Target="../media/image3.png"/></Relationships>
</file>

<file path=ppt/slides/_rels/slide6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png"/><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image" Target="../media/image3.png"/></Relationships>
</file>

<file path=ppt/slides/_rels/slide6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png"/><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image" Target="../media/image3.png"/></Relationships>
</file>

<file path=ppt/slides/_rels/slide6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png"/><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image" Target="../media/image3.png"/></Relationships>
</file>

<file path=ppt/slides/_rels/slide6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png"/><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image" Target="../media/image3.png"/></Relationships>
</file>

<file path=ppt/slides/_rels/slide68.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7.xml"/><Relationship Id="rId4" Type="http://schemas.openxmlformats.org/officeDocument/2006/relationships/image" Target="../media/image4.png"/><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image" Target="../media/image3.png"/></Relationships>
</file>

<file path=ppt/slides/_rels/slide69.xml.rels><?xml version="1.0" encoding="UTF-8" standalone="yes"?>
<Relationships xmlns="http://schemas.openxmlformats.org/package/2006/relationships"><Relationship Id="rId6" Type="http://schemas.openxmlformats.org/officeDocument/2006/relationships/notesSlide" Target="../notesSlides/notesSlide13.xml"/><Relationship Id="rId5" Type="http://schemas.openxmlformats.org/officeDocument/2006/relationships/slideLayout" Target="../slideLayouts/slideLayout7.xml"/><Relationship Id="rId4" Type="http://schemas.openxmlformats.org/officeDocument/2006/relationships/image" Target="../media/image4.png"/><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png"/><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image" Target="../media/image3.png"/></Relationships>
</file>

<file path=ppt/slides/_rels/slide7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png"/><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image" Target="../media/image3.png"/></Relationships>
</file>

<file path=ppt/slides/_rels/slide7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png"/><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image" Target="../media/image3.png"/></Relationships>
</file>

<file path=ppt/slides/_rels/slide7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png"/><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image" Target="../media/image3.png"/></Relationships>
</file>

<file path=ppt/slides/_rels/slide7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png"/><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image" Target="../media/image3.png"/></Relationships>
</file>

<file path=ppt/slides/_rels/slide7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png"/><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image" Target="../media/image3.png"/></Relationships>
</file>

<file path=ppt/slides/_rels/slide7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png"/><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image" Target="../media/image3.png"/></Relationships>
</file>

<file path=ppt/slides/_rels/slide7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png"/><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image" Target="../media/image3.png"/></Relationships>
</file>

<file path=ppt/slides/_rels/slide7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png"/><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image" Target="../media/image3.png"/></Relationships>
</file>

<file path=ppt/slides/_rels/slide7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png"/><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image" Target="../media/image3.png"/></Relationships>
</file>

<file path=ppt/slides/_rels/slide7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png"/><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4.png"/><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image" Target="../media/image3.png"/></Relationships>
</file>

<file path=ppt/slides/_rels/slide8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png"/><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image" Target="../media/image3.png"/></Relationships>
</file>

<file path=ppt/slides/_rels/slide8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png"/><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image" Target="../media/image3.png"/></Relationships>
</file>

<file path=ppt/slides/_rels/slide82.xml.rels><?xml version="1.0" encoding="UTF-8" standalone="yes"?>
<Relationships xmlns="http://schemas.openxmlformats.org/package/2006/relationships"><Relationship Id="rId9" Type="http://schemas.openxmlformats.org/officeDocument/2006/relationships/image" Target="../media/image38.png"/><Relationship Id="rId8" Type="http://schemas.openxmlformats.org/officeDocument/2006/relationships/image" Target="../media/image37.png"/><Relationship Id="rId7" Type="http://schemas.openxmlformats.org/officeDocument/2006/relationships/image" Target="../media/image36.png"/><Relationship Id="rId6" Type="http://schemas.openxmlformats.org/officeDocument/2006/relationships/image" Target="../media/image35.png"/><Relationship Id="rId5" Type="http://schemas.openxmlformats.org/officeDocument/2006/relationships/image" Target="../media/image4.png"/><Relationship Id="rId4" Type="http://schemas.openxmlformats.org/officeDocument/2006/relationships/image" Target="../media/image5.png"/><Relationship Id="rId3" Type="http://schemas.openxmlformats.org/officeDocument/2006/relationships/image" Target="../media/image16.png"/><Relationship Id="rId2" Type="http://schemas.openxmlformats.org/officeDocument/2006/relationships/image" Target="../media/image3.png"/><Relationship Id="rId10" Type="http://schemas.openxmlformats.org/officeDocument/2006/relationships/slideLayout" Target="../slideLayouts/slideLayout7.xml"/><Relationship Id="rId1" Type="http://schemas.openxmlformats.org/officeDocument/2006/relationships/image" Target="../media/image34.png"/></Relationships>
</file>

<file path=ppt/slides/_rels/slide83.xml.rels><?xml version="1.0" encoding="UTF-8" standalone="yes"?>
<Relationships xmlns="http://schemas.openxmlformats.org/package/2006/relationships"><Relationship Id="rId6" Type="http://schemas.openxmlformats.org/officeDocument/2006/relationships/notesSlide" Target="../notesSlides/notesSlide14.xml"/><Relationship Id="rId5" Type="http://schemas.openxmlformats.org/officeDocument/2006/relationships/slideLayout" Target="../slideLayouts/slideLayout7.xml"/><Relationship Id="rId4" Type="http://schemas.openxmlformats.org/officeDocument/2006/relationships/image" Target="../media/image4.png"/><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image" Target="../media/image3.png"/></Relationships>
</file>

<file path=ppt/slides/_rels/slide8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9.png"/></Relationships>
</file>

<file path=ppt/slides/_rels/slide8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0.png"/><Relationship Id="rId1" Type="http://schemas.openxmlformats.org/officeDocument/2006/relationships/image" Target="../media/image12.png"/></Relationships>
</file>

<file path=ppt/slides/_rels/slide8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0.png"/></Relationships>
</file>

<file path=ppt/slides/_rels/slide8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0.png"/></Relationships>
</file>

<file path=ppt/slides/_rels/slide8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0.png"/></Relationships>
</file>

<file path=ppt/slides/_rels/slide8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0.png"/></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4.png"/><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image" Target="../media/image3.png"/></Relationships>
</file>

<file path=ppt/slides/_rels/slide9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0.png"/></Relationships>
</file>

<file path=ppt/slides/_rels/slide9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1.png"/><Relationship Id="rId1" Type="http://schemas.openxmlformats.org/officeDocument/2006/relationships/image" Target="../media/image40.png"/></Relationships>
</file>

<file path=ppt/slides/_rels/slide9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2.png"/><Relationship Id="rId1" Type="http://schemas.openxmlformats.org/officeDocument/2006/relationships/image" Target="../media/image40.png"/></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image" Target="../media/image39.png"/></Relationships>
</file>

<file path=ppt/slides/_rels/slide94.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31.jpeg"/><Relationship Id="rId4" Type="http://schemas.openxmlformats.org/officeDocument/2006/relationships/image" Target="../media/image4.png"/><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image" Target="../media/image3.png"/></Relationships>
</file>

<file path=ppt/slides/_rels/slide95.xml.rels><?xml version="1.0" encoding="UTF-8" standalone="yes"?>
<Relationships xmlns="http://schemas.openxmlformats.org/package/2006/relationships"><Relationship Id="rId6" Type="http://schemas.openxmlformats.org/officeDocument/2006/relationships/notesSlide" Target="../notesSlides/notesSlide16.xml"/><Relationship Id="rId5" Type="http://schemas.openxmlformats.org/officeDocument/2006/relationships/slideLayout" Target="../slideLayouts/slideLayout7.xml"/><Relationship Id="rId4" Type="http://schemas.openxmlformats.org/officeDocument/2006/relationships/image" Target="../media/image4.png"/><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image" Target="../media/image3.png"/></Relationships>
</file>

<file path=ppt/slides/_rels/slide9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png"/><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image" Target="../media/image3.png"/></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tags" Target="../tags/tag7.xml"/></Relationships>
</file>

<file path=ppt/slides/_rels/slide98.xml.rels><?xml version="1.0" encoding="UTF-8" standalone="yes"?>
<Relationships xmlns="http://schemas.openxmlformats.org/package/2006/relationships"><Relationship Id="rId7" Type="http://schemas.openxmlformats.org/officeDocument/2006/relationships/notesSlide" Target="../notesSlides/notesSlide18.xml"/><Relationship Id="rId6" Type="http://schemas.openxmlformats.org/officeDocument/2006/relationships/slideLayout" Target="../slideLayouts/slideLayout12.xml"/><Relationship Id="rId5" Type="http://schemas.openxmlformats.org/officeDocument/2006/relationships/tags" Target="../tags/tag8.xml"/><Relationship Id="rId4" Type="http://schemas.openxmlformats.org/officeDocument/2006/relationships/image" Target="../media/image46.jpeg"/><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image" Target="../media/image43.jpeg"/></Relationships>
</file>

<file path=ppt/slides/_rels/slide99.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4.png"/><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pic>
        <p:nvPicPr>
          <p:cNvPr id="12" name="图片 11" descr="水印"/>
          <p:cNvPicPr>
            <a:picLocks noChangeAspect="1"/>
          </p:cNvPicPr>
          <p:nvPr userDrawn="1"/>
        </p:nvPicPr>
        <p:blipFill>
          <a:blip r:embed="rId2"/>
          <a:stretch>
            <a:fillRect/>
          </a:stretch>
        </p:blipFill>
        <p:spPr>
          <a:xfrm>
            <a:off x="7186295" y="63500"/>
            <a:ext cx="4902200" cy="1586865"/>
          </a:xfrm>
          <a:prstGeom prst="rect">
            <a:avLst/>
          </a:prstGeom>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b="79586"/>
          <a:stretch>
            <a:fillRect/>
          </a:stretch>
        </p:blipFill>
        <p:spPr>
          <a:xfrm flipV="1">
            <a:off x="0" y="0"/>
            <a:ext cx="12234118" cy="1369302"/>
          </a:xfrm>
          <a:prstGeom prst="rect">
            <a:avLst/>
          </a:prstGeom>
        </p:spPr>
      </p:pic>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6897" y="0"/>
            <a:ext cx="1715115" cy="987906"/>
          </a:xfrm>
          <a:prstGeom prst="rect">
            <a:avLst/>
          </a:prstGeom>
        </p:spPr>
      </p:pic>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5233" y="-26350"/>
            <a:ext cx="2672936" cy="711001"/>
          </a:xfrm>
          <a:prstGeom prst="rect">
            <a:avLst/>
          </a:prstGeom>
        </p:spPr>
      </p:pic>
      <p:pic>
        <p:nvPicPr>
          <p:cNvPr id="21" name="图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5554" y="256275"/>
            <a:ext cx="4178564" cy="909452"/>
          </a:xfrm>
          <a:prstGeom prst="rect">
            <a:avLst/>
          </a:prstGeom>
        </p:spPr>
      </p:pic>
      <p:sp>
        <p:nvSpPr>
          <p:cNvPr id="19" name="文本框 18"/>
          <p:cNvSpPr txBox="1"/>
          <p:nvPr/>
        </p:nvSpPr>
        <p:spPr>
          <a:xfrm>
            <a:off x="2331720" y="38100"/>
            <a:ext cx="7823835" cy="829945"/>
          </a:xfrm>
          <a:prstGeom prst="rect">
            <a:avLst/>
          </a:prstGeom>
          <a:noFill/>
        </p:spPr>
        <p:txBody>
          <a:bodyPr wrap="square" rtlCol="0">
            <a:spAutoFit/>
          </a:bodyPr>
          <a:lstStyle/>
          <a:p>
            <a:pPr algn="l"/>
            <a:r>
              <a:rPr lang="zh-CN" altLang="en-US" sz="4800" b="1" dirty="0">
                <a:solidFill>
                  <a:srgbClr val="48B718"/>
                </a:solidFill>
                <a:latin typeface="幼圆" panose="02010509060101010101" pitchFamily="49" charset="-122"/>
                <a:ea typeface="幼圆" panose="02010509060101010101" pitchFamily="49" charset="-122"/>
                <a:sym typeface="+mn-ea"/>
              </a:rPr>
              <a:t>从高考评价体系看书面表达</a:t>
            </a:r>
            <a:endParaRPr lang="zh-CN" altLang="en-US" sz="4800" b="1" dirty="0">
              <a:solidFill>
                <a:schemeClr val="bg1"/>
              </a:solidFill>
              <a:latin typeface="幼圆" panose="02010509060101010101" pitchFamily="49" charset="-122"/>
              <a:ea typeface="幼圆" panose="02010509060101010101" pitchFamily="49" charset="-122"/>
            </a:endParaRPr>
          </a:p>
        </p:txBody>
      </p:sp>
      <p:sp>
        <p:nvSpPr>
          <p:cNvPr id="90113" name="文本框 99"/>
          <p:cNvSpPr txBox="1"/>
          <p:nvPr/>
        </p:nvSpPr>
        <p:spPr>
          <a:xfrm>
            <a:off x="273318" y="1038164"/>
            <a:ext cx="11734687" cy="5354320"/>
          </a:xfrm>
          <a:prstGeom prst="rect">
            <a:avLst/>
          </a:prstGeom>
          <a:noFill/>
          <a:ln w="9525">
            <a:noFill/>
          </a:ln>
        </p:spPr>
        <p:txBody>
          <a:bodyPr wrap="square" anchor="t">
            <a:spAutoFit/>
          </a:bodyPr>
          <a:lstStyle/>
          <a:p>
            <a:pPr indent="304800">
              <a:lnSpc>
                <a:spcPct val="150000"/>
              </a:lnSpc>
            </a:pPr>
            <a:r>
              <a:rPr lang="en-US" altLang="zh-CN" sz="3600">
                <a:latin typeface="宋体" panose="02010600030101010101" pitchFamily="2" charset="-122"/>
                <a:ea typeface="宋体" panose="02010600030101010101" pitchFamily="2" charset="-122"/>
                <a:cs typeface="宋体" panose="02010600030101010101" pitchFamily="2" charset="-122"/>
              </a:rPr>
              <a:t>   </a:t>
            </a:r>
            <a:r>
              <a:rPr lang="zh-CN" altLang="zh-CN" sz="3200">
                <a:latin typeface="宋体" panose="02010600030101010101" pitchFamily="2" charset="-122"/>
                <a:ea typeface="宋体" panose="02010600030101010101" pitchFamily="2" charset="-122"/>
                <a:cs typeface="宋体" panose="02010600030101010101" pitchFamily="2" charset="-122"/>
              </a:rPr>
              <a:t>书面表达包含</a:t>
            </a:r>
            <a:r>
              <a:rPr lang="zh-CN" altLang="zh-CN" sz="3200" b="1">
                <a:solidFill>
                  <a:srgbClr val="FF0000"/>
                </a:solidFill>
                <a:latin typeface="宋体" panose="02010600030101010101" pitchFamily="2" charset="-122"/>
                <a:ea typeface="宋体" panose="02010600030101010101" pitchFamily="2" charset="-122"/>
                <a:cs typeface="宋体" panose="02010600030101010101" pitchFamily="2" charset="-122"/>
              </a:rPr>
              <a:t>内容、词汇语法、篇章结构和写作规范</a:t>
            </a:r>
            <a:r>
              <a:rPr lang="zh-CN" altLang="zh-CN" sz="3200">
                <a:latin typeface="宋体" panose="02010600030101010101" pitchFamily="2" charset="-122"/>
                <a:ea typeface="宋体" panose="02010600030101010101" pitchFamily="2" charset="-122"/>
                <a:cs typeface="宋体" panose="02010600030101010101" pitchFamily="2" charset="-122"/>
              </a:rPr>
              <a:t>,反映这4个要素的英语科书面表达能力应具有以下特征:</a:t>
            </a:r>
            <a:endParaRPr lang="zh-CN" altLang="zh-CN" sz="3200">
              <a:latin typeface="宋体" panose="02010600030101010101" pitchFamily="2" charset="-122"/>
              <a:ea typeface="宋体" panose="02010600030101010101" pitchFamily="2" charset="-122"/>
              <a:cs typeface="宋体" panose="02010600030101010101" pitchFamily="2" charset="-122"/>
            </a:endParaRPr>
          </a:p>
          <a:p>
            <a:pPr indent="304800">
              <a:lnSpc>
                <a:spcPct val="150000"/>
              </a:lnSpc>
            </a:pPr>
            <a:r>
              <a:rPr lang="zh-CN" altLang="zh-CN" sz="3200" b="1">
                <a:solidFill>
                  <a:srgbClr val="450C8D"/>
                </a:solidFill>
                <a:latin typeface="宋体" panose="02010600030101010101" pitchFamily="2" charset="-122"/>
                <a:ea typeface="宋体" panose="02010600030101010101" pitchFamily="2" charset="-122"/>
                <a:cs typeface="宋体" panose="02010600030101010101" pitchFamily="2" charset="-122"/>
              </a:rPr>
              <a:t>1) 内容</a:t>
            </a:r>
            <a:r>
              <a:rPr lang="zh-CN" altLang="zh-CN" sz="3200" b="1">
                <a:solidFill>
                  <a:srgbClr val="FF0000"/>
                </a:solidFill>
                <a:latin typeface="宋体" panose="02010600030101010101" pitchFamily="2" charset="-122"/>
                <a:ea typeface="宋体" panose="02010600030101010101" pitchFamily="2" charset="-122"/>
                <a:cs typeface="宋体" panose="02010600030101010101" pitchFamily="2" charset="-122"/>
              </a:rPr>
              <a:t>完整</a:t>
            </a:r>
            <a:r>
              <a:rPr lang="zh-CN" altLang="zh-CN" sz="3200" b="1">
                <a:solidFill>
                  <a:srgbClr val="450C8D"/>
                </a:solidFill>
                <a:latin typeface="宋体" panose="02010600030101010101" pitchFamily="2" charset="-122"/>
                <a:ea typeface="宋体" panose="02010600030101010101" pitchFamily="2" charset="-122"/>
                <a:cs typeface="宋体" panose="02010600030101010101" pitchFamily="2" charset="-122"/>
              </a:rPr>
              <a:t>并且</a:t>
            </a:r>
            <a:r>
              <a:rPr lang="zh-CN" altLang="zh-CN" sz="3200" b="1">
                <a:solidFill>
                  <a:srgbClr val="FF0000"/>
                </a:solidFill>
                <a:latin typeface="宋体" panose="02010600030101010101" pitchFamily="2" charset="-122"/>
                <a:ea typeface="宋体" panose="02010600030101010101" pitchFamily="2" charset="-122"/>
                <a:cs typeface="宋体" panose="02010600030101010101" pitchFamily="2" charset="-122"/>
              </a:rPr>
              <a:t>清楚、合理</a:t>
            </a:r>
            <a:r>
              <a:rPr lang="zh-CN" altLang="zh-CN" sz="3200" b="1">
                <a:solidFill>
                  <a:srgbClr val="450C8D"/>
                </a:solidFill>
                <a:latin typeface="宋体" panose="02010600030101010101" pitchFamily="2" charset="-122"/>
                <a:ea typeface="宋体" panose="02010600030101010101" pitchFamily="2" charset="-122"/>
                <a:cs typeface="宋体" panose="02010600030101010101" pitchFamily="2" charset="-122"/>
              </a:rPr>
              <a:t>,</a:t>
            </a:r>
            <a:r>
              <a:rPr lang="zh-CN" altLang="zh-CN" sz="3200" b="1">
                <a:solidFill>
                  <a:srgbClr val="FF0000"/>
                </a:solidFill>
                <a:latin typeface="宋体" panose="02010600030101010101" pitchFamily="2" charset="-122"/>
                <a:ea typeface="宋体" panose="02010600030101010101" pitchFamily="2" charset="-122"/>
                <a:cs typeface="宋体" panose="02010600030101010101" pitchFamily="2" charset="-122"/>
              </a:rPr>
              <a:t>逻辑性强</a:t>
            </a:r>
            <a:r>
              <a:rPr lang="zh-CN" altLang="zh-CN" sz="3200" b="1">
                <a:solidFill>
                  <a:srgbClr val="450C8D"/>
                </a:solidFill>
                <a:latin typeface="宋体" panose="02010600030101010101" pitchFamily="2" charset="-122"/>
                <a:ea typeface="宋体" panose="02010600030101010101" pitchFamily="2" charset="-122"/>
                <a:cs typeface="宋体" panose="02010600030101010101" pitchFamily="2" charset="-122"/>
              </a:rPr>
              <a:t>,符合写作</a:t>
            </a:r>
            <a:r>
              <a:rPr lang="zh-CN" altLang="zh-CN" sz="3200" b="1">
                <a:solidFill>
                  <a:srgbClr val="FF0000"/>
                </a:solidFill>
                <a:latin typeface="宋体" panose="02010600030101010101" pitchFamily="2" charset="-122"/>
                <a:ea typeface="宋体" panose="02010600030101010101" pitchFamily="2" charset="-122"/>
                <a:cs typeface="宋体" panose="02010600030101010101" pitchFamily="2" charset="-122"/>
              </a:rPr>
              <a:t>目的与情境</a:t>
            </a:r>
            <a:r>
              <a:rPr lang="zh-CN" altLang="zh-CN" sz="3200" b="1">
                <a:solidFill>
                  <a:srgbClr val="450C8D"/>
                </a:solidFill>
                <a:latin typeface="宋体" panose="02010600030101010101" pitchFamily="2" charset="-122"/>
                <a:ea typeface="宋体" panose="02010600030101010101" pitchFamily="2" charset="-122"/>
                <a:cs typeface="宋体" panose="02010600030101010101" pitchFamily="2" charset="-122"/>
              </a:rPr>
              <a:t>;</a:t>
            </a:r>
            <a:endParaRPr lang="zh-CN" altLang="zh-CN" sz="3200" b="1">
              <a:solidFill>
                <a:srgbClr val="450C8D"/>
              </a:solidFill>
              <a:latin typeface="宋体" panose="02010600030101010101" pitchFamily="2" charset="-122"/>
              <a:ea typeface="宋体" panose="02010600030101010101" pitchFamily="2" charset="-122"/>
              <a:cs typeface="宋体" panose="02010600030101010101" pitchFamily="2" charset="-122"/>
            </a:endParaRPr>
          </a:p>
          <a:p>
            <a:pPr indent="304800">
              <a:lnSpc>
                <a:spcPct val="150000"/>
              </a:lnSpc>
            </a:pPr>
            <a:r>
              <a:rPr lang="zh-CN" altLang="zh-CN" sz="3200" b="1">
                <a:solidFill>
                  <a:srgbClr val="450C8D"/>
                </a:solidFill>
                <a:latin typeface="宋体" panose="02010600030101010101" pitchFamily="2" charset="-122"/>
                <a:ea typeface="宋体" panose="02010600030101010101" pitchFamily="2" charset="-122"/>
                <a:cs typeface="宋体" panose="02010600030101010101" pitchFamily="2" charset="-122"/>
              </a:rPr>
              <a:t>2) 词汇和语法结构</a:t>
            </a:r>
            <a:r>
              <a:rPr lang="zh-CN" altLang="zh-CN" sz="3200" b="1">
                <a:solidFill>
                  <a:srgbClr val="FF0000"/>
                </a:solidFill>
                <a:latin typeface="宋体" panose="02010600030101010101" pitchFamily="2" charset="-122"/>
                <a:ea typeface="宋体" panose="02010600030101010101" pitchFamily="2" charset="-122"/>
                <a:cs typeface="宋体" panose="02010600030101010101" pitchFamily="2" charset="-122"/>
              </a:rPr>
              <a:t>多样</a:t>
            </a:r>
            <a:r>
              <a:rPr lang="zh-CN" altLang="zh-CN" sz="3200" b="1">
                <a:solidFill>
                  <a:srgbClr val="450C8D"/>
                </a:solidFill>
                <a:latin typeface="宋体" panose="02010600030101010101" pitchFamily="2" charset="-122"/>
                <a:ea typeface="宋体" panose="02010600030101010101" pitchFamily="2" charset="-122"/>
                <a:cs typeface="宋体" panose="02010600030101010101" pitchFamily="2" charset="-122"/>
              </a:rPr>
              <a:t>并且使用</a:t>
            </a:r>
            <a:r>
              <a:rPr lang="zh-CN" altLang="zh-CN" sz="3200" b="1">
                <a:solidFill>
                  <a:srgbClr val="FF0000"/>
                </a:solidFill>
                <a:latin typeface="宋体" panose="02010600030101010101" pitchFamily="2" charset="-122"/>
                <a:ea typeface="宋体" panose="02010600030101010101" pitchFamily="2" charset="-122"/>
                <a:cs typeface="宋体" panose="02010600030101010101" pitchFamily="2" charset="-122"/>
              </a:rPr>
              <a:t>准确、恰当</a:t>
            </a:r>
            <a:r>
              <a:rPr lang="zh-CN" altLang="zh-CN" sz="3200" b="1">
                <a:solidFill>
                  <a:srgbClr val="450C8D"/>
                </a:solidFill>
                <a:latin typeface="宋体" panose="02010600030101010101" pitchFamily="2" charset="-122"/>
                <a:ea typeface="宋体" panose="02010600030101010101" pitchFamily="2" charset="-122"/>
                <a:cs typeface="宋体" panose="02010600030101010101" pitchFamily="2" charset="-122"/>
              </a:rPr>
              <a:t>;</a:t>
            </a:r>
            <a:endParaRPr lang="zh-CN" altLang="zh-CN" sz="3200" b="1">
              <a:solidFill>
                <a:srgbClr val="450C8D"/>
              </a:solidFill>
              <a:latin typeface="宋体" panose="02010600030101010101" pitchFamily="2" charset="-122"/>
              <a:ea typeface="宋体" panose="02010600030101010101" pitchFamily="2" charset="-122"/>
              <a:cs typeface="宋体" panose="02010600030101010101" pitchFamily="2" charset="-122"/>
            </a:endParaRPr>
          </a:p>
          <a:p>
            <a:pPr indent="304800">
              <a:lnSpc>
                <a:spcPct val="150000"/>
              </a:lnSpc>
            </a:pPr>
            <a:r>
              <a:rPr lang="zh-CN" altLang="zh-CN" sz="3200" b="1">
                <a:solidFill>
                  <a:srgbClr val="450C8D"/>
                </a:solidFill>
                <a:latin typeface="宋体" panose="02010600030101010101" pitchFamily="2" charset="-122"/>
                <a:ea typeface="宋体" panose="02010600030101010101" pitchFamily="2" charset="-122"/>
                <a:cs typeface="宋体" panose="02010600030101010101" pitchFamily="2" charset="-122"/>
              </a:rPr>
              <a:t>3) 整体结构清晰,</a:t>
            </a:r>
            <a:r>
              <a:rPr lang="zh-CN" altLang="zh-CN" sz="3200" b="1">
                <a:solidFill>
                  <a:srgbClr val="FF0000"/>
                </a:solidFill>
                <a:latin typeface="宋体" panose="02010600030101010101" pitchFamily="2" charset="-122"/>
                <a:ea typeface="宋体" panose="02010600030101010101" pitchFamily="2" charset="-122"/>
                <a:cs typeface="宋体" panose="02010600030101010101" pitchFamily="2" charset="-122"/>
              </a:rPr>
              <a:t>句间和段间</a:t>
            </a:r>
            <a:r>
              <a:rPr lang="zh-CN" altLang="zh-CN" sz="3200" b="1">
                <a:solidFill>
                  <a:srgbClr val="450C8D"/>
                </a:solidFill>
                <a:latin typeface="宋体" panose="02010600030101010101" pitchFamily="2" charset="-122"/>
                <a:ea typeface="宋体" panose="02010600030101010101" pitchFamily="2" charset="-122"/>
                <a:cs typeface="宋体" panose="02010600030101010101" pitchFamily="2" charset="-122"/>
              </a:rPr>
              <a:t>衔接有效,意义连贯;</a:t>
            </a:r>
            <a:endParaRPr lang="zh-CN" altLang="zh-CN" sz="3200" b="1">
              <a:solidFill>
                <a:srgbClr val="450C8D"/>
              </a:solidFill>
              <a:latin typeface="宋体" panose="02010600030101010101" pitchFamily="2" charset="-122"/>
              <a:ea typeface="宋体" panose="02010600030101010101" pitchFamily="2" charset="-122"/>
              <a:cs typeface="宋体" panose="02010600030101010101" pitchFamily="2" charset="-122"/>
            </a:endParaRPr>
          </a:p>
          <a:p>
            <a:pPr indent="304800">
              <a:lnSpc>
                <a:spcPct val="150000"/>
              </a:lnSpc>
            </a:pPr>
            <a:r>
              <a:rPr lang="zh-CN" altLang="zh-CN" sz="3200" b="1">
                <a:solidFill>
                  <a:srgbClr val="450C8D"/>
                </a:solidFill>
                <a:latin typeface="宋体" panose="02010600030101010101" pitchFamily="2" charset="-122"/>
                <a:ea typeface="宋体" panose="02010600030101010101" pitchFamily="2" charset="-122"/>
                <a:cs typeface="宋体" panose="02010600030101010101" pitchFamily="2" charset="-122"/>
              </a:rPr>
              <a:t>4) 单词</a:t>
            </a:r>
            <a:r>
              <a:rPr lang="zh-CN" altLang="zh-CN" sz="3200" b="1">
                <a:solidFill>
                  <a:srgbClr val="FF0000"/>
                </a:solidFill>
                <a:latin typeface="宋体" panose="02010600030101010101" pitchFamily="2" charset="-122"/>
                <a:ea typeface="宋体" panose="02010600030101010101" pitchFamily="2" charset="-122"/>
                <a:cs typeface="宋体" panose="02010600030101010101" pitchFamily="2" charset="-122"/>
              </a:rPr>
              <a:t>拼写</a:t>
            </a:r>
            <a:r>
              <a:rPr lang="zh-CN" altLang="zh-CN" sz="3200" b="1">
                <a:solidFill>
                  <a:srgbClr val="450C8D"/>
                </a:solidFill>
                <a:latin typeface="宋体" panose="02010600030101010101" pitchFamily="2" charset="-122"/>
                <a:ea typeface="宋体" panose="02010600030101010101" pitchFamily="2" charset="-122"/>
                <a:cs typeface="宋体" panose="02010600030101010101" pitchFamily="2" charset="-122"/>
              </a:rPr>
              <a:t>正确,</a:t>
            </a:r>
            <a:r>
              <a:rPr lang="zh-CN" altLang="zh-CN" sz="3200" b="1">
                <a:solidFill>
                  <a:srgbClr val="FF0000"/>
                </a:solidFill>
                <a:latin typeface="宋体" panose="02010600030101010101" pitchFamily="2" charset="-122"/>
                <a:ea typeface="宋体" panose="02010600030101010101" pitchFamily="2" charset="-122"/>
                <a:cs typeface="宋体" panose="02010600030101010101" pitchFamily="2" charset="-122"/>
              </a:rPr>
              <a:t>标点、大小写</a:t>
            </a:r>
            <a:r>
              <a:rPr lang="zh-CN" altLang="zh-CN" sz="3200" b="1">
                <a:solidFill>
                  <a:srgbClr val="450C8D"/>
                </a:solidFill>
                <a:latin typeface="宋体" panose="02010600030101010101" pitchFamily="2" charset="-122"/>
                <a:ea typeface="宋体" panose="02010600030101010101" pitchFamily="2" charset="-122"/>
                <a:cs typeface="宋体" panose="02010600030101010101" pitchFamily="2" charset="-122"/>
              </a:rPr>
              <a:t>等符合规范。</a:t>
            </a:r>
            <a:endParaRPr lang="zh-CN" altLang="zh-CN" sz="3200" b="1">
              <a:solidFill>
                <a:srgbClr val="450C8D"/>
              </a:solidFill>
              <a:latin typeface="宋体" panose="02010600030101010101" pitchFamily="2" charset="-122"/>
              <a:ea typeface="宋体" panose="02010600030101010101" pitchFamily="2" charset="-122"/>
              <a:cs typeface="宋体" panose="02010600030101010101" pitchFamily="2" charset="-122"/>
            </a:endParaRPr>
          </a:p>
          <a:p>
            <a:pPr indent="304800">
              <a:lnSpc>
                <a:spcPct val="150000"/>
              </a:lnSpc>
            </a:pPr>
            <a:endParaRPr lang="zh-CN" altLang="zh-CN" sz="3200" b="1">
              <a:solidFill>
                <a:srgbClr val="450C8D"/>
              </a:solidFill>
              <a:latin typeface="宋体" panose="02010600030101010101" pitchFamily="2" charset="-122"/>
              <a:ea typeface="宋体" panose="02010600030101010101" pitchFamily="2" charset="-122"/>
              <a:cs typeface="宋体" panose="02010600030101010101" pitchFamily="2" charset="-122"/>
            </a:endParaRPr>
          </a:p>
        </p:txBody>
      </p:sp>
      <p:sp>
        <p:nvSpPr>
          <p:cNvPr id="90114" name="文本框 3"/>
          <p:cNvSpPr txBox="1"/>
          <p:nvPr/>
        </p:nvSpPr>
        <p:spPr>
          <a:xfrm>
            <a:off x="462249" y="6311680"/>
            <a:ext cx="11355705" cy="420370"/>
          </a:xfrm>
          <a:prstGeom prst="rect">
            <a:avLst/>
          </a:prstGeom>
          <a:noFill/>
          <a:ln w="9525">
            <a:noFill/>
          </a:ln>
        </p:spPr>
        <p:txBody>
          <a:bodyPr wrap="none" anchor="t">
            <a:spAutoFit/>
          </a:bodyPr>
          <a:lstStyle/>
          <a:p>
            <a:r>
              <a:rPr lang="en-US" altLang="zh-CN" sz="2135" b="1">
                <a:solidFill>
                  <a:srgbClr val="450C8D"/>
                </a:solidFill>
                <a:latin typeface="微软雅黑" panose="020B0503020204020204" pitchFamily="34" charset="-122"/>
                <a:ea typeface="微软雅黑" panose="020B0503020204020204" pitchFamily="34" charset="-122"/>
                <a:sym typeface="宋体" panose="02010600030101010101" pitchFamily="2" charset="-122"/>
              </a:rPr>
              <a:t>——</a:t>
            </a:r>
            <a:r>
              <a:rPr lang="zh-CN" altLang="en-US" sz="2135" b="1">
                <a:solidFill>
                  <a:srgbClr val="450C8D"/>
                </a:solidFill>
                <a:latin typeface="微软雅黑" panose="020B0503020204020204" pitchFamily="34" charset="-122"/>
                <a:ea typeface="微软雅黑" panose="020B0503020204020204" pitchFamily="34" charset="-122"/>
                <a:sym typeface="宋体" panose="02010600030101010101" pitchFamily="2" charset="-122"/>
              </a:rPr>
              <a:t>（陈 康 吴泓霖 李新煜 乔辉 基于高考评价体系的英语科考试内容改革实施路径，</a:t>
            </a:r>
            <a:r>
              <a:rPr lang="en-US" altLang="zh-CN" sz="2135" b="1">
                <a:solidFill>
                  <a:srgbClr val="450C8D"/>
                </a:solidFill>
                <a:latin typeface="微软雅黑" panose="020B0503020204020204" pitchFamily="34" charset="-122"/>
                <a:ea typeface="微软雅黑" panose="020B0503020204020204" pitchFamily="34" charset="-122"/>
                <a:sym typeface="宋体" panose="02010600030101010101" pitchFamily="2" charset="-122"/>
              </a:rPr>
              <a:t>2019</a:t>
            </a:r>
            <a:r>
              <a:rPr lang="zh-CN" altLang="en-US" sz="2135" b="1">
                <a:solidFill>
                  <a:srgbClr val="450C8D"/>
                </a:solidFill>
                <a:latin typeface="微软雅黑" panose="020B0503020204020204" pitchFamily="34" charset="-122"/>
                <a:ea typeface="微软雅黑" panose="020B0503020204020204" pitchFamily="34" charset="-122"/>
                <a:sym typeface="宋体" panose="02010600030101010101" pitchFamily="2" charset="-122"/>
              </a:rPr>
              <a:t>）</a:t>
            </a:r>
            <a:endParaRPr lang="zh-CN" altLang="en-US" sz="1865">
              <a:latin typeface="Calibri" panose="020F0502020204030204"/>
              <a:ea typeface="宋体" panose="02010600030101010101" pitchFamily="2" charset="-122"/>
            </a:endParaRPr>
          </a:p>
        </p:txBody>
      </p:sp>
      <p:sp>
        <p:nvSpPr>
          <p:cNvPr id="2" name="椭圆形标注 1"/>
          <p:cNvSpPr/>
          <p:nvPr/>
        </p:nvSpPr>
        <p:spPr>
          <a:xfrm>
            <a:off x="8008620" y="1718945"/>
            <a:ext cx="2261870" cy="1790700"/>
          </a:xfrm>
          <a:prstGeom prst="wedgeEllipseCallou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CN" altLang="en-US" sz="3600" b="1"/>
              <a:t>关注</a:t>
            </a:r>
            <a:r>
              <a:rPr lang="en-US" altLang="zh-CN" sz="3600" b="1"/>
              <a:t>“</a:t>
            </a:r>
            <a:r>
              <a:rPr lang="zh-CN" altLang="en-US" sz="3600" b="1"/>
              <a:t>语用</a:t>
            </a:r>
            <a:r>
              <a:rPr lang="en-US" altLang="zh-CN" sz="3600" b="1"/>
              <a:t>”</a:t>
            </a:r>
            <a:endParaRPr lang="en-US" altLang="zh-CN" sz="3600" b="1"/>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b="79586"/>
          <a:stretch>
            <a:fillRect/>
          </a:stretch>
        </p:blipFill>
        <p:spPr>
          <a:xfrm flipV="1">
            <a:off x="0" y="0"/>
            <a:ext cx="12234118" cy="1369302"/>
          </a:xfrm>
          <a:prstGeom prst="rect">
            <a:avLst/>
          </a:prstGeom>
        </p:spPr>
      </p:pic>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6897" y="0"/>
            <a:ext cx="1715115" cy="987906"/>
          </a:xfrm>
          <a:prstGeom prst="rect">
            <a:avLst/>
          </a:prstGeom>
        </p:spPr>
      </p:pic>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5233" y="-26350"/>
            <a:ext cx="2672936" cy="711001"/>
          </a:xfrm>
          <a:prstGeom prst="rect">
            <a:avLst/>
          </a:prstGeom>
        </p:spPr>
      </p:pic>
      <p:pic>
        <p:nvPicPr>
          <p:cNvPr id="21" name="图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5554" y="256275"/>
            <a:ext cx="4178564" cy="909452"/>
          </a:xfrm>
          <a:prstGeom prst="rect">
            <a:avLst/>
          </a:prstGeom>
        </p:spPr>
      </p:pic>
      <p:sp>
        <p:nvSpPr>
          <p:cNvPr id="3" name="文本框 2"/>
          <p:cNvSpPr txBox="1"/>
          <p:nvPr/>
        </p:nvSpPr>
        <p:spPr>
          <a:xfrm>
            <a:off x="1109980" y="1369060"/>
            <a:ext cx="10507345" cy="4965065"/>
          </a:xfrm>
          <a:prstGeom prst="rect">
            <a:avLst/>
          </a:prstGeom>
          <a:noFill/>
        </p:spPr>
        <p:txBody>
          <a:bodyPr wrap="square" rtlCol="0" anchor="t">
            <a:spAutoFit/>
          </a:bodyPr>
          <a:lstStyle/>
          <a:p>
            <a:pPr>
              <a:lnSpc>
                <a:spcPct val="220000"/>
              </a:lnSpc>
            </a:pPr>
            <a:r>
              <a:rPr lang="zh-CN" altLang="en-US" sz="3200" b="1">
                <a:sym typeface="+mn-ea"/>
              </a:rPr>
              <a:t>思考翻译：穿着白色裙子，这个女孩儿看起来非常漂亮。</a:t>
            </a:r>
            <a:endParaRPr lang="zh-CN" altLang="en-US" sz="3200" b="1"/>
          </a:p>
          <a:p>
            <a:pPr>
              <a:lnSpc>
                <a:spcPct val="220000"/>
              </a:lnSpc>
            </a:pPr>
            <a:r>
              <a:rPr lang="en-US" altLang="zh-CN" sz="2800" b="1">
                <a:sym typeface="+mn-ea"/>
              </a:rPr>
              <a:t>(1) The girl wears a white skirt, and she looks beautiful.</a:t>
            </a:r>
            <a:endParaRPr lang="en-US" altLang="zh-CN" sz="2800" b="1"/>
          </a:p>
          <a:p>
            <a:pPr>
              <a:lnSpc>
                <a:spcPct val="220000"/>
              </a:lnSpc>
            </a:pPr>
            <a:r>
              <a:rPr lang="en-US" altLang="zh-CN" sz="2800" b="1">
                <a:sym typeface="+mn-ea"/>
              </a:rPr>
              <a:t>(2) Wearing a white skirt, the girl looks pretty beautiful.</a:t>
            </a:r>
            <a:endParaRPr lang="en-US" altLang="zh-CN" sz="2800" b="1"/>
          </a:p>
          <a:p>
            <a:pPr>
              <a:lnSpc>
                <a:spcPct val="220000"/>
              </a:lnSpc>
            </a:pPr>
            <a:r>
              <a:rPr lang="en-US" altLang="zh-CN" sz="2800" b="1">
                <a:sym typeface="+mn-ea"/>
              </a:rPr>
              <a:t>(3)</a:t>
            </a:r>
            <a:r>
              <a:rPr lang="en-US" altLang="zh-CN" sz="2800" b="1" u="sng">
                <a:solidFill>
                  <a:srgbClr val="FF0000"/>
                </a:solidFill>
                <a:sym typeface="+mn-ea"/>
              </a:rPr>
              <a:t> Wearing</a:t>
            </a:r>
            <a:r>
              <a:rPr lang="en-US" altLang="zh-CN" sz="2800" b="1">
                <a:sym typeface="+mn-ea"/>
              </a:rPr>
              <a:t> a white skirt, the girl appears absolutely </a:t>
            </a:r>
            <a:r>
              <a:rPr lang="en-US" altLang="zh-CN" sz="2800" b="1" u="sng">
                <a:gradFill>
                  <a:gsLst>
                    <a:gs pos="0">
                      <a:srgbClr val="007BD3"/>
                    </a:gs>
                    <a:gs pos="100000">
                      <a:srgbClr val="034373"/>
                    </a:gs>
                  </a:gsLst>
                  <a:lin scaled="0"/>
                </a:gradFill>
                <a:sym typeface="+mn-ea"/>
              </a:rPr>
              <a:t>breathtaking</a:t>
            </a:r>
            <a:r>
              <a:rPr lang="en-US" altLang="zh-CN" sz="2800" b="1">
                <a:sym typeface="+mn-ea"/>
              </a:rPr>
              <a:t>, </a:t>
            </a:r>
            <a:r>
              <a:rPr lang="en-US" altLang="zh-CN" sz="2800" b="1" u="sng">
                <a:solidFill>
                  <a:srgbClr val="FF0000"/>
                </a:solidFill>
                <a:sym typeface="+mn-ea"/>
              </a:rPr>
              <a:t>making </a:t>
            </a:r>
            <a:r>
              <a:rPr lang="en-US" altLang="zh-CN" sz="2800" b="1">
                <a:sym typeface="+mn-ea"/>
              </a:rPr>
              <a:t>me fall in love with her.</a:t>
            </a:r>
            <a:endParaRPr lang="en-US" altLang="zh-CN" sz="2800" b="1">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b="79586"/>
          <a:stretch>
            <a:fillRect/>
          </a:stretch>
        </p:blipFill>
        <p:spPr>
          <a:xfrm flipV="1">
            <a:off x="0" y="0"/>
            <a:ext cx="12234118" cy="1369302"/>
          </a:xfrm>
          <a:prstGeom prst="rect">
            <a:avLst/>
          </a:prstGeom>
        </p:spPr>
      </p:pic>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6897" y="0"/>
            <a:ext cx="1715115" cy="987906"/>
          </a:xfrm>
          <a:prstGeom prst="rect">
            <a:avLst/>
          </a:prstGeom>
        </p:spPr>
      </p:pic>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5233" y="-26350"/>
            <a:ext cx="2672936" cy="711001"/>
          </a:xfrm>
          <a:prstGeom prst="rect">
            <a:avLst/>
          </a:prstGeom>
        </p:spPr>
      </p:pic>
      <p:pic>
        <p:nvPicPr>
          <p:cNvPr id="21" name="图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5554" y="256275"/>
            <a:ext cx="4178564" cy="909452"/>
          </a:xfrm>
          <a:prstGeom prst="rect">
            <a:avLst/>
          </a:prstGeom>
        </p:spPr>
      </p:pic>
      <p:sp>
        <p:nvSpPr>
          <p:cNvPr id="5" name="文本框 4"/>
          <p:cNvSpPr txBox="1"/>
          <p:nvPr/>
        </p:nvSpPr>
        <p:spPr>
          <a:xfrm>
            <a:off x="354965" y="1070610"/>
            <a:ext cx="11777345" cy="5692775"/>
          </a:xfrm>
          <a:prstGeom prst="rect">
            <a:avLst/>
          </a:prstGeom>
          <a:noFill/>
          <a:extLst>
            <a:ext uri="{909E8E84-426E-40DD-AFC4-6F175D3DCCD1}">
              <a14:hiddenFill xmlns:a14="http://schemas.microsoft.com/office/drawing/2010/main">
                <a:solidFill>
                  <a:srgbClr val="99CCFF"/>
                </a:solidFill>
              </a14:hiddenFill>
            </a:ext>
          </a:extLst>
        </p:spPr>
        <p:txBody>
          <a:bodyPr wrap="square" rtlCol="0">
            <a:spAutoFit/>
          </a:bodyPr>
          <a:lstStyle/>
          <a:p>
            <a:r>
              <a:rPr lang="zh-CN" altLang="en-US" sz="2800" b="1">
                <a:solidFill>
                  <a:srgbClr val="FF0000"/>
                </a:solidFill>
                <a:latin typeface="Times New Roman" panose="02020603050405020304" pitchFamily="18" charset="0"/>
                <a:cs typeface="Times New Roman" panose="02020603050405020304" pitchFamily="18" charset="0"/>
                <a:sym typeface="+mn-ea"/>
              </a:rPr>
              <a:t>倒装句</a:t>
            </a:r>
            <a:r>
              <a:rPr lang="en-US" altLang="zh-CN" sz="2800" b="1">
                <a:solidFill>
                  <a:srgbClr val="FF0000"/>
                </a:solidFill>
                <a:latin typeface="Times New Roman" panose="02020603050405020304" pitchFamily="18" charset="0"/>
                <a:cs typeface="Times New Roman" panose="02020603050405020304" pitchFamily="18" charset="0"/>
                <a:sym typeface="+mn-ea"/>
              </a:rPr>
              <a:t>:</a:t>
            </a:r>
            <a:endParaRPr lang="zh-CN" altLang="en-US" sz="2800" b="1">
              <a:solidFill>
                <a:srgbClr val="FF0000"/>
              </a:solidFill>
              <a:latin typeface="Times New Roman" panose="02020603050405020304" pitchFamily="18" charset="0"/>
              <a:cs typeface="Times New Roman" panose="02020603050405020304" pitchFamily="18" charset="0"/>
              <a:sym typeface="+mn-ea"/>
            </a:endParaRPr>
          </a:p>
          <a:p>
            <a:r>
              <a:rPr lang="zh-CN" altLang="en-US" sz="2800" b="1">
                <a:solidFill>
                  <a:schemeClr val="tx1"/>
                </a:solidFill>
                <a:latin typeface="Times New Roman" panose="02020603050405020304" pitchFamily="18" charset="0"/>
                <a:cs typeface="Times New Roman" panose="02020603050405020304" pitchFamily="18" charset="0"/>
                <a:sym typeface="+mn-ea"/>
              </a:rPr>
              <a:t>    </a:t>
            </a:r>
            <a:r>
              <a:rPr lang="en-US" altLang="zh-CN" sz="2800" b="1">
                <a:solidFill>
                  <a:schemeClr val="tx1"/>
                </a:solidFill>
                <a:latin typeface="Times New Roman" panose="02020603050405020304" pitchFamily="18" charset="0"/>
                <a:cs typeface="Times New Roman" panose="02020603050405020304" pitchFamily="18" charset="0"/>
                <a:sym typeface="+mn-ea"/>
              </a:rPr>
              <a:t>(19 III)Following the speech is a one-hour lecture on the history of Chinese music.</a:t>
            </a:r>
            <a:endParaRPr lang="en-US" altLang="zh-CN" sz="2800" b="1">
              <a:solidFill>
                <a:schemeClr val="tx1"/>
              </a:solidFill>
              <a:latin typeface="Times New Roman" panose="02020603050405020304" pitchFamily="18" charset="0"/>
              <a:cs typeface="Times New Roman" panose="02020603050405020304" pitchFamily="18" charset="0"/>
              <a:sym typeface="+mn-ea"/>
            </a:endParaRPr>
          </a:p>
          <a:p>
            <a:r>
              <a:rPr lang="en-US" altLang="zh-CN" sz="2800" b="1">
                <a:solidFill>
                  <a:schemeClr val="tx1"/>
                </a:solidFill>
                <a:latin typeface="Times New Roman" panose="02020603050405020304" pitchFamily="18" charset="0"/>
                <a:cs typeface="Times New Roman" panose="02020603050405020304" pitchFamily="18" charset="0"/>
                <a:sym typeface="+mn-ea"/>
              </a:rPr>
              <a:t>    (17 II)Not only will our club's works be displayed but we also have a valuable set of  paper-cutting  created by a famous artist of this field.</a:t>
            </a:r>
            <a:endParaRPr lang="en-US" altLang="zh-CN" sz="2800" b="1">
              <a:solidFill>
                <a:schemeClr val="tx1"/>
              </a:solidFill>
              <a:latin typeface="Times New Roman" panose="02020603050405020304" pitchFamily="18" charset="0"/>
              <a:cs typeface="Times New Roman" panose="02020603050405020304" pitchFamily="18" charset="0"/>
              <a:sym typeface="+mn-ea"/>
            </a:endParaRPr>
          </a:p>
          <a:p>
            <a:r>
              <a:rPr lang="en-US" altLang="zh-CN" sz="2800" b="1">
                <a:solidFill>
                  <a:srgbClr val="FF0000"/>
                </a:solidFill>
                <a:latin typeface="Times New Roman" panose="02020603050405020304" pitchFamily="18" charset="0"/>
                <a:cs typeface="Times New Roman" panose="02020603050405020304" pitchFamily="18" charset="0"/>
                <a:sym typeface="+mn-ea"/>
              </a:rPr>
              <a:t>符合表达习惯的被动:</a:t>
            </a:r>
            <a:endParaRPr lang="en-US" altLang="zh-CN" sz="2800" b="1">
              <a:solidFill>
                <a:srgbClr val="FF0000"/>
              </a:solidFill>
              <a:latin typeface="Times New Roman" panose="02020603050405020304" pitchFamily="18" charset="0"/>
              <a:cs typeface="Times New Roman" panose="02020603050405020304" pitchFamily="18" charset="0"/>
              <a:sym typeface="+mn-ea"/>
            </a:endParaRPr>
          </a:p>
          <a:p>
            <a:r>
              <a:rPr lang="en-US" altLang="zh-CN" sz="2800" b="1">
                <a:solidFill>
                  <a:schemeClr val="tx1"/>
                </a:solidFill>
                <a:latin typeface="Times New Roman" panose="02020603050405020304" pitchFamily="18" charset="0"/>
                <a:cs typeface="Times New Roman" panose="02020603050405020304" pitchFamily="18" charset="0"/>
                <a:sym typeface="+mn-ea"/>
              </a:rPr>
              <a:t>    (19 I)I'm delighted to learn that volunteer students are wanted for a Chinese painting exhibition.</a:t>
            </a:r>
            <a:endParaRPr lang="en-US" altLang="zh-CN" sz="2800" b="1">
              <a:solidFill>
                <a:schemeClr val="tx1"/>
              </a:solidFill>
              <a:latin typeface="Times New Roman" panose="02020603050405020304" pitchFamily="18" charset="0"/>
              <a:cs typeface="Times New Roman" panose="02020603050405020304" pitchFamily="18" charset="0"/>
              <a:sym typeface="+mn-ea"/>
            </a:endParaRPr>
          </a:p>
          <a:p>
            <a:r>
              <a:rPr lang="en-US" altLang="zh-CN" sz="2800" b="1">
                <a:solidFill>
                  <a:schemeClr val="tx1"/>
                </a:solidFill>
                <a:latin typeface="Times New Roman" panose="02020603050405020304" pitchFamily="18" charset="0"/>
                <a:cs typeface="Times New Roman" panose="02020603050405020304" pitchFamily="18" charset="0"/>
                <a:sym typeface="+mn-ea"/>
              </a:rPr>
              <a:t>   (18 II)An outstanding English short movie about our school will be shown in the library.</a:t>
            </a:r>
            <a:endParaRPr lang="en-US" altLang="zh-CN" sz="2800" b="1">
              <a:solidFill>
                <a:schemeClr val="tx1"/>
              </a:solidFill>
              <a:latin typeface="Times New Roman" panose="02020603050405020304" pitchFamily="18" charset="0"/>
              <a:cs typeface="Times New Roman" panose="02020603050405020304" pitchFamily="18" charset="0"/>
              <a:sym typeface="+mn-ea"/>
            </a:endParaRPr>
          </a:p>
          <a:p>
            <a:r>
              <a:rPr lang="zh-CN" altLang="zh-CN" sz="2800" b="1">
                <a:solidFill>
                  <a:srgbClr val="FF0000"/>
                </a:solidFill>
                <a:latin typeface="Times New Roman" panose="02020603050405020304" pitchFamily="18" charset="0"/>
                <a:cs typeface="Times New Roman" panose="02020603050405020304" pitchFamily="18" charset="0"/>
                <a:sym typeface="+mn-ea"/>
              </a:rPr>
              <a:t>强调、省略句：</a:t>
            </a:r>
            <a:endParaRPr lang="zh-CN" altLang="zh-CN" sz="2800" b="1">
              <a:solidFill>
                <a:schemeClr val="tx1"/>
              </a:solidFill>
              <a:latin typeface="Times New Roman" panose="02020603050405020304" pitchFamily="18" charset="0"/>
              <a:cs typeface="Times New Roman" panose="02020603050405020304" pitchFamily="18" charset="0"/>
              <a:sym typeface="+mn-ea"/>
            </a:endParaRPr>
          </a:p>
          <a:p>
            <a:r>
              <a:rPr lang="zh-CN" altLang="zh-CN" sz="2800" b="1">
                <a:solidFill>
                  <a:schemeClr val="tx1"/>
                </a:solidFill>
                <a:latin typeface="Times New Roman" panose="02020603050405020304" pitchFamily="18" charset="0"/>
                <a:cs typeface="Times New Roman" panose="02020603050405020304" pitchFamily="18" charset="0"/>
                <a:sym typeface="+mn-ea"/>
              </a:rPr>
              <a:t>   （</a:t>
            </a:r>
            <a:r>
              <a:rPr lang="en-US" altLang="zh-CN" sz="2800" b="1">
                <a:solidFill>
                  <a:schemeClr val="tx1"/>
                </a:solidFill>
                <a:latin typeface="Times New Roman" panose="02020603050405020304" pitchFamily="18" charset="0"/>
                <a:cs typeface="Times New Roman" panose="02020603050405020304" pitchFamily="18" charset="0"/>
                <a:sym typeface="+mn-ea"/>
              </a:rPr>
              <a:t>18 I</a:t>
            </a:r>
            <a:r>
              <a:rPr lang="zh-CN" altLang="zh-CN" sz="2800" b="1">
                <a:solidFill>
                  <a:schemeClr val="tx1"/>
                </a:solidFill>
                <a:latin typeface="Times New Roman" panose="02020603050405020304" pitchFamily="18" charset="0"/>
                <a:cs typeface="Times New Roman" panose="02020603050405020304" pitchFamily="18" charset="0"/>
                <a:sym typeface="+mn-ea"/>
              </a:rPr>
              <a:t>）</a:t>
            </a:r>
            <a:r>
              <a:rPr lang="en-US" altLang="zh-CN" sz="2800" b="1">
                <a:solidFill>
                  <a:schemeClr val="tx1"/>
                </a:solidFill>
                <a:latin typeface="Times New Roman" panose="02020603050405020304" pitchFamily="18" charset="0"/>
                <a:cs typeface="Times New Roman" panose="02020603050405020304" pitchFamily="18" charset="0"/>
                <a:sym typeface="+mn-ea"/>
              </a:rPr>
              <a:t>It's not the gift itself  but your blessing attached to it that matters.</a:t>
            </a:r>
            <a:endParaRPr lang="en-US" altLang="zh-CN" sz="2800" b="1">
              <a:solidFill>
                <a:schemeClr val="tx1"/>
              </a:solidFill>
              <a:latin typeface="Times New Roman" panose="02020603050405020304" pitchFamily="18" charset="0"/>
              <a:cs typeface="Times New Roman" panose="02020603050405020304" pitchFamily="18" charset="0"/>
              <a:sym typeface="+mn-ea"/>
            </a:endParaRPr>
          </a:p>
          <a:p>
            <a:r>
              <a:rPr lang="en-US" altLang="zh-CN" sz="2800" b="1">
                <a:solidFill>
                  <a:schemeClr val="tx1"/>
                </a:solidFill>
                <a:latin typeface="Times New Roman" panose="02020603050405020304" pitchFamily="18" charset="0"/>
                <a:cs typeface="Times New Roman" panose="02020603050405020304" pitchFamily="18" charset="0"/>
                <a:sym typeface="+mn-ea"/>
              </a:rPr>
              <a:t>                  Avoid making noises when chewing food.</a:t>
            </a:r>
            <a:endParaRPr lang="en-US" altLang="zh-CN" sz="2800" b="1">
              <a:solidFill>
                <a:schemeClr val="tx1"/>
              </a:solidFill>
              <a:latin typeface="Times New Roman" panose="02020603050405020304" pitchFamily="18" charset="0"/>
              <a:cs typeface="Times New Roman" panose="02020603050405020304" pitchFamily="18" charset="0"/>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b="79586"/>
          <a:stretch>
            <a:fillRect/>
          </a:stretch>
        </p:blipFill>
        <p:spPr>
          <a:xfrm flipV="1">
            <a:off x="0" y="0"/>
            <a:ext cx="12234118" cy="1369302"/>
          </a:xfrm>
          <a:prstGeom prst="rect">
            <a:avLst/>
          </a:prstGeom>
        </p:spPr>
      </p:pic>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6897" y="0"/>
            <a:ext cx="1715115" cy="987906"/>
          </a:xfrm>
          <a:prstGeom prst="rect">
            <a:avLst/>
          </a:prstGeom>
        </p:spPr>
      </p:pic>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5233" y="-26350"/>
            <a:ext cx="2672936" cy="711001"/>
          </a:xfrm>
          <a:prstGeom prst="rect">
            <a:avLst/>
          </a:prstGeom>
        </p:spPr>
      </p:pic>
      <p:pic>
        <p:nvPicPr>
          <p:cNvPr id="21" name="图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5554" y="256275"/>
            <a:ext cx="4178564" cy="909452"/>
          </a:xfrm>
          <a:prstGeom prst="rect">
            <a:avLst/>
          </a:prstGeom>
        </p:spPr>
      </p:pic>
      <p:sp>
        <p:nvSpPr>
          <p:cNvPr id="2" name="内容占位符 2"/>
          <p:cNvSpPr>
            <a:spLocks noGrp="1"/>
          </p:cNvSpPr>
          <p:nvPr/>
        </p:nvSpPr>
        <p:spPr>
          <a:xfrm>
            <a:off x="539750" y="684530"/>
            <a:ext cx="11546205" cy="6317615"/>
          </a:xfrm>
          <a:prstGeom prst="rect">
            <a:avLst/>
          </a:prstGeom>
          <a:noFill/>
          <a:ln w="9525">
            <a:noFill/>
          </a:ln>
          <a:extLst>
            <a:ext uri="{909E8E84-426E-40DD-AFC4-6F175D3DCCD1}">
              <a14:hiddenFill xmlns:a14="http://schemas.microsoft.com/office/drawing/2010/main">
                <a:solidFill>
                  <a:srgbClr val="99CCFF"/>
                </a:solidFill>
              </a14:hiddenFill>
            </a:ext>
          </a:extLst>
        </p:spPr>
        <p: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2000" b="0" i="0" u="none" kern="1200" baseline="0">
                <a:solidFill>
                  <a:schemeClr val="tx1"/>
                </a:solidFill>
                <a:latin typeface="+mn-lt"/>
                <a:ea typeface="+mn-ea"/>
                <a:cs typeface="+mn-cs"/>
              </a:defRPr>
            </a:lvl9pPr>
          </a:lstStyle>
          <a:p>
            <a:pPr marL="0" indent="0">
              <a:buNone/>
            </a:pPr>
            <a:r>
              <a:rPr lang="zh-CN" altLang="zh-CN" sz="2800" b="1">
                <a:solidFill>
                  <a:srgbClr val="FF0000"/>
                </a:solidFill>
                <a:latin typeface="Times New Roman" panose="02020603050405020304" pitchFamily="18" charset="0"/>
                <a:cs typeface="Times New Roman" panose="02020603050405020304" pitchFamily="18" charset="0"/>
              </a:rPr>
              <a:t>非谓语：</a:t>
            </a:r>
            <a:endParaRPr lang="zh-CN" altLang="zh-CN" sz="2800" b="1">
              <a:solidFill>
                <a:schemeClr val="tx1"/>
              </a:solidFill>
              <a:latin typeface="Times New Roman" panose="02020603050405020304" pitchFamily="18" charset="0"/>
              <a:cs typeface="Times New Roman" panose="02020603050405020304" pitchFamily="18" charset="0"/>
            </a:endParaRPr>
          </a:p>
          <a:p>
            <a:pPr marL="0" indent="0">
              <a:buNone/>
            </a:pPr>
            <a:r>
              <a:rPr lang="zh-CN" altLang="zh-CN" sz="2800" b="1">
                <a:solidFill>
                  <a:schemeClr val="tx1"/>
                </a:solidFill>
                <a:latin typeface="Times New Roman" panose="02020603050405020304" pitchFamily="18" charset="0"/>
                <a:cs typeface="Times New Roman" panose="02020603050405020304" pitchFamily="18" charset="0"/>
              </a:rPr>
              <a:t>（</a:t>
            </a:r>
            <a:r>
              <a:rPr lang="en-US" altLang="zh-CN" sz="2800" b="1">
                <a:solidFill>
                  <a:schemeClr val="tx1"/>
                </a:solidFill>
                <a:latin typeface="Times New Roman" panose="02020603050405020304" pitchFamily="18" charset="0"/>
                <a:cs typeface="Times New Roman" panose="02020603050405020304" pitchFamily="18" charset="0"/>
              </a:rPr>
              <a:t>19 I</a:t>
            </a:r>
            <a:r>
              <a:rPr lang="zh-CN" altLang="zh-CN" sz="2800" b="1">
                <a:solidFill>
                  <a:schemeClr val="tx1"/>
                </a:solidFill>
                <a:latin typeface="Times New Roman" panose="02020603050405020304" pitchFamily="18" charset="0"/>
                <a:cs typeface="Times New Roman" panose="02020603050405020304" pitchFamily="18" charset="0"/>
              </a:rPr>
              <a:t>）First of all</a:t>
            </a:r>
            <a:r>
              <a:rPr lang="en-US" altLang="zh-CN" sz="2800" b="1">
                <a:solidFill>
                  <a:schemeClr val="tx1"/>
                </a:solidFill>
                <a:latin typeface="Times New Roman" panose="02020603050405020304" pitchFamily="18" charset="0"/>
                <a:cs typeface="Times New Roman" panose="02020603050405020304" pitchFamily="18" charset="0"/>
              </a:rPr>
              <a:t>, </a:t>
            </a:r>
            <a:r>
              <a:rPr lang="zh-CN" altLang="zh-CN" sz="2800" b="1">
                <a:solidFill>
                  <a:schemeClr val="tx1"/>
                </a:solidFill>
                <a:latin typeface="Times New Roman" panose="02020603050405020304" pitchFamily="18" charset="0"/>
                <a:cs typeface="Times New Roman" panose="02020603050405020304" pitchFamily="18" charset="0"/>
              </a:rPr>
              <a:t>having been exposed </a:t>
            </a:r>
            <a:r>
              <a:rPr lang="en-US" altLang="zh-CN" sz="2800" b="1">
                <a:solidFill>
                  <a:schemeClr val="tx1"/>
                </a:solidFill>
                <a:latin typeface="Times New Roman" panose="02020603050405020304" pitchFamily="18" charset="0"/>
                <a:cs typeface="Times New Roman" panose="02020603050405020304" pitchFamily="18" charset="0"/>
              </a:rPr>
              <a:t>to foreign</a:t>
            </a:r>
            <a:r>
              <a:rPr lang="zh-CN" altLang="zh-CN" sz="2800" b="1">
                <a:solidFill>
                  <a:schemeClr val="tx1"/>
                </a:solidFill>
                <a:latin typeface="Times New Roman" panose="02020603050405020304" pitchFamily="18" charset="0"/>
                <a:cs typeface="Times New Roman" panose="02020603050405020304" pitchFamily="18" charset="0"/>
              </a:rPr>
              <a:t> teachers since a young age</a:t>
            </a:r>
            <a:r>
              <a:rPr lang="en-US" altLang="zh-CN" sz="2800" b="1">
                <a:solidFill>
                  <a:schemeClr val="tx1"/>
                </a:solidFill>
                <a:latin typeface="Times New Roman" panose="02020603050405020304" pitchFamily="18" charset="0"/>
                <a:cs typeface="Times New Roman" panose="02020603050405020304" pitchFamily="18" charset="0"/>
              </a:rPr>
              <a:t>, </a:t>
            </a:r>
            <a:r>
              <a:rPr lang="zh-CN" altLang="zh-CN" sz="2800" b="1">
                <a:solidFill>
                  <a:schemeClr val="tx1"/>
                </a:solidFill>
                <a:latin typeface="Times New Roman" panose="02020603050405020304" pitchFamily="18" charset="0"/>
                <a:cs typeface="Times New Roman" panose="02020603050405020304" pitchFamily="18" charset="0"/>
              </a:rPr>
              <a:t>I can communicate </a:t>
            </a:r>
            <a:r>
              <a:rPr lang="en-US" altLang="zh-CN" sz="2800" b="1">
                <a:solidFill>
                  <a:schemeClr val="tx1"/>
                </a:solidFill>
                <a:latin typeface="Times New Roman" panose="02020603050405020304" pitchFamily="18" charset="0"/>
                <a:cs typeface="Times New Roman" panose="02020603050405020304" pitchFamily="18" charset="0"/>
              </a:rPr>
              <a:t>freely with others</a:t>
            </a:r>
            <a:r>
              <a:rPr lang="zh-CN" altLang="zh-CN" sz="2800" b="1">
                <a:solidFill>
                  <a:schemeClr val="tx1"/>
                </a:solidFill>
                <a:latin typeface="Times New Roman" panose="02020603050405020304" pitchFamily="18" charset="0"/>
                <a:cs typeface="Times New Roman" panose="02020603050405020304" pitchFamily="18" charset="0"/>
              </a:rPr>
              <a:t> in English。</a:t>
            </a:r>
            <a:endParaRPr lang="zh-CN" altLang="zh-CN" sz="2800" b="1">
              <a:solidFill>
                <a:schemeClr val="tx1"/>
              </a:solidFill>
              <a:latin typeface="Times New Roman" panose="02020603050405020304" pitchFamily="18" charset="0"/>
              <a:cs typeface="Times New Roman" panose="02020603050405020304" pitchFamily="18" charset="0"/>
            </a:endParaRPr>
          </a:p>
          <a:p>
            <a:pPr marL="0" indent="0">
              <a:buNone/>
            </a:pPr>
            <a:r>
              <a:rPr lang="zh-CN" altLang="zh-CN" sz="2800" b="1">
                <a:solidFill>
                  <a:schemeClr val="tx1"/>
                </a:solidFill>
                <a:latin typeface="Times New Roman" panose="02020603050405020304" pitchFamily="18" charset="0"/>
                <a:cs typeface="Times New Roman" panose="02020603050405020304" pitchFamily="18" charset="0"/>
              </a:rPr>
              <a:t>        I'm delighted to learn that volunteer students are wanted for a Chinese painting exhibition to be held in the local art </a:t>
            </a:r>
            <a:r>
              <a:rPr lang="en-US" altLang="zh-CN" sz="2800" b="1">
                <a:solidFill>
                  <a:schemeClr val="tx1"/>
                </a:solidFill>
                <a:latin typeface="Times New Roman" panose="02020603050405020304" pitchFamily="18" charset="0"/>
                <a:cs typeface="Times New Roman" panose="02020603050405020304" pitchFamily="18" charset="0"/>
              </a:rPr>
              <a:t>gallery.</a:t>
            </a:r>
            <a:endParaRPr lang="en-US" altLang="zh-CN" sz="2800" b="1">
              <a:solidFill>
                <a:schemeClr val="tx1"/>
              </a:solidFill>
              <a:latin typeface="Times New Roman" panose="02020603050405020304" pitchFamily="18" charset="0"/>
              <a:cs typeface="Times New Roman" panose="02020603050405020304" pitchFamily="18" charset="0"/>
            </a:endParaRPr>
          </a:p>
          <a:p>
            <a:pPr marL="0" indent="0">
              <a:buNone/>
            </a:pPr>
            <a:r>
              <a:rPr lang="zh-CN" altLang="en-US" sz="2800" b="1">
                <a:solidFill>
                  <a:srgbClr val="FF0000"/>
                </a:solidFill>
                <a:latin typeface="Times New Roman" panose="02020603050405020304" pitchFamily="18" charset="0"/>
                <a:cs typeface="Times New Roman" panose="02020603050405020304" pitchFamily="18" charset="0"/>
              </a:rPr>
              <a:t>三大从句：</a:t>
            </a:r>
            <a:endParaRPr lang="zh-CN" altLang="en-US" sz="2800" b="1">
              <a:solidFill>
                <a:schemeClr val="tx1"/>
              </a:solidFill>
              <a:latin typeface="Times New Roman" panose="02020603050405020304" pitchFamily="18" charset="0"/>
              <a:cs typeface="Times New Roman" panose="02020603050405020304" pitchFamily="18" charset="0"/>
            </a:endParaRPr>
          </a:p>
          <a:p>
            <a:pPr marL="0" indent="0">
              <a:buNone/>
            </a:pPr>
            <a:r>
              <a:rPr lang="zh-CN" altLang="en-US" sz="2800" b="1">
                <a:solidFill>
                  <a:schemeClr val="tx1"/>
                </a:solidFill>
                <a:latin typeface="Times New Roman" panose="02020603050405020304" pitchFamily="18" charset="0"/>
                <a:cs typeface="Times New Roman" panose="02020603050405020304" pitchFamily="18" charset="0"/>
              </a:rPr>
              <a:t>      </a:t>
            </a:r>
            <a:r>
              <a:rPr lang="en-US" altLang="zh-CN" sz="2800" b="1">
                <a:solidFill>
                  <a:schemeClr val="tx1"/>
                </a:solidFill>
                <a:latin typeface="Times New Roman" panose="02020603050405020304" pitchFamily="18" charset="0"/>
                <a:cs typeface="Times New Roman" panose="02020603050405020304" pitchFamily="18" charset="0"/>
              </a:rPr>
              <a:t>What's </a:t>
            </a:r>
            <a:r>
              <a:rPr lang="zh-CN" altLang="en-US" sz="2800" b="1">
                <a:solidFill>
                  <a:schemeClr val="tx1"/>
                </a:solidFill>
                <a:latin typeface="Times New Roman" panose="02020603050405020304" pitchFamily="18" charset="0"/>
                <a:cs typeface="Times New Roman" panose="02020603050405020304" pitchFamily="18" charset="0"/>
              </a:rPr>
              <a:t>more</a:t>
            </a:r>
            <a:r>
              <a:rPr lang="en-US" altLang="zh-CN" sz="2800" b="1">
                <a:solidFill>
                  <a:schemeClr val="tx1"/>
                </a:solidFill>
                <a:latin typeface="Times New Roman" panose="02020603050405020304" pitchFamily="18" charset="0"/>
                <a:cs typeface="Times New Roman" panose="02020603050405020304" pitchFamily="18" charset="0"/>
              </a:rPr>
              <a:t>, years of being </a:t>
            </a:r>
            <a:r>
              <a:rPr lang="zh-CN" altLang="en-US" sz="2800" b="1">
                <a:solidFill>
                  <a:schemeClr val="tx1"/>
                </a:solidFill>
                <a:latin typeface="Times New Roman" panose="02020603050405020304" pitchFamily="18" charset="0"/>
                <a:cs typeface="Times New Roman" panose="02020603050405020304" pitchFamily="18" charset="0"/>
              </a:rPr>
              <a:t>monitor makes me a </a:t>
            </a:r>
            <a:r>
              <a:rPr lang="en-US" altLang="zh-CN" sz="2800" b="1">
                <a:solidFill>
                  <a:schemeClr val="tx1"/>
                </a:solidFill>
                <a:latin typeface="Times New Roman" panose="02020603050405020304" pitchFamily="18" charset="0"/>
                <a:cs typeface="Times New Roman" panose="02020603050405020304" pitchFamily="18" charset="0"/>
              </a:rPr>
              <a:t>briliant o</a:t>
            </a:r>
            <a:r>
              <a:rPr lang="zh-CN" altLang="en-US" sz="2800" b="1">
                <a:solidFill>
                  <a:schemeClr val="tx1"/>
                </a:solidFill>
                <a:latin typeface="Times New Roman" panose="02020603050405020304" pitchFamily="18" charset="0"/>
                <a:cs typeface="Times New Roman" panose="02020603050405020304" pitchFamily="18" charset="0"/>
              </a:rPr>
              <a:t>rganizer</a:t>
            </a:r>
            <a:r>
              <a:rPr lang="en-US" altLang="zh-CN" sz="2800" b="1">
                <a:solidFill>
                  <a:schemeClr val="tx1"/>
                </a:solidFill>
                <a:latin typeface="Times New Roman" panose="02020603050405020304" pitchFamily="18" charset="0"/>
                <a:cs typeface="Times New Roman" panose="02020603050405020304" pitchFamily="18" charset="0"/>
              </a:rPr>
              <a:t>,</a:t>
            </a:r>
            <a:r>
              <a:rPr lang="zh-CN" altLang="en-US" sz="2800" b="1">
                <a:solidFill>
                  <a:schemeClr val="tx1"/>
                </a:solidFill>
                <a:latin typeface="Times New Roman" panose="02020603050405020304" pitchFamily="18" charset="0"/>
                <a:cs typeface="Times New Roman" panose="02020603050405020304" pitchFamily="18" charset="0"/>
              </a:rPr>
              <a:t> which </a:t>
            </a:r>
            <a:r>
              <a:rPr lang="en-US" altLang="zh-CN" sz="2800" b="1">
                <a:solidFill>
                  <a:schemeClr val="tx1"/>
                </a:solidFill>
                <a:latin typeface="Times New Roman" panose="02020603050405020304" pitchFamily="18" charset="0"/>
                <a:cs typeface="Times New Roman" panose="02020603050405020304" pitchFamily="18" charset="0"/>
              </a:rPr>
              <a:t>will</a:t>
            </a:r>
            <a:r>
              <a:rPr lang="zh-CN" altLang="en-US" sz="2800" b="1">
                <a:solidFill>
                  <a:schemeClr val="tx1"/>
                </a:solidFill>
                <a:latin typeface="Times New Roman" panose="02020603050405020304" pitchFamily="18" charset="0"/>
                <a:cs typeface="Times New Roman" panose="02020603050405020304" pitchFamily="18" charset="0"/>
              </a:rPr>
              <a:t> help a lot to keep </a:t>
            </a:r>
            <a:r>
              <a:rPr lang="en-US" altLang="zh-CN" sz="2800" b="1">
                <a:solidFill>
                  <a:schemeClr val="tx1"/>
                </a:solidFill>
                <a:latin typeface="Times New Roman" panose="02020603050405020304" pitchFamily="18" charset="0"/>
                <a:cs typeface="Times New Roman" panose="02020603050405020304" pitchFamily="18" charset="0"/>
              </a:rPr>
              <a:t>the</a:t>
            </a:r>
            <a:r>
              <a:rPr lang="zh-CN" altLang="en-US" sz="2800" b="1">
                <a:solidFill>
                  <a:schemeClr val="tx1"/>
                </a:solidFill>
                <a:latin typeface="Times New Roman" panose="02020603050405020304" pitchFamily="18" charset="0"/>
                <a:cs typeface="Times New Roman" panose="02020603050405020304" pitchFamily="18" charset="0"/>
              </a:rPr>
              <a:t> exhibition in order</a:t>
            </a:r>
            <a:r>
              <a:rPr lang="en-US" altLang="zh-CN" sz="2800" b="1">
                <a:solidFill>
                  <a:schemeClr val="tx1"/>
                </a:solidFill>
                <a:latin typeface="Times New Roman" panose="02020603050405020304" pitchFamily="18" charset="0"/>
                <a:cs typeface="Times New Roman" panose="02020603050405020304" pitchFamily="18" charset="0"/>
              </a:rPr>
              <a:t>.</a:t>
            </a:r>
            <a:endParaRPr lang="zh-CN" altLang="en-US" sz="2800" b="1">
              <a:solidFill>
                <a:schemeClr val="tx1"/>
              </a:solidFill>
              <a:latin typeface="Times New Roman" panose="02020603050405020304" pitchFamily="18" charset="0"/>
              <a:cs typeface="Times New Roman" panose="02020603050405020304" pitchFamily="18" charset="0"/>
            </a:endParaRPr>
          </a:p>
          <a:p>
            <a:pPr marL="0" indent="0">
              <a:buNone/>
            </a:pPr>
            <a:r>
              <a:rPr lang="zh-CN" altLang="en-US" sz="2800" b="1">
                <a:solidFill>
                  <a:schemeClr val="tx1"/>
                </a:solidFill>
                <a:latin typeface="Times New Roman" panose="02020603050405020304" pitchFamily="18" charset="0"/>
                <a:cs typeface="Times New Roman" panose="02020603050405020304" pitchFamily="18" charset="0"/>
              </a:rPr>
              <a:t>      </a:t>
            </a:r>
            <a:r>
              <a:rPr lang="en-US" altLang="zh-CN" sz="2800" b="1">
                <a:solidFill>
                  <a:schemeClr val="tx1"/>
                </a:solidFill>
                <a:latin typeface="Times New Roman" panose="02020603050405020304" pitchFamily="18" charset="0"/>
                <a:cs typeface="Times New Roman" panose="02020603050405020304" pitchFamily="18" charset="0"/>
              </a:rPr>
              <a:t>The m</a:t>
            </a:r>
            <a:r>
              <a:rPr lang="zh-CN" altLang="en-US" sz="2800" b="1">
                <a:solidFill>
                  <a:schemeClr val="tx1"/>
                </a:solidFill>
                <a:latin typeface="Times New Roman" panose="02020603050405020304" pitchFamily="18" charset="0"/>
                <a:cs typeface="Times New Roman" panose="02020603050405020304" pitchFamily="18" charset="0"/>
              </a:rPr>
              <a:t>ost important factor is that my related knowledge undoubtedly help the audience learn more about the unique Chinese art form</a:t>
            </a:r>
            <a:r>
              <a:rPr lang="en-US" altLang="zh-CN" sz="2800" b="1">
                <a:solidFill>
                  <a:schemeClr val="tx1"/>
                </a:solidFill>
                <a:latin typeface="Times New Roman" panose="02020603050405020304" pitchFamily="18" charset="0"/>
                <a:cs typeface="Times New Roman" panose="02020603050405020304" pitchFamily="18" charset="0"/>
              </a:rPr>
              <a:t>.</a:t>
            </a:r>
            <a:endParaRPr lang="en-US" altLang="zh-CN" sz="2800" b="1">
              <a:solidFill>
                <a:schemeClr val="tx1"/>
              </a:solidFill>
              <a:latin typeface="Times New Roman" panose="02020603050405020304" pitchFamily="18" charset="0"/>
              <a:cs typeface="Times New Roman" panose="02020603050405020304" pitchFamily="18" charset="0"/>
            </a:endParaRPr>
          </a:p>
          <a:p>
            <a:pPr marL="0" indent="0">
              <a:buNone/>
            </a:pPr>
            <a:r>
              <a:rPr lang="en-US" altLang="zh-CN" sz="2800" b="1">
                <a:solidFill>
                  <a:srgbClr val="FF0000"/>
                </a:solidFill>
                <a:latin typeface="Times New Roman" panose="02020603050405020304" pitchFamily="18" charset="0"/>
                <a:cs typeface="Times New Roman" panose="02020603050405020304" pitchFamily="18" charset="0"/>
              </a:rPr>
              <a:t>with </a:t>
            </a:r>
            <a:r>
              <a:rPr lang="zh-CN" altLang="en-US" sz="2800" b="1">
                <a:solidFill>
                  <a:srgbClr val="FF0000"/>
                </a:solidFill>
                <a:latin typeface="Times New Roman" panose="02020603050405020304" pitchFamily="18" charset="0"/>
                <a:cs typeface="Times New Roman" panose="02020603050405020304" pitchFamily="18" charset="0"/>
              </a:rPr>
              <a:t>复合结构：</a:t>
            </a:r>
            <a:endParaRPr lang="zh-CN" altLang="en-US" sz="2800" b="1">
              <a:solidFill>
                <a:schemeClr val="tx1"/>
              </a:solidFill>
              <a:latin typeface="Times New Roman" panose="02020603050405020304" pitchFamily="18" charset="0"/>
              <a:cs typeface="Times New Roman" panose="02020603050405020304" pitchFamily="18" charset="0"/>
            </a:endParaRPr>
          </a:p>
          <a:p>
            <a:pPr marL="0" indent="0">
              <a:buNone/>
            </a:pPr>
            <a:r>
              <a:rPr lang="zh-CN" altLang="en-US" sz="2800" b="1">
                <a:solidFill>
                  <a:schemeClr val="tx1"/>
                </a:solidFill>
                <a:latin typeface="Times New Roman" panose="02020603050405020304" pitchFamily="18" charset="0"/>
                <a:cs typeface="Times New Roman" panose="02020603050405020304" pitchFamily="18" charset="0"/>
              </a:rPr>
              <a:t>      </a:t>
            </a:r>
            <a:r>
              <a:rPr lang="en-US" altLang="zh-CN" sz="2800" b="1">
                <a:solidFill>
                  <a:schemeClr val="tx1"/>
                </a:solidFill>
                <a:latin typeface="Times New Roman" panose="02020603050405020304" pitchFamily="18" charset="0"/>
                <a:cs typeface="Times New Roman" panose="02020603050405020304" pitchFamily="18" charset="0"/>
              </a:rPr>
              <a:t>(18 III)Besides, with the </a:t>
            </a:r>
            <a:r>
              <a:rPr lang="zh-CN" altLang="en-US" sz="2800" b="1">
                <a:solidFill>
                  <a:schemeClr val="tx1"/>
                </a:solidFill>
                <a:latin typeface="Times New Roman" panose="02020603050405020304" pitchFamily="18" charset="0"/>
                <a:cs typeface="Times New Roman" panose="02020603050405020304" pitchFamily="18" charset="0"/>
              </a:rPr>
              <a:t>stadium built</a:t>
            </a:r>
            <a:r>
              <a:rPr lang="en-US" altLang="zh-CN" sz="2800" b="1">
                <a:solidFill>
                  <a:schemeClr val="tx1"/>
                </a:solidFill>
                <a:latin typeface="Times New Roman" panose="02020603050405020304" pitchFamily="18" charset="0"/>
                <a:cs typeface="Times New Roman" panose="02020603050405020304" pitchFamily="18" charset="0"/>
              </a:rPr>
              <a:t>, </a:t>
            </a:r>
            <a:r>
              <a:rPr lang="zh-CN" altLang="en-US" sz="2800" b="1">
                <a:solidFill>
                  <a:schemeClr val="tx1"/>
                </a:solidFill>
                <a:latin typeface="Times New Roman" panose="02020603050405020304" pitchFamily="18" charset="0"/>
                <a:cs typeface="Times New Roman" panose="02020603050405020304" pitchFamily="18" charset="0"/>
              </a:rPr>
              <a:t>a wide range of sports activities can be carried out</a:t>
            </a:r>
            <a:r>
              <a:rPr lang="en-US" altLang="zh-CN" sz="2800" b="1">
                <a:solidFill>
                  <a:schemeClr val="tx1"/>
                </a:solidFill>
                <a:latin typeface="Times New Roman" panose="02020603050405020304" pitchFamily="18" charset="0"/>
                <a:cs typeface="Times New Roman" panose="02020603050405020304" pitchFamily="18" charset="0"/>
              </a:rPr>
              <a:t>.</a:t>
            </a:r>
            <a:endParaRPr lang="zh-CN" altLang="en-US" sz="2800" b="1">
              <a:solidFill>
                <a:schemeClr val="tx1"/>
              </a:solidFill>
              <a:latin typeface="Times New Roman" panose="02020603050405020304" pitchFamily="18" charset="0"/>
              <a:cs typeface="Times New Roman" panose="02020603050405020304" pitchFamily="18" charset="0"/>
            </a:endParaRPr>
          </a:p>
          <a:p>
            <a:pPr marL="0" indent="0">
              <a:buNone/>
            </a:pPr>
            <a:endParaRPr lang="en-US" altLang="zh-CN" sz="2800" b="1">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0023ae606e660cc37c4c0e"/>
          <p:cNvPicPr>
            <a:picLocks noChangeAspect="1"/>
          </p:cNvPicPr>
          <p:nvPr/>
        </p:nvPicPr>
        <p:blipFill>
          <a:blip r:embed="rId1"/>
          <a:stretch>
            <a:fillRect/>
          </a:stretch>
        </p:blipFill>
        <p:spPr>
          <a:xfrm>
            <a:off x="6322695" y="38100"/>
            <a:ext cx="4321175" cy="3495675"/>
          </a:xfrm>
          <a:prstGeom prst="rect">
            <a:avLst/>
          </a:prstGeom>
          <a:noFill/>
          <a:ln w="9525">
            <a:noFill/>
          </a:ln>
        </p:spPr>
      </p:pic>
      <p:pic>
        <p:nvPicPr>
          <p:cNvPr id="44045" name="图片 44044" descr="19551457577"/>
          <p:cNvPicPr>
            <a:picLocks noChangeAspect="1"/>
          </p:cNvPicPr>
          <p:nvPr/>
        </p:nvPicPr>
        <p:blipFill>
          <a:blip r:embed="rId2"/>
          <a:stretch>
            <a:fillRect/>
          </a:stretch>
        </p:blipFill>
        <p:spPr>
          <a:xfrm>
            <a:off x="6305550" y="3679825"/>
            <a:ext cx="4356100" cy="3252788"/>
          </a:xfrm>
          <a:prstGeom prst="rect">
            <a:avLst/>
          </a:prstGeom>
          <a:noFill/>
          <a:ln w="9525">
            <a:noFill/>
          </a:ln>
        </p:spPr>
      </p:pic>
      <p:pic>
        <p:nvPicPr>
          <p:cNvPr id="44044" name="图片 44043" descr="090625192666a9c1fdce62eeef">
            <a:hlinkClick r:id="rId3" action="ppaction://hlinkfile"/>
          </p:cNvPr>
          <p:cNvPicPr>
            <a:picLocks noChangeAspect="1"/>
          </p:cNvPicPr>
          <p:nvPr/>
        </p:nvPicPr>
        <p:blipFill>
          <a:blip r:embed="rId4"/>
          <a:stretch>
            <a:fillRect/>
          </a:stretch>
        </p:blipFill>
        <p:spPr>
          <a:xfrm>
            <a:off x="1368425" y="3679825"/>
            <a:ext cx="4784725" cy="3252788"/>
          </a:xfrm>
          <a:prstGeom prst="rect">
            <a:avLst/>
          </a:prstGeom>
          <a:noFill/>
          <a:ln w="9525">
            <a:noFill/>
          </a:ln>
        </p:spPr>
      </p:pic>
      <p:pic>
        <p:nvPicPr>
          <p:cNvPr id="2" name="图片 1" descr="timg"/>
          <p:cNvPicPr>
            <a:picLocks noChangeAspect="1"/>
          </p:cNvPicPr>
          <p:nvPr/>
        </p:nvPicPr>
        <p:blipFill>
          <a:blip r:embed="rId5"/>
          <a:stretch>
            <a:fillRect/>
          </a:stretch>
        </p:blipFill>
        <p:spPr>
          <a:xfrm>
            <a:off x="1455738" y="38100"/>
            <a:ext cx="4711700" cy="3489325"/>
          </a:xfrm>
          <a:prstGeom prst="rect">
            <a:avLst/>
          </a:prstGeom>
          <a:noFill/>
          <a:ln w="9525">
            <a:noFill/>
          </a:ln>
        </p:spPr>
      </p:pic>
      <p:sp>
        <p:nvSpPr>
          <p:cNvPr id="25" name="文本框 24"/>
          <p:cNvSpPr txBox="1"/>
          <p:nvPr/>
        </p:nvSpPr>
        <p:spPr>
          <a:xfrm>
            <a:off x="1368425" y="1322070"/>
            <a:ext cx="10078720" cy="1876425"/>
          </a:xfrm>
          <a:prstGeom prst="rect">
            <a:avLst/>
          </a:prstGeom>
          <a:solidFill>
            <a:schemeClr val="accent2"/>
          </a:solidFill>
          <a:ln w="9525" cap="flat" cmpd="sng">
            <a:solidFill>
              <a:srgbClr val="CCFFFF"/>
            </a:solidFill>
            <a:prstDash val="solid"/>
            <a:miter/>
            <a:headEnd type="none" w="med" len="med"/>
            <a:tailEnd type="none" w="med" len="med"/>
          </a:ln>
        </p:spPr>
        <p:txBody>
          <a:bodyPr wrap="square" anchor="t">
            <a:spAutoFit/>
          </a:bodyPr>
          <a:lstStyle/>
          <a:p>
            <a:pPr algn="just"/>
            <a:r>
              <a:rPr lang="zh-CN" altLang="en-US" sz="3600">
                <a:latin typeface="Times New Roman" panose="02020603050405020304" pitchFamily="18" charset="0"/>
                <a:cs typeface="Times New Roman" panose="02020603050405020304" pitchFamily="18" charset="0"/>
                <a:sym typeface="+mn-ea"/>
              </a:rPr>
              <a:t>The lava that flows slowly </a:t>
            </a:r>
            <a:r>
              <a:rPr lang="zh-CN" altLang="en-US" sz="3600" b="1" i="1">
                <a:solidFill>
                  <a:srgbClr val="0070C0"/>
                </a:solidFill>
                <a:latin typeface="Times New Roman" panose="02020603050405020304" pitchFamily="18" charset="0"/>
                <a:cs typeface="Times New Roman" panose="02020603050405020304" pitchFamily="18" charset="0"/>
                <a:sym typeface="+mn-ea"/>
              </a:rPr>
              <a:t>like</a:t>
            </a:r>
            <a:r>
              <a:rPr lang="zh-CN" altLang="en-US" sz="3600">
                <a:latin typeface="Times New Roman" panose="02020603050405020304" pitchFamily="18" charset="0"/>
                <a:cs typeface="Times New Roman" panose="02020603050405020304" pitchFamily="18" charset="0"/>
                <a:sym typeface="+mn-ea"/>
              </a:rPr>
              <a:t> </a:t>
            </a:r>
            <a:r>
              <a:rPr lang="zh-CN" altLang="en-US" sz="3600">
                <a:solidFill>
                  <a:srgbClr val="FF0000"/>
                </a:solidFill>
                <a:latin typeface="Times New Roman" panose="02020603050405020304" pitchFamily="18" charset="0"/>
                <a:cs typeface="Times New Roman" panose="02020603050405020304" pitchFamily="18" charset="0"/>
                <a:sym typeface="+mn-ea"/>
              </a:rPr>
              <a:t>a wave down the mountain </a:t>
            </a:r>
            <a:r>
              <a:rPr lang="zh-CN" altLang="en-US" sz="3600">
                <a:latin typeface="Times New Roman" panose="02020603050405020304" pitchFamily="18" charset="0"/>
                <a:cs typeface="Times New Roman" panose="02020603050405020304" pitchFamily="18" charset="0"/>
                <a:sym typeface="+mn-ea"/>
              </a:rPr>
              <a:t>causes far more damage because it buries everything in its path under the molten rock.</a:t>
            </a:r>
            <a:r>
              <a:rPr lang="zh-CN" altLang="en-US" sz="4400">
                <a:sym typeface="+mn-ea"/>
              </a:rPr>
              <a:t> </a:t>
            </a:r>
            <a:endParaRPr lang="zh-CN" altLang="en-US" sz="4400" dirty="0">
              <a:solidFill>
                <a:srgbClr val="FF0000"/>
              </a:solidFill>
              <a:latin typeface="Monotype Corsiva" panose="03010101010201010101" charset="0"/>
              <a:ea typeface="宋体" panose="02010600030101010101" pitchFamily="2" charset="-122"/>
              <a:sym typeface="+mn-ea"/>
            </a:endParaRPr>
          </a:p>
        </p:txBody>
      </p:sp>
      <p:sp>
        <p:nvSpPr>
          <p:cNvPr id="4" name="文本框 3"/>
          <p:cNvSpPr txBox="1"/>
          <p:nvPr/>
        </p:nvSpPr>
        <p:spPr>
          <a:xfrm>
            <a:off x="1368425" y="3438525"/>
            <a:ext cx="10078720" cy="1753235"/>
          </a:xfrm>
          <a:prstGeom prst="rect">
            <a:avLst/>
          </a:prstGeom>
          <a:solidFill>
            <a:schemeClr val="accent2"/>
          </a:solidFill>
          <a:ln w="9525" cap="flat" cmpd="sng">
            <a:solidFill>
              <a:srgbClr val="CCFFFF"/>
            </a:solidFill>
            <a:prstDash val="solid"/>
            <a:miter/>
            <a:headEnd type="none" w="med" len="med"/>
            <a:tailEnd type="none" w="med" len="med"/>
          </a:ln>
        </p:spPr>
        <p:txBody>
          <a:bodyPr wrap="square" anchor="t">
            <a:spAutoFit/>
          </a:bodyPr>
          <a:lstStyle/>
          <a:p>
            <a:pPr algn="just"/>
            <a:r>
              <a:rPr lang="zh-CN" altLang="en-US" sz="3600">
                <a:latin typeface="Times New Roman" panose="02020603050405020304" pitchFamily="18" charset="0"/>
                <a:cs typeface="Times New Roman" panose="02020603050405020304" pitchFamily="18" charset="0"/>
                <a:sym typeface="+mn-ea"/>
              </a:rPr>
              <a:t>I was fast asleep when suddenly my bed began shaking and I heard a strange sound, </a:t>
            </a:r>
            <a:r>
              <a:rPr lang="zh-CN" altLang="en-US" sz="3600" b="1" i="1">
                <a:solidFill>
                  <a:srgbClr val="0070C0"/>
                </a:solidFill>
                <a:latin typeface="Times New Roman" panose="02020603050405020304" pitchFamily="18" charset="0"/>
                <a:cs typeface="Times New Roman" panose="02020603050405020304" pitchFamily="18" charset="0"/>
                <a:sym typeface="+mn-ea"/>
              </a:rPr>
              <a:t>like</a:t>
            </a:r>
            <a:r>
              <a:rPr lang="zh-CN" altLang="en-US" sz="3600">
                <a:solidFill>
                  <a:srgbClr val="FF0000"/>
                </a:solidFill>
                <a:latin typeface="Times New Roman" panose="02020603050405020304" pitchFamily="18" charset="0"/>
                <a:cs typeface="Times New Roman" panose="02020603050405020304" pitchFamily="18" charset="0"/>
                <a:sym typeface="+mn-ea"/>
              </a:rPr>
              <a:t> a railway train passing my window</a:t>
            </a:r>
            <a:r>
              <a:rPr lang="zh-CN" altLang="en-US" sz="3600">
                <a:latin typeface="Times New Roman" panose="02020603050405020304" pitchFamily="18" charset="0"/>
                <a:cs typeface="Times New Roman" panose="02020603050405020304" pitchFamily="18" charset="0"/>
                <a:sym typeface="+mn-ea"/>
              </a:rPr>
              <a:t>. </a:t>
            </a:r>
            <a:endParaRPr lang="zh-CN" altLang="en-US" sz="3600">
              <a:latin typeface="Times New Roman" panose="02020603050405020304" pitchFamily="18" charset="0"/>
              <a:cs typeface="Times New Roman" panose="02020603050405020304" pitchFamily="18" charset="0"/>
              <a:sym typeface="+mn-ea"/>
            </a:endParaRPr>
          </a:p>
        </p:txBody>
      </p:sp>
      <p:sp>
        <p:nvSpPr>
          <p:cNvPr id="6" name="文本框 5"/>
          <p:cNvSpPr txBox="1"/>
          <p:nvPr/>
        </p:nvSpPr>
        <p:spPr>
          <a:xfrm>
            <a:off x="1368425" y="5372735"/>
            <a:ext cx="10078720" cy="1198880"/>
          </a:xfrm>
          <a:prstGeom prst="rect">
            <a:avLst/>
          </a:prstGeom>
          <a:solidFill>
            <a:schemeClr val="accent2"/>
          </a:solidFill>
          <a:ln w="9525" cap="flat" cmpd="sng">
            <a:solidFill>
              <a:srgbClr val="CCFFFF"/>
            </a:solidFill>
            <a:prstDash val="solid"/>
            <a:miter/>
            <a:headEnd type="none" w="med" len="med"/>
            <a:tailEnd type="none" w="med" len="med"/>
          </a:ln>
        </p:spPr>
        <p:txBody>
          <a:bodyPr wrap="square" anchor="t">
            <a:spAutoFit/>
          </a:bodyPr>
          <a:lstStyle/>
          <a:p>
            <a:pPr algn="just"/>
            <a:r>
              <a:rPr lang="zh-CN" altLang="en-US" sz="3600">
                <a:latin typeface="Times New Roman" panose="02020603050405020304" pitchFamily="18" charset="0"/>
                <a:cs typeface="Times New Roman" panose="02020603050405020304" pitchFamily="18" charset="0"/>
                <a:sym typeface="+mn-ea"/>
              </a:rPr>
              <a:t>I was about to go back to sleep when suddenly my bedroom became </a:t>
            </a:r>
            <a:r>
              <a:rPr lang="zh-CN" altLang="en-US" sz="3600" b="1" i="1">
                <a:solidFill>
                  <a:srgbClr val="0070C0"/>
                </a:solidFill>
                <a:latin typeface="Times New Roman" panose="02020603050405020304" pitchFamily="18" charset="0"/>
                <a:cs typeface="Times New Roman" panose="02020603050405020304" pitchFamily="18" charset="0"/>
                <a:sym typeface="+mn-ea"/>
              </a:rPr>
              <a:t>as</a:t>
            </a:r>
            <a:r>
              <a:rPr lang="zh-CN" altLang="en-US" sz="3600">
                <a:solidFill>
                  <a:srgbClr val="FF0000"/>
                </a:solidFill>
                <a:latin typeface="Times New Roman" panose="02020603050405020304" pitchFamily="18" charset="0"/>
                <a:cs typeface="Times New Roman" panose="02020603050405020304" pitchFamily="18" charset="0"/>
                <a:sym typeface="+mn-ea"/>
              </a:rPr>
              <a:t> bright </a:t>
            </a:r>
            <a:r>
              <a:rPr lang="zh-CN" altLang="en-US" sz="3600" b="1" i="1">
                <a:solidFill>
                  <a:srgbClr val="0070C0"/>
                </a:solidFill>
                <a:latin typeface="Times New Roman" panose="02020603050405020304" pitchFamily="18" charset="0"/>
                <a:cs typeface="Times New Roman" panose="02020603050405020304" pitchFamily="18" charset="0"/>
                <a:sym typeface="+mn-ea"/>
              </a:rPr>
              <a:t>as</a:t>
            </a:r>
            <a:r>
              <a:rPr lang="zh-CN" altLang="en-US" sz="3600">
                <a:solidFill>
                  <a:srgbClr val="FF0000"/>
                </a:solidFill>
                <a:latin typeface="Times New Roman" panose="02020603050405020304" pitchFamily="18" charset="0"/>
                <a:cs typeface="Times New Roman" panose="02020603050405020304" pitchFamily="18" charset="0"/>
                <a:sym typeface="+mn-ea"/>
              </a:rPr>
              <a:t> day</a:t>
            </a:r>
            <a:r>
              <a:rPr lang="zh-CN" altLang="en-US" sz="3600">
                <a:latin typeface="Times New Roman" panose="02020603050405020304" pitchFamily="18" charset="0"/>
                <a:cs typeface="Times New Roman" panose="02020603050405020304" pitchFamily="18" charset="0"/>
                <a:sym typeface="+mn-ea"/>
              </a:rPr>
              <a:t>. </a:t>
            </a:r>
            <a:endParaRPr lang="zh-CN" altLang="en-US" sz="3600">
              <a:latin typeface="Times New Roman" panose="02020603050405020304" pitchFamily="18" charset="0"/>
              <a:cs typeface="Times New Roman" panose="02020603050405020304" pitchFamily="18" charset="0"/>
              <a:sym typeface="+mn-ea"/>
            </a:endParaRPr>
          </a:p>
        </p:txBody>
      </p:sp>
      <p:sp>
        <p:nvSpPr>
          <p:cNvPr id="100" name="文本框 99">
            <a:hlinkClick r:id="rId6" action="ppaction://hlinkfile"/>
          </p:cNvPr>
          <p:cNvSpPr txBox="1"/>
          <p:nvPr/>
        </p:nvSpPr>
        <p:spPr>
          <a:xfrm>
            <a:off x="3435350" y="38100"/>
            <a:ext cx="5498465" cy="1322070"/>
          </a:xfrm>
          <a:prstGeom prst="rect">
            <a:avLst/>
          </a:prstGeom>
          <a:solidFill>
            <a:srgbClr val="FFFF00"/>
          </a:solidFill>
          <a:ln w="9525">
            <a:noFill/>
          </a:ln>
        </p:spPr>
        <p:txBody>
          <a:bodyPr wrap="square">
            <a:spAutoFit/>
          </a:bodyPr>
          <a:lstStyle/>
          <a:p>
            <a:pPr indent="0" algn="ctr"/>
            <a:r>
              <a:rPr lang="zh-CN" altLang="en-US" sz="8000" b="1" dirty="0">
                <a:solidFill>
                  <a:schemeClr val="tx1"/>
                </a:solidFill>
                <a:latin typeface="Times New Roman" panose="02020603050405020304" pitchFamily="18" charset="0"/>
                <a:cs typeface="Times New Roman" panose="02020603050405020304" pitchFamily="18" charset="0"/>
                <a:hlinkClick r:id="rId6" action="ppaction://hlinkpres?slideindex=1&amp;slidetitle="/>
              </a:rPr>
              <a:t>simile</a:t>
            </a:r>
            <a:r>
              <a:rPr lang="zh-CN" altLang="en-US" sz="6600" b="1" dirty="0">
                <a:solidFill>
                  <a:schemeClr val="tx1"/>
                </a:solidFill>
                <a:latin typeface="Times New Roman" panose="02020603050405020304" pitchFamily="18" charset="0"/>
                <a:cs typeface="Times New Roman" panose="02020603050405020304" pitchFamily="18" charset="0"/>
                <a:hlinkClick r:id="rId6" action="ppaction://hlinkpres?slideindex=1&amp;slidetitle="/>
              </a:rPr>
              <a:t>明喻</a:t>
            </a:r>
            <a:endParaRPr lang="zh-CN" altLang="en-US" sz="6600" b="1" dirty="0">
              <a:solidFill>
                <a:schemeClr val="tx1"/>
              </a:solidFill>
              <a:latin typeface="Times New Roman" panose="02020603050405020304" pitchFamily="18" charset="0"/>
              <a:cs typeface="Times New Roman" panose="02020603050405020304" pitchFamily="18" charset="0"/>
            </a:endParaRPr>
          </a:p>
        </p:txBody>
      </p:sp>
      <p:sp>
        <p:nvSpPr>
          <p:cNvPr id="7" name="文本框 6"/>
          <p:cNvSpPr txBox="1"/>
          <p:nvPr/>
        </p:nvSpPr>
        <p:spPr>
          <a:xfrm>
            <a:off x="1351280" y="2275840"/>
            <a:ext cx="10095865" cy="2306955"/>
          </a:xfrm>
          <a:prstGeom prst="rect">
            <a:avLst/>
          </a:prstGeom>
          <a:solidFill>
            <a:srgbClr val="FFC000"/>
          </a:solidFill>
          <a:ln w="9525" cap="flat" cmpd="sng">
            <a:solidFill>
              <a:srgbClr val="CCFFFF"/>
            </a:solidFill>
            <a:prstDash val="solid"/>
            <a:miter/>
            <a:headEnd type="none" w="med" len="med"/>
            <a:tailEnd type="none" w="med" len="med"/>
          </a:ln>
        </p:spPr>
        <p:txBody>
          <a:bodyPr wrap="square" anchor="t">
            <a:spAutoFit/>
          </a:bodyPr>
          <a:lstStyle/>
          <a:p>
            <a:pPr algn="just">
              <a:lnSpc>
                <a:spcPct val="150000"/>
              </a:lnSpc>
            </a:pPr>
            <a:r>
              <a:rPr lang="en-US" altLang="zh-CN" sz="4800" dirty="0">
                <a:solidFill>
                  <a:schemeClr val="tx1"/>
                </a:solidFill>
                <a:latin typeface="Monotype Corsiva" panose="03010101010201010101" charset="0"/>
                <a:ea typeface="宋体" panose="02010600030101010101" pitchFamily="2" charset="-122"/>
              </a:rPr>
              <a:t>Tip:</a:t>
            </a:r>
            <a:r>
              <a:rPr lang="en-US" altLang="zh-CN" sz="4800" dirty="0">
                <a:latin typeface="Monotype Corsiva" panose="03010101010201010101" charset="0"/>
                <a:ea typeface="宋体" panose="02010600030101010101" pitchFamily="2" charset="-122"/>
                <a:sym typeface="+mn-ea"/>
              </a:rPr>
              <a:t>Simile is a kind of </a:t>
            </a:r>
            <a:r>
              <a:rPr lang="en-US" altLang="zh-CN" sz="4800" dirty="0">
                <a:solidFill>
                  <a:srgbClr val="FF0000"/>
                </a:solidFill>
                <a:latin typeface="Monotype Corsiva" panose="03010101010201010101" charset="0"/>
                <a:ea typeface="宋体" panose="02010600030101010101" pitchFamily="2" charset="-122"/>
                <a:sym typeface="+mn-ea"/>
              </a:rPr>
              <a:t>figure of speech</a:t>
            </a:r>
            <a:r>
              <a:rPr lang="zh-CN" altLang="en-US" sz="3200" dirty="0">
                <a:solidFill>
                  <a:srgbClr val="FF0000"/>
                </a:solidFill>
                <a:latin typeface="Monotype Corsiva" panose="03010101010201010101" charset="0"/>
                <a:ea typeface="宋体" panose="02010600030101010101" pitchFamily="2" charset="-122"/>
                <a:sym typeface="+mn-ea"/>
              </a:rPr>
              <a:t>（修辞）</a:t>
            </a:r>
            <a:r>
              <a:rPr lang="en-US" altLang="zh-CN" sz="4800" dirty="0">
                <a:latin typeface="Monotype Corsiva" panose="03010101010201010101" charset="0"/>
                <a:ea typeface="宋体" panose="02010600030101010101" pitchFamily="2" charset="-122"/>
                <a:sym typeface="+mn-ea"/>
              </a:rPr>
              <a:t> </a:t>
            </a:r>
            <a:endParaRPr lang="en-US" altLang="zh-CN" sz="4800" dirty="0">
              <a:latin typeface="Monotype Corsiva" panose="03010101010201010101" charset="0"/>
              <a:ea typeface="宋体" panose="02010600030101010101" pitchFamily="2" charset="-122"/>
              <a:sym typeface="+mn-ea"/>
            </a:endParaRPr>
          </a:p>
          <a:p>
            <a:pPr algn="just">
              <a:lnSpc>
                <a:spcPct val="150000"/>
              </a:lnSpc>
            </a:pPr>
            <a:r>
              <a:rPr lang="en-US" altLang="zh-CN" sz="4800" dirty="0">
                <a:latin typeface="Monotype Corsiva" panose="03010101010201010101" charset="0"/>
                <a:ea typeface="宋体" panose="02010600030101010101" pitchFamily="2" charset="-122"/>
                <a:sym typeface="+mn-ea"/>
              </a:rPr>
              <a:t>to make what you want to stress very vivid.</a:t>
            </a:r>
            <a:endParaRPr lang="en-US" altLang="zh-CN" sz="4800" dirty="0">
              <a:latin typeface="Monotype Corsiva" panose="03010101010201010101" charset="0"/>
              <a:ea typeface="宋体" panose="02010600030101010101" pitchFamily="2" charset="-122"/>
              <a:sym typeface="+mn-ea"/>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500" fill="hold">
                                          <p:stCondLst>
                                            <p:cond delay="0"/>
                                          </p:stCondLst>
                                        </p:cTn>
                                        <p:tgtEl>
                                          <p:spTgt spid="100"/>
                                        </p:tgtEl>
                                        <p:attrNameLst>
                                          <p:attrName>style.visibility</p:attrName>
                                        </p:attrNameLst>
                                      </p:cBhvr>
                                      <p:to>
                                        <p:strVal val="visible"/>
                                      </p:to>
                                    </p:set>
                                    <p:animEffect transition="in" filter="wheel(1)">
                                      <p:cBhvr>
                                        <p:cTn id="7" dur="5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bldLvl="0" animBg="1"/>
      <p:bldP spid="7" grpId="0" bldLvl="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b="79586"/>
          <a:stretch>
            <a:fillRect/>
          </a:stretch>
        </p:blipFill>
        <p:spPr>
          <a:xfrm flipV="1">
            <a:off x="0" y="0"/>
            <a:ext cx="12234118" cy="1369302"/>
          </a:xfrm>
          <a:prstGeom prst="rect">
            <a:avLst/>
          </a:prstGeom>
        </p:spPr>
      </p:pic>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6897" y="0"/>
            <a:ext cx="1715115" cy="987906"/>
          </a:xfrm>
          <a:prstGeom prst="rect">
            <a:avLst/>
          </a:prstGeom>
        </p:spPr>
      </p:pic>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5233" y="-26350"/>
            <a:ext cx="2672936" cy="711001"/>
          </a:xfrm>
          <a:prstGeom prst="rect">
            <a:avLst/>
          </a:prstGeom>
        </p:spPr>
      </p:pic>
      <p:pic>
        <p:nvPicPr>
          <p:cNvPr id="21" name="图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5554" y="256275"/>
            <a:ext cx="4178564" cy="909452"/>
          </a:xfrm>
          <a:prstGeom prst="rect">
            <a:avLst/>
          </a:prstGeom>
        </p:spPr>
      </p:pic>
      <p:sp>
        <p:nvSpPr>
          <p:cNvPr id="3" name="文本框 2"/>
          <p:cNvSpPr txBox="1"/>
          <p:nvPr/>
        </p:nvSpPr>
        <p:spPr>
          <a:xfrm>
            <a:off x="1603375" y="1855470"/>
            <a:ext cx="7728585" cy="3014980"/>
          </a:xfrm>
          <a:prstGeom prst="rect">
            <a:avLst/>
          </a:prstGeom>
          <a:noFill/>
        </p:spPr>
        <p:txBody>
          <a:bodyPr wrap="square" rtlCol="0">
            <a:spAutoFit/>
          </a:bodyPr>
          <a:lstStyle/>
          <a:p>
            <a:r>
              <a:rPr lang="zh-CN" altLang="en-US" sz="3200" b="1"/>
              <a:t>学生写作比喻示例：</a:t>
            </a:r>
            <a:endParaRPr lang="zh-CN" altLang="en-US" sz="3200" b="1"/>
          </a:p>
          <a:p>
            <a:endParaRPr lang="zh-CN" altLang="en-US"/>
          </a:p>
          <a:p>
            <a:r>
              <a:rPr lang="en-US" altLang="zh-CN" sz="2800"/>
              <a:t>As is frequently heard, rereading a book you’ve read many times </a:t>
            </a:r>
            <a:r>
              <a:rPr lang="en-US" altLang="zh-CN" sz="2800">
                <a:solidFill>
                  <a:srgbClr val="FF0000"/>
                </a:solidFill>
              </a:rPr>
              <a:t>is like drinking with an old friend</a:t>
            </a:r>
            <a:r>
              <a:rPr lang="en-US" altLang="zh-CN" sz="2800"/>
              <a:t>.</a:t>
            </a:r>
            <a:endParaRPr lang="en-US" altLang="zh-CN" sz="2800"/>
          </a:p>
          <a:p>
            <a:endParaRPr lang="en-US" altLang="zh-CN" sz="2800"/>
          </a:p>
          <a:p>
            <a:r>
              <a:rPr lang="en-US" altLang="zh-CN" sz="2800"/>
              <a:t>From where I am standing, life is like a box of chocalate, so we don’t know what will happen next.</a:t>
            </a:r>
            <a:endParaRPr lang="en-US" altLang="zh-CN" sz="280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79425" y="834390"/>
            <a:ext cx="11983720" cy="2122805"/>
          </a:xfrm>
          <a:prstGeom prst="rect">
            <a:avLst/>
          </a:prstGeom>
          <a:noFill/>
        </p:spPr>
        <p:txBody>
          <a:bodyPr wrap="square" rtlCol="0" anchor="t">
            <a:spAutoFit/>
          </a:bodyPr>
          <a:lstStyle/>
          <a:p>
            <a:pPr>
              <a:lnSpc>
                <a:spcPct val="130000"/>
              </a:lnSpc>
            </a:pPr>
            <a:r>
              <a:rPr lang="zh-CN" altLang="en-US" sz="4000" b="1">
                <a:solidFill>
                  <a:schemeClr val="tx1"/>
                </a:solidFill>
                <a:latin typeface="Times New Roman" panose="02020603050405020304" pitchFamily="18" charset="0"/>
                <a:cs typeface="Times New Roman" panose="02020603050405020304" pitchFamily="18" charset="0"/>
                <a:sym typeface="+mn-ea"/>
              </a:rPr>
              <a:t>To describe </a:t>
            </a:r>
            <a:r>
              <a:rPr lang="en-US" sz="4000" b="1">
                <a:solidFill>
                  <a:schemeClr val="tx1"/>
                </a:solidFill>
                <a:latin typeface="Times New Roman" panose="02020603050405020304" pitchFamily="18" charset="0"/>
                <a:cs typeface="Times New Roman" panose="02020603050405020304" pitchFamily="18" charset="0"/>
                <a:sym typeface="+mn-ea"/>
              </a:rPr>
              <a:t>a scene</a:t>
            </a:r>
            <a:r>
              <a:rPr lang="zh-CN" altLang="en-US" sz="4000" b="1">
                <a:solidFill>
                  <a:schemeClr val="tx1"/>
                </a:solidFill>
                <a:latin typeface="Times New Roman" panose="02020603050405020304" pitchFamily="18" charset="0"/>
                <a:cs typeface="Times New Roman" panose="02020603050405020304" pitchFamily="18" charset="0"/>
                <a:sym typeface="+mn-ea"/>
              </a:rPr>
              <a:t> with </a:t>
            </a:r>
            <a:r>
              <a:rPr lang="zh-CN" altLang="en-US" sz="4000" b="1">
                <a:solidFill>
                  <a:srgbClr val="FF0000"/>
                </a:solidFill>
                <a:latin typeface="Times New Roman" panose="02020603050405020304" pitchFamily="18" charset="0"/>
                <a:cs typeface="Times New Roman" panose="02020603050405020304" pitchFamily="18" charset="0"/>
                <a:sym typeface="+mn-ea"/>
              </a:rPr>
              <a:t>sensory details</a:t>
            </a:r>
            <a:r>
              <a:rPr lang="zh-CN" altLang="en-US" sz="2800" b="1">
                <a:solidFill>
                  <a:schemeClr val="tx1"/>
                </a:solidFill>
                <a:latin typeface="Times New Roman" panose="02020603050405020304" pitchFamily="18" charset="0"/>
                <a:cs typeface="Times New Roman" panose="02020603050405020304" pitchFamily="18" charset="0"/>
                <a:sym typeface="+mn-ea"/>
              </a:rPr>
              <a:t>（感官细节）</a:t>
            </a:r>
            <a:endParaRPr lang="zh-CN" altLang="en-US" sz="4000" b="1">
              <a:solidFill>
                <a:schemeClr val="tx1"/>
              </a:solidFill>
              <a:latin typeface="Times New Roman" panose="02020603050405020304" pitchFamily="18" charset="0"/>
              <a:cs typeface="Times New Roman" panose="02020603050405020304" pitchFamily="18" charset="0"/>
            </a:endParaRPr>
          </a:p>
          <a:p>
            <a:pPr>
              <a:lnSpc>
                <a:spcPct val="130000"/>
              </a:lnSpc>
            </a:pPr>
            <a:r>
              <a:rPr lang="zh-CN" altLang="en-US" sz="4000" b="1" i="1">
                <a:solidFill>
                  <a:srgbClr val="FF0000"/>
                </a:solidFill>
                <a:latin typeface="Times New Roman" panose="02020603050405020304" pitchFamily="18" charset="0"/>
                <a:cs typeface="Times New Roman" panose="02020603050405020304" pitchFamily="18" charset="0"/>
                <a:sym typeface="+mn-ea"/>
              </a:rPr>
              <a:t>Five senses</a:t>
            </a:r>
            <a:r>
              <a:rPr lang="zh-CN" altLang="en-US" sz="2800" b="1">
                <a:solidFill>
                  <a:srgbClr val="FF0000"/>
                </a:solidFill>
                <a:latin typeface="Times New Roman" panose="02020603050405020304" pitchFamily="18" charset="0"/>
                <a:cs typeface="Times New Roman" panose="02020603050405020304" pitchFamily="18" charset="0"/>
                <a:sym typeface="+mn-ea"/>
              </a:rPr>
              <a:t>（五感法）</a:t>
            </a:r>
            <a:r>
              <a:rPr lang="zh-CN" altLang="en-US" sz="4000" b="1">
                <a:solidFill>
                  <a:srgbClr val="FF0000"/>
                </a:solidFill>
                <a:latin typeface="Times New Roman" panose="02020603050405020304" pitchFamily="18" charset="0"/>
                <a:cs typeface="Times New Roman" panose="02020603050405020304" pitchFamily="18" charset="0"/>
                <a:sym typeface="+mn-ea"/>
              </a:rPr>
              <a:t>— </a:t>
            </a:r>
            <a:r>
              <a:rPr lang="zh-CN" altLang="en-US" sz="3200" b="1">
                <a:solidFill>
                  <a:schemeClr val="tx1"/>
                </a:solidFill>
                <a:latin typeface="Times New Roman" panose="02020603050405020304" pitchFamily="18" charset="0"/>
                <a:cs typeface="Times New Roman" panose="02020603050405020304" pitchFamily="18" charset="0"/>
                <a:sym typeface="+mn-ea"/>
              </a:rPr>
              <a:t>Sight、hearing、touch、smell、taste</a:t>
            </a:r>
            <a:endParaRPr lang="zh-CN" altLang="en-US" sz="2800" b="1">
              <a:solidFill>
                <a:schemeClr val="tx1"/>
              </a:solidFill>
              <a:latin typeface="Times New Roman" panose="02020603050405020304" pitchFamily="18" charset="0"/>
              <a:cs typeface="Times New Roman" panose="02020603050405020304" pitchFamily="18" charset="0"/>
            </a:endParaRPr>
          </a:p>
          <a:p>
            <a:endParaRPr lang="zh-CN" altLang="en-US" sz="2800" b="1">
              <a:solidFill>
                <a:schemeClr val="tx1"/>
              </a:solidFill>
              <a:latin typeface="Times New Roman" panose="02020603050405020304" pitchFamily="18" charset="0"/>
              <a:cs typeface="Times New Roman" panose="02020603050405020304" pitchFamily="18" charset="0"/>
            </a:endParaRPr>
          </a:p>
        </p:txBody>
      </p:sp>
      <p:sp>
        <p:nvSpPr>
          <p:cNvPr id="4" name="文本框 3"/>
          <p:cNvSpPr txBox="1"/>
          <p:nvPr/>
        </p:nvSpPr>
        <p:spPr>
          <a:xfrm>
            <a:off x="479425" y="3072130"/>
            <a:ext cx="11233150" cy="2355215"/>
          </a:xfrm>
          <a:prstGeom prst="rect">
            <a:avLst/>
          </a:prstGeom>
          <a:noFill/>
        </p:spPr>
        <p:txBody>
          <a:bodyPr wrap="square" rtlCol="0">
            <a:spAutoFit/>
          </a:bodyPr>
          <a:lstStyle/>
          <a:p>
            <a:pPr algn="just">
              <a:lnSpc>
                <a:spcPct val="120000"/>
              </a:lnSpc>
            </a:pPr>
            <a:r>
              <a:rPr lang="en-US" altLang="zh-CN" sz="3200">
                <a:latin typeface="Times New Roman" panose="02020603050405020304" pitchFamily="18" charset="0"/>
                <a:cs typeface="Times New Roman" panose="02020603050405020304" pitchFamily="18" charset="0"/>
                <a:sym typeface="+mn-ea"/>
              </a:rPr>
              <a:t>eg. </a:t>
            </a:r>
            <a:r>
              <a:rPr lang="zh-CN" altLang="en-US" sz="3200">
                <a:latin typeface="Times New Roman" panose="02020603050405020304" pitchFamily="18" charset="0"/>
                <a:cs typeface="Times New Roman" panose="02020603050405020304" pitchFamily="18" charset="0"/>
                <a:sym typeface="+mn-ea"/>
              </a:rPr>
              <a:t>It was a cool (触觉) and fresh (嗅觉) morning. The sky is clear and clean (视觉). A gentle breeze whistled (听觉) through the bushes and trees, mixed with scents (嗅觉) of the wild flowers</a:t>
            </a:r>
            <a:r>
              <a:rPr lang="en-US" altLang="zh-CN" sz="3200">
                <a:latin typeface="Times New Roman" panose="02020603050405020304" pitchFamily="18" charset="0"/>
                <a:cs typeface="Times New Roman" panose="02020603050405020304" pitchFamily="18" charset="0"/>
                <a:sym typeface="+mn-ea"/>
              </a:rPr>
              <a:t>.</a:t>
            </a:r>
            <a:endParaRPr lang="zh-CN" altLang="en-US" sz="3200">
              <a:solidFill>
                <a:schemeClr val="tx1"/>
              </a:solidFill>
              <a:latin typeface="Times New Roman" panose="02020603050405020304" pitchFamily="18" charset="0"/>
              <a:cs typeface="Times New Roman" panose="02020603050405020304" pitchFamily="18" charset="0"/>
            </a:endParaRPr>
          </a:p>
          <a:p>
            <a:pPr algn="just"/>
            <a:endParaRPr lang="zh-CN" altLang="en-US" sz="3200">
              <a:solidFill>
                <a:schemeClr val="tx1"/>
              </a:solidFill>
              <a:latin typeface="Times New Roman" panose="02020603050405020304" pitchFamily="18" charset="0"/>
              <a:cs typeface="Times New Roman" panose="02020603050405020304" pitchFamily="18" charset="0"/>
            </a:endParaRPr>
          </a:p>
        </p:txBody>
      </p:sp>
      <p:sp>
        <p:nvSpPr>
          <p:cNvPr id="10" name="文本框 9"/>
          <p:cNvSpPr txBox="1"/>
          <p:nvPr/>
        </p:nvSpPr>
        <p:spPr>
          <a:xfrm>
            <a:off x="745490" y="2571115"/>
            <a:ext cx="10320655" cy="1715770"/>
          </a:xfrm>
          <a:prstGeom prst="rect">
            <a:avLst/>
          </a:prstGeom>
          <a:solidFill>
            <a:srgbClr val="FFC000"/>
          </a:solidFill>
          <a:ln w="9525" cap="flat" cmpd="sng">
            <a:solidFill>
              <a:srgbClr val="CCFFFF"/>
            </a:solidFill>
            <a:prstDash val="solid"/>
            <a:miter/>
            <a:headEnd type="none" w="med" len="med"/>
            <a:tailEnd type="none" w="med" len="med"/>
          </a:ln>
        </p:spPr>
        <p:txBody>
          <a:bodyPr wrap="square" anchor="t">
            <a:spAutoFit/>
          </a:bodyPr>
          <a:lstStyle/>
          <a:p>
            <a:pPr algn="just">
              <a:lnSpc>
                <a:spcPct val="120000"/>
              </a:lnSpc>
            </a:pPr>
            <a:r>
              <a:rPr lang="en-US" altLang="zh-CN" sz="4400" b="1" dirty="0">
                <a:solidFill>
                  <a:schemeClr val="tx1"/>
                </a:solidFill>
                <a:latin typeface="Monotype Corsiva" panose="03010101010201010101" charset="0"/>
                <a:ea typeface="宋体" panose="02010600030101010101" pitchFamily="2" charset="-122"/>
              </a:rPr>
              <a:t>Tip:</a:t>
            </a:r>
            <a:r>
              <a:rPr lang="en-US" altLang="zh-CN" sz="4400" b="1" dirty="0">
                <a:solidFill>
                  <a:schemeClr val="tx1"/>
                </a:solidFill>
                <a:latin typeface="Monotype Corsiva" panose="03010101010201010101" charset="0"/>
                <a:ea typeface="宋体" panose="02010600030101010101" pitchFamily="2" charset="-122"/>
                <a:sym typeface="+mn-ea"/>
              </a:rPr>
              <a:t>Describing a scene by </a:t>
            </a:r>
            <a:r>
              <a:rPr lang="en-US" altLang="zh-CN" sz="4400" b="1" dirty="0">
                <a:solidFill>
                  <a:srgbClr val="FF0000"/>
                </a:solidFill>
                <a:latin typeface="Monotype Corsiva" panose="03010101010201010101" charset="0"/>
                <a:ea typeface="宋体" panose="02010600030101010101" pitchFamily="2" charset="-122"/>
                <a:sym typeface="+mn-ea"/>
              </a:rPr>
              <a:t>5 senses</a:t>
            </a:r>
            <a:r>
              <a:rPr lang="en-US" altLang="zh-CN" sz="4400" b="1" dirty="0">
                <a:solidFill>
                  <a:schemeClr val="tx1"/>
                </a:solidFill>
                <a:latin typeface="Monotype Corsiva" panose="03010101010201010101" charset="0"/>
                <a:ea typeface="宋体" panose="02010600030101010101" pitchFamily="2" charset="-122"/>
                <a:sym typeface="+mn-ea"/>
              </a:rPr>
              <a:t>: make what you want to emphasize more vivid and attracting</a:t>
            </a:r>
            <a:endParaRPr lang="en-US" altLang="zh-CN" sz="4400" b="1" dirty="0">
              <a:solidFill>
                <a:schemeClr val="tx1"/>
              </a:solidFill>
              <a:latin typeface="Monotype Corsiva" panose="03010101010201010101" charset="0"/>
              <a:ea typeface="宋体" panose="02010600030101010101" pitchFamily="2" charset="-122"/>
              <a:sym typeface="+mn-ea"/>
            </a:endParaRPr>
          </a:p>
        </p:txBody>
      </p:sp>
      <p:grpSp>
        <p:nvGrpSpPr>
          <p:cNvPr id="6" name="组合 5"/>
          <p:cNvGrpSpPr/>
          <p:nvPr/>
        </p:nvGrpSpPr>
        <p:grpSpPr>
          <a:xfrm>
            <a:off x="529694" y="0"/>
            <a:ext cx="11938439" cy="766044"/>
            <a:chOff x="1855552" y="707925"/>
            <a:chExt cx="2012798" cy="2602117"/>
          </a:xfrm>
        </p:grpSpPr>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855552" y="707925"/>
              <a:ext cx="1927595" cy="2602117"/>
            </a:xfrm>
            <a:prstGeom prst="rect">
              <a:avLst/>
            </a:prstGeom>
          </p:spPr>
        </p:pic>
        <p:sp>
          <p:nvSpPr>
            <p:cNvPr id="31" name="TextBox 50"/>
            <p:cNvSpPr txBox="1"/>
            <p:nvPr/>
          </p:nvSpPr>
          <p:spPr>
            <a:xfrm flipH="1">
              <a:off x="1994946" y="1181593"/>
              <a:ext cx="1873404" cy="1647935"/>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a:defRPr/>
              </a:pPr>
              <a:r>
                <a:rPr lang="zh-CN" altLang="en-US" sz="3200">
                  <a:solidFill>
                    <a:schemeClr val="tx1"/>
                  </a:solidFill>
                  <a:latin typeface="宋体" panose="02010600030101010101" pitchFamily="2" charset="-122"/>
                  <a:ea typeface="宋体" panose="02010600030101010101" pitchFamily="2" charset="-122"/>
                  <a:sym typeface="+mn-ea"/>
                </a:rPr>
                <a:t>记叙文写作小技巧</a:t>
              </a:r>
              <a:r>
                <a:rPr lang="en-US" altLang="zh-CN" sz="3200">
                  <a:solidFill>
                    <a:schemeClr val="tx1"/>
                  </a:solidFill>
                  <a:latin typeface="宋体" panose="02010600030101010101" pitchFamily="2" charset="-122"/>
                  <a:ea typeface="宋体" panose="02010600030101010101" pitchFamily="2" charset="-122"/>
                  <a:sym typeface="+mn-ea"/>
                </a:rPr>
                <a:t>—</a:t>
              </a:r>
              <a:r>
                <a:rPr lang="zh-CN" altLang="en-US" sz="3200">
                  <a:solidFill>
                    <a:schemeClr val="tx1"/>
                  </a:solidFill>
                  <a:latin typeface="宋体" panose="02010600030101010101" pitchFamily="2" charset="-122"/>
                  <a:ea typeface="宋体" panose="02010600030101010101" pitchFamily="2" charset="-122"/>
                  <a:sym typeface="+mn-ea"/>
                </a:rPr>
                <a:t>五感法</a:t>
              </a:r>
              <a:endParaRPr lang="zh-CN" altLang="en-US" sz="3200" b="1">
                <a:solidFill>
                  <a:schemeClr val="tx1"/>
                </a:solidFill>
                <a:latin typeface="宋体" panose="02010600030101010101" pitchFamily="2" charset="-122"/>
                <a:ea typeface="宋体" panose="02010600030101010101" pitchFamily="2" charset="-122"/>
                <a:sym typeface="+mn-ea"/>
              </a:endParaRP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childTnLst>
                          </p:cTn>
                        </p:par>
                        <p:par>
                          <p:cTn id="14" fill="hold">
                            <p:stCondLst>
                              <p:cond delay="500"/>
                            </p:stCondLst>
                            <p:childTnLst>
                              <p:par>
                                <p:cTn id="15" presetID="26" presetClass="emph" presetSubtype="0" fill="hold" nodeType="afterEffect">
                                  <p:stCondLst>
                                    <p:cond delay="0"/>
                                  </p:stCondLst>
                                  <p:childTnLst>
                                    <p:animEffect transition="out" filter="fade">
                                      <p:cBhvr>
                                        <p:cTn id="16" dur="500" tmFilter="0, 0; .2, .5; .8, .5; 1, 0"/>
                                        <p:tgtEl>
                                          <p:spTgt spid="6"/>
                                        </p:tgtEl>
                                      </p:cBhvr>
                                    </p:animEffect>
                                    <p:animScale>
                                      <p:cBhvr>
                                        <p:cTn id="17"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bldLvl="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文本框 30722"/>
          <p:cNvSpPr txBox="1"/>
          <p:nvPr/>
        </p:nvSpPr>
        <p:spPr>
          <a:xfrm>
            <a:off x="1905000" y="1219200"/>
            <a:ext cx="8077200" cy="368300"/>
          </a:xfrm>
          <a:prstGeom prst="rect">
            <a:avLst/>
          </a:prstGeom>
          <a:noFill/>
          <a:ln w="9525">
            <a:noFill/>
          </a:ln>
        </p:spPr>
        <p:txBody>
          <a:bodyPr anchor="t">
            <a:spAutoFit/>
          </a:bodyPr>
          <a:lstStyle/>
          <a:p>
            <a:pPr>
              <a:spcBef>
                <a:spcPct val="50000"/>
              </a:spcBef>
            </a:pPr>
            <a:endParaRPr lang="zh-CN" altLang="zh-CN" b="0" dirty="0">
              <a:latin typeface="Arial" panose="020B0604020202020204" pitchFamily="34" charset="0"/>
              <a:ea typeface="宋体" panose="02010600030101010101" pitchFamily="2" charset="-122"/>
            </a:endParaRPr>
          </a:p>
        </p:txBody>
      </p:sp>
      <p:sp>
        <p:nvSpPr>
          <p:cNvPr id="21508" name="文本框 30724"/>
          <p:cNvSpPr txBox="1"/>
          <p:nvPr/>
        </p:nvSpPr>
        <p:spPr>
          <a:xfrm>
            <a:off x="2063750" y="1341438"/>
            <a:ext cx="7145338" cy="368300"/>
          </a:xfrm>
          <a:prstGeom prst="rect">
            <a:avLst/>
          </a:prstGeom>
          <a:noFill/>
          <a:ln w="9525">
            <a:noFill/>
          </a:ln>
        </p:spPr>
        <p:txBody>
          <a:bodyPr anchor="t">
            <a:spAutoFit/>
          </a:bodyPr>
          <a:lstStyle/>
          <a:p>
            <a:r>
              <a:rPr lang="en-US" altLang="zh-CN" b="0" dirty="0">
                <a:latin typeface="Arial" panose="020B0604020202020204" pitchFamily="34" charset="0"/>
                <a:ea typeface="宋体" panose="02010600030101010101" pitchFamily="2" charset="-122"/>
              </a:rPr>
              <a:t> </a:t>
            </a:r>
            <a:endParaRPr lang="zh-CN" altLang="en-US" b="0" dirty="0">
              <a:latin typeface="Arial" panose="020B0604020202020204" pitchFamily="34" charset="0"/>
              <a:ea typeface="宋体" panose="02010600030101010101" pitchFamily="2" charset="-122"/>
            </a:endParaRPr>
          </a:p>
        </p:txBody>
      </p:sp>
      <p:sp>
        <p:nvSpPr>
          <p:cNvPr id="20" name="矩形 19"/>
          <p:cNvSpPr/>
          <p:nvPr/>
        </p:nvSpPr>
        <p:spPr>
          <a:xfrm>
            <a:off x="709295" y="5052378"/>
            <a:ext cx="8869363" cy="1114425"/>
          </a:xfrm>
          <a:prstGeom prst="rect">
            <a:avLst/>
          </a:prstGeom>
          <a:noFill/>
          <a:ln w="9525">
            <a:noFill/>
          </a:ln>
        </p:spPr>
        <p:txBody>
          <a:bodyPr anchor="t">
            <a:spAutoFit/>
          </a:bodyPr>
          <a:lstStyle/>
          <a:p>
            <a:pPr defTabSz="513080">
              <a:spcAft>
                <a:spcPts val="300"/>
              </a:spcAft>
            </a:pPr>
            <a:r>
              <a:rPr lang="en-US" altLang="zh-CN" sz="3200" dirty="0">
                <a:solidFill>
                  <a:srgbClr val="000000"/>
                </a:solidFill>
                <a:latin typeface="Cambria" panose="02040503050406030204" pitchFamily="18" charset="0"/>
                <a:ea typeface="宋体" panose="02010600030101010101" pitchFamily="2" charset="-122"/>
              </a:rPr>
              <a:t> because of  the detailed description of </a:t>
            </a:r>
            <a:r>
              <a:rPr lang="en-US" altLang="zh-CN" sz="3200" dirty="0">
                <a:solidFill>
                  <a:srgbClr val="000000"/>
                </a:solidFill>
                <a:latin typeface="Cambria" panose="02040503050406030204" pitchFamily="18" charset="0"/>
                <a:ea typeface="宋体" panose="02010600030101010101" pitchFamily="2" charset="-122"/>
                <a:sym typeface="+mn-ea"/>
              </a:rPr>
              <a:t> _________</a:t>
            </a:r>
            <a:r>
              <a:rPr lang="en-US" altLang="zh-CN" sz="3200" u="sng" dirty="0">
                <a:solidFill>
                  <a:srgbClr val="000000"/>
                </a:solidFill>
                <a:latin typeface="Cambria" panose="02040503050406030204" pitchFamily="18" charset="0"/>
                <a:ea typeface="宋体" panose="02010600030101010101" pitchFamily="2" charset="-122"/>
                <a:sym typeface="+mn-ea"/>
              </a:rPr>
              <a:t> </a:t>
            </a:r>
            <a:r>
              <a:rPr lang="en-US" altLang="zh-CN" sz="3200" u="sng" dirty="0">
                <a:solidFill>
                  <a:srgbClr val="000000"/>
                </a:solidFill>
                <a:latin typeface="Cambria" panose="02040503050406030204" pitchFamily="18" charset="0"/>
                <a:ea typeface="宋体" panose="02010600030101010101" pitchFamily="2" charset="-122"/>
              </a:rPr>
              <a:t>                    </a:t>
            </a:r>
            <a:endParaRPr lang="en-US" altLang="zh-CN" sz="3200" dirty="0">
              <a:solidFill>
                <a:srgbClr val="000000"/>
              </a:solidFill>
              <a:latin typeface="Cambria" panose="02040503050406030204" pitchFamily="18" charset="0"/>
              <a:ea typeface="宋体" panose="02010600030101010101" pitchFamily="2" charset="-122"/>
            </a:endParaRPr>
          </a:p>
          <a:p>
            <a:pPr defTabSz="513080">
              <a:spcAft>
                <a:spcPts val="300"/>
              </a:spcAft>
            </a:pPr>
            <a:r>
              <a:rPr lang="en-US" altLang="zh-CN" sz="3200" dirty="0">
                <a:solidFill>
                  <a:srgbClr val="000000"/>
                </a:solidFill>
                <a:latin typeface="Cambria" panose="02040503050406030204" pitchFamily="18" charset="0"/>
                <a:ea typeface="宋体" panose="02010600030101010101" pitchFamily="2" charset="-122"/>
              </a:rPr>
              <a:t>including ______</a:t>
            </a:r>
            <a:r>
              <a:rPr lang="en-US" altLang="zh-CN" sz="3200" u="sng" dirty="0">
                <a:solidFill>
                  <a:srgbClr val="000000"/>
                </a:solidFill>
                <a:latin typeface="Cambria" panose="02040503050406030204" pitchFamily="18" charset="0"/>
                <a:ea typeface="宋体" panose="02010600030101010101" pitchFamily="2" charset="-122"/>
              </a:rPr>
              <a:t>____</a:t>
            </a:r>
            <a:r>
              <a:rPr lang="en-US" altLang="zh-CN" sz="3200" dirty="0">
                <a:solidFill>
                  <a:srgbClr val="000000"/>
                </a:solidFill>
                <a:latin typeface="Cambria" panose="02040503050406030204" pitchFamily="18" charset="0"/>
                <a:ea typeface="宋体" panose="02010600030101010101" pitchFamily="2" charset="-122"/>
              </a:rPr>
              <a:t>,   _____.   </a:t>
            </a:r>
            <a:endParaRPr lang="zh-CN" altLang="en-US" sz="3200" dirty="0">
              <a:solidFill>
                <a:srgbClr val="000000"/>
              </a:solidFill>
              <a:latin typeface="Cambria" panose="02040503050406030204" pitchFamily="18" charset="0"/>
              <a:ea typeface="宋体" panose="02010600030101010101" pitchFamily="2" charset="-122"/>
            </a:endParaRPr>
          </a:p>
        </p:txBody>
      </p:sp>
      <p:sp>
        <p:nvSpPr>
          <p:cNvPr id="21" name="矩形 20"/>
          <p:cNvSpPr/>
          <p:nvPr/>
        </p:nvSpPr>
        <p:spPr>
          <a:xfrm>
            <a:off x="2366645" y="5520690"/>
            <a:ext cx="4071620" cy="583565"/>
          </a:xfrm>
          <a:prstGeom prst="rect">
            <a:avLst/>
          </a:prstGeom>
          <a:noFill/>
          <a:ln w="9525">
            <a:noFill/>
          </a:ln>
        </p:spPr>
        <p:txBody>
          <a:bodyPr wrap="square" anchor="t">
            <a:spAutoFit/>
          </a:bodyPr>
          <a:lstStyle/>
          <a:p>
            <a:pPr defTabSz="513080">
              <a:spcAft>
                <a:spcPts val="300"/>
              </a:spcAft>
            </a:pPr>
            <a:r>
              <a:rPr lang="en-US" altLang="zh-CN" sz="3200" b="1" dirty="0">
                <a:solidFill>
                  <a:srgbClr val="FF0000"/>
                </a:solidFill>
                <a:latin typeface="Cambria" panose="02040503050406030204" pitchFamily="18" charset="0"/>
                <a:ea typeface="宋体" panose="02010600030101010101" pitchFamily="2" charset="-122"/>
              </a:rPr>
              <a:t>hearing     sight</a:t>
            </a:r>
            <a:endParaRPr lang="en-US" altLang="zh-CN" sz="3200" b="1" dirty="0">
              <a:solidFill>
                <a:srgbClr val="FF0000"/>
              </a:solidFill>
              <a:latin typeface="Cambria" panose="02040503050406030204" pitchFamily="18" charset="0"/>
              <a:ea typeface="宋体" panose="02010600030101010101" pitchFamily="2" charset="-122"/>
            </a:endParaRPr>
          </a:p>
        </p:txBody>
      </p:sp>
      <p:sp>
        <p:nvSpPr>
          <p:cNvPr id="3" name="文本框 2"/>
          <p:cNvSpPr txBox="1"/>
          <p:nvPr/>
        </p:nvSpPr>
        <p:spPr>
          <a:xfrm>
            <a:off x="709295" y="1219200"/>
            <a:ext cx="12681585" cy="583565"/>
          </a:xfrm>
          <a:prstGeom prst="rect">
            <a:avLst/>
          </a:prstGeom>
          <a:noFill/>
        </p:spPr>
        <p:txBody>
          <a:bodyPr wrap="square" rtlCol="0">
            <a:spAutoFit/>
          </a:bodyPr>
          <a:lstStyle/>
          <a:p>
            <a:r>
              <a:rPr lang="zh-CN" altLang="en-US" sz="3200" b="1">
                <a:latin typeface="Times New Roman" panose="02020603050405020304" pitchFamily="18" charset="0"/>
                <a:cs typeface="Times New Roman" panose="02020603050405020304" pitchFamily="18" charset="0"/>
                <a:sym typeface="+mn-ea"/>
              </a:rPr>
              <a:t>I heard a strange </a:t>
            </a:r>
            <a:r>
              <a:rPr lang="zh-CN" altLang="en-US" sz="3200" b="1">
                <a:solidFill>
                  <a:srgbClr val="FF0000"/>
                </a:solidFill>
                <a:latin typeface="Times New Roman" panose="02020603050405020304" pitchFamily="18" charset="0"/>
                <a:cs typeface="Times New Roman" panose="02020603050405020304" pitchFamily="18" charset="0"/>
                <a:sym typeface="+mn-ea"/>
              </a:rPr>
              <a:t>sound</a:t>
            </a:r>
            <a:r>
              <a:rPr lang="zh-CN" altLang="en-US" sz="3200" b="1">
                <a:latin typeface="Times New Roman" panose="02020603050405020304" pitchFamily="18" charset="0"/>
                <a:cs typeface="Times New Roman" panose="02020603050405020304" pitchFamily="18" charset="0"/>
                <a:sym typeface="+mn-ea"/>
              </a:rPr>
              <a:t> like a railway train passing my window</a:t>
            </a:r>
            <a:endParaRPr lang="zh-CN" altLang="en-US" sz="3200" b="1">
              <a:latin typeface="Times New Roman" panose="02020603050405020304" pitchFamily="18" charset="0"/>
              <a:cs typeface="Times New Roman" panose="02020603050405020304" pitchFamily="18" charset="0"/>
            </a:endParaRPr>
          </a:p>
        </p:txBody>
      </p:sp>
      <p:sp>
        <p:nvSpPr>
          <p:cNvPr id="4" name="文本框 3"/>
          <p:cNvSpPr txBox="1"/>
          <p:nvPr/>
        </p:nvSpPr>
        <p:spPr>
          <a:xfrm>
            <a:off x="709295" y="2080895"/>
            <a:ext cx="7386320" cy="583565"/>
          </a:xfrm>
          <a:prstGeom prst="rect">
            <a:avLst/>
          </a:prstGeom>
          <a:noFill/>
        </p:spPr>
        <p:txBody>
          <a:bodyPr wrap="square" rtlCol="0">
            <a:spAutoFit/>
          </a:bodyPr>
          <a:lstStyle/>
          <a:p>
            <a:r>
              <a:rPr lang="zh-CN" altLang="en-US" sz="3200" b="1">
                <a:latin typeface="Times New Roman" panose="02020603050405020304" pitchFamily="18" charset="0"/>
                <a:cs typeface="Times New Roman" panose="02020603050405020304" pitchFamily="18" charset="0"/>
                <a:sym typeface="+mn-ea"/>
              </a:rPr>
              <a:t>my bedroom became as </a:t>
            </a:r>
            <a:r>
              <a:rPr lang="zh-CN" altLang="en-US" sz="3200" b="1">
                <a:solidFill>
                  <a:srgbClr val="FF0000"/>
                </a:solidFill>
                <a:latin typeface="Times New Roman" panose="02020603050405020304" pitchFamily="18" charset="0"/>
                <a:cs typeface="Times New Roman" panose="02020603050405020304" pitchFamily="18" charset="0"/>
                <a:sym typeface="+mn-ea"/>
              </a:rPr>
              <a:t>bright</a:t>
            </a:r>
            <a:r>
              <a:rPr lang="zh-CN" altLang="en-US" sz="3200" b="1">
                <a:latin typeface="Times New Roman" panose="02020603050405020304" pitchFamily="18" charset="0"/>
                <a:cs typeface="Times New Roman" panose="02020603050405020304" pitchFamily="18" charset="0"/>
                <a:sym typeface="+mn-ea"/>
              </a:rPr>
              <a:t> as day</a:t>
            </a:r>
            <a:endParaRPr lang="zh-CN" altLang="en-US" sz="3200" b="1">
              <a:latin typeface="Times New Roman" panose="02020603050405020304" pitchFamily="18" charset="0"/>
              <a:cs typeface="Times New Roman" panose="02020603050405020304" pitchFamily="18" charset="0"/>
              <a:sym typeface="+mn-ea"/>
            </a:endParaRPr>
          </a:p>
        </p:txBody>
      </p:sp>
      <p:sp>
        <p:nvSpPr>
          <p:cNvPr id="5" name="文本框 4"/>
          <p:cNvSpPr txBox="1"/>
          <p:nvPr/>
        </p:nvSpPr>
        <p:spPr>
          <a:xfrm>
            <a:off x="709295" y="2866390"/>
            <a:ext cx="11045825" cy="583565"/>
          </a:xfrm>
          <a:prstGeom prst="rect">
            <a:avLst/>
          </a:prstGeom>
          <a:noFill/>
        </p:spPr>
        <p:txBody>
          <a:bodyPr wrap="square" rtlCol="0">
            <a:spAutoFit/>
          </a:bodyPr>
          <a:lstStyle/>
          <a:p>
            <a:r>
              <a:rPr lang="zh-CN" altLang="en-US" sz="3200" b="1">
                <a:solidFill>
                  <a:srgbClr val="FF0000"/>
                </a:solidFill>
                <a:latin typeface="Times New Roman" panose="02020603050405020304" pitchFamily="18" charset="0"/>
                <a:cs typeface="Times New Roman" panose="02020603050405020304" pitchFamily="18" charset="0"/>
                <a:sym typeface="+mn-ea"/>
              </a:rPr>
              <a:t>red</a:t>
            </a:r>
            <a:r>
              <a:rPr lang="zh-CN" altLang="en-US" sz="3200" b="1">
                <a:latin typeface="Times New Roman" panose="02020603050405020304" pitchFamily="18" charset="0"/>
                <a:cs typeface="Times New Roman" panose="02020603050405020304" pitchFamily="18" charset="0"/>
                <a:sym typeface="+mn-ea"/>
              </a:rPr>
              <a:t> hot lava was fountaining hundreds of metres into the air</a:t>
            </a:r>
            <a:endParaRPr lang="zh-CN" altLang="en-US" sz="3200" b="1">
              <a:latin typeface="Times New Roman" panose="02020603050405020304" pitchFamily="18" charset="0"/>
              <a:cs typeface="Times New Roman" panose="02020603050405020304" pitchFamily="18" charset="0"/>
              <a:sym typeface="+mn-ea"/>
            </a:endParaRPr>
          </a:p>
        </p:txBody>
      </p:sp>
      <p:sp>
        <p:nvSpPr>
          <p:cNvPr id="6" name="文本框 5"/>
          <p:cNvSpPr txBox="1"/>
          <p:nvPr/>
        </p:nvSpPr>
        <p:spPr>
          <a:xfrm>
            <a:off x="7532370" y="4813935"/>
            <a:ext cx="1869440" cy="706755"/>
          </a:xfrm>
          <a:prstGeom prst="rect">
            <a:avLst/>
          </a:prstGeom>
          <a:noFill/>
        </p:spPr>
        <p:txBody>
          <a:bodyPr wrap="square" rtlCol="0">
            <a:spAutoFit/>
          </a:bodyPr>
          <a:lstStyle/>
          <a:p>
            <a:r>
              <a:rPr lang="en-US" altLang="zh-CN" sz="4000" b="1" dirty="0">
                <a:solidFill>
                  <a:srgbClr val="FF0000"/>
                </a:solidFill>
                <a:latin typeface="Cambria" panose="02040503050406030204" pitchFamily="18" charset="0"/>
                <a:ea typeface="宋体" panose="02010600030101010101" pitchFamily="2" charset="-122"/>
                <a:sym typeface="+mn-ea"/>
              </a:rPr>
              <a:t>sense</a:t>
            </a:r>
            <a:endParaRPr lang="en-US" altLang="zh-CN" sz="4000" b="1" dirty="0">
              <a:solidFill>
                <a:srgbClr val="FF0000"/>
              </a:solidFill>
              <a:latin typeface="Cambria" panose="02040503050406030204" pitchFamily="18" charset="0"/>
              <a:ea typeface="宋体" panose="02010600030101010101" pitchFamily="2" charset="-122"/>
              <a:sym typeface="+mn-ea"/>
            </a:endParaRPr>
          </a:p>
        </p:txBody>
      </p:sp>
      <p:sp>
        <p:nvSpPr>
          <p:cNvPr id="8" name="文本框 7"/>
          <p:cNvSpPr txBox="1"/>
          <p:nvPr/>
        </p:nvSpPr>
        <p:spPr>
          <a:xfrm>
            <a:off x="4984115" y="850265"/>
            <a:ext cx="3679825" cy="1106805"/>
          </a:xfrm>
          <a:prstGeom prst="rect">
            <a:avLst/>
          </a:prstGeom>
          <a:solidFill>
            <a:srgbClr val="FFFF00"/>
          </a:solidFill>
          <a:ln w="9525">
            <a:noFill/>
          </a:ln>
        </p:spPr>
        <p:txBody>
          <a:bodyPr wrap="square">
            <a:spAutoFit/>
          </a:bodyPr>
          <a:lstStyle/>
          <a:p>
            <a:pPr indent="0" algn="ctr"/>
            <a:r>
              <a:rPr lang="en-US" altLang="zh-CN" sz="6600" b="1">
                <a:solidFill>
                  <a:schemeClr val="tx1"/>
                </a:solidFill>
                <a:latin typeface="Times New Roman" panose="02020603050405020304" pitchFamily="18" charset="0"/>
                <a:cs typeface="Times New Roman" panose="02020603050405020304" pitchFamily="18" charset="0"/>
              </a:rPr>
              <a:t>hearing</a:t>
            </a:r>
            <a:endParaRPr lang="en-US" altLang="zh-CN" sz="6600" b="1">
              <a:solidFill>
                <a:schemeClr val="tx1"/>
              </a:solidFill>
              <a:latin typeface="Times New Roman" panose="02020603050405020304" pitchFamily="18" charset="0"/>
              <a:cs typeface="Times New Roman" panose="02020603050405020304" pitchFamily="18" charset="0"/>
            </a:endParaRPr>
          </a:p>
        </p:txBody>
      </p:sp>
      <p:sp>
        <p:nvSpPr>
          <p:cNvPr id="9" name="文本框 8"/>
          <p:cNvSpPr txBox="1"/>
          <p:nvPr/>
        </p:nvSpPr>
        <p:spPr>
          <a:xfrm>
            <a:off x="6115050" y="2199640"/>
            <a:ext cx="3679825" cy="1106805"/>
          </a:xfrm>
          <a:prstGeom prst="rect">
            <a:avLst/>
          </a:prstGeom>
          <a:solidFill>
            <a:srgbClr val="FFFF00"/>
          </a:solidFill>
          <a:ln w="9525">
            <a:noFill/>
          </a:ln>
        </p:spPr>
        <p:txBody>
          <a:bodyPr wrap="square">
            <a:spAutoFit/>
          </a:bodyPr>
          <a:lstStyle/>
          <a:p>
            <a:pPr indent="0" algn="ctr"/>
            <a:r>
              <a:rPr lang="en-US" altLang="zh-CN" sz="6600" b="1">
                <a:solidFill>
                  <a:schemeClr val="tx1"/>
                </a:solidFill>
                <a:latin typeface="Times New Roman" panose="02020603050405020304" pitchFamily="18" charset="0"/>
                <a:cs typeface="Times New Roman" panose="02020603050405020304" pitchFamily="18" charset="0"/>
              </a:rPr>
              <a:t>sight</a:t>
            </a:r>
            <a:endParaRPr lang="en-US" altLang="zh-CN" sz="6600" b="1">
              <a:solidFill>
                <a:schemeClr val="tx1"/>
              </a:solidFill>
              <a:latin typeface="Times New Roman" panose="02020603050405020304" pitchFamily="18" charset="0"/>
              <a:cs typeface="Times New Roman" panose="02020603050405020304" pitchFamily="18" charset="0"/>
            </a:endParaRPr>
          </a:p>
        </p:txBody>
      </p:sp>
      <p:sp>
        <p:nvSpPr>
          <p:cNvPr id="11" name="文本框 10"/>
          <p:cNvSpPr txBox="1"/>
          <p:nvPr/>
        </p:nvSpPr>
        <p:spPr>
          <a:xfrm>
            <a:off x="709295" y="4356100"/>
            <a:ext cx="7005955" cy="583565"/>
          </a:xfrm>
          <a:prstGeom prst="rect">
            <a:avLst/>
          </a:prstGeom>
          <a:noFill/>
        </p:spPr>
        <p:txBody>
          <a:bodyPr wrap="square" rtlCol="0">
            <a:spAutoFit/>
          </a:bodyPr>
          <a:lstStyle/>
          <a:p>
            <a:r>
              <a:rPr lang="en-US" altLang="zh-CN" sz="3200" b="1" dirty="0">
                <a:solidFill>
                  <a:srgbClr val="000000"/>
                </a:solidFill>
                <a:latin typeface="Cambria" panose="02040503050406030204" pitchFamily="18" charset="0"/>
                <a:ea typeface="宋体" panose="02010600030101010101" pitchFamily="2" charset="-122"/>
                <a:sym typeface="+mn-ea"/>
              </a:rPr>
              <a:t>The volcano eruption was </a:t>
            </a:r>
            <a:r>
              <a:rPr lang="en-US" altLang="zh-CN" sz="3200" b="1" dirty="0">
                <a:solidFill>
                  <a:srgbClr val="FF0000"/>
                </a:solidFill>
                <a:latin typeface="Cambria" panose="02040503050406030204" pitchFamily="18" charset="0"/>
                <a:ea typeface="宋体" panose="02010600030101010101" pitchFamily="2" charset="-122"/>
                <a:sym typeface="+mn-ea"/>
              </a:rPr>
              <a:t>fantastic</a:t>
            </a:r>
            <a:endParaRPr lang="en-US" altLang="zh-CN" sz="3200" b="1" dirty="0">
              <a:solidFill>
                <a:srgbClr val="FF0000"/>
              </a:solidFill>
              <a:latin typeface="Cambria" panose="02040503050406030204" pitchFamily="18" charset="0"/>
              <a:ea typeface="宋体" panose="02010600030101010101" pitchFamily="2" charset="-122"/>
              <a:sym typeface="+mn-ea"/>
            </a:endParaRPr>
          </a:p>
        </p:txBody>
      </p:sp>
      <p:sp>
        <p:nvSpPr>
          <p:cNvPr id="12" name="下箭头 11"/>
          <p:cNvSpPr/>
          <p:nvPr/>
        </p:nvSpPr>
        <p:spPr>
          <a:xfrm>
            <a:off x="3390265" y="3645535"/>
            <a:ext cx="516255" cy="6140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4105910" y="3491865"/>
            <a:ext cx="4476750" cy="922020"/>
          </a:xfrm>
          <a:prstGeom prst="rect">
            <a:avLst/>
          </a:prstGeom>
          <a:solidFill>
            <a:srgbClr val="FFFF00"/>
          </a:solidFill>
          <a:ln w="9525">
            <a:noFill/>
          </a:ln>
        </p:spPr>
        <p:txBody>
          <a:bodyPr wrap="square">
            <a:spAutoFit/>
          </a:bodyPr>
          <a:lstStyle/>
          <a:p>
            <a:pPr indent="0" algn="ctr"/>
            <a:r>
              <a:rPr lang="en-US" altLang="zh-CN" sz="5400" b="1" dirty="0">
                <a:solidFill>
                  <a:schemeClr val="tx1"/>
                </a:solidFill>
                <a:latin typeface="Monotype Corsiva" panose="03010101010201010101" charset="0"/>
                <a:ea typeface="宋体" panose="02010600030101010101" pitchFamily="2" charset="-122"/>
                <a:sym typeface="+mn-ea"/>
              </a:rPr>
              <a:t>Show, don't tell.</a:t>
            </a:r>
            <a:endParaRPr lang="en-US" altLang="zh-CN" sz="5400" b="1" dirty="0">
              <a:solidFill>
                <a:schemeClr val="tx1"/>
              </a:solidFill>
              <a:latin typeface="Monotype Corsiva" panose="03010101010201010101" charset="0"/>
              <a:ea typeface="宋体" panose="02010600030101010101" pitchFamily="2" charset="-122"/>
              <a:cs typeface="Times New Roman" panose="02020603050405020304" pitchFamily="18" charset="0"/>
              <a:sym typeface="+mn-ea"/>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additive="base">
                                        <p:cTn id="40" dur="500" fill="hold"/>
                                        <p:tgtEl>
                                          <p:spTgt spid="6"/>
                                        </p:tgtEl>
                                        <p:attrNameLst>
                                          <p:attrName>ppt_x</p:attrName>
                                        </p:attrNameLst>
                                      </p:cBhvr>
                                      <p:tavLst>
                                        <p:tav tm="0">
                                          <p:val>
                                            <p:strVal val="#ppt_x"/>
                                          </p:val>
                                        </p:tav>
                                        <p:tav tm="100000">
                                          <p:val>
                                            <p:strVal val="#ppt_x"/>
                                          </p:val>
                                        </p:tav>
                                      </p:tavLst>
                                    </p:anim>
                                    <p:anim calcmode="lin" valueType="num">
                                      <p:cBhvr additive="base">
                                        <p:cTn id="4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5" presetClass="entr" presetSubtype="0" fill="hold" grpId="0" nodeType="clickEffect">
                                  <p:stCondLst>
                                    <p:cond delay="0"/>
                                  </p:stCondLst>
                                  <p:childTnLst>
                                    <p:set>
                                      <p:cBhvr>
                                        <p:cTn id="45" dur="500" fill="hold">
                                          <p:stCondLst>
                                            <p:cond delay="0"/>
                                          </p:stCondLst>
                                        </p:cTn>
                                        <p:tgtEl>
                                          <p:spTgt spid="21"/>
                                        </p:tgtEl>
                                        <p:attrNameLst>
                                          <p:attrName>style.visibility</p:attrName>
                                        </p:attrNameLst>
                                      </p:cBhvr>
                                      <p:to>
                                        <p:strVal val="visible"/>
                                      </p:to>
                                    </p:set>
                                    <p:animEffect transition="in" filter="fade">
                                      <p:cBhvr>
                                        <p:cTn id="46" dur="500"/>
                                        <p:tgtEl>
                                          <p:spTgt spid="21"/>
                                        </p:tgtEl>
                                      </p:cBhvr>
                                    </p:animEffect>
                                    <p:anim calcmode="lin" valueType="num">
                                      <p:cBhvr>
                                        <p:cTn id="47" dur="500" fill="hold"/>
                                        <p:tgtEl>
                                          <p:spTgt spid="21"/>
                                        </p:tgtEl>
                                        <p:attrNameLst>
                                          <p:attrName>ppt_w</p:attrName>
                                        </p:attrNameLst>
                                      </p:cBhvr>
                                      <p:tavLst>
                                        <p:tav tm="0" fmla="#ppt_w*sin(2.5*pi*$)">
                                          <p:val>
                                            <p:fltVal val="0"/>
                                          </p:val>
                                        </p:tav>
                                        <p:tav tm="100000">
                                          <p:val>
                                            <p:fltVal val="1"/>
                                          </p:val>
                                        </p:tav>
                                      </p:tavLst>
                                    </p:anim>
                                    <p:anim calcmode="lin" valueType="num">
                                      <p:cBhvr>
                                        <p:cTn id="48" dur="5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ppt_x"/>
                                          </p:val>
                                        </p:tav>
                                        <p:tav tm="100000">
                                          <p:val>
                                            <p:strVal val="#ppt_x"/>
                                          </p:val>
                                        </p:tav>
                                      </p:tavLst>
                                    </p:anim>
                                    <p:anim calcmode="lin" valueType="num">
                                      <p:cBhvr additive="base">
                                        <p:cTn id="5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 grpId="0"/>
      <p:bldP spid="4" grpId="0"/>
      <p:bldP spid="5" grpId="0"/>
      <p:bldP spid="6" grpId="0"/>
      <p:bldP spid="8" grpId="0" bldLvl="0" animBg="1"/>
      <p:bldP spid="9" grpId="0" bldLvl="0" animBg="1"/>
      <p:bldP spid="12" grpId="0" bldLvl="0" animBg="1"/>
      <p:bldP spid="13" grpId="0" bldLvl="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4" name="文本框 3"/>
          <p:cNvSpPr txBox="1"/>
          <p:nvPr/>
        </p:nvSpPr>
        <p:spPr>
          <a:xfrm>
            <a:off x="1395307" y="0"/>
            <a:ext cx="9202420" cy="1322070"/>
          </a:xfrm>
          <a:prstGeom prst="rect">
            <a:avLst/>
          </a:prstGeom>
          <a:noFill/>
        </p:spPr>
        <p:txBody>
          <a:bodyPr wrap="square" rtlCol="0">
            <a:spAutoFit/>
          </a:bodyPr>
          <a:lstStyle/>
          <a:p>
            <a:r>
              <a:rPr lang="en-US" altLang="zh-CN" sz="8000" b="1" u="sng">
                <a:gradFill>
                  <a:gsLst>
                    <a:gs pos="0">
                      <a:srgbClr val="007BD3"/>
                    </a:gs>
                    <a:gs pos="100000">
                      <a:srgbClr val="034373"/>
                    </a:gs>
                  </a:gsLst>
                  <a:lin scaled="0"/>
                </a:gradFill>
              </a:rPr>
              <a:t>Show, don't tell.</a:t>
            </a:r>
            <a:endParaRPr lang="en-US" altLang="zh-CN" sz="8000" b="1" u="sng">
              <a:gradFill>
                <a:gsLst>
                  <a:gs pos="0">
                    <a:srgbClr val="007BD3"/>
                  </a:gs>
                  <a:gs pos="100000">
                    <a:srgbClr val="034373"/>
                  </a:gs>
                </a:gsLst>
                <a:lin scaled="0"/>
              </a:gradFill>
            </a:endParaRPr>
          </a:p>
        </p:txBody>
      </p:sp>
      <p:pic>
        <p:nvPicPr>
          <p:cNvPr id="5" name="内容占位符 4" descr="bilibili"/>
          <p:cNvPicPr>
            <a:picLocks noGrp="1" noChangeAspect="1"/>
          </p:cNvPicPr>
          <p:nvPr>
            <p:ph idx="1"/>
            <p:custDataLst>
              <p:tags r:id="rId1"/>
            </p:custDataLst>
          </p:nvPr>
        </p:nvPicPr>
        <p:blipFill>
          <a:blip r:embed="rId2"/>
          <a:stretch>
            <a:fillRect/>
          </a:stretch>
        </p:blipFill>
        <p:spPr>
          <a:xfrm>
            <a:off x="180340" y="1104053"/>
            <a:ext cx="11898207" cy="5829300"/>
          </a:xfrm>
          <a:prstGeom prst="rect">
            <a:avLst/>
          </a:prstGeom>
        </p:spPr>
      </p:pic>
    </p:spTree>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305435" y="317500"/>
            <a:ext cx="11581130" cy="6222365"/>
          </a:xfrm>
          <a:prstGeom prst="rect">
            <a:avLst/>
          </a:prstGeom>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92075" y="641985"/>
            <a:ext cx="13554075" cy="718820"/>
            <a:chOff x="5266530" y="2913064"/>
            <a:chExt cx="11790145" cy="763642"/>
          </a:xfrm>
        </p:grpSpPr>
        <p:sp>
          <p:nvSpPr>
            <p:cNvPr id="9" name="MH_SubTitle_2"/>
            <p:cNvSpPr/>
            <p:nvPr>
              <p:custDataLst>
                <p:tags r:id="rId1"/>
              </p:custDataLst>
            </p:nvPr>
          </p:nvSpPr>
          <p:spPr>
            <a:xfrm>
              <a:off x="5794845" y="2913064"/>
              <a:ext cx="9852520" cy="763642"/>
            </a:xfrm>
            <a:custGeom>
              <a:avLst/>
              <a:gdLst>
                <a:gd name="connsiteX0" fmla="*/ 2 w 3878508"/>
                <a:gd name="connsiteY0" fmla="*/ 0 h 762904"/>
                <a:gd name="connsiteX1" fmla="*/ 3497056 w 3878508"/>
                <a:gd name="connsiteY1" fmla="*/ 0 h 762904"/>
                <a:gd name="connsiteX2" fmla="*/ 3878508 w 3878508"/>
                <a:gd name="connsiteY2" fmla="*/ 381452 h 762904"/>
                <a:gd name="connsiteX3" fmla="*/ 3878507 w 3878508"/>
                <a:gd name="connsiteY3" fmla="*/ 381452 h 762904"/>
                <a:gd name="connsiteX4" fmla="*/ 3497055 w 3878508"/>
                <a:gd name="connsiteY4" fmla="*/ 762904 h 762904"/>
                <a:gd name="connsiteX5" fmla="*/ 0 w 3878508"/>
                <a:gd name="connsiteY5" fmla="*/ 762903 h 762904"/>
                <a:gd name="connsiteX6" fmla="*/ 51426 w 3878508"/>
                <a:gd name="connsiteY6" fmla="*/ 720474 h 762904"/>
                <a:gd name="connsiteX7" fmla="*/ 191853 w 3878508"/>
                <a:gd name="connsiteY7" fmla="*/ 381451 h 762904"/>
                <a:gd name="connsiteX8" fmla="*/ 51426 w 3878508"/>
                <a:gd name="connsiteY8" fmla="*/ 42429 h 762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8508" h="762904">
                  <a:moveTo>
                    <a:pt x="2" y="0"/>
                  </a:moveTo>
                  <a:lnTo>
                    <a:pt x="3497056" y="0"/>
                  </a:lnTo>
                  <a:cubicBezTo>
                    <a:pt x="3707726" y="0"/>
                    <a:pt x="3878508" y="170782"/>
                    <a:pt x="3878508" y="381452"/>
                  </a:cubicBezTo>
                  <a:lnTo>
                    <a:pt x="3878507" y="381452"/>
                  </a:lnTo>
                  <a:cubicBezTo>
                    <a:pt x="3878507" y="592122"/>
                    <a:pt x="3707725" y="762904"/>
                    <a:pt x="3497055" y="762904"/>
                  </a:cubicBezTo>
                  <a:lnTo>
                    <a:pt x="0" y="762903"/>
                  </a:lnTo>
                  <a:lnTo>
                    <a:pt x="51426" y="720474"/>
                  </a:lnTo>
                  <a:cubicBezTo>
                    <a:pt x="138189" y="633710"/>
                    <a:pt x="191853" y="513848"/>
                    <a:pt x="191853" y="381451"/>
                  </a:cubicBezTo>
                  <a:cubicBezTo>
                    <a:pt x="191853" y="249055"/>
                    <a:pt x="138189" y="129192"/>
                    <a:pt x="51426" y="42429"/>
                  </a:cubicBezTo>
                  <a:close/>
                </a:path>
              </a:pathLst>
            </a:custGeom>
            <a:solidFill>
              <a:schemeClr val="accent2"/>
            </a:solidFill>
            <a:ln w="25400" cap="flat" cmpd="sng" algn="ctr">
              <a:noFill/>
              <a:prstDash val="solid"/>
            </a:ln>
            <a:effectLst/>
          </p:spPr>
          <p:txBody>
            <a:bodyPr lIns="396000" tIns="0" rIns="0" bIns="0" anchor="ctr">
              <a:normAutofit/>
            </a:bodyPr>
            <a:lstStyle/>
            <a:p>
              <a:pPr>
                <a:lnSpc>
                  <a:spcPct val="130000"/>
                </a:lnSpc>
                <a:defRPr/>
              </a:pPr>
              <a:endParaRPr lang="zh-CN" altLang="en-US" sz="1600" kern="0" dirty="0">
                <a:solidFill>
                  <a:srgbClr val="4D4D4D"/>
                </a:solidFill>
                <a:cs typeface="+mn-ea"/>
                <a:sym typeface="+mn-lt"/>
              </a:endParaRPr>
            </a:p>
          </p:txBody>
        </p:sp>
        <p:sp>
          <p:nvSpPr>
            <p:cNvPr id="13" name="MH_Other_2"/>
            <p:cNvSpPr/>
            <p:nvPr>
              <p:custDataLst>
                <p:tags r:id="rId2"/>
              </p:custDataLst>
            </p:nvPr>
          </p:nvSpPr>
          <p:spPr>
            <a:xfrm>
              <a:off x="5266530" y="2913064"/>
              <a:ext cx="762000" cy="763587"/>
            </a:xfrm>
            <a:prstGeom prst="ellipse">
              <a:avLst/>
            </a:prstGeom>
            <a:solidFill>
              <a:srgbClr val="FFFFFF"/>
            </a:solidFill>
            <a:ln w="57150" cap="flat" cmpd="sng" algn="ctr">
              <a:solidFill>
                <a:schemeClr val="accent2"/>
              </a:solidFill>
              <a:prstDash val="solid"/>
            </a:ln>
            <a:effectLst/>
          </p:spPr>
          <p:txBody>
            <a:bodyPr anchor="ctr"/>
            <a:lstStyle/>
            <a:p>
              <a:pPr>
                <a:defRPr/>
              </a:pPr>
              <a:r>
                <a:rPr lang="en-US" altLang="zh-CN" sz="3600" i="1" kern="0" dirty="0">
                  <a:solidFill>
                    <a:schemeClr val="accent2"/>
                  </a:solidFill>
                  <a:cs typeface="+mn-ea"/>
                  <a:sym typeface="+mn-lt"/>
                </a:rPr>
                <a:t>2</a:t>
              </a:r>
              <a:endParaRPr lang="en-US" altLang="zh-CN" sz="3600" i="1" kern="0" dirty="0">
                <a:solidFill>
                  <a:schemeClr val="accent2"/>
                </a:solidFill>
                <a:cs typeface="+mn-ea"/>
                <a:sym typeface="+mn-lt"/>
              </a:endParaRPr>
            </a:p>
          </p:txBody>
        </p:sp>
        <p:sp>
          <p:nvSpPr>
            <p:cNvPr id="21" name="矩形 20"/>
            <p:cNvSpPr/>
            <p:nvPr/>
          </p:nvSpPr>
          <p:spPr>
            <a:xfrm>
              <a:off x="6212511" y="2989968"/>
              <a:ext cx="10844164" cy="619953"/>
            </a:xfrm>
            <a:prstGeom prst="rect">
              <a:avLst/>
            </a:prstGeom>
          </p:spPr>
          <p:txBody>
            <a:bodyPr wrap="square">
              <a:spAutoFit/>
              <a:scene3d>
                <a:camera prst="orthographicFront"/>
                <a:lightRig rig="threePt" dir="t"/>
              </a:scene3d>
              <a:sp3d contourW="12700"/>
            </a:bodyPr>
            <a:lstStyle/>
            <a:p>
              <a:pPr>
                <a:spcAft>
                  <a:spcPts val="300"/>
                </a:spcAft>
              </a:pPr>
              <a:r>
                <a:rPr lang="en-US" altLang="zh-CN" sz="3200" b="1">
                  <a:latin typeface="Cambria" panose="02040503050406030204" pitchFamily="18" charset="0"/>
                  <a:ea typeface="微软雅黑" panose="020B0503020204020204" pitchFamily="34" charset="-122"/>
                  <a:sym typeface="+mn-ea"/>
                </a:rPr>
                <a:t>Read for details（including language&amp;writing methods）</a:t>
              </a:r>
              <a:endParaRPr lang="en-US" altLang="zh-CN" sz="3200" b="1" dirty="0">
                <a:solidFill>
                  <a:srgbClr val="000000"/>
                </a:solidFill>
                <a:latin typeface="Cambria" panose="02040503050406030204" pitchFamily="18" charset="0"/>
                <a:ea typeface="微软雅黑" panose="020B0503020204020204" pitchFamily="34" charset="-122"/>
                <a:cs typeface="+mn-ea"/>
                <a:sym typeface="+mn-ea"/>
              </a:endParaRPr>
            </a:p>
          </p:txBody>
        </p:sp>
      </p:grpSp>
      <p:grpSp>
        <p:nvGrpSpPr>
          <p:cNvPr id="22" name="组合 21"/>
          <p:cNvGrpSpPr/>
          <p:nvPr/>
        </p:nvGrpSpPr>
        <p:grpSpPr>
          <a:xfrm>
            <a:off x="91440" y="2224405"/>
            <a:ext cx="12742545" cy="4558257"/>
            <a:chOff x="2127" y="4088"/>
            <a:chExt cx="18334" cy="6712"/>
          </a:xfrm>
        </p:grpSpPr>
        <p:sp>
          <p:nvSpPr>
            <p:cNvPr id="10" name="文本框 9"/>
            <p:cNvSpPr txBox="1"/>
            <p:nvPr/>
          </p:nvSpPr>
          <p:spPr>
            <a:xfrm>
              <a:off x="2127" y="6709"/>
              <a:ext cx="5465" cy="859"/>
            </a:xfrm>
            <a:prstGeom prst="rect">
              <a:avLst/>
            </a:prstGeom>
            <a:noFill/>
            <a:ln w="9525">
              <a:noFill/>
            </a:ln>
          </p:spPr>
          <p:txBody>
            <a:bodyPr wrap="square" anchor="t">
              <a:spAutoFit/>
            </a:bodyPr>
            <a:lstStyle/>
            <a:p>
              <a:r>
                <a:rPr lang="en-US" altLang="zh-CN" sz="3200" b="1" dirty="0">
                  <a:latin typeface="Times New Roman" panose="02020603050405020304" pitchFamily="18" charset="0"/>
                  <a:ea typeface="宋体" panose="02010600030101010101" pitchFamily="2" charset="-122"/>
                  <a:cs typeface="Times New Roman" panose="02020603050405020304" pitchFamily="18" charset="0"/>
                </a:rPr>
                <a:t>...the </a:t>
              </a:r>
              <a:r>
                <a:rPr lang="en-US" altLang="zh-CN" sz="32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greatest</a:t>
              </a:r>
              <a:r>
                <a:rPr lang="en-US" altLang="zh-CN" sz="3200" b="1" dirty="0">
                  <a:latin typeface="Times New Roman" panose="02020603050405020304" pitchFamily="18" charset="0"/>
                  <a:ea typeface="宋体" panose="02010600030101010101" pitchFamily="2" charset="-122"/>
                  <a:cs typeface="Times New Roman" panose="02020603050405020304" pitchFamily="18" charset="0"/>
                </a:rPr>
                <a:t> job...</a:t>
              </a:r>
              <a:endParaRPr lang="en-US" altLang="zh-CN" sz="3200" b="1"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1" name="左大括号 10"/>
            <p:cNvSpPr/>
            <p:nvPr/>
          </p:nvSpPr>
          <p:spPr>
            <a:xfrm>
              <a:off x="7138" y="4367"/>
              <a:ext cx="166" cy="6395"/>
            </a:xfrm>
            <a:prstGeom prst="leftBrace">
              <a:avLst/>
            </a:prstGeom>
            <a:ln w="47625" cmpd="sng">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1">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12" name="文本框 11"/>
            <p:cNvSpPr txBox="1"/>
            <p:nvPr/>
          </p:nvSpPr>
          <p:spPr>
            <a:xfrm>
              <a:off x="7488" y="4088"/>
              <a:ext cx="7708" cy="859"/>
            </a:xfrm>
            <a:prstGeom prst="rect">
              <a:avLst/>
            </a:prstGeom>
            <a:noFill/>
            <a:ln w="9525">
              <a:noFill/>
            </a:ln>
          </p:spPr>
          <p:txBody>
            <a:bodyPr anchor="t">
              <a:spAutoFit/>
            </a:bodyPr>
            <a:lstStyle/>
            <a:p>
              <a:pPr marL="285750" indent="-285750">
                <a:buFont typeface="Wingdings" panose="05000000000000000000" pitchFamily="2" charset="2"/>
                <a:buChar char="Ø"/>
              </a:pPr>
              <a:r>
                <a:rPr lang="en-US" altLang="zh-CN" sz="3200" b="1" dirty="0">
                  <a:latin typeface="Times New Roman" panose="02020603050405020304" pitchFamily="18" charset="0"/>
                  <a:ea typeface="宋体" panose="02010600030101010101" pitchFamily="2" charset="-122"/>
                  <a:cs typeface="Times New Roman" panose="02020603050405020304" pitchFamily="18" charset="0"/>
                </a:rPr>
                <a:t>travel to</a:t>
              </a:r>
              <a:r>
                <a:rPr lang="en-US" altLang="zh-CN" sz="32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unusual</a:t>
              </a:r>
              <a:r>
                <a:rPr lang="en-US" altLang="zh-CN" sz="3200" b="1" dirty="0">
                  <a:latin typeface="Times New Roman" panose="02020603050405020304" pitchFamily="18" charset="0"/>
                  <a:ea typeface="宋体" panose="02010600030101010101" pitchFamily="2" charset="-122"/>
                  <a:cs typeface="Times New Roman" panose="02020603050405020304" pitchFamily="18" charset="0"/>
                </a:rPr>
                <a:t> places</a:t>
              </a:r>
              <a:r>
                <a:rPr lang="en-US" altLang="zh-CN" sz="2400" b="1" dirty="0">
                  <a:latin typeface="Times New Roman" panose="02020603050405020304" pitchFamily="18" charset="0"/>
                  <a:ea typeface="宋体" panose="02010600030101010101" pitchFamily="2" charset="-122"/>
                  <a:cs typeface="Times New Roman" panose="02020603050405020304" pitchFamily="18" charset="0"/>
                </a:rPr>
                <a:t> </a:t>
              </a:r>
              <a:endParaRPr lang="en-US" altLang="zh-CN" sz="2400" b="1"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4" name="文本框 13"/>
            <p:cNvSpPr txBox="1"/>
            <p:nvPr/>
          </p:nvSpPr>
          <p:spPr>
            <a:xfrm>
              <a:off x="7488" y="4947"/>
              <a:ext cx="12973" cy="859"/>
            </a:xfrm>
            <a:prstGeom prst="rect">
              <a:avLst/>
            </a:prstGeom>
            <a:noFill/>
            <a:ln w="9525">
              <a:noFill/>
            </a:ln>
          </p:spPr>
          <p:txBody>
            <a:bodyPr wrap="square" anchor="t">
              <a:spAutoFit/>
            </a:bodyPr>
            <a:lstStyle/>
            <a:p>
              <a:pPr marL="285750" indent="-285750">
                <a:buFont typeface="Wingdings" panose="05000000000000000000" pitchFamily="2" charset="2"/>
                <a:buChar char="Ø"/>
              </a:pPr>
              <a:r>
                <a:rPr lang="en-US" altLang="zh-CN" sz="3200" b="1" dirty="0">
                  <a:latin typeface="Times New Roman" panose="02020603050405020304" pitchFamily="18" charset="0"/>
                  <a:ea typeface="宋体" panose="02010600030101010101" pitchFamily="2" charset="-122"/>
                  <a:cs typeface="Times New Roman" panose="02020603050405020304" pitchFamily="18" charset="0"/>
                </a:rPr>
                <a:t>work alongside people from </a:t>
              </a:r>
              <a:r>
                <a:rPr lang="en-US" altLang="zh-CN" sz="32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all over the world</a:t>
              </a:r>
              <a:r>
                <a:rPr lang="en-US" altLang="zh-CN" sz="24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endParaRPr lang="en-US" altLang="zh-CN" sz="24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5" name="文本框 14"/>
            <p:cNvSpPr txBox="1"/>
            <p:nvPr/>
          </p:nvSpPr>
          <p:spPr>
            <a:xfrm>
              <a:off x="7488" y="5715"/>
              <a:ext cx="9692" cy="2310"/>
            </a:xfrm>
            <a:prstGeom prst="rect">
              <a:avLst/>
            </a:prstGeom>
            <a:noFill/>
          </p:spPr>
          <p:txBody>
            <a:bodyPr wrap="square">
              <a:spAutoFit/>
            </a:bodyPr>
            <a:lstStyle/>
            <a:p>
              <a:pPr marL="285750" marR="0" indent="-285750" defTabSz="914400">
                <a:buClrTx/>
                <a:buSzTx/>
                <a:buFont typeface="Wingdings" panose="05000000000000000000" charset="0"/>
                <a:buChar char="Ø"/>
                <a:defRPr/>
              </a:pPr>
              <a:r>
                <a:rPr kumimoji="0" lang="en-US" altLang="zh-CN" sz="3200" b="1" kern="1200" cap="none" spc="0" normalizeH="0" baseline="0" noProof="1">
                  <a:latin typeface="Times New Roman" panose="02020603050405020304" pitchFamily="18" charset="0"/>
                  <a:ea typeface="宋体" panose="02010600030101010101" pitchFamily="2" charset="-122"/>
                  <a:cs typeface="Times New Roman" panose="02020603050405020304" pitchFamily="18" charset="0"/>
                </a:rPr>
                <a:t>am never bored </a:t>
              </a:r>
              <a:endParaRPr kumimoji="0" lang="en-US" altLang="zh-CN" sz="3200" b="1" kern="1200" cap="none" spc="0" normalizeH="0" baseline="0" noProof="1">
                <a:latin typeface="Times New Roman" panose="02020603050405020304" pitchFamily="18" charset="0"/>
                <a:ea typeface="宋体" panose="02010600030101010101" pitchFamily="2" charset="-122"/>
                <a:cs typeface="Times New Roman" panose="02020603050405020304" pitchFamily="18" charset="0"/>
              </a:endParaRPr>
            </a:p>
            <a:p>
              <a:pPr marR="0" defTabSz="914400">
                <a:buClrTx/>
                <a:buSzTx/>
                <a:buFont typeface="Wingdings" panose="05000000000000000000" charset="0"/>
                <a:defRPr/>
              </a:pPr>
              <a:r>
                <a:rPr kumimoji="0" lang="en-US" altLang="zh-CN" sz="3200" b="1" kern="1200" cap="none" spc="0" normalizeH="0" baseline="0" noProof="1">
                  <a:solidFill>
                    <a:srgbClr val="FF0000"/>
                  </a:solidFill>
                  <a:latin typeface="Times New Roman" panose="02020603050405020304" pitchFamily="18" charset="0"/>
                  <a:ea typeface="宋体" panose="02010600030101010101" pitchFamily="2" charset="-122"/>
                  <a:cs typeface="Times New Roman" panose="02020603050405020304" pitchFamily="18" charset="0"/>
                </a:rPr>
                <a:t>(sometimes...sometimes...sometimes and sometimes)</a:t>
              </a:r>
              <a:endParaRPr kumimoji="0" lang="en-US" altLang="zh-CN" sz="3200" b="1" kern="1200" cap="none" spc="0" normalizeH="0" baseline="0" noProof="1">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6" name="文本框 15"/>
            <p:cNvSpPr txBox="1"/>
            <p:nvPr/>
          </p:nvSpPr>
          <p:spPr>
            <a:xfrm>
              <a:off x="7488" y="7808"/>
              <a:ext cx="10967" cy="1585"/>
            </a:xfrm>
            <a:prstGeom prst="rect">
              <a:avLst/>
            </a:prstGeom>
            <a:noFill/>
            <a:ln w="9525">
              <a:noFill/>
            </a:ln>
          </p:spPr>
          <p:txBody>
            <a:bodyPr wrap="square" anchor="t">
              <a:spAutoFit/>
            </a:bodyPr>
            <a:lstStyle/>
            <a:p>
              <a:pPr marL="285750" indent="-285750">
                <a:buFont typeface="Wingdings" panose="05000000000000000000" pitchFamily="2" charset="2"/>
                <a:buChar char="Ø"/>
              </a:pPr>
              <a:r>
                <a:rPr lang="en-US" altLang="zh-CN" sz="3200" b="1" dirty="0">
                  <a:latin typeface="Times New Roman" panose="02020603050405020304" pitchFamily="18" charset="0"/>
                  <a:ea typeface="宋体" panose="02010600030101010101" pitchFamily="2" charset="-122"/>
                  <a:cs typeface="Times New Roman" panose="02020603050405020304" pitchFamily="18" charset="0"/>
                </a:rPr>
                <a:t>occasionally </a:t>
              </a:r>
              <a:r>
                <a:rPr lang="en-US" altLang="zh-C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dangerous</a:t>
              </a:r>
              <a:r>
                <a:rPr lang="en-US" altLang="zh-CN" sz="3200" b="1" dirty="0">
                  <a:latin typeface="Times New Roman" panose="02020603050405020304" pitchFamily="18" charset="0"/>
                  <a:ea typeface="宋体" panose="02010600030101010101" pitchFamily="2" charset="-122"/>
                  <a:cs typeface="Times New Roman" panose="02020603050405020304" pitchFamily="18" charset="0"/>
                </a:rPr>
                <a:t>, but danger </a:t>
              </a:r>
              <a:r>
                <a:rPr lang="en-US" altLang="zh-CN" sz="32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excites </a:t>
              </a:r>
              <a:r>
                <a:rPr lang="en-US" altLang="zh-CN" sz="3200" b="1" dirty="0">
                  <a:latin typeface="Times New Roman" panose="02020603050405020304" pitchFamily="18" charset="0"/>
                  <a:ea typeface="宋体" panose="02010600030101010101" pitchFamily="2" charset="-122"/>
                  <a:cs typeface="Times New Roman" panose="02020603050405020304" pitchFamily="18" charset="0"/>
                </a:rPr>
                <a:t>me and make me </a:t>
              </a:r>
              <a:r>
                <a:rPr lang="en-US" altLang="zh-CN" sz="32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feel alive</a:t>
              </a:r>
              <a:r>
                <a:rPr lang="en-US" altLang="zh-CN" sz="3200" b="1" dirty="0">
                  <a:latin typeface="Times New Roman" panose="02020603050405020304" pitchFamily="18" charset="0"/>
                  <a:ea typeface="宋体" panose="02010600030101010101" pitchFamily="2" charset="-122"/>
                  <a:cs typeface="Times New Roman" panose="02020603050405020304" pitchFamily="18" charset="0"/>
                </a:rPr>
                <a:t>.</a:t>
              </a:r>
              <a:endParaRPr lang="en-US" altLang="zh-CN" sz="3200" b="1"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7" name="文本框 16"/>
            <p:cNvSpPr txBox="1"/>
            <p:nvPr/>
          </p:nvSpPr>
          <p:spPr>
            <a:xfrm>
              <a:off x="7488" y="9215"/>
              <a:ext cx="10346" cy="1585"/>
            </a:xfrm>
            <a:prstGeom prst="rect">
              <a:avLst/>
            </a:prstGeom>
            <a:noFill/>
            <a:ln w="9525">
              <a:noFill/>
            </a:ln>
          </p:spPr>
          <p:txBody>
            <a:bodyPr wrap="square" anchor="t">
              <a:spAutoFit/>
            </a:bodyPr>
            <a:lstStyle/>
            <a:p>
              <a:pPr marL="285750" indent="-285750">
                <a:buFont typeface="Wingdings" panose="05000000000000000000" pitchFamily="2" charset="2"/>
                <a:buChar char="Ø"/>
              </a:pPr>
              <a:r>
                <a:rPr lang="en-US" altLang="zh-CN" sz="3200" b="1" dirty="0">
                  <a:latin typeface="Times New Roman" panose="02020603050405020304" pitchFamily="18" charset="0"/>
                  <a:ea typeface="宋体" panose="02010600030101010101" pitchFamily="2" charset="-122"/>
                  <a:cs typeface="Times New Roman" panose="02020603050405020304" pitchFamily="18" charset="0"/>
                </a:rPr>
                <a:t>the most </a:t>
              </a:r>
              <a:r>
                <a:rPr lang="en-US" altLang="zh-C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important</a:t>
              </a:r>
              <a:r>
                <a:rPr lang="en-US" altLang="zh-CN" sz="3200" b="1" dirty="0">
                  <a:latin typeface="Times New Roman" panose="02020603050405020304" pitchFamily="18" charset="0"/>
                  <a:ea typeface="宋体" panose="02010600030101010101" pitchFamily="2" charset="-122"/>
                  <a:cs typeface="Times New Roman" panose="02020603050405020304" pitchFamily="18" charset="0"/>
                </a:rPr>
                <a:t> ... </a:t>
              </a:r>
              <a:r>
                <a:rPr lang="en-US" altLang="zh-CN" sz="32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protect ordinary</a:t>
              </a:r>
              <a:r>
                <a:rPr lang="en-US" altLang="zh-CN" sz="3200" b="1" dirty="0">
                  <a:latin typeface="Times New Roman" panose="02020603050405020304" pitchFamily="18" charset="0"/>
                  <a:ea typeface="宋体" panose="02010600030101010101" pitchFamily="2" charset="-122"/>
                  <a:cs typeface="Times New Roman" panose="02020603050405020304" pitchFamily="18" charset="0"/>
                </a:rPr>
                <a:t> people from the volcano.</a:t>
              </a:r>
              <a:r>
                <a:rPr lang="en-US" altLang="zh-CN" sz="2400" b="1" dirty="0">
                  <a:latin typeface="Times New Roman" panose="02020603050405020304" pitchFamily="18" charset="0"/>
                  <a:ea typeface="宋体" panose="02010600030101010101" pitchFamily="2" charset="-122"/>
                  <a:cs typeface="Times New Roman" panose="02020603050405020304" pitchFamily="18" charset="0"/>
                </a:rPr>
                <a:t> </a:t>
              </a:r>
              <a:endParaRPr lang="en-US" altLang="zh-CN" sz="2400" b="1" dirty="0">
                <a:latin typeface="Times New Roman" panose="02020603050405020304" pitchFamily="18" charset="0"/>
                <a:ea typeface="宋体" panose="02010600030101010101" pitchFamily="2" charset="-122"/>
                <a:cs typeface="Times New Roman" panose="02020603050405020304" pitchFamily="18" charset="0"/>
              </a:endParaRPr>
            </a:p>
          </p:txBody>
        </p:sp>
      </p:grpSp>
      <p:sp>
        <p:nvSpPr>
          <p:cNvPr id="25" name="文本框 24"/>
          <p:cNvSpPr txBox="1"/>
          <p:nvPr/>
        </p:nvSpPr>
        <p:spPr>
          <a:xfrm>
            <a:off x="1101090" y="1454785"/>
            <a:ext cx="10078720" cy="2122805"/>
          </a:xfrm>
          <a:prstGeom prst="rect">
            <a:avLst/>
          </a:prstGeom>
          <a:solidFill>
            <a:srgbClr val="FFC000"/>
          </a:solidFill>
          <a:ln w="9525" cap="flat" cmpd="sng">
            <a:solidFill>
              <a:srgbClr val="CCFFFF"/>
            </a:solidFill>
            <a:prstDash val="solid"/>
            <a:miter/>
            <a:headEnd type="none" w="med" len="med"/>
            <a:tailEnd type="none" w="med" len="med"/>
          </a:ln>
        </p:spPr>
        <p:txBody>
          <a:bodyPr wrap="square" anchor="t">
            <a:spAutoFit/>
          </a:bodyPr>
          <a:lstStyle/>
          <a:p>
            <a:pPr algn="l"/>
            <a:r>
              <a:rPr lang="en-US" altLang="zh-CN" sz="4400" b="1" dirty="0">
                <a:solidFill>
                  <a:schemeClr val="tx1"/>
                </a:solidFill>
                <a:latin typeface="Monotype Corsiva" panose="03010101010201010101" charset="0"/>
                <a:ea typeface="宋体" panose="02010600030101010101" pitchFamily="2" charset="-122"/>
              </a:rPr>
              <a:t>Tip:</a:t>
            </a:r>
            <a:r>
              <a:rPr lang="en-US" altLang="zh-CN" sz="4400" b="1" dirty="0">
                <a:solidFill>
                  <a:srgbClr val="FF0000"/>
                </a:solidFill>
                <a:latin typeface="Monotype Corsiva" panose="03010101010201010101" charset="0"/>
                <a:ea typeface="宋体" panose="02010600030101010101" pitchFamily="2" charset="-122"/>
                <a:sym typeface="+mn-ea"/>
              </a:rPr>
              <a:t>Show, don't tell. </a:t>
            </a:r>
            <a:endParaRPr lang="en-US" altLang="zh-CN" sz="4400" b="1" dirty="0">
              <a:solidFill>
                <a:srgbClr val="FF0000"/>
              </a:solidFill>
              <a:latin typeface="Monotype Corsiva" panose="03010101010201010101" charset="0"/>
              <a:ea typeface="宋体" panose="02010600030101010101" pitchFamily="2" charset="-122"/>
              <a:sym typeface="+mn-ea"/>
            </a:endParaRPr>
          </a:p>
          <a:p>
            <a:pPr algn="l"/>
            <a:r>
              <a:rPr lang="en-US" altLang="zh-CN" sz="4400" b="1" dirty="0">
                <a:latin typeface="Monotype Corsiva" panose="03010101010201010101" charset="0"/>
                <a:ea typeface="宋体" panose="02010600030101010101" pitchFamily="2" charset="-122"/>
                <a:sym typeface="+mn-ea"/>
              </a:rPr>
              <a:t>It is a  writing method</a:t>
            </a:r>
            <a:r>
              <a:rPr lang="zh-CN" altLang="en-US" sz="3200" b="1" dirty="0">
                <a:latin typeface="Monotype Corsiva" panose="03010101010201010101" charset="0"/>
                <a:ea typeface="宋体" panose="02010600030101010101" pitchFamily="2" charset="-122"/>
                <a:sym typeface="+mn-ea"/>
              </a:rPr>
              <a:t>（写作手法）</a:t>
            </a:r>
            <a:r>
              <a:rPr lang="en-US" altLang="zh-CN" sz="4400" b="1" dirty="0">
                <a:latin typeface="Monotype Corsiva" panose="03010101010201010101" charset="0"/>
                <a:ea typeface="宋体" panose="02010600030101010101" pitchFamily="2" charset="-122"/>
                <a:sym typeface="+mn-ea"/>
              </a:rPr>
              <a:t> to make your writing fuller and </a:t>
            </a:r>
            <a:r>
              <a:rPr lang="en-US" altLang="zh-CN" sz="4400" b="1" dirty="0">
                <a:solidFill>
                  <a:srgbClr val="FF0000"/>
                </a:solidFill>
                <a:latin typeface="Monotype Corsiva" panose="03010101010201010101" charset="0"/>
                <a:ea typeface="宋体" panose="02010600030101010101" pitchFamily="2" charset="-122"/>
                <a:sym typeface="+mn-ea"/>
              </a:rPr>
              <a:t>more convincing/persuasive.</a:t>
            </a:r>
            <a:endParaRPr lang="zh-CN" altLang="en-US" sz="4400" b="1" dirty="0">
              <a:solidFill>
                <a:srgbClr val="FF0000"/>
              </a:solidFill>
              <a:latin typeface="Monotype Corsiva" panose="03010101010201010101" charset="0"/>
              <a:ea typeface="宋体" panose="02010600030101010101" pitchFamily="2" charset="-122"/>
              <a:sym typeface="+mn-ea"/>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b="79586"/>
          <a:stretch>
            <a:fillRect/>
          </a:stretch>
        </p:blipFill>
        <p:spPr>
          <a:xfrm flipV="1">
            <a:off x="0" y="0"/>
            <a:ext cx="12234118" cy="1369302"/>
          </a:xfrm>
          <a:prstGeom prst="rect">
            <a:avLst/>
          </a:prstGeom>
        </p:spPr>
      </p:pic>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6897" y="0"/>
            <a:ext cx="1715115" cy="987906"/>
          </a:xfrm>
          <a:prstGeom prst="rect">
            <a:avLst/>
          </a:prstGeom>
        </p:spPr>
      </p:pic>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5233" y="-26350"/>
            <a:ext cx="2672936" cy="711001"/>
          </a:xfrm>
          <a:prstGeom prst="rect">
            <a:avLst/>
          </a:prstGeom>
        </p:spPr>
      </p:pic>
      <p:pic>
        <p:nvPicPr>
          <p:cNvPr id="21" name="图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5554" y="256275"/>
            <a:ext cx="4178564" cy="909452"/>
          </a:xfrm>
          <a:prstGeom prst="rect">
            <a:avLst/>
          </a:prstGeom>
        </p:spPr>
      </p:pic>
      <p:sp>
        <p:nvSpPr>
          <p:cNvPr id="19" name="文本框 18"/>
          <p:cNvSpPr txBox="1"/>
          <p:nvPr/>
        </p:nvSpPr>
        <p:spPr>
          <a:xfrm>
            <a:off x="2331720" y="38100"/>
            <a:ext cx="7823835" cy="829945"/>
          </a:xfrm>
          <a:prstGeom prst="rect">
            <a:avLst/>
          </a:prstGeom>
          <a:noFill/>
        </p:spPr>
        <p:txBody>
          <a:bodyPr wrap="square" rtlCol="0">
            <a:spAutoFit/>
          </a:bodyPr>
          <a:lstStyle/>
          <a:p>
            <a:pPr algn="l"/>
            <a:r>
              <a:rPr lang="zh-CN" altLang="en-US" sz="4800" b="1" dirty="0">
                <a:solidFill>
                  <a:srgbClr val="48B718"/>
                </a:solidFill>
                <a:latin typeface="幼圆" panose="02010509060101010101" pitchFamily="49" charset="-122"/>
                <a:ea typeface="幼圆" panose="02010509060101010101" pitchFamily="49" charset="-122"/>
                <a:sym typeface="+mn-ea"/>
              </a:rPr>
              <a:t>从高考评价体系看书面表达</a:t>
            </a:r>
            <a:endParaRPr lang="zh-CN" altLang="en-US" sz="4800" b="1" dirty="0">
              <a:solidFill>
                <a:schemeClr val="bg1"/>
              </a:solidFill>
              <a:latin typeface="幼圆" panose="02010509060101010101" pitchFamily="49" charset="-122"/>
              <a:ea typeface="幼圆" panose="02010509060101010101" pitchFamily="49" charset="-122"/>
            </a:endParaRPr>
          </a:p>
        </p:txBody>
      </p:sp>
      <p:sp>
        <p:nvSpPr>
          <p:cNvPr id="3" name="文本框 2"/>
          <p:cNvSpPr txBox="1"/>
          <p:nvPr/>
        </p:nvSpPr>
        <p:spPr>
          <a:xfrm>
            <a:off x="1061085" y="2245975"/>
            <a:ext cx="6096000" cy="1383665"/>
          </a:xfrm>
          <a:prstGeom prst="rect">
            <a:avLst/>
          </a:prstGeom>
          <a:noFill/>
        </p:spPr>
        <p:txBody>
          <a:bodyPr wrap="square">
            <a:spAutoFit/>
          </a:bodyPr>
          <a:p>
            <a:pPr indent="0" algn="just"/>
            <a:r>
              <a:rPr lang="en-US" altLang="zh-CN" sz="2800" b="0" dirty="0">
                <a:latin typeface="Times New Roman" panose="02020603050405020304" pitchFamily="18" charset="0"/>
                <a:ea typeface="宋体" panose="02010600030101010101" pitchFamily="2" charset="-122"/>
                <a:cs typeface="Times New Roman" panose="02020603050405020304" pitchFamily="18" charset="0"/>
              </a:rPr>
              <a:t>Yours sincerely,</a:t>
            </a:r>
            <a:endParaRPr lang="en-US" altLang="zh-CN" sz="2800" b="0" dirty="0">
              <a:latin typeface="Times New Roman" panose="02020603050405020304" pitchFamily="18" charset="0"/>
              <a:ea typeface="宋体" panose="02010600030101010101" pitchFamily="2" charset="-122"/>
              <a:cs typeface="Times New Roman" panose="02020603050405020304" pitchFamily="18" charset="0"/>
            </a:endParaRPr>
          </a:p>
          <a:p>
            <a:pPr indent="0" algn="just"/>
            <a:r>
              <a:rPr lang="en-US" altLang="zh-CN" sz="2800" b="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b="0" u="sng" dirty="0">
                <a:latin typeface="Times New Roman" panose="02020603050405020304" pitchFamily="18" charset="0"/>
                <a:ea typeface="宋体" panose="02010600030101010101" pitchFamily="2" charset="-122"/>
                <a:cs typeface="Times New Roman" panose="02020603050405020304" pitchFamily="18" charset="0"/>
              </a:rPr>
              <a:t>Li Hua</a:t>
            </a:r>
            <a:r>
              <a:rPr lang="en-US" altLang="zh-CN" sz="2800" b="0" u="sng"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endParaRPr lang="zh-CN" altLang="en-US" sz="2800" u="sng" dirty="0">
              <a:solidFill>
                <a:srgbClr val="FF0000"/>
              </a:solidFill>
            </a:endParaRPr>
          </a:p>
        </p:txBody>
      </p:sp>
      <p:sp>
        <p:nvSpPr>
          <p:cNvPr id="4" name="文本框 3"/>
          <p:cNvSpPr txBox="1"/>
          <p:nvPr/>
        </p:nvSpPr>
        <p:spPr>
          <a:xfrm>
            <a:off x="965200" y="1369060"/>
            <a:ext cx="3467735" cy="521970"/>
          </a:xfrm>
          <a:prstGeom prst="rect">
            <a:avLst/>
          </a:prstGeom>
          <a:solidFill>
            <a:srgbClr val="59C127"/>
          </a:solidFill>
        </p:spPr>
        <p:txBody>
          <a:bodyPr wrap="square" rtlCol="0">
            <a:spAutoFit/>
          </a:bodyPr>
          <a:p>
            <a:r>
              <a:rPr lang="en-US" altLang="zh-CN" sz="2800" b="1" dirty="0">
                <a:solidFill>
                  <a:schemeClr val="tx1"/>
                </a:solidFill>
                <a:latin typeface="+mn-ea"/>
                <a:cs typeface="Times New Roman" panose="02020603050405020304" pitchFamily="18" charset="0"/>
              </a:rPr>
              <a:t>标点符合的正确应用</a:t>
            </a:r>
            <a:endParaRPr lang="en-US" altLang="zh-CN" sz="2800" b="1" dirty="0">
              <a:solidFill>
                <a:schemeClr val="tx1"/>
              </a:solidFill>
              <a:highlight>
                <a:srgbClr val="FFFF00"/>
              </a:highlight>
              <a:latin typeface="+mn-ea"/>
              <a:cs typeface="Times New Roman" panose="02020603050405020304" pitchFamily="18" charset="0"/>
            </a:endParaRPr>
          </a:p>
        </p:txBody>
      </p:sp>
      <p:sp>
        <p:nvSpPr>
          <p:cNvPr id="5" name="文本框 4"/>
          <p:cNvSpPr txBox="1"/>
          <p:nvPr/>
        </p:nvSpPr>
        <p:spPr>
          <a:xfrm>
            <a:off x="1061085" y="4235450"/>
            <a:ext cx="11657965" cy="1383665"/>
          </a:xfrm>
          <a:prstGeom prst="rect">
            <a:avLst/>
          </a:prstGeom>
          <a:noFill/>
        </p:spPr>
        <p:txBody>
          <a:bodyPr wrap="square">
            <a:spAutoFit/>
          </a:bodyPr>
          <a:p>
            <a:pPr indent="0" algn="just"/>
            <a:r>
              <a:rPr lang="en-US" altLang="zh-CN" sz="2800" b="0" dirty="0">
                <a:latin typeface="Times New Roman" panose="02020603050405020304" pitchFamily="18" charset="0"/>
                <a:ea typeface="宋体" panose="02010600030101010101" pitchFamily="2" charset="-122"/>
                <a:cs typeface="Times New Roman" panose="02020603050405020304" pitchFamily="18" charset="0"/>
              </a:rPr>
              <a:t>Having learnt that you have a keen interest in traditional Chinese culture</a:t>
            </a:r>
            <a:endParaRPr lang="en-US" altLang="zh-CN" sz="2800" b="0" dirty="0">
              <a:latin typeface="Times New Roman" panose="02020603050405020304" pitchFamily="18" charset="0"/>
              <a:ea typeface="宋体" panose="02010600030101010101" pitchFamily="2" charset="-122"/>
              <a:cs typeface="Times New Roman" panose="02020603050405020304" pitchFamily="18" charset="0"/>
            </a:endParaRPr>
          </a:p>
          <a:p>
            <a:pPr indent="0" algn="just"/>
            <a:r>
              <a:rPr lang="en-US" altLang="zh-CN" sz="2800" b="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800" b="0" dirty="0">
                <a:latin typeface="Times New Roman" panose="02020603050405020304" pitchFamily="18" charset="0"/>
                <a:ea typeface="宋体" panose="02010600030101010101" pitchFamily="2" charset="-122"/>
                <a:cs typeface="Times New Roman" panose="02020603050405020304" pitchFamily="18" charset="0"/>
              </a:rPr>
              <a:t>I’m writing with great sincerity to......</a:t>
            </a:r>
            <a:endParaRPr lang="en-US" altLang="zh-CN" sz="2800" b="0" dirty="0">
              <a:latin typeface="Times New Roman" panose="02020603050405020304" pitchFamily="18" charset="0"/>
              <a:ea typeface="宋体" panose="02010600030101010101" pitchFamily="2" charset="-122"/>
              <a:cs typeface="Times New Roman" panose="02020603050405020304" pitchFamily="18" charset="0"/>
            </a:endParaRPr>
          </a:p>
          <a:p>
            <a:pPr indent="0" algn="just"/>
            <a:r>
              <a:rPr lang="en-US" altLang="zh-CN" sz="2800" b="0" dirty="0">
                <a:latin typeface="Times New Roman" panose="02020603050405020304" pitchFamily="18" charset="0"/>
                <a:ea typeface="宋体" panose="02010600030101010101" pitchFamily="2" charset="-122"/>
                <a:cs typeface="Times New Roman" panose="02020603050405020304" pitchFamily="18" charset="0"/>
              </a:rPr>
              <a:t>                                                                                                                       </a:t>
            </a:r>
            <a:endParaRPr lang="zh-CN" altLang="en-US" sz="2800" u="sng" dirty="0">
              <a:solidFill>
                <a:srgbClr val="FF0000"/>
              </a:solidFill>
            </a:endParaRPr>
          </a:p>
        </p:txBody>
      </p:sp>
      <p:sp>
        <p:nvSpPr>
          <p:cNvPr id="7" name="文本框 6"/>
          <p:cNvSpPr txBox="1"/>
          <p:nvPr/>
        </p:nvSpPr>
        <p:spPr>
          <a:xfrm>
            <a:off x="5111750" y="2802255"/>
            <a:ext cx="1688465" cy="521970"/>
          </a:xfrm>
          <a:prstGeom prst="rect">
            <a:avLst/>
          </a:prstGeom>
          <a:solidFill>
            <a:srgbClr val="4EB71C"/>
          </a:solidFill>
        </p:spPr>
        <p:txBody>
          <a:bodyPr wrap="square" rtlCol="0">
            <a:spAutoFit/>
          </a:bodyPr>
          <a:p>
            <a:r>
              <a:rPr lang="en-US" altLang="zh-CN" sz="2800" b="1" dirty="0">
                <a:latin typeface="+mn-ea"/>
                <a:cs typeface="Times New Roman" panose="02020603050405020304" pitchFamily="18" charset="0"/>
              </a:rPr>
              <a:t>乱点标点</a:t>
            </a:r>
            <a:endParaRPr lang="en-US" altLang="zh-CN" sz="2800" b="1" dirty="0">
              <a:latin typeface="+mn-ea"/>
              <a:cs typeface="Times New Roman" panose="02020603050405020304" pitchFamily="18" charset="0"/>
            </a:endParaRPr>
          </a:p>
        </p:txBody>
      </p:sp>
      <p:sp>
        <p:nvSpPr>
          <p:cNvPr id="8" name="文本框 7"/>
          <p:cNvSpPr txBox="1"/>
          <p:nvPr/>
        </p:nvSpPr>
        <p:spPr>
          <a:xfrm>
            <a:off x="5182235" y="5302250"/>
            <a:ext cx="1696720" cy="521970"/>
          </a:xfrm>
          <a:prstGeom prst="rect">
            <a:avLst/>
          </a:prstGeom>
          <a:solidFill>
            <a:srgbClr val="59C127"/>
          </a:solidFill>
        </p:spPr>
        <p:txBody>
          <a:bodyPr wrap="square" rtlCol="0">
            <a:spAutoFit/>
          </a:bodyPr>
          <a:p>
            <a:r>
              <a:rPr lang="en-US" altLang="zh-CN" sz="2800" b="1" dirty="0">
                <a:latin typeface="+mn-ea"/>
                <a:cs typeface="Times New Roman" panose="02020603050405020304" pitchFamily="18" charset="0"/>
              </a:rPr>
              <a:t>位置错乱</a:t>
            </a:r>
            <a:endParaRPr lang="en-US" altLang="zh-CN" sz="2800" b="1" dirty="0">
              <a:latin typeface="+mn-ea"/>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5" grpId="0"/>
      <p:bldP spid="8" grpId="0" bldLvl="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4" name="内容占位符 3"/>
          <p:cNvSpPr>
            <a:spLocks noGrp="1"/>
          </p:cNvSpPr>
          <p:nvPr>
            <p:ph idx="1"/>
          </p:nvPr>
        </p:nvSpPr>
        <p:spPr>
          <a:xfrm>
            <a:off x="622300" y="810260"/>
            <a:ext cx="10515600" cy="4351338"/>
          </a:xfrm>
        </p:spPr>
        <p:txBody>
          <a:bodyPr>
            <a:normAutofit fontScale="85000" lnSpcReduction="10000"/>
          </a:bodyPr>
          <a:lstStyle/>
          <a:p>
            <a:pPr>
              <a:lnSpc>
                <a:spcPct val="150000"/>
              </a:lnSpc>
            </a:pPr>
            <a:r>
              <a:rPr lang="zh-CN" altLang="en-US">
                <a:latin typeface="Times New Roman" panose="02020603050405020304" pitchFamily="18" charset="0"/>
                <a:cs typeface="Times New Roman" panose="02020603050405020304" pitchFamily="18" charset="0"/>
                <a:sym typeface="+mn-ea"/>
              </a:rPr>
              <a:t>[Tell]: The West Lake is beautiful.</a:t>
            </a:r>
            <a:endParaRPr lang="zh-CN" altLang="en-US">
              <a:latin typeface="Times New Roman" panose="02020603050405020304" pitchFamily="18" charset="0"/>
              <a:cs typeface="Times New Roman" panose="02020603050405020304" pitchFamily="18" charset="0"/>
            </a:endParaRPr>
          </a:p>
          <a:p>
            <a:pPr>
              <a:lnSpc>
                <a:spcPct val="150000"/>
              </a:lnSpc>
            </a:pPr>
            <a:r>
              <a:rPr lang="zh-CN" altLang="en-US">
                <a:latin typeface="Times New Roman" panose="02020603050405020304" pitchFamily="18" charset="0"/>
                <a:cs typeface="Times New Roman" panose="02020603050405020304" pitchFamily="18" charset="0"/>
                <a:sym typeface="+mn-ea"/>
              </a:rPr>
              <a:t>[Show] When the night falls, the West Lake is really fascinating. High above the sky are a lot of bright shiny stars , and the glistening moon is specially clear.(视觉) The water in the lake is as even as a mirror with reflections of hills and trees alongside the lakeshore. Branches of the willows are singing a soft song in the evening breeze.(听觉) Walking for a short distance, with the wind stroking through your hair (触觉)and the faint sweet smell(嗅觉) wafted along, you can be fully immersed in this charming peace.</a:t>
            </a:r>
            <a:endParaRPr lang="zh-CN" altLang="en-US">
              <a:latin typeface="Times New Roman" panose="02020603050405020304" pitchFamily="18" charset="0"/>
              <a:cs typeface="Times New Roman" panose="02020603050405020304" pitchFamily="18" charset="0"/>
            </a:endParaRPr>
          </a:p>
          <a:p>
            <a:endParaRPr lang="zh-CN" altLang="en-US">
              <a:latin typeface="Times New Roman" panose="02020603050405020304" pitchFamily="18" charset="0"/>
              <a:cs typeface="Times New Roman" panose="02020603050405020304" pitchFamily="18" charset="0"/>
            </a:endParaRPr>
          </a:p>
          <a:p>
            <a:endParaRPr lang="zh-CN" altLang="en-US">
              <a:latin typeface="Times New Roman" panose="02020603050405020304" pitchFamily="18" charset="0"/>
              <a:cs typeface="Times New Roman" panose="02020603050405020304" pitchFamily="18" charset="0"/>
            </a:endParaRPr>
          </a:p>
          <a:p>
            <a:endParaRPr lang="zh-CN" altLang="en-US">
              <a:latin typeface="Times New Roman" panose="02020603050405020304" pitchFamily="18" charset="0"/>
              <a:cs typeface="Times New Roman" panose="02020603050405020304" pitchFamily="18" charset="0"/>
            </a:endParaRPr>
          </a:p>
          <a:p>
            <a:endParaRPr lang="zh-CN" altLang="en-US"/>
          </a:p>
        </p:txBody>
      </p:sp>
      <p:sp>
        <p:nvSpPr>
          <p:cNvPr id="8" name="文本框 7"/>
          <p:cNvSpPr txBox="1"/>
          <p:nvPr/>
        </p:nvSpPr>
        <p:spPr>
          <a:xfrm>
            <a:off x="6917064" y="810060"/>
            <a:ext cx="4311009" cy="748030"/>
          </a:xfrm>
          <a:prstGeom prst="rect">
            <a:avLst/>
          </a:prstGeom>
          <a:noFill/>
        </p:spPr>
        <p:txBody>
          <a:bodyPr wrap="square" rtlCol="0">
            <a:spAutoFit/>
          </a:bodyPr>
          <a:lstStyle/>
          <a:p>
            <a:endParaRPr lang="en-US" altLang="zh-CN" sz="4265" b="1" i="1">
              <a:solidFill>
                <a:srgbClr val="FF0000"/>
              </a:solidFill>
              <a:sym typeface="+mn-ea"/>
            </a:endParaRPr>
          </a:p>
        </p:txBody>
      </p:sp>
      <p:grpSp>
        <p:nvGrpSpPr>
          <p:cNvPr id="5" name="组合 4"/>
          <p:cNvGrpSpPr/>
          <p:nvPr/>
        </p:nvGrpSpPr>
        <p:grpSpPr>
          <a:xfrm>
            <a:off x="5776885" y="191299"/>
            <a:ext cx="5899810" cy="1083105"/>
            <a:chOff x="1319364" y="764846"/>
            <a:chExt cx="2956947" cy="2602111"/>
          </a:xfrm>
        </p:grpSpPr>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319364" y="764846"/>
              <a:ext cx="2956947" cy="2602111"/>
            </a:xfrm>
            <a:prstGeom prst="rect">
              <a:avLst/>
            </a:prstGeom>
          </p:spPr>
        </p:pic>
        <p:sp>
          <p:nvSpPr>
            <p:cNvPr id="31" name="TextBox 50"/>
            <p:cNvSpPr txBox="1"/>
            <p:nvPr/>
          </p:nvSpPr>
          <p:spPr>
            <a:xfrm flipH="1">
              <a:off x="2015952" y="1590206"/>
              <a:ext cx="1873404" cy="1165527"/>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a:defRPr/>
              </a:pPr>
              <a:r>
                <a:rPr lang="en-US" altLang="zh-CN" sz="3200" i="1">
                  <a:solidFill>
                    <a:schemeClr val="tx1"/>
                  </a:solidFill>
                  <a:latin typeface="+mj-lt"/>
                  <a:cs typeface="+mj-lt"/>
                  <a:sym typeface="+mn-ea"/>
                </a:rPr>
                <a:t>Show, don't tell.</a:t>
              </a:r>
              <a:endParaRPr lang="en-US" altLang="zh-CN" sz="3200" b="1" i="1" dirty="0">
                <a:solidFill>
                  <a:schemeClr val="tx1"/>
                </a:solidFill>
                <a:latin typeface="+mj-lt"/>
                <a:ea typeface="宋体" panose="02010600030101010101" pitchFamily="2" charset="-122"/>
                <a:cs typeface="+mj-lt"/>
                <a:sym typeface="+mn-ea"/>
              </a:endParaRPr>
            </a:p>
          </p:txBody>
        </p:sp>
      </p:grpSp>
      <p:sp>
        <p:nvSpPr>
          <p:cNvPr id="7" name="文本框 6"/>
          <p:cNvSpPr txBox="1"/>
          <p:nvPr/>
        </p:nvSpPr>
        <p:spPr>
          <a:xfrm>
            <a:off x="263907" y="106654"/>
            <a:ext cx="11665880" cy="6616065"/>
          </a:xfrm>
          <a:prstGeom prst="rect">
            <a:avLst/>
          </a:prstGeom>
          <a:solidFill>
            <a:srgbClr val="92D050"/>
          </a:solidFill>
          <a:ln>
            <a:solidFill>
              <a:srgbClr val="00B0F0"/>
            </a:solidFill>
          </a:ln>
        </p:spPr>
        <p:txBody>
          <a:bodyPr wrap="square" rtlCol="0">
            <a:spAutoFit/>
          </a:bodyPr>
          <a:lstStyle/>
          <a:p>
            <a:pPr algn="ctr">
              <a:lnSpc>
                <a:spcPct val="100000"/>
              </a:lnSpc>
            </a:pPr>
            <a:r>
              <a:rPr lang="en-US" altLang="zh-CN" sz="2665" b="1" i="1">
                <a:latin typeface="+mj-lt"/>
                <a:cs typeface="+mj-lt"/>
                <a:sym typeface="+mn-ea"/>
              </a:rPr>
              <a:t>Show, don't tell.</a:t>
            </a:r>
            <a:endParaRPr lang="en-US" altLang="zh-CN" sz="2665" b="1" i="1" dirty="0">
              <a:solidFill>
                <a:schemeClr val="tx1"/>
              </a:solidFill>
              <a:latin typeface="+mj-lt"/>
              <a:ea typeface="宋体" panose="02010600030101010101" pitchFamily="2" charset="-122"/>
              <a:cs typeface="+mj-lt"/>
              <a:sym typeface="+mn-ea"/>
            </a:endParaRPr>
          </a:p>
          <a:p>
            <a:pPr>
              <a:lnSpc>
                <a:spcPct val="100000"/>
              </a:lnSpc>
            </a:pPr>
            <a:endParaRPr lang="zh-CN" altLang="en-US" sz="2665"/>
          </a:p>
          <a:p>
            <a:pPr>
              <a:lnSpc>
                <a:spcPct val="100000"/>
              </a:lnSpc>
            </a:pPr>
            <a:r>
              <a:rPr lang="en-US" altLang="zh-CN" sz="2665" b="1"/>
              <a:t>2020</a:t>
            </a:r>
            <a:r>
              <a:rPr lang="zh-CN" altLang="en-US" sz="2665" b="1"/>
              <a:t>年高三月考题：</a:t>
            </a:r>
            <a:endParaRPr lang="zh-CN" altLang="en-US" sz="2665" b="1"/>
          </a:p>
          <a:p>
            <a:pPr>
              <a:lnSpc>
                <a:spcPct val="100000"/>
              </a:lnSpc>
            </a:pPr>
            <a:r>
              <a:rPr lang="zh-CN" altLang="en-US" sz="2665"/>
              <a:t>你的英语老师布置了家庭作业。请按要求以做过的最有意义的事为题写一篇短文，内容包括：</a:t>
            </a:r>
            <a:endParaRPr lang="zh-CN" altLang="en-US" sz="2665"/>
          </a:p>
          <a:p>
            <a:pPr>
              <a:lnSpc>
                <a:spcPct val="100000"/>
              </a:lnSpc>
            </a:pPr>
            <a:r>
              <a:rPr lang="zh-CN" altLang="en-US" sz="2665"/>
              <a:t>1.简介事情；</a:t>
            </a:r>
            <a:endParaRPr lang="zh-CN" altLang="en-US" sz="2665"/>
          </a:p>
          <a:p>
            <a:pPr>
              <a:lnSpc>
                <a:spcPct val="100000"/>
              </a:lnSpc>
            </a:pPr>
            <a:r>
              <a:rPr lang="zh-CN" altLang="en-US" sz="2665"/>
              <a:t>2.陈述意义。</a:t>
            </a:r>
            <a:endParaRPr lang="zh-CN" altLang="en-US" sz="2665"/>
          </a:p>
          <a:p>
            <a:pPr algn="ctr">
              <a:lnSpc>
                <a:spcPct val="100000"/>
              </a:lnSpc>
            </a:pPr>
            <a:r>
              <a:rPr lang="zh-CN" altLang="en-US" sz="2665"/>
              <a:t>The Most Meaningful Thing I Did</a:t>
            </a:r>
            <a:endParaRPr lang="zh-CN" altLang="en-US" sz="2665"/>
          </a:p>
          <a:p>
            <a:pPr>
              <a:lnSpc>
                <a:spcPct val="100000"/>
              </a:lnSpc>
            </a:pPr>
            <a:r>
              <a:rPr lang="zh-CN" altLang="en-US" sz="2665"/>
              <a:t>       We may do many things in our life. </a:t>
            </a:r>
            <a:r>
              <a:rPr lang="zh-CN" altLang="en-US" sz="2665" u="sng"/>
              <a:t>    </a:t>
            </a:r>
            <a:endParaRPr lang="zh-CN" altLang="en-US" sz="2665" u="sng"/>
          </a:p>
          <a:p>
            <a:pPr>
              <a:lnSpc>
                <a:spcPct val="100000"/>
              </a:lnSpc>
            </a:pPr>
            <a:endParaRPr lang="zh-CN" altLang="en-US" sz="2665" u="sng"/>
          </a:p>
          <a:p>
            <a:pPr>
              <a:lnSpc>
                <a:spcPct val="100000"/>
              </a:lnSpc>
            </a:pPr>
            <a:r>
              <a:rPr lang="zh-CN" altLang="en-US" sz="2665">
                <a:solidFill>
                  <a:srgbClr val="FF0000"/>
                </a:solidFill>
              </a:rPr>
              <a:t>       </a:t>
            </a:r>
            <a:r>
              <a:rPr lang="en-US" altLang="zh-CN" sz="2665" u="sng">
                <a:solidFill>
                  <a:srgbClr val="FF0000"/>
                </a:solidFill>
              </a:rPr>
              <a:t>How meaningful this thing is.</a:t>
            </a:r>
            <a:r>
              <a:rPr lang="zh-CN" altLang="en-US" sz="2665" u="sng">
                <a:solidFill>
                  <a:srgbClr val="FF0000"/>
                </a:solidFill>
              </a:rPr>
              <a:t> </a:t>
            </a:r>
            <a:endParaRPr lang="zh-CN" altLang="en-US" sz="2665">
              <a:solidFill>
                <a:srgbClr val="FF0000"/>
              </a:solidFill>
            </a:endParaRPr>
          </a:p>
          <a:p>
            <a:pPr algn="just">
              <a:lnSpc>
                <a:spcPct val="100000"/>
              </a:lnSpc>
            </a:pPr>
            <a:r>
              <a:rPr lang="zh-CN" altLang="en-US" sz="2665">
                <a:solidFill>
                  <a:srgbClr val="FF0000"/>
                </a:solidFill>
              </a:rPr>
              <a:t>       </a:t>
            </a:r>
            <a:r>
              <a:rPr lang="zh-CN" altLang="en-US" sz="2665">
                <a:solidFill>
                  <a:schemeClr val="tx1"/>
                </a:solidFill>
                <a:latin typeface="Times New Roman" panose="02020603050405020304" pitchFamily="18" charset="0"/>
                <a:cs typeface="Times New Roman" panose="02020603050405020304" pitchFamily="18" charset="0"/>
              </a:rPr>
              <a:t>Frankly speaking, this experience not only enhanced my interpretation capability as an English learner, but also served as a bridge linking China and the west. Were it not for this experience, I wouldn’t know I can accomplish such a great mission, which sets off my passion to learn English much better tha</a:t>
            </a:r>
            <a:r>
              <a:rPr lang="en-US" altLang="zh-CN" sz="2665">
                <a:solidFill>
                  <a:schemeClr val="tx1"/>
                </a:solidFill>
                <a:latin typeface="Times New Roman" panose="02020603050405020304" pitchFamily="18" charset="0"/>
                <a:cs typeface="Times New Roman" panose="02020603050405020304" pitchFamily="18" charset="0"/>
              </a:rPr>
              <a:t>n</a:t>
            </a:r>
            <a:r>
              <a:rPr lang="zh-CN" altLang="en-US" sz="2665">
                <a:solidFill>
                  <a:schemeClr val="tx1"/>
                </a:solidFill>
                <a:latin typeface="Times New Roman" panose="02020603050405020304" pitchFamily="18" charset="0"/>
                <a:cs typeface="Times New Roman" panose="02020603050405020304" pitchFamily="18" charset="0"/>
              </a:rPr>
              <a:t> before. </a:t>
            </a:r>
            <a:endParaRPr lang="zh-CN" altLang="en-US" sz="2665" u="sng"/>
          </a:p>
          <a:p>
            <a:pPr>
              <a:lnSpc>
                <a:spcPct val="100000"/>
              </a:lnSpc>
            </a:pPr>
            <a:r>
              <a:rPr lang="zh-CN" altLang="en-US" sz="2400" u="sng"/>
              <a:t> </a:t>
            </a:r>
            <a:endParaRPr lang="zh-CN" altLang="en-US" sz="2400" u="sng"/>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strVal val="4*#ppt_w"/>
                                          </p:val>
                                        </p:tav>
                                        <p:tav tm="100000">
                                          <p:val>
                                            <p:strVal val="#ppt_w"/>
                                          </p:val>
                                        </p:tav>
                                      </p:tavLst>
                                    </p:anim>
                                    <p:anim calcmode="lin" valueType="num">
                                      <p:cBhvr>
                                        <p:cTn id="8" dur="750" fill="hold"/>
                                        <p:tgtEl>
                                          <p:spTgt spid="5"/>
                                        </p:tgtEl>
                                        <p:attrNameLst>
                                          <p:attrName>ppt_h</p:attrName>
                                        </p:attrNameLst>
                                      </p:cBhvr>
                                      <p:tavLst>
                                        <p:tav tm="0">
                                          <p:val>
                                            <p:strVal val="4*#ppt_h"/>
                                          </p:val>
                                        </p:tav>
                                        <p:tav tm="100000">
                                          <p:val>
                                            <p:strVal val="#ppt_h"/>
                                          </p:val>
                                        </p:tav>
                                      </p:tavLst>
                                    </p:anim>
                                  </p:childTnLst>
                                </p:cTn>
                              </p:par>
                            </p:childTnLst>
                          </p:cTn>
                        </p:par>
                        <p:par>
                          <p:cTn id="9" fill="hold">
                            <p:stCondLst>
                              <p:cond delay="1000"/>
                            </p:stCondLst>
                            <p:childTnLst>
                              <p:par>
                                <p:cTn id="10" presetID="26" presetClass="emph" presetSubtype="0" fill="hold" nodeType="afterEffect">
                                  <p:stCondLst>
                                    <p:cond delay="0"/>
                                  </p:stCondLst>
                                  <p:childTnLst>
                                    <p:animEffect transition="out" filter="fade">
                                      <p:cBhvr>
                                        <p:cTn id="11" dur="500" tmFilter="0, 0; .2, .5; .8, .5; 1, 0"/>
                                        <p:tgtEl>
                                          <p:spTgt spid="5"/>
                                        </p:tgtEl>
                                      </p:cBhvr>
                                    </p:animEffect>
                                    <p:animScale>
                                      <p:cBhvr>
                                        <p:cTn id="12" dur="250" autoRev="1" fill="hold"/>
                                        <p:tgtEl>
                                          <p:spTgt spid="5"/>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500"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 presetClass="exit" presetSubtype="32" fill="hold" grpId="1" nodeType="clickEffect">
                                  <p:stCondLst>
                                    <p:cond delay="0"/>
                                  </p:stCondLst>
                                  <p:childTnLst>
                                    <p:animEffect transition="out" filter="box(out)">
                                      <p:cBhvr>
                                        <p:cTn id="22" dur="500"/>
                                        <p:tgtEl>
                                          <p:spTgt spid="7"/>
                                        </p:tgtEl>
                                      </p:cBhvr>
                                    </p:animEffect>
                                    <p:set>
                                      <p:cBhvr>
                                        <p:cTn id="23" dur="1" fill="hold">
                                          <p:stCondLst>
                                            <p:cond delay="50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7" grpId="1" bldLvl="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b="79586"/>
          <a:stretch>
            <a:fillRect/>
          </a:stretch>
        </p:blipFill>
        <p:spPr>
          <a:xfrm flipV="1">
            <a:off x="0" y="0"/>
            <a:ext cx="12234118" cy="1369302"/>
          </a:xfrm>
          <a:prstGeom prst="rect">
            <a:avLst/>
          </a:prstGeom>
        </p:spPr>
      </p:pic>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6897" y="0"/>
            <a:ext cx="1715115" cy="987906"/>
          </a:xfrm>
          <a:prstGeom prst="rect">
            <a:avLst/>
          </a:prstGeom>
        </p:spPr>
      </p:pic>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5233" y="-26350"/>
            <a:ext cx="2672936" cy="711001"/>
          </a:xfrm>
          <a:prstGeom prst="rect">
            <a:avLst/>
          </a:prstGeom>
        </p:spPr>
      </p:pic>
      <p:pic>
        <p:nvPicPr>
          <p:cNvPr id="21" name="图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5554" y="256275"/>
            <a:ext cx="4178564" cy="909452"/>
          </a:xfrm>
          <a:prstGeom prst="rect">
            <a:avLst/>
          </a:prstGeom>
        </p:spPr>
      </p:pic>
      <p:sp>
        <p:nvSpPr>
          <p:cNvPr id="19" name="文本框 18"/>
          <p:cNvSpPr txBox="1"/>
          <p:nvPr/>
        </p:nvSpPr>
        <p:spPr>
          <a:xfrm>
            <a:off x="2553970" y="78740"/>
            <a:ext cx="10516870" cy="1568450"/>
          </a:xfrm>
          <a:prstGeom prst="rect">
            <a:avLst/>
          </a:prstGeom>
          <a:noFill/>
        </p:spPr>
        <p:txBody>
          <a:bodyPr wrap="square" rtlCol="0">
            <a:spAutoFit/>
          </a:bodyPr>
          <a:lstStyle/>
          <a:p>
            <a:pPr algn="l"/>
            <a:r>
              <a:rPr lang="zh-CN" altLang="en-US" sz="4800" b="1" dirty="0">
                <a:solidFill>
                  <a:srgbClr val="175DB6"/>
                </a:solidFill>
                <a:latin typeface="幼圆" panose="02010509060101010101" pitchFamily="49" charset="-122"/>
                <a:ea typeface="幼圆" panose="02010509060101010101" pitchFamily="49" charset="-122"/>
                <a:sym typeface="+mn-ea"/>
              </a:rPr>
              <a:t>冲刺阶段高效增分策略总汇</a:t>
            </a:r>
            <a:endParaRPr lang="zh-CN" altLang="en-US" sz="4800" b="1" dirty="0">
              <a:solidFill>
                <a:srgbClr val="175DB6"/>
              </a:solidFill>
              <a:latin typeface="幼圆" panose="02010509060101010101" pitchFamily="49" charset="-122"/>
              <a:ea typeface="幼圆" panose="02010509060101010101" pitchFamily="49" charset="-122"/>
              <a:sym typeface="+mn-ea"/>
            </a:endParaRPr>
          </a:p>
          <a:p>
            <a:pPr algn="l"/>
            <a:endParaRPr lang="zh-CN" altLang="en-US" sz="4800" b="1" dirty="0">
              <a:solidFill>
                <a:srgbClr val="FDFDFD"/>
              </a:solidFill>
              <a:latin typeface="幼圆" panose="02010509060101010101" pitchFamily="49" charset="-122"/>
              <a:ea typeface="幼圆" panose="02010509060101010101" pitchFamily="49" charset="-122"/>
            </a:endParaRPr>
          </a:p>
        </p:txBody>
      </p:sp>
      <p:sp>
        <p:nvSpPr>
          <p:cNvPr id="2" name="文本框 1"/>
          <p:cNvSpPr txBox="1"/>
          <p:nvPr/>
        </p:nvSpPr>
        <p:spPr>
          <a:xfrm>
            <a:off x="6854374" y="2281251"/>
            <a:ext cx="1104900" cy="829945"/>
          </a:xfrm>
          <a:prstGeom prst="rect">
            <a:avLst/>
          </a:prstGeom>
          <a:noFill/>
        </p:spPr>
        <p:txBody>
          <a:bodyPr wrap="none" rtlCol="0">
            <a:spAutoFit/>
          </a:bodyPr>
          <a:p>
            <a:r>
              <a:rPr lang="en-US" altLang="zh-CN" sz="4800" b="1" dirty="0">
                <a:solidFill>
                  <a:srgbClr val="FFFFFF"/>
                </a:solidFill>
                <a:latin typeface="幼圆" panose="02010509060101010101" pitchFamily="49" charset="-122"/>
                <a:ea typeface="幼圆" panose="02010509060101010101" pitchFamily="49" charset="-122"/>
              </a:rPr>
              <a:t>how</a:t>
            </a:r>
            <a:endParaRPr lang="en-US" altLang="zh-CN" sz="4800" b="1" dirty="0">
              <a:solidFill>
                <a:srgbClr val="FFFFFF"/>
              </a:solidFill>
              <a:latin typeface="幼圆" panose="02010509060101010101" pitchFamily="49" charset="-122"/>
              <a:ea typeface="幼圆" panose="02010509060101010101" pitchFamily="49" charset="-122"/>
            </a:endParaRPr>
          </a:p>
        </p:txBody>
      </p:sp>
      <p:sp>
        <p:nvSpPr>
          <p:cNvPr id="5" name="文本框 4"/>
          <p:cNvSpPr txBox="1"/>
          <p:nvPr/>
        </p:nvSpPr>
        <p:spPr>
          <a:xfrm>
            <a:off x="248920" y="1595120"/>
            <a:ext cx="2305050" cy="521970"/>
          </a:xfrm>
          <a:prstGeom prst="rect">
            <a:avLst/>
          </a:prstGeom>
          <a:solidFill>
            <a:srgbClr val="59C127"/>
          </a:solidFill>
          <a:ln>
            <a:solidFill>
              <a:srgbClr val="59C127"/>
            </a:solidFill>
          </a:ln>
        </p:spPr>
        <p:txBody>
          <a:bodyPr wrap="square" rtlCol="0">
            <a:spAutoFit/>
          </a:bodyPr>
          <a:p>
            <a:r>
              <a:rPr lang="zh-CN" altLang="en-US" sz="2800" b="1"/>
              <a:t>用好</a:t>
            </a:r>
            <a:r>
              <a:rPr lang="en-US" altLang="zh-CN" sz="2800" b="1"/>
              <a:t>checklist</a:t>
            </a:r>
            <a:endParaRPr lang="en-US" altLang="zh-CN" sz="2800" b="1"/>
          </a:p>
        </p:txBody>
      </p:sp>
      <p:pic>
        <p:nvPicPr>
          <p:cNvPr id="4" name="图片 3"/>
          <p:cNvPicPr>
            <a:picLocks noChangeAspect="1"/>
          </p:cNvPicPr>
          <p:nvPr/>
        </p:nvPicPr>
        <p:blipFill>
          <a:blip r:embed="rId5"/>
          <a:stretch>
            <a:fillRect/>
          </a:stretch>
        </p:blipFill>
        <p:spPr>
          <a:xfrm>
            <a:off x="3933825" y="1165860"/>
            <a:ext cx="4524375" cy="5324475"/>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b="79586"/>
          <a:stretch>
            <a:fillRect/>
          </a:stretch>
        </p:blipFill>
        <p:spPr>
          <a:xfrm flipV="1">
            <a:off x="0" y="0"/>
            <a:ext cx="12234118" cy="1369302"/>
          </a:xfrm>
          <a:prstGeom prst="rect">
            <a:avLst/>
          </a:prstGeom>
        </p:spPr>
      </p:pic>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6897" y="0"/>
            <a:ext cx="1715115" cy="987906"/>
          </a:xfrm>
          <a:prstGeom prst="rect">
            <a:avLst/>
          </a:prstGeom>
        </p:spPr>
      </p:pic>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5233" y="-26350"/>
            <a:ext cx="2672936" cy="711001"/>
          </a:xfrm>
          <a:prstGeom prst="rect">
            <a:avLst/>
          </a:prstGeom>
        </p:spPr>
      </p:pic>
      <p:pic>
        <p:nvPicPr>
          <p:cNvPr id="21" name="图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5554" y="256275"/>
            <a:ext cx="4178564" cy="909452"/>
          </a:xfrm>
          <a:prstGeom prst="rect">
            <a:avLst/>
          </a:prstGeom>
        </p:spPr>
      </p:pic>
      <p:sp>
        <p:nvSpPr>
          <p:cNvPr id="19" name="文本框 18"/>
          <p:cNvSpPr txBox="1"/>
          <p:nvPr/>
        </p:nvSpPr>
        <p:spPr>
          <a:xfrm>
            <a:off x="2553970" y="78740"/>
            <a:ext cx="10516870" cy="1568450"/>
          </a:xfrm>
          <a:prstGeom prst="rect">
            <a:avLst/>
          </a:prstGeom>
          <a:noFill/>
        </p:spPr>
        <p:txBody>
          <a:bodyPr wrap="square" rtlCol="0">
            <a:spAutoFit/>
          </a:bodyPr>
          <a:lstStyle/>
          <a:p>
            <a:pPr algn="l"/>
            <a:r>
              <a:rPr lang="zh-CN" altLang="en-US" sz="4800" b="1" dirty="0">
                <a:solidFill>
                  <a:srgbClr val="175DB6"/>
                </a:solidFill>
                <a:latin typeface="幼圆" panose="02010509060101010101" pitchFamily="49" charset="-122"/>
                <a:ea typeface="幼圆" panose="02010509060101010101" pitchFamily="49" charset="-122"/>
                <a:sym typeface="+mn-ea"/>
              </a:rPr>
              <a:t>冲刺阶段高效增分策略总汇</a:t>
            </a:r>
            <a:endParaRPr lang="zh-CN" altLang="en-US" sz="4800" b="1" dirty="0">
              <a:solidFill>
                <a:srgbClr val="175DB6"/>
              </a:solidFill>
              <a:latin typeface="幼圆" panose="02010509060101010101" pitchFamily="49" charset="-122"/>
              <a:ea typeface="幼圆" panose="02010509060101010101" pitchFamily="49" charset="-122"/>
              <a:sym typeface="+mn-ea"/>
            </a:endParaRPr>
          </a:p>
          <a:p>
            <a:pPr algn="l"/>
            <a:endParaRPr lang="zh-CN" altLang="en-US" sz="4800" b="1" dirty="0">
              <a:solidFill>
                <a:srgbClr val="FDFDFD"/>
              </a:solidFill>
              <a:latin typeface="幼圆" panose="02010509060101010101" pitchFamily="49" charset="-122"/>
              <a:ea typeface="幼圆" panose="02010509060101010101" pitchFamily="49" charset="-122"/>
            </a:endParaRPr>
          </a:p>
        </p:txBody>
      </p:sp>
      <p:sp>
        <p:nvSpPr>
          <p:cNvPr id="2" name="文本框 1"/>
          <p:cNvSpPr txBox="1"/>
          <p:nvPr/>
        </p:nvSpPr>
        <p:spPr>
          <a:xfrm>
            <a:off x="6854374" y="2281251"/>
            <a:ext cx="1104900" cy="829945"/>
          </a:xfrm>
          <a:prstGeom prst="rect">
            <a:avLst/>
          </a:prstGeom>
          <a:noFill/>
        </p:spPr>
        <p:txBody>
          <a:bodyPr wrap="none" rtlCol="0">
            <a:spAutoFit/>
          </a:bodyPr>
          <a:p>
            <a:r>
              <a:rPr lang="en-US" altLang="zh-CN" sz="4800" b="1" dirty="0">
                <a:solidFill>
                  <a:srgbClr val="FFFFFF"/>
                </a:solidFill>
                <a:latin typeface="幼圆" panose="02010509060101010101" pitchFamily="49" charset="-122"/>
                <a:ea typeface="幼圆" panose="02010509060101010101" pitchFamily="49" charset="-122"/>
              </a:rPr>
              <a:t>how</a:t>
            </a:r>
            <a:endParaRPr lang="en-US" altLang="zh-CN" sz="4800" b="1" dirty="0">
              <a:solidFill>
                <a:srgbClr val="FFFFFF"/>
              </a:solidFill>
              <a:latin typeface="幼圆" panose="02010509060101010101" pitchFamily="49" charset="-122"/>
              <a:ea typeface="幼圆" panose="02010509060101010101" pitchFamily="49" charset="-122"/>
            </a:endParaRPr>
          </a:p>
        </p:txBody>
      </p:sp>
      <p:sp>
        <p:nvSpPr>
          <p:cNvPr id="5" name="文本框 4"/>
          <p:cNvSpPr txBox="1"/>
          <p:nvPr/>
        </p:nvSpPr>
        <p:spPr>
          <a:xfrm>
            <a:off x="248920" y="1595120"/>
            <a:ext cx="2305050" cy="521970"/>
          </a:xfrm>
          <a:prstGeom prst="rect">
            <a:avLst/>
          </a:prstGeom>
          <a:solidFill>
            <a:srgbClr val="59C127"/>
          </a:solidFill>
          <a:ln>
            <a:solidFill>
              <a:srgbClr val="59C127"/>
            </a:solidFill>
          </a:ln>
        </p:spPr>
        <p:txBody>
          <a:bodyPr wrap="square" rtlCol="0">
            <a:spAutoFit/>
          </a:bodyPr>
          <a:p>
            <a:r>
              <a:rPr lang="zh-CN" altLang="en-US" sz="2800" b="1"/>
              <a:t>用好</a:t>
            </a:r>
            <a:r>
              <a:rPr lang="en-US" altLang="zh-CN" sz="2800" b="1"/>
              <a:t>checklist</a:t>
            </a:r>
            <a:endParaRPr lang="en-US" altLang="zh-CN" sz="2800" b="1"/>
          </a:p>
        </p:txBody>
      </p:sp>
      <p:pic>
        <p:nvPicPr>
          <p:cNvPr id="3" name="图片 2"/>
          <p:cNvPicPr>
            <a:picLocks noChangeAspect="1"/>
          </p:cNvPicPr>
          <p:nvPr/>
        </p:nvPicPr>
        <p:blipFill>
          <a:blip r:embed="rId5"/>
          <a:stretch>
            <a:fillRect/>
          </a:stretch>
        </p:blipFill>
        <p:spPr>
          <a:xfrm>
            <a:off x="3819525" y="1165860"/>
            <a:ext cx="5812155" cy="569214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b="79586"/>
          <a:stretch>
            <a:fillRect/>
          </a:stretch>
        </p:blipFill>
        <p:spPr>
          <a:xfrm flipV="1">
            <a:off x="0" y="0"/>
            <a:ext cx="12234118" cy="1369302"/>
          </a:xfrm>
          <a:prstGeom prst="rect">
            <a:avLst/>
          </a:prstGeom>
        </p:spPr>
      </p:pic>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6897" y="0"/>
            <a:ext cx="1715115" cy="987906"/>
          </a:xfrm>
          <a:prstGeom prst="rect">
            <a:avLst/>
          </a:prstGeom>
        </p:spPr>
      </p:pic>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5233" y="-26350"/>
            <a:ext cx="2672936" cy="711001"/>
          </a:xfrm>
          <a:prstGeom prst="rect">
            <a:avLst/>
          </a:prstGeom>
        </p:spPr>
      </p:pic>
      <p:pic>
        <p:nvPicPr>
          <p:cNvPr id="21" name="图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5554" y="256275"/>
            <a:ext cx="4178564" cy="909452"/>
          </a:xfrm>
          <a:prstGeom prst="rect">
            <a:avLst/>
          </a:prstGeom>
        </p:spPr>
      </p:pic>
      <p:sp>
        <p:nvSpPr>
          <p:cNvPr id="19" name="文本框 18"/>
          <p:cNvSpPr txBox="1"/>
          <p:nvPr/>
        </p:nvSpPr>
        <p:spPr>
          <a:xfrm>
            <a:off x="2553970" y="78740"/>
            <a:ext cx="10516870" cy="1568450"/>
          </a:xfrm>
          <a:prstGeom prst="rect">
            <a:avLst/>
          </a:prstGeom>
          <a:noFill/>
        </p:spPr>
        <p:txBody>
          <a:bodyPr wrap="square" rtlCol="0">
            <a:spAutoFit/>
          </a:bodyPr>
          <a:lstStyle/>
          <a:p>
            <a:pPr algn="l"/>
            <a:r>
              <a:rPr lang="zh-CN" altLang="en-US" sz="4800" b="1" dirty="0">
                <a:solidFill>
                  <a:srgbClr val="175DB6"/>
                </a:solidFill>
                <a:latin typeface="幼圆" panose="02010509060101010101" pitchFamily="49" charset="-122"/>
                <a:ea typeface="幼圆" panose="02010509060101010101" pitchFamily="49" charset="-122"/>
                <a:sym typeface="+mn-ea"/>
              </a:rPr>
              <a:t>冲刺阶段高效增分策略总汇</a:t>
            </a:r>
            <a:endParaRPr lang="zh-CN" altLang="en-US" sz="4800" b="1" dirty="0">
              <a:solidFill>
                <a:srgbClr val="175DB6"/>
              </a:solidFill>
              <a:latin typeface="幼圆" panose="02010509060101010101" pitchFamily="49" charset="-122"/>
              <a:ea typeface="幼圆" panose="02010509060101010101" pitchFamily="49" charset="-122"/>
              <a:sym typeface="+mn-ea"/>
            </a:endParaRPr>
          </a:p>
          <a:p>
            <a:pPr algn="l"/>
            <a:endParaRPr lang="zh-CN" altLang="en-US" sz="4800" b="1" dirty="0">
              <a:solidFill>
                <a:srgbClr val="FDFDFD"/>
              </a:solidFill>
              <a:latin typeface="幼圆" panose="02010509060101010101" pitchFamily="49" charset="-122"/>
              <a:ea typeface="幼圆" panose="02010509060101010101" pitchFamily="49" charset="-122"/>
            </a:endParaRPr>
          </a:p>
        </p:txBody>
      </p:sp>
      <p:sp>
        <p:nvSpPr>
          <p:cNvPr id="2" name="文本框 1"/>
          <p:cNvSpPr txBox="1"/>
          <p:nvPr/>
        </p:nvSpPr>
        <p:spPr>
          <a:xfrm>
            <a:off x="6854374" y="2281251"/>
            <a:ext cx="1104900" cy="829945"/>
          </a:xfrm>
          <a:prstGeom prst="rect">
            <a:avLst/>
          </a:prstGeom>
          <a:noFill/>
        </p:spPr>
        <p:txBody>
          <a:bodyPr wrap="none" rtlCol="0">
            <a:spAutoFit/>
          </a:bodyPr>
          <a:p>
            <a:r>
              <a:rPr lang="en-US" altLang="zh-CN" sz="4800" b="1" dirty="0">
                <a:solidFill>
                  <a:srgbClr val="FFFFFF"/>
                </a:solidFill>
                <a:latin typeface="幼圆" panose="02010509060101010101" pitchFamily="49" charset="-122"/>
                <a:ea typeface="幼圆" panose="02010509060101010101" pitchFamily="49" charset="-122"/>
              </a:rPr>
              <a:t>how</a:t>
            </a:r>
            <a:endParaRPr lang="en-US" altLang="zh-CN" sz="4800" b="1" dirty="0">
              <a:solidFill>
                <a:srgbClr val="FFFFFF"/>
              </a:solidFill>
              <a:latin typeface="幼圆" panose="02010509060101010101" pitchFamily="49" charset="-122"/>
              <a:ea typeface="幼圆" panose="02010509060101010101" pitchFamily="49" charset="-122"/>
            </a:endParaRPr>
          </a:p>
        </p:txBody>
      </p:sp>
      <p:sp>
        <p:nvSpPr>
          <p:cNvPr id="5" name="文本框 4"/>
          <p:cNvSpPr txBox="1"/>
          <p:nvPr/>
        </p:nvSpPr>
        <p:spPr>
          <a:xfrm>
            <a:off x="248920" y="1595120"/>
            <a:ext cx="2305050" cy="521970"/>
          </a:xfrm>
          <a:prstGeom prst="rect">
            <a:avLst/>
          </a:prstGeom>
          <a:solidFill>
            <a:srgbClr val="59C127"/>
          </a:solidFill>
          <a:ln>
            <a:solidFill>
              <a:srgbClr val="59C127"/>
            </a:solidFill>
          </a:ln>
        </p:spPr>
        <p:txBody>
          <a:bodyPr wrap="square" rtlCol="0">
            <a:spAutoFit/>
          </a:bodyPr>
          <a:p>
            <a:r>
              <a:rPr lang="zh-CN" altLang="en-US" sz="2800" b="1"/>
              <a:t>用好</a:t>
            </a:r>
            <a:r>
              <a:rPr lang="en-US" altLang="zh-CN" sz="2800" b="1"/>
              <a:t>checklist</a:t>
            </a:r>
            <a:endParaRPr lang="en-US" altLang="zh-CN" sz="2800" b="1"/>
          </a:p>
        </p:txBody>
      </p:sp>
      <p:pic>
        <p:nvPicPr>
          <p:cNvPr id="4" name="图片 3"/>
          <p:cNvPicPr>
            <a:picLocks noChangeAspect="1"/>
          </p:cNvPicPr>
          <p:nvPr/>
        </p:nvPicPr>
        <p:blipFill>
          <a:blip r:embed="rId5"/>
          <a:stretch>
            <a:fillRect/>
          </a:stretch>
        </p:blipFill>
        <p:spPr>
          <a:xfrm>
            <a:off x="3848100" y="1165860"/>
            <a:ext cx="5654675" cy="569214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 y="42640"/>
            <a:ext cx="12234118" cy="6102666"/>
          </a:xfrm>
          <a:prstGeom prst="rect">
            <a:avLst/>
          </a:prstGeom>
        </p:spPr>
      </p:pic>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195482"/>
            <a:ext cx="12349503" cy="2687833"/>
          </a:xfrm>
          <a:prstGeom prst="rect">
            <a:avLst/>
          </a:prstGeom>
        </p:spPr>
      </p:pic>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50139" y="766992"/>
            <a:ext cx="2672936" cy="711001"/>
          </a:xfrm>
          <a:prstGeom prst="rect">
            <a:avLst/>
          </a:prstGeom>
        </p:spPr>
      </p:pic>
      <p:pic>
        <p:nvPicPr>
          <p:cNvPr id="14" name="图片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58736" y="732087"/>
            <a:ext cx="4201589" cy="2420115"/>
          </a:xfrm>
          <a:prstGeom prst="rect">
            <a:avLst/>
          </a:prstGeom>
        </p:spPr>
      </p:pic>
      <p:pic>
        <p:nvPicPr>
          <p:cNvPr id="16" name="图片 15"/>
          <p:cNvPicPr>
            <a:picLocks noChangeAspect="1"/>
          </p:cNvPicPr>
          <p:nvPr/>
        </p:nvPicPr>
        <p:blipFill rotWithShape="1">
          <a:blip r:embed="rId5">
            <a:extLst>
              <a:ext uri="{28A0092B-C50C-407E-A947-70E740481C1C}">
                <a14:useLocalDpi xmlns:a14="http://schemas.microsoft.com/office/drawing/2010/main" val="0"/>
              </a:ext>
            </a:extLst>
          </a:blip>
          <a:srcRect l="88804" t="29775" b="24296"/>
          <a:stretch>
            <a:fillRect/>
          </a:stretch>
        </p:blipFill>
        <p:spPr>
          <a:xfrm>
            <a:off x="9386277" y="2524071"/>
            <a:ext cx="906561" cy="1465731"/>
          </a:xfrm>
          <a:prstGeom prst="rect">
            <a:avLst/>
          </a:prstGeom>
        </p:spPr>
      </p:pic>
      <p:pic>
        <p:nvPicPr>
          <p:cNvPr id="17" name="图片 16"/>
          <p:cNvPicPr>
            <a:picLocks noChangeAspect="1"/>
          </p:cNvPicPr>
          <p:nvPr/>
        </p:nvPicPr>
        <p:blipFill rotWithShape="1">
          <a:blip r:embed="rId5">
            <a:extLst>
              <a:ext uri="{28A0092B-C50C-407E-A947-70E740481C1C}">
                <a14:useLocalDpi xmlns:a14="http://schemas.microsoft.com/office/drawing/2010/main" val="0"/>
              </a:ext>
            </a:extLst>
          </a:blip>
          <a:srcRect l="88804" t="29775" b="24296"/>
          <a:stretch>
            <a:fillRect/>
          </a:stretch>
        </p:blipFill>
        <p:spPr>
          <a:xfrm rot="20225294">
            <a:off x="7376304" y="1776609"/>
            <a:ext cx="906561" cy="1465731"/>
          </a:xfrm>
          <a:prstGeom prst="rect">
            <a:avLst/>
          </a:prstGeom>
        </p:spPr>
      </p:pic>
      <p:pic>
        <p:nvPicPr>
          <p:cNvPr id="18" name="图片 17"/>
          <p:cNvPicPr>
            <a:picLocks noChangeAspect="1"/>
          </p:cNvPicPr>
          <p:nvPr/>
        </p:nvPicPr>
        <p:blipFill rotWithShape="1">
          <a:blip r:embed="rId5">
            <a:extLst>
              <a:ext uri="{28A0092B-C50C-407E-A947-70E740481C1C}">
                <a14:useLocalDpi xmlns:a14="http://schemas.microsoft.com/office/drawing/2010/main" val="0"/>
              </a:ext>
            </a:extLst>
          </a:blip>
          <a:srcRect l="88804" t="29775" b="24296"/>
          <a:stretch>
            <a:fillRect/>
          </a:stretch>
        </p:blipFill>
        <p:spPr>
          <a:xfrm rot="820726">
            <a:off x="7502954" y="2547217"/>
            <a:ext cx="906561" cy="1465731"/>
          </a:xfrm>
          <a:prstGeom prst="rect">
            <a:avLst/>
          </a:prstGeom>
        </p:spPr>
      </p:pic>
      <p:pic>
        <p:nvPicPr>
          <p:cNvPr id="19" name="图片 18"/>
          <p:cNvPicPr>
            <a:picLocks noChangeAspect="1"/>
          </p:cNvPicPr>
          <p:nvPr/>
        </p:nvPicPr>
        <p:blipFill rotWithShape="1">
          <a:blip r:embed="rId5">
            <a:extLst>
              <a:ext uri="{28A0092B-C50C-407E-A947-70E740481C1C}">
                <a14:useLocalDpi xmlns:a14="http://schemas.microsoft.com/office/drawing/2010/main" val="0"/>
              </a:ext>
            </a:extLst>
          </a:blip>
          <a:srcRect t="19240" r="86092"/>
          <a:stretch>
            <a:fillRect/>
          </a:stretch>
        </p:blipFill>
        <p:spPr>
          <a:xfrm rot="21071679">
            <a:off x="2026164" y="1839982"/>
            <a:ext cx="963004" cy="2203831"/>
          </a:xfrm>
          <a:prstGeom prst="rect">
            <a:avLst/>
          </a:prstGeom>
        </p:spPr>
      </p:pic>
      <p:grpSp>
        <p:nvGrpSpPr>
          <p:cNvPr id="2" name="组合 1"/>
          <p:cNvGrpSpPr/>
          <p:nvPr/>
        </p:nvGrpSpPr>
        <p:grpSpPr>
          <a:xfrm>
            <a:off x="2203379" y="1857035"/>
            <a:ext cx="2078521" cy="1999413"/>
            <a:chOff x="2203379" y="1857035"/>
            <a:chExt cx="2078521" cy="1999413"/>
          </a:xfrm>
        </p:grpSpPr>
        <p:pic>
          <p:nvPicPr>
            <p:cNvPr id="13" name="图片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03379" y="2027350"/>
              <a:ext cx="2078521" cy="1829098"/>
            </a:xfrm>
            <a:prstGeom prst="rect">
              <a:avLst/>
            </a:prstGeom>
          </p:spPr>
        </p:pic>
        <p:sp>
          <p:nvSpPr>
            <p:cNvPr id="22" name="文本框 21"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2796233" y="1857035"/>
              <a:ext cx="1034257" cy="1600438"/>
            </a:xfrm>
            <a:prstGeom prst="rect">
              <a:avLst/>
            </a:prstGeom>
            <a:noFill/>
          </p:spPr>
          <p:txBody>
            <a:bodyPr wrap="none" rtlCol="0">
              <a:spAutoFit/>
            </a:bodyPr>
            <a:lstStyle/>
            <a:p>
              <a:pPr defTabSz="1218565">
                <a:defRPr/>
              </a:pPr>
              <a:r>
                <a:rPr lang="zh-CN" altLang="en-US" sz="3200" b="1" kern="0" dirty="0">
                  <a:solidFill>
                    <a:schemeClr val="tx1">
                      <a:lumMod val="85000"/>
                      <a:lumOff val="15000"/>
                    </a:schemeClr>
                  </a:solidFill>
                  <a:latin typeface="幼圆" panose="02010509060101010101" pitchFamily="49" charset="-122"/>
                  <a:ea typeface="幼圆" panose="02010509060101010101" pitchFamily="49" charset="-122"/>
                </a:rPr>
                <a:t>  </a:t>
              </a:r>
              <a:endParaRPr lang="en-US" altLang="zh-CN" sz="3200" b="1" kern="0" dirty="0">
                <a:solidFill>
                  <a:schemeClr val="tx1">
                    <a:lumMod val="85000"/>
                    <a:lumOff val="15000"/>
                  </a:schemeClr>
                </a:solidFill>
                <a:latin typeface="幼圆" panose="02010509060101010101" pitchFamily="49" charset="-122"/>
                <a:ea typeface="幼圆" panose="02010509060101010101" pitchFamily="49" charset="-122"/>
              </a:endParaRPr>
            </a:p>
            <a:p>
              <a:r>
                <a:rPr lang="zh-CN" altLang="en-US" sz="6600" b="1" dirty="0">
                  <a:solidFill>
                    <a:srgbClr val="FDFDFD"/>
                  </a:solidFill>
                  <a:latin typeface="幼圆" panose="02010509060101010101" pitchFamily="49" charset="-122"/>
                  <a:ea typeface="幼圆" panose="02010509060101010101" pitchFamily="49" charset="-122"/>
                  <a:cs typeface="Kartika" panose="02020503030404060203" pitchFamily="18" charset="0"/>
                </a:rPr>
                <a:t>感</a:t>
              </a:r>
              <a:endParaRPr lang="en-US" altLang="zh-CN" sz="6600" b="1" dirty="0">
                <a:solidFill>
                  <a:srgbClr val="FDFDFD"/>
                </a:solidFill>
                <a:latin typeface="幼圆" panose="02010509060101010101" pitchFamily="49" charset="-122"/>
                <a:ea typeface="幼圆" panose="02010509060101010101" pitchFamily="49" charset="-122"/>
                <a:cs typeface="Kartika" panose="02020503030404060203" pitchFamily="18" charset="0"/>
              </a:endParaRPr>
            </a:p>
          </p:txBody>
        </p:sp>
      </p:grpSp>
      <p:grpSp>
        <p:nvGrpSpPr>
          <p:cNvPr id="3" name="组合 2"/>
          <p:cNvGrpSpPr/>
          <p:nvPr/>
        </p:nvGrpSpPr>
        <p:grpSpPr>
          <a:xfrm>
            <a:off x="4056162" y="1879499"/>
            <a:ext cx="2153928" cy="1982126"/>
            <a:chOff x="4056162" y="1879499"/>
            <a:chExt cx="2153928" cy="1982126"/>
          </a:xfrm>
        </p:grpSpPr>
        <p:pic>
          <p:nvPicPr>
            <p:cNvPr id="7" name="图片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56162" y="2022172"/>
              <a:ext cx="2153928" cy="1839453"/>
            </a:xfrm>
            <a:prstGeom prst="rect">
              <a:avLst/>
            </a:prstGeom>
          </p:spPr>
        </p:pic>
        <p:sp>
          <p:nvSpPr>
            <p:cNvPr id="24" name="文本框 23"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4644403" y="1879499"/>
              <a:ext cx="1034257" cy="1600438"/>
            </a:xfrm>
            <a:prstGeom prst="rect">
              <a:avLst/>
            </a:prstGeom>
            <a:noFill/>
          </p:spPr>
          <p:txBody>
            <a:bodyPr wrap="none" rtlCol="0">
              <a:spAutoFit/>
            </a:bodyPr>
            <a:lstStyle/>
            <a:p>
              <a:pPr defTabSz="1218565">
                <a:defRPr/>
              </a:pPr>
              <a:r>
                <a:rPr lang="zh-CN" altLang="en-US" sz="3200" b="1" kern="0" dirty="0">
                  <a:solidFill>
                    <a:schemeClr val="tx1">
                      <a:lumMod val="85000"/>
                      <a:lumOff val="15000"/>
                    </a:schemeClr>
                  </a:solidFill>
                  <a:latin typeface="幼圆" panose="02010509060101010101" pitchFamily="49" charset="-122"/>
                  <a:ea typeface="幼圆" panose="02010509060101010101" pitchFamily="49" charset="-122"/>
                </a:rPr>
                <a:t>  </a:t>
              </a:r>
              <a:endParaRPr lang="en-US" altLang="zh-CN" sz="3200" b="1" kern="0" dirty="0">
                <a:solidFill>
                  <a:schemeClr val="tx1">
                    <a:lumMod val="85000"/>
                    <a:lumOff val="15000"/>
                  </a:schemeClr>
                </a:solidFill>
                <a:latin typeface="幼圆" panose="02010509060101010101" pitchFamily="49" charset="-122"/>
                <a:ea typeface="幼圆" panose="02010509060101010101" pitchFamily="49" charset="-122"/>
              </a:endParaRPr>
            </a:p>
            <a:p>
              <a:r>
                <a:rPr lang="zh-CN" altLang="en-US" sz="6600" b="1" dirty="0">
                  <a:solidFill>
                    <a:srgbClr val="FDFDFD"/>
                  </a:solidFill>
                  <a:latin typeface="幼圆" panose="02010509060101010101" pitchFamily="49" charset="-122"/>
                  <a:ea typeface="幼圆" panose="02010509060101010101" pitchFamily="49" charset="-122"/>
                  <a:cs typeface="Kartika" panose="02020503030404060203" pitchFamily="18" charset="0"/>
                </a:rPr>
                <a:t>谢</a:t>
              </a:r>
              <a:endParaRPr lang="en-US" altLang="zh-CN" sz="6600" b="1" dirty="0">
                <a:solidFill>
                  <a:srgbClr val="FDFDFD"/>
                </a:solidFill>
                <a:latin typeface="幼圆" panose="02010509060101010101" pitchFamily="49" charset="-122"/>
                <a:ea typeface="幼圆" panose="02010509060101010101" pitchFamily="49" charset="-122"/>
                <a:cs typeface="Kartika" panose="02020503030404060203" pitchFamily="18" charset="0"/>
              </a:endParaRPr>
            </a:p>
          </p:txBody>
        </p:sp>
      </p:grpSp>
      <p:grpSp>
        <p:nvGrpSpPr>
          <p:cNvPr id="4" name="组合 3"/>
          <p:cNvGrpSpPr/>
          <p:nvPr/>
        </p:nvGrpSpPr>
        <p:grpSpPr>
          <a:xfrm>
            <a:off x="5933303" y="1808616"/>
            <a:ext cx="2078521" cy="1999056"/>
            <a:chOff x="5933303" y="1808616"/>
            <a:chExt cx="2078521" cy="1999056"/>
          </a:xfrm>
        </p:grpSpPr>
        <p:pic>
          <p:nvPicPr>
            <p:cNvPr id="15" name="图片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33303" y="1978574"/>
              <a:ext cx="2078521" cy="1829098"/>
            </a:xfrm>
            <a:prstGeom prst="rect">
              <a:avLst/>
            </a:prstGeom>
          </p:spPr>
        </p:pic>
        <p:sp>
          <p:nvSpPr>
            <p:cNvPr id="25" name="文本框 24"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6518131" y="1808616"/>
              <a:ext cx="1034257" cy="1600438"/>
            </a:xfrm>
            <a:prstGeom prst="rect">
              <a:avLst/>
            </a:prstGeom>
            <a:noFill/>
          </p:spPr>
          <p:txBody>
            <a:bodyPr wrap="none" rtlCol="0">
              <a:spAutoFit/>
            </a:bodyPr>
            <a:lstStyle/>
            <a:p>
              <a:pPr defTabSz="1218565">
                <a:defRPr/>
              </a:pPr>
              <a:r>
                <a:rPr lang="zh-CN" altLang="en-US" sz="3200" b="1" kern="0" dirty="0">
                  <a:solidFill>
                    <a:schemeClr val="tx1">
                      <a:lumMod val="85000"/>
                      <a:lumOff val="15000"/>
                    </a:schemeClr>
                  </a:solidFill>
                  <a:latin typeface="幼圆" panose="02010509060101010101" pitchFamily="49" charset="-122"/>
                  <a:ea typeface="幼圆" panose="02010509060101010101" pitchFamily="49" charset="-122"/>
                </a:rPr>
                <a:t>  </a:t>
              </a:r>
              <a:endParaRPr lang="en-US" altLang="zh-CN" sz="3200" b="1" kern="0" dirty="0">
                <a:solidFill>
                  <a:schemeClr val="tx1">
                    <a:lumMod val="85000"/>
                    <a:lumOff val="15000"/>
                  </a:schemeClr>
                </a:solidFill>
                <a:latin typeface="幼圆" panose="02010509060101010101" pitchFamily="49" charset="-122"/>
                <a:ea typeface="幼圆" panose="02010509060101010101" pitchFamily="49" charset="-122"/>
              </a:endParaRPr>
            </a:p>
            <a:p>
              <a:r>
                <a:rPr lang="zh-CN" altLang="en-US" sz="6600" b="1" dirty="0">
                  <a:solidFill>
                    <a:srgbClr val="FDFDFD"/>
                  </a:solidFill>
                  <a:latin typeface="幼圆" panose="02010509060101010101" pitchFamily="49" charset="-122"/>
                  <a:ea typeface="幼圆" panose="02010509060101010101" pitchFamily="49" charset="-122"/>
                  <a:cs typeface="Kartika" panose="02020503030404060203" pitchFamily="18" charset="0"/>
                </a:rPr>
                <a:t>聆</a:t>
              </a:r>
              <a:endParaRPr lang="en-US" altLang="zh-CN" sz="6600" b="1" dirty="0">
                <a:solidFill>
                  <a:srgbClr val="FDFDFD"/>
                </a:solidFill>
                <a:latin typeface="幼圆" panose="02010509060101010101" pitchFamily="49" charset="-122"/>
                <a:ea typeface="幼圆" panose="02010509060101010101" pitchFamily="49" charset="-122"/>
                <a:cs typeface="Kartika" panose="02020503030404060203" pitchFamily="18" charset="0"/>
              </a:endParaRPr>
            </a:p>
          </p:txBody>
        </p:sp>
      </p:grpSp>
      <p:grpSp>
        <p:nvGrpSpPr>
          <p:cNvPr id="5" name="组合 4"/>
          <p:cNvGrpSpPr/>
          <p:nvPr/>
        </p:nvGrpSpPr>
        <p:grpSpPr>
          <a:xfrm>
            <a:off x="7918467" y="1856680"/>
            <a:ext cx="2140845" cy="2072148"/>
            <a:chOff x="7918467" y="1856680"/>
            <a:chExt cx="2140845" cy="2072148"/>
          </a:xfrm>
        </p:grpSpPr>
        <p:pic>
          <p:nvPicPr>
            <p:cNvPr id="12" name="图片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18467" y="1954968"/>
              <a:ext cx="2140845" cy="1973860"/>
            </a:xfrm>
            <a:prstGeom prst="rect">
              <a:avLst/>
            </a:prstGeom>
          </p:spPr>
        </p:pic>
        <p:sp>
          <p:nvSpPr>
            <p:cNvPr id="26" name="文本框 25"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8468800" y="1856680"/>
              <a:ext cx="1034257" cy="1600438"/>
            </a:xfrm>
            <a:prstGeom prst="rect">
              <a:avLst/>
            </a:prstGeom>
            <a:noFill/>
          </p:spPr>
          <p:txBody>
            <a:bodyPr wrap="none" rtlCol="0">
              <a:spAutoFit/>
            </a:bodyPr>
            <a:lstStyle/>
            <a:p>
              <a:pPr defTabSz="1218565">
                <a:defRPr/>
              </a:pPr>
              <a:r>
                <a:rPr lang="zh-CN" altLang="en-US" sz="3200" b="1" kern="0" dirty="0">
                  <a:solidFill>
                    <a:schemeClr val="tx1">
                      <a:lumMod val="85000"/>
                      <a:lumOff val="15000"/>
                    </a:schemeClr>
                  </a:solidFill>
                  <a:latin typeface="幼圆" panose="02010509060101010101" pitchFamily="49" charset="-122"/>
                  <a:ea typeface="幼圆" panose="02010509060101010101" pitchFamily="49" charset="-122"/>
                </a:rPr>
                <a:t>  </a:t>
              </a:r>
              <a:endParaRPr lang="en-US" altLang="zh-CN" sz="3200" b="1" kern="0" dirty="0">
                <a:solidFill>
                  <a:schemeClr val="tx1">
                    <a:lumMod val="85000"/>
                    <a:lumOff val="15000"/>
                  </a:schemeClr>
                </a:solidFill>
                <a:latin typeface="幼圆" panose="02010509060101010101" pitchFamily="49" charset="-122"/>
                <a:ea typeface="幼圆" panose="02010509060101010101" pitchFamily="49" charset="-122"/>
              </a:endParaRPr>
            </a:p>
            <a:p>
              <a:r>
                <a:rPr lang="zh-CN" altLang="en-US" sz="6600" b="1" dirty="0">
                  <a:solidFill>
                    <a:srgbClr val="FDFDFD"/>
                  </a:solidFill>
                  <a:latin typeface="幼圆" panose="02010509060101010101" pitchFamily="49" charset="-122"/>
                  <a:ea typeface="幼圆" panose="02010509060101010101" pitchFamily="49" charset="-122"/>
                  <a:cs typeface="Kartika" panose="02020503030404060203" pitchFamily="18" charset="0"/>
                </a:rPr>
                <a:t>听</a:t>
              </a:r>
              <a:endParaRPr lang="en-US" altLang="zh-CN" sz="6600" b="1" dirty="0">
                <a:solidFill>
                  <a:srgbClr val="FDFDFD"/>
                </a:solidFill>
                <a:latin typeface="幼圆" panose="02010509060101010101" pitchFamily="49" charset="-122"/>
                <a:ea typeface="幼圆" panose="02010509060101010101" pitchFamily="49" charset="-122"/>
                <a:cs typeface="Kartika" panose="02020503030404060203" pitchFamily="18" charset="0"/>
              </a:endParaRPr>
            </a:p>
          </p:txBody>
        </p:sp>
      </p:grpSp>
      <p:pic>
        <p:nvPicPr>
          <p:cNvPr id="23" name="图片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909" y="2732323"/>
            <a:ext cx="2672936" cy="711001"/>
          </a:xfrm>
          <a:prstGeom prst="rect">
            <a:avLst/>
          </a:prstGeom>
        </p:spPr>
      </p:pic>
      <p:sp>
        <p:nvSpPr>
          <p:cNvPr id="11" name="副标题 10"/>
          <p:cNvSpPr>
            <a:spLocks noGrp="1"/>
          </p:cNvSpPr>
          <p:nvPr>
            <p:ph type="subTitle" idx="1"/>
            <p:custDataLst>
              <p:tags r:id="rId9"/>
            </p:custDataLst>
          </p:nvPr>
        </p:nvSpPr>
        <p:spPr>
          <a:xfrm>
            <a:off x="1408350" y="4953590"/>
            <a:ext cx="9799200" cy="1472400"/>
          </a:xfrm>
        </p:spPr>
        <p:txBody>
          <a:bodyPr>
            <a:normAutofit/>
          </a:bodyPr>
          <a:p>
            <a:pPr algn="l"/>
            <a:r>
              <a:rPr lang="en-US" altLang="zh-CN" sz="3200" dirty="0"/>
              <a:t>                             </a:t>
            </a:r>
            <a:endParaRPr lang="en-US" altLang="zh-CN" sz="3200" dirty="0"/>
          </a:p>
          <a:p>
            <a:pPr algn="l"/>
            <a:r>
              <a:rPr lang="en-US" altLang="zh-CN" sz="3200" dirty="0"/>
              <a:t>                                       </a:t>
            </a:r>
            <a:r>
              <a:rPr lang="zh-CN" altLang="en-US" sz="3200" b="1" dirty="0"/>
              <a:t>王海波</a:t>
            </a:r>
            <a:r>
              <a:rPr lang="en-US" altLang="zh-CN" sz="3200" dirty="0"/>
              <a:t>                     </a:t>
            </a:r>
            <a:endParaRPr lang="zh-CN" sz="3200"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outVertical)">
                                      <p:cBhvr>
                                        <p:cTn id="11" dur="750"/>
                                        <p:tgtEl>
                                          <p:spTgt spid="8"/>
                                        </p:tgtEl>
                                      </p:cBhvr>
                                    </p:animEffect>
                                  </p:childTnLst>
                                </p:cTn>
                              </p:par>
                            </p:childTnLst>
                          </p:cTn>
                        </p:par>
                        <p:par>
                          <p:cTn id="12" fill="hold">
                            <p:stCondLst>
                              <p:cond delay="1500"/>
                            </p:stCondLst>
                            <p:childTnLst>
                              <p:par>
                                <p:cTn id="13" presetID="23" presetClass="entr" presetSubtype="32"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750" fill="hold"/>
                                        <p:tgtEl>
                                          <p:spTgt spid="2"/>
                                        </p:tgtEl>
                                        <p:attrNameLst>
                                          <p:attrName>ppt_w</p:attrName>
                                        </p:attrNameLst>
                                      </p:cBhvr>
                                      <p:tavLst>
                                        <p:tav tm="0">
                                          <p:val>
                                            <p:strVal val="4*#ppt_w"/>
                                          </p:val>
                                        </p:tav>
                                        <p:tav tm="100000">
                                          <p:val>
                                            <p:strVal val="#ppt_w"/>
                                          </p:val>
                                        </p:tav>
                                      </p:tavLst>
                                    </p:anim>
                                    <p:anim calcmode="lin" valueType="num">
                                      <p:cBhvr>
                                        <p:cTn id="16" dur="750" fill="hold"/>
                                        <p:tgtEl>
                                          <p:spTgt spid="2"/>
                                        </p:tgtEl>
                                        <p:attrNameLst>
                                          <p:attrName>ppt_h</p:attrName>
                                        </p:attrNameLst>
                                      </p:cBhvr>
                                      <p:tavLst>
                                        <p:tav tm="0">
                                          <p:val>
                                            <p:strVal val="4*#ppt_h"/>
                                          </p:val>
                                        </p:tav>
                                        <p:tav tm="100000">
                                          <p:val>
                                            <p:strVal val="#ppt_h"/>
                                          </p:val>
                                        </p:tav>
                                      </p:tavLst>
                                    </p:anim>
                                  </p:childTnLst>
                                </p:cTn>
                              </p:par>
                              <p:par>
                                <p:cTn id="17" presetID="23" presetClass="entr" presetSubtype="32" fill="hold" nodeType="withEffect">
                                  <p:stCondLst>
                                    <p:cond delay="250"/>
                                  </p:stCondLst>
                                  <p:childTnLst>
                                    <p:set>
                                      <p:cBhvr>
                                        <p:cTn id="18" dur="1" fill="hold">
                                          <p:stCondLst>
                                            <p:cond delay="0"/>
                                          </p:stCondLst>
                                        </p:cTn>
                                        <p:tgtEl>
                                          <p:spTgt spid="3"/>
                                        </p:tgtEl>
                                        <p:attrNameLst>
                                          <p:attrName>style.visibility</p:attrName>
                                        </p:attrNameLst>
                                      </p:cBhvr>
                                      <p:to>
                                        <p:strVal val="visible"/>
                                      </p:to>
                                    </p:set>
                                    <p:anim calcmode="lin" valueType="num">
                                      <p:cBhvr>
                                        <p:cTn id="19" dur="750" fill="hold"/>
                                        <p:tgtEl>
                                          <p:spTgt spid="3"/>
                                        </p:tgtEl>
                                        <p:attrNameLst>
                                          <p:attrName>ppt_w</p:attrName>
                                        </p:attrNameLst>
                                      </p:cBhvr>
                                      <p:tavLst>
                                        <p:tav tm="0">
                                          <p:val>
                                            <p:strVal val="4*#ppt_w"/>
                                          </p:val>
                                        </p:tav>
                                        <p:tav tm="100000">
                                          <p:val>
                                            <p:strVal val="#ppt_w"/>
                                          </p:val>
                                        </p:tav>
                                      </p:tavLst>
                                    </p:anim>
                                    <p:anim calcmode="lin" valueType="num">
                                      <p:cBhvr>
                                        <p:cTn id="20" dur="750" fill="hold"/>
                                        <p:tgtEl>
                                          <p:spTgt spid="3"/>
                                        </p:tgtEl>
                                        <p:attrNameLst>
                                          <p:attrName>ppt_h</p:attrName>
                                        </p:attrNameLst>
                                      </p:cBhvr>
                                      <p:tavLst>
                                        <p:tav tm="0">
                                          <p:val>
                                            <p:strVal val="4*#ppt_h"/>
                                          </p:val>
                                        </p:tav>
                                        <p:tav tm="100000">
                                          <p:val>
                                            <p:strVal val="#ppt_h"/>
                                          </p:val>
                                        </p:tav>
                                      </p:tavLst>
                                    </p:anim>
                                  </p:childTnLst>
                                </p:cTn>
                              </p:par>
                              <p:par>
                                <p:cTn id="21" presetID="23" presetClass="entr" presetSubtype="32" fill="hold" nodeType="withEffect">
                                  <p:stCondLst>
                                    <p:cond delay="500"/>
                                  </p:stCondLst>
                                  <p:childTnLst>
                                    <p:set>
                                      <p:cBhvr>
                                        <p:cTn id="22" dur="1" fill="hold">
                                          <p:stCondLst>
                                            <p:cond delay="0"/>
                                          </p:stCondLst>
                                        </p:cTn>
                                        <p:tgtEl>
                                          <p:spTgt spid="4"/>
                                        </p:tgtEl>
                                        <p:attrNameLst>
                                          <p:attrName>style.visibility</p:attrName>
                                        </p:attrNameLst>
                                      </p:cBhvr>
                                      <p:to>
                                        <p:strVal val="visible"/>
                                      </p:to>
                                    </p:set>
                                    <p:anim calcmode="lin" valueType="num">
                                      <p:cBhvr>
                                        <p:cTn id="23" dur="750" fill="hold"/>
                                        <p:tgtEl>
                                          <p:spTgt spid="4"/>
                                        </p:tgtEl>
                                        <p:attrNameLst>
                                          <p:attrName>ppt_w</p:attrName>
                                        </p:attrNameLst>
                                      </p:cBhvr>
                                      <p:tavLst>
                                        <p:tav tm="0">
                                          <p:val>
                                            <p:strVal val="4*#ppt_w"/>
                                          </p:val>
                                        </p:tav>
                                        <p:tav tm="100000">
                                          <p:val>
                                            <p:strVal val="#ppt_w"/>
                                          </p:val>
                                        </p:tav>
                                      </p:tavLst>
                                    </p:anim>
                                    <p:anim calcmode="lin" valueType="num">
                                      <p:cBhvr>
                                        <p:cTn id="24" dur="750" fill="hold"/>
                                        <p:tgtEl>
                                          <p:spTgt spid="4"/>
                                        </p:tgtEl>
                                        <p:attrNameLst>
                                          <p:attrName>ppt_h</p:attrName>
                                        </p:attrNameLst>
                                      </p:cBhvr>
                                      <p:tavLst>
                                        <p:tav tm="0">
                                          <p:val>
                                            <p:strVal val="4*#ppt_h"/>
                                          </p:val>
                                        </p:tav>
                                        <p:tav tm="100000">
                                          <p:val>
                                            <p:strVal val="#ppt_h"/>
                                          </p:val>
                                        </p:tav>
                                      </p:tavLst>
                                    </p:anim>
                                  </p:childTnLst>
                                </p:cTn>
                              </p:par>
                              <p:par>
                                <p:cTn id="25" presetID="23" presetClass="entr" presetSubtype="32" fill="hold" nodeType="withEffect">
                                  <p:stCondLst>
                                    <p:cond delay="750"/>
                                  </p:stCondLst>
                                  <p:childTnLst>
                                    <p:set>
                                      <p:cBhvr>
                                        <p:cTn id="26" dur="1" fill="hold">
                                          <p:stCondLst>
                                            <p:cond delay="0"/>
                                          </p:stCondLst>
                                        </p:cTn>
                                        <p:tgtEl>
                                          <p:spTgt spid="5"/>
                                        </p:tgtEl>
                                        <p:attrNameLst>
                                          <p:attrName>style.visibility</p:attrName>
                                        </p:attrNameLst>
                                      </p:cBhvr>
                                      <p:to>
                                        <p:strVal val="visible"/>
                                      </p:to>
                                    </p:set>
                                    <p:anim calcmode="lin" valueType="num">
                                      <p:cBhvr>
                                        <p:cTn id="27" dur="750" fill="hold"/>
                                        <p:tgtEl>
                                          <p:spTgt spid="5"/>
                                        </p:tgtEl>
                                        <p:attrNameLst>
                                          <p:attrName>ppt_w</p:attrName>
                                        </p:attrNameLst>
                                      </p:cBhvr>
                                      <p:tavLst>
                                        <p:tav tm="0">
                                          <p:val>
                                            <p:strVal val="4*#ppt_w"/>
                                          </p:val>
                                        </p:tav>
                                        <p:tav tm="100000">
                                          <p:val>
                                            <p:strVal val="#ppt_w"/>
                                          </p:val>
                                        </p:tav>
                                      </p:tavLst>
                                    </p:anim>
                                    <p:anim calcmode="lin" valueType="num">
                                      <p:cBhvr>
                                        <p:cTn id="28" dur="750" fill="hold"/>
                                        <p:tgtEl>
                                          <p:spTgt spid="5"/>
                                        </p:tgtEl>
                                        <p:attrNameLst>
                                          <p:attrName>ppt_h</p:attrName>
                                        </p:attrNameLst>
                                      </p:cBhvr>
                                      <p:tavLst>
                                        <p:tav tm="0">
                                          <p:val>
                                            <p:strVal val="4*#ppt_h"/>
                                          </p:val>
                                        </p:tav>
                                        <p:tav tm="100000">
                                          <p:val>
                                            <p:strVal val="#ppt_h"/>
                                          </p:val>
                                        </p:tav>
                                      </p:tavLst>
                                    </p:anim>
                                  </p:childTnLst>
                                </p:cTn>
                              </p:par>
                            </p:childTnLst>
                          </p:cTn>
                        </p:par>
                        <p:par>
                          <p:cTn id="29" fill="hold">
                            <p:stCondLst>
                              <p:cond delay="2500"/>
                            </p:stCondLst>
                            <p:childTnLst>
                              <p:par>
                                <p:cTn id="30" presetID="26" presetClass="emph" presetSubtype="0" fill="hold" nodeType="afterEffect">
                                  <p:stCondLst>
                                    <p:cond delay="0"/>
                                  </p:stCondLst>
                                  <p:childTnLst>
                                    <p:animEffect transition="out" filter="fade">
                                      <p:cBhvr>
                                        <p:cTn id="31" dur="500" tmFilter="0, 0; .2, .5; .8, .5; 1, 0"/>
                                        <p:tgtEl>
                                          <p:spTgt spid="2"/>
                                        </p:tgtEl>
                                      </p:cBhvr>
                                    </p:animEffect>
                                    <p:animScale>
                                      <p:cBhvr>
                                        <p:cTn id="32" dur="250" autoRev="1" fill="hold"/>
                                        <p:tgtEl>
                                          <p:spTgt spid="2"/>
                                        </p:tgtEl>
                                      </p:cBhvr>
                                      <p:by x="105000" y="105000"/>
                                    </p:animScale>
                                  </p:childTnLst>
                                </p:cTn>
                              </p:par>
                              <p:par>
                                <p:cTn id="33" presetID="26" presetClass="emph" presetSubtype="0" fill="hold" nodeType="withEffect">
                                  <p:stCondLst>
                                    <p:cond delay="250"/>
                                  </p:stCondLst>
                                  <p:childTnLst>
                                    <p:animEffect transition="out" filter="fade">
                                      <p:cBhvr>
                                        <p:cTn id="34" dur="500" tmFilter="0, 0; .2, .5; .8, .5; 1, 0"/>
                                        <p:tgtEl>
                                          <p:spTgt spid="3"/>
                                        </p:tgtEl>
                                      </p:cBhvr>
                                    </p:animEffect>
                                    <p:animScale>
                                      <p:cBhvr>
                                        <p:cTn id="35" dur="250" autoRev="1" fill="hold"/>
                                        <p:tgtEl>
                                          <p:spTgt spid="3"/>
                                        </p:tgtEl>
                                      </p:cBhvr>
                                      <p:by x="105000" y="105000"/>
                                    </p:animScale>
                                  </p:childTnLst>
                                </p:cTn>
                              </p:par>
                              <p:par>
                                <p:cTn id="36" presetID="26" presetClass="emph" presetSubtype="0" fill="hold" nodeType="withEffect">
                                  <p:stCondLst>
                                    <p:cond delay="500"/>
                                  </p:stCondLst>
                                  <p:childTnLst>
                                    <p:animEffect transition="out" filter="fade">
                                      <p:cBhvr>
                                        <p:cTn id="37" dur="500" tmFilter="0, 0; .2, .5; .8, .5; 1, 0"/>
                                        <p:tgtEl>
                                          <p:spTgt spid="4"/>
                                        </p:tgtEl>
                                      </p:cBhvr>
                                    </p:animEffect>
                                    <p:animScale>
                                      <p:cBhvr>
                                        <p:cTn id="38" dur="250" autoRev="1" fill="hold"/>
                                        <p:tgtEl>
                                          <p:spTgt spid="4"/>
                                        </p:tgtEl>
                                      </p:cBhvr>
                                      <p:by x="105000" y="105000"/>
                                    </p:animScale>
                                  </p:childTnLst>
                                </p:cTn>
                              </p:par>
                              <p:par>
                                <p:cTn id="39" presetID="26" presetClass="emph" presetSubtype="0" fill="hold" nodeType="withEffect">
                                  <p:stCondLst>
                                    <p:cond delay="750"/>
                                  </p:stCondLst>
                                  <p:childTnLst>
                                    <p:animEffect transition="out" filter="fade">
                                      <p:cBhvr>
                                        <p:cTn id="40" dur="500" tmFilter="0, 0; .2, .5; .8, .5; 1, 0"/>
                                        <p:tgtEl>
                                          <p:spTgt spid="5"/>
                                        </p:tgtEl>
                                      </p:cBhvr>
                                    </p:animEffect>
                                    <p:animScale>
                                      <p:cBhvr>
                                        <p:cTn id="41" dur="250" autoRev="1" fill="hold"/>
                                        <p:tgtEl>
                                          <p:spTgt spid="5"/>
                                        </p:tgtEl>
                                      </p:cBhvr>
                                      <p:by x="105000" y="105000"/>
                                    </p:animScale>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1000" fill="hold"/>
                                        <p:tgtEl>
                                          <p:spTgt spid="23"/>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9" presetClass="entr" presetSubtype="0"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dissolve">
                                      <p:cBhvr>
                                        <p:cTn id="61" dur="500"/>
                                        <p:tgtEl>
                                          <p:spTgt spid="19"/>
                                        </p:tgtEl>
                                      </p:cBhvr>
                                    </p:animEffect>
                                  </p:childTnLst>
                                </p:cTn>
                              </p:par>
                              <p:par>
                                <p:cTn id="62" presetID="9" presetClass="entr" presetSubtype="0" fill="hold" nodeType="with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dissolve">
                                      <p:cBhvr>
                                        <p:cTn id="64" dur="500"/>
                                        <p:tgtEl>
                                          <p:spTgt spid="17"/>
                                        </p:tgtEl>
                                      </p:cBhvr>
                                    </p:animEffect>
                                  </p:childTnLst>
                                </p:cTn>
                              </p:par>
                              <p:par>
                                <p:cTn id="65" presetID="9" presetClass="entr" presetSubtype="0" fill="hold" nodeType="with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dissolve">
                                      <p:cBhvr>
                                        <p:cTn id="67" dur="500"/>
                                        <p:tgtEl>
                                          <p:spTgt spid="18"/>
                                        </p:tgtEl>
                                      </p:cBhvr>
                                    </p:animEffect>
                                  </p:childTnLst>
                                </p:cTn>
                              </p:par>
                              <p:par>
                                <p:cTn id="68" presetID="9" presetClass="entr" presetSubtype="0" fill="hold" nodeType="with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dissolve">
                                      <p:cBhvr>
                                        <p:cTn id="70" dur="500"/>
                                        <p:tgtEl>
                                          <p:spTgt spid="16"/>
                                        </p:tgtEl>
                                      </p:cBhvr>
                                    </p:animEffect>
                                  </p:childTnLst>
                                </p:cTn>
                              </p:par>
                            </p:childTnLst>
                          </p:cTn>
                        </p:par>
                        <p:par>
                          <p:cTn id="71" fill="hold">
                            <p:stCondLst>
                              <p:cond delay="6000"/>
                            </p:stCondLst>
                            <p:childTnLst>
                              <p:par>
                                <p:cTn id="72" presetID="1" presetClass="entr" presetSubtype="0" fill="hold" grpId="0" nodeType="afterEffect">
                                  <p:stCondLst>
                                    <p:cond delay="0"/>
                                  </p:stCondLst>
                                  <p:childTnLst>
                                    <p:set>
                                      <p:cBhvr>
                                        <p:cTn id="73"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1" grpI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b="79586"/>
          <a:stretch>
            <a:fillRect/>
          </a:stretch>
        </p:blipFill>
        <p:spPr>
          <a:xfrm flipV="1">
            <a:off x="0" y="0"/>
            <a:ext cx="12234118" cy="1369302"/>
          </a:xfrm>
          <a:prstGeom prst="rect">
            <a:avLst/>
          </a:prstGeom>
        </p:spPr>
      </p:pic>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6897" y="0"/>
            <a:ext cx="1715115" cy="987906"/>
          </a:xfrm>
          <a:prstGeom prst="rect">
            <a:avLst/>
          </a:prstGeom>
        </p:spPr>
      </p:pic>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5233" y="-26350"/>
            <a:ext cx="2672936" cy="711001"/>
          </a:xfrm>
          <a:prstGeom prst="rect">
            <a:avLst/>
          </a:prstGeom>
        </p:spPr>
      </p:pic>
      <p:pic>
        <p:nvPicPr>
          <p:cNvPr id="21" name="图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5554" y="256275"/>
            <a:ext cx="4178564" cy="909452"/>
          </a:xfrm>
          <a:prstGeom prst="rect">
            <a:avLst/>
          </a:prstGeom>
        </p:spPr>
      </p:pic>
      <p:sp>
        <p:nvSpPr>
          <p:cNvPr id="19" name="文本框 18"/>
          <p:cNvSpPr txBox="1"/>
          <p:nvPr/>
        </p:nvSpPr>
        <p:spPr>
          <a:xfrm>
            <a:off x="2331720" y="38100"/>
            <a:ext cx="7823835" cy="829945"/>
          </a:xfrm>
          <a:prstGeom prst="rect">
            <a:avLst/>
          </a:prstGeom>
          <a:noFill/>
        </p:spPr>
        <p:txBody>
          <a:bodyPr wrap="square" rtlCol="0">
            <a:spAutoFit/>
          </a:bodyPr>
          <a:lstStyle/>
          <a:p>
            <a:r>
              <a:rPr lang="zh-CN" altLang="en-US" sz="4800" b="1" dirty="0">
                <a:solidFill>
                  <a:srgbClr val="48B718"/>
                </a:solidFill>
                <a:latin typeface="幼圆" panose="02010509060101010101" pitchFamily="49" charset="-122"/>
                <a:ea typeface="幼圆" panose="02010509060101010101" pitchFamily="49" charset="-122"/>
                <a:sym typeface="+mn-ea"/>
              </a:rPr>
              <a:t>从高考评价体系看书面表达</a:t>
            </a:r>
            <a:endParaRPr lang="zh-CN" altLang="en-US" sz="4800" b="1" dirty="0">
              <a:solidFill>
                <a:schemeClr val="bg1"/>
              </a:solidFill>
              <a:latin typeface="幼圆" panose="02010509060101010101" pitchFamily="49" charset="-122"/>
              <a:ea typeface="幼圆" panose="02010509060101010101" pitchFamily="49" charset="-122"/>
            </a:endParaRPr>
          </a:p>
        </p:txBody>
      </p:sp>
      <p:sp>
        <p:nvSpPr>
          <p:cNvPr id="100" name="文本框 99"/>
          <p:cNvSpPr txBox="1"/>
          <p:nvPr/>
        </p:nvSpPr>
        <p:spPr>
          <a:xfrm>
            <a:off x="2045970" y="1845310"/>
            <a:ext cx="7951470" cy="3449955"/>
          </a:xfrm>
          <a:prstGeom prst="rect">
            <a:avLst/>
          </a:prstGeom>
          <a:noFill/>
          <a:ln w="9525">
            <a:noFill/>
          </a:ln>
        </p:spPr>
        <p:txBody>
          <a:bodyPr wrap="square">
            <a:spAutoFit/>
          </a:bodyPr>
          <a:p>
            <a:pPr indent="0">
              <a:lnSpc>
                <a:spcPct val="130000"/>
              </a:lnSpc>
            </a:pPr>
            <a:r>
              <a:rPr lang="zh-CN" sz="2800" b="0">
                <a:ea typeface="宋体" panose="02010600030101010101" pitchFamily="2" charset="-122"/>
              </a:rPr>
              <a:t>新高考评价体系在高考命题实践中最为明显的地方体现为“两线贯通”：一方面各个学科</a:t>
            </a:r>
            <a:r>
              <a:rPr lang="zh-CN" sz="2800" b="0">
                <a:highlight>
                  <a:srgbClr val="FFFF00"/>
                </a:highlight>
                <a:ea typeface="宋体" panose="02010600030101010101" pitchFamily="2" charset="-122"/>
              </a:rPr>
              <a:t>坚持贯彻国家意志，坚持正确导向，积极渗透和贯彻核心价值的考查</a:t>
            </a:r>
            <a:r>
              <a:rPr lang="zh-CN" sz="2800" b="0">
                <a:ea typeface="宋体" panose="02010600030101010101" pitchFamily="2" charset="-122"/>
              </a:rPr>
              <a:t>；另一方面强调对</a:t>
            </a:r>
            <a:r>
              <a:rPr lang="zh-CN" sz="2800" b="0">
                <a:highlight>
                  <a:srgbClr val="FFFF00"/>
                </a:highlight>
                <a:ea typeface="宋体" panose="02010600030101010101" pitchFamily="2" charset="-122"/>
              </a:rPr>
              <a:t>学科素养、关键能力的考查，特别是创新思维、批判性思维、情境创设等环节的考查</a:t>
            </a:r>
            <a:r>
              <a:rPr lang="zh-CN" sz="2800" b="0">
                <a:ea typeface="宋体" panose="02010600030101010101" pitchFamily="2" charset="-122"/>
              </a:rPr>
              <a:t>。</a:t>
            </a:r>
            <a:endParaRPr lang="zh-CN" altLang="en-US" sz="2800" b="0">
              <a:ea typeface="宋体" panose="02010600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b="79586"/>
          <a:stretch>
            <a:fillRect/>
          </a:stretch>
        </p:blipFill>
        <p:spPr>
          <a:xfrm flipV="1">
            <a:off x="0" y="0"/>
            <a:ext cx="12234118" cy="1369302"/>
          </a:xfrm>
          <a:prstGeom prst="rect">
            <a:avLst/>
          </a:prstGeom>
        </p:spPr>
      </p:pic>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6897" y="0"/>
            <a:ext cx="1715115" cy="987906"/>
          </a:xfrm>
          <a:prstGeom prst="rect">
            <a:avLst/>
          </a:prstGeom>
        </p:spPr>
      </p:pic>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5233" y="-26350"/>
            <a:ext cx="2672936" cy="711001"/>
          </a:xfrm>
          <a:prstGeom prst="rect">
            <a:avLst/>
          </a:prstGeom>
        </p:spPr>
      </p:pic>
      <p:pic>
        <p:nvPicPr>
          <p:cNvPr id="21" name="图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5554" y="256275"/>
            <a:ext cx="4178564" cy="909452"/>
          </a:xfrm>
          <a:prstGeom prst="rect">
            <a:avLst/>
          </a:prstGeom>
        </p:spPr>
      </p:pic>
      <p:sp>
        <p:nvSpPr>
          <p:cNvPr id="19" name="文本框 18"/>
          <p:cNvSpPr txBox="1"/>
          <p:nvPr/>
        </p:nvSpPr>
        <p:spPr>
          <a:xfrm>
            <a:off x="2331720" y="38100"/>
            <a:ext cx="7823835" cy="829945"/>
          </a:xfrm>
          <a:prstGeom prst="rect">
            <a:avLst/>
          </a:prstGeom>
          <a:noFill/>
        </p:spPr>
        <p:txBody>
          <a:bodyPr wrap="square" rtlCol="0">
            <a:spAutoFit/>
          </a:bodyPr>
          <a:lstStyle/>
          <a:p>
            <a:r>
              <a:rPr lang="zh-CN" altLang="en-US" sz="4800" b="1" dirty="0">
                <a:solidFill>
                  <a:srgbClr val="48B718"/>
                </a:solidFill>
                <a:latin typeface="幼圆" panose="02010509060101010101" pitchFamily="49" charset="-122"/>
                <a:ea typeface="幼圆" panose="02010509060101010101" pitchFamily="49" charset="-122"/>
                <a:sym typeface="+mn-ea"/>
              </a:rPr>
              <a:t>从高考评价体系看书面表达</a:t>
            </a:r>
            <a:endParaRPr lang="zh-CN" altLang="en-US" sz="4800" b="1" dirty="0">
              <a:solidFill>
                <a:schemeClr val="bg1"/>
              </a:solidFill>
              <a:latin typeface="幼圆" panose="02010509060101010101" pitchFamily="49" charset="-122"/>
              <a:ea typeface="幼圆" panose="02010509060101010101" pitchFamily="49" charset="-122"/>
            </a:endParaRPr>
          </a:p>
        </p:txBody>
      </p:sp>
      <p:sp>
        <p:nvSpPr>
          <p:cNvPr id="100" name="文本框 99"/>
          <p:cNvSpPr txBox="1"/>
          <p:nvPr/>
        </p:nvSpPr>
        <p:spPr>
          <a:xfrm>
            <a:off x="2045970" y="1845310"/>
            <a:ext cx="7951470" cy="3449955"/>
          </a:xfrm>
          <a:prstGeom prst="rect">
            <a:avLst/>
          </a:prstGeom>
          <a:noFill/>
          <a:ln w="9525">
            <a:noFill/>
          </a:ln>
        </p:spPr>
        <p:txBody>
          <a:bodyPr wrap="square">
            <a:spAutoFit/>
          </a:bodyPr>
          <a:p>
            <a:pPr indent="0">
              <a:lnSpc>
                <a:spcPct val="130000"/>
              </a:lnSpc>
            </a:pPr>
            <a:r>
              <a:rPr lang="zh-CN" sz="2800" b="0">
                <a:ea typeface="宋体" panose="02010600030101010101" pitchFamily="2" charset="-122"/>
              </a:rPr>
              <a:t>2020年高考卷，坚持弘扬主旋律，彰显时代精神，跟现实生活保持了高度的一致。新高考试题历经多年积累，试题</a:t>
            </a:r>
            <a:r>
              <a:rPr lang="zh-CN" sz="2800" b="1">
                <a:solidFill>
                  <a:srgbClr val="FF0000"/>
                </a:solidFill>
                <a:ea typeface="宋体" panose="02010600030101010101" pitchFamily="2" charset="-122"/>
              </a:rPr>
              <a:t>不再回避热点，而是直接面对热点</a:t>
            </a:r>
            <a:r>
              <a:rPr lang="zh-CN" sz="2800" b="0">
                <a:ea typeface="宋体" panose="02010600030101010101" pitchFamily="2" charset="-122"/>
              </a:rPr>
              <a:t>，实现政治与生活的零距离接触，并以此为导向，主动引导课堂教学与日常学习的过程中，有意识地关注</a:t>
            </a:r>
            <a:r>
              <a:rPr lang="zh-CN" sz="2800" b="1">
                <a:solidFill>
                  <a:srgbClr val="FF0000"/>
                </a:solidFill>
                <a:ea typeface="宋体" panose="02010600030101010101" pitchFamily="2" charset="-122"/>
              </a:rPr>
              <a:t>现实热点和生活实践</a:t>
            </a:r>
            <a:r>
              <a:rPr lang="zh-CN" sz="2800" b="0">
                <a:ea typeface="宋体" panose="02010600030101010101" pitchFamily="2" charset="-122"/>
              </a:rPr>
              <a:t>。</a:t>
            </a:r>
            <a:endParaRPr lang="zh-CN" sz="2800" b="0">
              <a:ea typeface="宋体" panose="02010600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b="79586"/>
          <a:stretch>
            <a:fillRect/>
          </a:stretch>
        </p:blipFill>
        <p:spPr>
          <a:xfrm flipV="1">
            <a:off x="0" y="0"/>
            <a:ext cx="12234118" cy="1369302"/>
          </a:xfrm>
          <a:prstGeom prst="rect">
            <a:avLst/>
          </a:prstGeom>
        </p:spPr>
      </p:pic>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6897" y="0"/>
            <a:ext cx="1715115" cy="987906"/>
          </a:xfrm>
          <a:prstGeom prst="rect">
            <a:avLst/>
          </a:prstGeom>
        </p:spPr>
      </p:pic>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5233" y="-26350"/>
            <a:ext cx="2672936" cy="711001"/>
          </a:xfrm>
          <a:prstGeom prst="rect">
            <a:avLst/>
          </a:prstGeom>
        </p:spPr>
      </p:pic>
      <p:pic>
        <p:nvPicPr>
          <p:cNvPr id="21" name="图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5554" y="256275"/>
            <a:ext cx="4178564" cy="909452"/>
          </a:xfrm>
          <a:prstGeom prst="rect">
            <a:avLst/>
          </a:prstGeom>
        </p:spPr>
      </p:pic>
      <p:sp>
        <p:nvSpPr>
          <p:cNvPr id="19" name="文本框 18"/>
          <p:cNvSpPr txBox="1"/>
          <p:nvPr/>
        </p:nvSpPr>
        <p:spPr>
          <a:xfrm>
            <a:off x="2331720" y="38100"/>
            <a:ext cx="7823835" cy="829945"/>
          </a:xfrm>
          <a:prstGeom prst="rect">
            <a:avLst/>
          </a:prstGeom>
          <a:noFill/>
        </p:spPr>
        <p:txBody>
          <a:bodyPr wrap="square" rtlCol="0">
            <a:spAutoFit/>
          </a:bodyPr>
          <a:lstStyle/>
          <a:p>
            <a:r>
              <a:rPr lang="zh-CN" altLang="en-US" sz="4800" b="1" dirty="0">
                <a:solidFill>
                  <a:srgbClr val="48B718"/>
                </a:solidFill>
                <a:latin typeface="幼圆" panose="02010509060101010101" pitchFamily="49" charset="-122"/>
                <a:ea typeface="幼圆" panose="02010509060101010101" pitchFamily="49" charset="-122"/>
                <a:sym typeface="+mn-ea"/>
              </a:rPr>
              <a:t>从高考评价体系看书面表达</a:t>
            </a:r>
            <a:endParaRPr lang="zh-CN" altLang="en-US" sz="4800" b="1" dirty="0">
              <a:solidFill>
                <a:schemeClr val="bg1"/>
              </a:solidFill>
              <a:latin typeface="幼圆" panose="02010509060101010101" pitchFamily="49" charset="-122"/>
              <a:ea typeface="幼圆" panose="02010509060101010101" pitchFamily="49" charset="-122"/>
            </a:endParaRPr>
          </a:p>
        </p:txBody>
      </p:sp>
      <p:sp>
        <p:nvSpPr>
          <p:cNvPr id="100" name="文本框 99"/>
          <p:cNvSpPr txBox="1"/>
          <p:nvPr/>
        </p:nvSpPr>
        <p:spPr>
          <a:xfrm>
            <a:off x="1057910" y="1165860"/>
            <a:ext cx="9575165" cy="5128895"/>
          </a:xfrm>
          <a:prstGeom prst="rect">
            <a:avLst/>
          </a:prstGeom>
          <a:noFill/>
          <a:ln w="9525">
            <a:noFill/>
          </a:ln>
        </p:spPr>
        <p:txBody>
          <a:bodyPr wrap="square">
            <a:spAutoFit/>
          </a:bodyPr>
          <a:p>
            <a:pPr indent="0">
              <a:lnSpc>
                <a:spcPct val="130000"/>
              </a:lnSpc>
            </a:pPr>
            <a:r>
              <a:rPr lang="zh-CN" sz="2800" b="0">
                <a:ea typeface="宋体" panose="02010600030101010101" pitchFamily="2" charset="-122"/>
              </a:rPr>
              <a:t>2021年重大社会现实话题有：建党100年、抗疫阶段性胜利、脱贫攻坚、小康社会伟大成就、量子科技研究（以及其他科技前沿成果）、中华优秀传统文化、体美劳布局（结合最新接连重磅发布的系列教育评价改革方案，2021年</a:t>
            </a:r>
            <a:r>
              <a:rPr lang="zh-CN" sz="2800" b="1">
                <a:solidFill>
                  <a:srgbClr val="FF0000"/>
                </a:solidFill>
                <a:ea typeface="宋体" panose="02010600030101010101" pitchFamily="2" charset="-122"/>
              </a:rPr>
              <a:t>体美劳</a:t>
            </a:r>
            <a:r>
              <a:rPr lang="zh-CN" sz="2800" b="0">
                <a:ea typeface="宋体" panose="02010600030101010101" pitchFamily="2" charset="-122"/>
              </a:rPr>
              <a:t>一定是设题重心）、抗美援朝70年、深圳特区（经济特区）40年、国际形势（百年未有大变局）、双循环与十四五规划等。其中，建党100周年，更应该是关注的重点。学生们应该重视身边的大事，</a:t>
            </a:r>
            <a:r>
              <a:rPr lang="zh-CN" sz="2800" b="0">
                <a:solidFill>
                  <a:srgbClr val="FF0000"/>
                </a:solidFill>
                <a:ea typeface="宋体" panose="02010600030101010101" pitchFamily="2" charset="-122"/>
              </a:rPr>
              <a:t>理解社会主义制度的优越性，深入掌握中国共产党改变中国社会的丰功伟绩。</a:t>
            </a:r>
            <a:endParaRPr lang="zh-CN" sz="2800" b="0">
              <a:solidFill>
                <a:srgbClr val="FF0000"/>
              </a:solidFill>
              <a:ea typeface="宋体" panose="02010600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b="79586"/>
          <a:stretch>
            <a:fillRect/>
          </a:stretch>
        </p:blipFill>
        <p:spPr>
          <a:xfrm flipV="1">
            <a:off x="0" y="0"/>
            <a:ext cx="12234118" cy="1369302"/>
          </a:xfrm>
          <a:prstGeom prst="rect">
            <a:avLst/>
          </a:prstGeom>
        </p:spPr>
      </p:pic>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6897" y="0"/>
            <a:ext cx="1715115" cy="987906"/>
          </a:xfrm>
          <a:prstGeom prst="rect">
            <a:avLst/>
          </a:prstGeom>
        </p:spPr>
      </p:pic>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5233" y="-26350"/>
            <a:ext cx="2672936" cy="711001"/>
          </a:xfrm>
          <a:prstGeom prst="rect">
            <a:avLst/>
          </a:prstGeom>
        </p:spPr>
      </p:pic>
      <p:pic>
        <p:nvPicPr>
          <p:cNvPr id="21" name="图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5554" y="256275"/>
            <a:ext cx="4178564" cy="909452"/>
          </a:xfrm>
          <a:prstGeom prst="rect">
            <a:avLst/>
          </a:prstGeom>
        </p:spPr>
      </p:pic>
      <p:sp>
        <p:nvSpPr>
          <p:cNvPr id="19" name="文本框 18"/>
          <p:cNvSpPr txBox="1"/>
          <p:nvPr/>
        </p:nvSpPr>
        <p:spPr>
          <a:xfrm>
            <a:off x="2331720" y="38100"/>
            <a:ext cx="7823835" cy="829945"/>
          </a:xfrm>
          <a:prstGeom prst="rect">
            <a:avLst/>
          </a:prstGeom>
          <a:noFill/>
        </p:spPr>
        <p:txBody>
          <a:bodyPr wrap="square" rtlCol="0">
            <a:spAutoFit/>
          </a:bodyPr>
          <a:lstStyle/>
          <a:p>
            <a:r>
              <a:rPr lang="zh-CN" altLang="en-US" sz="4800" b="1" dirty="0">
                <a:solidFill>
                  <a:srgbClr val="48B718"/>
                </a:solidFill>
                <a:latin typeface="幼圆" panose="02010509060101010101" pitchFamily="49" charset="-122"/>
                <a:ea typeface="幼圆" panose="02010509060101010101" pitchFamily="49" charset="-122"/>
                <a:sym typeface="+mn-ea"/>
              </a:rPr>
              <a:t>从高考评价体系看书面表达</a:t>
            </a:r>
            <a:endParaRPr lang="zh-CN" altLang="en-US" sz="4800" b="1" dirty="0">
              <a:solidFill>
                <a:schemeClr val="bg1"/>
              </a:solidFill>
              <a:latin typeface="幼圆" panose="02010509060101010101" pitchFamily="49" charset="-122"/>
              <a:ea typeface="幼圆" panose="02010509060101010101" pitchFamily="49" charset="-122"/>
            </a:endParaRPr>
          </a:p>
        </p:txBody>
      </p:sp>
      <p:sp>
        <p:nvSpPr>
          <p:cNvPr id="2" name="文本框 1"/>
          <p:cNvSpPr txBox="1"/>
          <p:nvPr/>
        </p:nvSpPr>
        <p:spPr>
          <a:xfrm>
            <a:off x="1231900" y="1235075"/>
            <a:ext cx="9467850" cy="4741545"/>
          </a:xfrm>
          <a:prstGeom prst="rect">
            <a:avLst/>
          </a:prstGeom>
          <a:noFill/>
          <a:ln w="9525">
            <a:noFill/>
          </a:ln>
        </p:spPr>
        <p:txBody>
          <a:bodyPr wrap="square">
            <a:spAutoFit/>
          </a:bodyPr>
          <a:p>
            <a:pPr indent="0">
              <a:lnSpc>
                <a:spcPct val="120000"/>
              </a:lnSpc>
            </a:pPr>
            <a:r>
              <a:rPr lang="zh-CN" b="1">
                <a:ea typeface="宋体" panose="02010600030101010101" pitchFamily="2" charset="-122"/>
              </a:rPr>
              <a:t>2021年的高考命题将呈现出以下几个特征</a:t>
            </a:r>
            <a:endParaRPr lang="zh-CN" b="1">
              <a:ea typeface="宋体" panose="02010600030101010101" pitchFamily="2" charset="-122"/>
            </a:endParaRPr>
          </a:p>
          <a:p>
            <a:pPr indent="0">
              <a:lnSpc>
                <a:spcPct val="120000"/>
              </a:lnSpc>
            </a:pPr>
            <a:r>
              <a:rPr lang="zh-CN" b="1">
                <a:ea typeface="宋体" panose="02010600030101010101" pitchFamily="2" charset="-122"/>
              </a:rPr>
              <a:t>第一，平稳过渡。</a:t>
            </a:r>
            <a:r>
              <a:rPr lang="zh-CN" b="0">
                <a:ea typeface="宋体" panose="02010600030101010101" pitchFamily="2" charset="-122"/>
              </a:rPr>
              <a:t>在能力目标、考查内容、试卷结构、题型题量等方面，老高考试卷努力保持与2020年对标，新高考试卷保持与适应性测试卷相当，合理设计试题难度梯度，保持试卷总体难度稳定，维护考试公平。</a:t>
            </a:r>
            <a:endParaRPr lang="zh-CN" b="1">
              <a:ea typeface="宋体" panose="02010600030101010101" pitchFamily="2" charset="-122"/>
            </a:endParaRPr>
          </a:p>
          <a:p>
            <a:pPr indent="0">
              <a:lnSpc>
                <a:spcPct val="120000"/>
              </a:lnSpc>
            </a:pPr>
            <a:r>
              <a:rPr lang="zh-CN" b="1">
                <a:ea typeface="宋体" panose="02010600030101010101" pitchFamily="2" charset="-122"/>
              </a:rPr>
              <a:t>第二，突出能力。</a:t>
            </a:r>
            <a:r>
              <a:rPr lang="zh-CN" b="0">
                <a:ea typeface="宋体" panose="02010600030101010101" pitchFamily="2" charset="-122"/>
              </a:rPr>
              <a:t>突出学科素养和高阶思维能力考查，特别是加强信息识别与加工、逻辑推理与论证、科学探究与实践、语言表达与写作、创新与批判性思维等。</a:t>
            </a:r>
            <a:endParaRPr lang="zh-CN" b="1">
              <a:ea typeface="宋体" panose="02010600030101010101" pitchFamily="2" charset="-122"/>
            </a:endParaRPr>
          </a:p>
          <a:p>
            <a:pPr indent="0">
              <a:lnSpc>
                <a:spcPct val="120000"/>
              </a:lnSpc>
            </a:pPr>
            <a:r>
              <a:rPr lang="zh-CN" b="1">
                <a:ea typeface="宋体" panose="02010600030101010101" pitchFamily="2" charset="-122"/>
              </a:rPr>
              <a:t>第三，紧扣热点。</a:t>
            </a:r>
            <a:r>
              <a:rPr lang="zh-CN" b="0">
                <a:ea typeface="宋体" panose="02010600030101010101" pitchFamily="2" charset="-122"/>
              </a:rPr>
              <a:t>关注重大的社会现实问题、历史事件及科学前沿，包括但不限于</a:t>
            </a:r>
            <a:r>
              <a:rPr lang="zh-CN" b="0">
                <a:highlight>
                  <a:srgbClr val="FFFF00"/>
                </a:highlight>
                <a:ea typeface="宋体" panose="02010600030101010101" pitchFamily="2" charset="-122"/>
              </a:rPr>
              <a:t>建党100年、抗疫阶段性胜利的制度优势、小康社会伟大成就、量子科技研究（以及科技前沿）、中华优秀传统文化、生态文明、疫苗研发、国家治理能力现代化、双循环与十四五规划等。</a:t>
            </a:r>
            <a:endParaRPr lang="zh-CN" b="1">
              <a:ea typeface="宋体" panose="02010600030101010101" pitchFamily="2" charset="-122"/>
            </a:endParaRPr>
          </a:p>
          <a:p>
            <a:pPr indent="0">
              <a:lnSpc>
                <a:spcPct val="120000"/>
              </a:lnSpc>
            </a:pPr>
            <a:r>
              <a:rPr lang="zh-CN" b="1">
                <a:ea typeface="宋体" panose="02010600030101010101" pitchFamily="2" charset="-122"/>
              </a:rPr>
              <a:t>第四，注重实践。</a:t>
            </a:r>
            <a:r>
              <a:rPr lang="zh-CN" b="0">
                <a:ea typeface="宋体" panose="02010600030101010101" pitchFamily="2" charset="-122"/>
              </a:rPr>
              <a:t>除了上一条的重大社会问题，高考命题将紧贴生活、社会、科学的实践场景，加强对科学实验、历史文化场景、体美劳实践的考查。</a:t>
            </a:r>
            <a:endParaRPr lang="zh-CN" b="0">
              <a:ea typeface="宋体" panose="02010600030101010101" pitchFamily="2" charset="-122"/>
            </a:endParaRPr>
          </a:p>
          <a:p>
            <a:pPr indent="0">
              <a:lnSpc>
                <a:spcPct val="120000"/>
              </a:lnSpc>
            </a:pPr>
            <a:r>
              <a:rPr lang="zh-CN" b="1">
                <a:ea typeface="宋体" panose="02010600030101010101" pitchFamily="2" charset="-122"/>
              </a:rPr>
              <a:t>第五，巧设情境。</a:t>
            </a:r>
            <a:r>
              <a:rPr lang="zh-CN" b="0">
                <a:ea typeface="宋体" panose="02010600030101010101" pitchFamily="2" charset="-122"/>
              </a:rPr>
              <a:t>情境设题成为高考命题的基本原则，主要从“生活科学实践”和“重大社会热点”中选择情境，考查学生解决实际问题和从事科学研究的能力，试题开放性和探究性将进一步加大。</a:t>
            </a:r>
            <a:endParaRPr lang="zh-CN" altLang="en-US" b="0">
              <a:ea typeface="宋体" panose="02010600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b="79586"/>
          <a:stretch>
            <a:fillRect/>
          </a:stretch>
        </p:blipFill>
        <p:spPr>
          <a:xfrm flipV="1">
            <a:off x="0" y="0"/>
            <a:ext cx="12234118" cy="1369302"/>
          </a:xfrm>
          <a:prstGeom prst="rect">
            <a:avLst/>
          </a:prstGeom>
        </p:spPr>
      </p:pic>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6897" y="0"/>
            <a:ext cx="1715115" cy="987906"/>
          </a:xfrm>
          <a:prstGeom prst="rect">
            <a:avLst/>
          </a:prstGeom>
        </p:spPr>
      </p:pic>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5233" y="-26350"/>
            <a:ext cx="2672936" cy="711001"/>
          </a:xfrm>
          <a:prstGeom prst="rect">
            <a:avLst/>
          </a:prstGeom>
        </p:spPr>
      </p:pic>
      <p:pic>
        <p:nvPicPr>
          <p:cNvPr id="21" name="图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5554" y="256275"/>
            <a:ext cx="4178564" cy="909452"/>
          </a:xfrm>
          <a:prstGeom prst="rect">
            <a:avLst/>
          </a:prstGeom>
        </p:spPr>
      </p:pic>
      <p:sp>
        <p:nvSpPr>
          <p:cNvPr id="19" name="文本框 18"/>
          <p:cNvSpPr txBox="1"/>
          <p:nvPr/>
        </p:nvSpPr>
        <p:spPr>
          <a:xfrm>
            <a:off x="2331720" y="38100"/>
            <a:ext cx="7823835" cy="829945"/>
          </a:xfrm>
          <a:prstGeom prst="rect">
            <a:avLst/>
          </a:prstGeom>
          <a:noFill/>
        </p:spPr>
        <p:txBody>
          <a:bodyPr wrap="square" rtlCol="0">
            <a:spAutoFit/>
          </a:bodyPr>
          <a:lstStyle/>
          <a:p>
            <a:r>
              <a:rPr lang="zh-CN" altLang="en-US" sz="4800" b="1" dirty="0">
                <a:solidFill>
                  <a:srgbClr val="48B718"/>
                </a:solidFill>
                <a:latin typeface="幼圆" panose="02010509060101010101" pitchFamily="49" charset="-122"/>
                <a:ea typeface="幼圆" panose="02010509060101010101" pitchFamily="49" charset="-122"/>
                <a:sym typeface="+mn-ea"/>
              </a:rPr>
              <a:t>从高考评价体系看书面表达</a:t>
            </a:r>
            <a:endParaRPr lang="zh-CN" altLang="en-US" sz="4800" b="1" dirty="0">
              <a:solidFill>
                <a:schemeClr val="bg1"/>
              </a:solidFill>
              <a:latin typeface="幼圆" panose="02010509060101010101" pitchFamily="49" charset="-122"/>
              <a:ea typeface="幼圆" panose="02010509060101010101" pitchFamily="49" charset="-122"/>
            </a:endParaRPr>
          </a:p>
        </p:txBody>
      </p:sp>
      <p:sp>
        <p:nvSpPr>
          <p:cNvPr id="100" name="文本框 99"/>
          <p:cNvSpPr txBox="1"/>
          <p:nvPr/>
        </p:nvSpPr>
        <p:spPr>
          <a:xfrm>
            <a:off x="1678940" y="1165860"/>
            <a:ext cx="7452995" cy="1322070"/>
          </a:xfrm>
          <a:prstGeom prst="rect">
            <a:avLst/>
          </a:prstGeom>
          <a:noFill/>
          <a:ln w="9525">
            <a:noFill/>
          </a:ln>
        </p:spPr>
        <p:txBody>
          <a:bodyPr wrap="square">
            <a:spAutoFit/>
          </a:bodyPr>
          <a:p>
            <a:pPr indent="356870"/>
            <a:r>
              <a:rPr lang="zh-CN" sz="2000" b="1">
                <a:ea typeface="宋体" panose="02010600030101010101" pitchFamily="2" charset="-122"/>
              </a:rPr>
              <a:t>2021年高考各学科命题指向</a:t>
            </a:r>
            <a:endParaRPr lang="zh-CN" sz="2000" b="0">
              <a:solidFill>
                <a:srgbClr val="303030"/>
              </a:solidFill>
              <a:ea typeface="宋体" panose="02010600030101010101" pitchFamily="2" charset="-122"/>
            </a:endParaRPr>
          </a:p>
          <a:p>
            <a:pPr indent="356870"/>
            <a:r>
              <a:rPr lang="zh-CN" sz="2000" b="0">
                <a:solidFill>
                  <a:srgbClr val="303030"/>
                </a:solidFill>
                <a:ea typeface="宋体" panose="02010600030101010101" pitchFamily="2" charset="-122"/>
              </a:rPr>
              <a:t>根据教育部考试中心九个学科命题专家提出的“基于高考评价体系的学科考试内容改革实施路径”， 对高考各门学科的情境分类、具体内容、命题指向，概括如下表：</a:t>
            </a:r>
            <a:endParaRPr lang="zh-CN" altLang="en-US" sz="2000" b="0">
              <a:solidFill>
                <a:srgbClr val="303030"/>
              </a:solidFill>
              <a:ea typeface="宋体" panose="02010600030101010101" pitchFamily="2" charset="-122"/>
            </a:endParaRPr>
          </a:p>
        </p:txBody>
      </p:sp>
      <p:graphicFrame>
        <p:nvGraphicFramePr>
          <p:cNvPr id="3" name="表格 2"/>
          <p:cNvGraphicFramePr/>
          <p:nvPr/>
        </p:nvGraphicFramePr>
        <p:xfrm>
          <a:off x="1871980" y="2691130"/>
          <a:ext cx="6569075" cy="892175"/>
        </p:xfrm>
        <a:graphic>
          <a:graphicData uri="http://schemas.openxmlformats.org/drawingml/2006/table">
            <a:tbl>
              <a:tblPr firstRow="1" bandRow="1">
                <a:tableStyleId>{5940675A-B579-460E-94D1-54222C63F5DA}</a:tableStyleId>
              </a:tblPr>
              <a:tblGrid>
                <a:gridCol w="981075"/>
                <a:gridCol w="1071245"/>
                <a:gridCol w="2126615"/>
                <a:gridCol w="2390140"/>
              </a:tblGrid>
              <a:tr h="892175">
                <a:tc>
                  <a:txBody>
                    <a:bodyPr/>
                    <a:p>
                      <a:pPr indent="0">
                        <a:buNone/>
                      </a:pPr>
                      <a:r>
                        <a:rPr lang="en-US" sz="1800" b="1">
                          <a:latin typeface="宋体" panose="02010600030101010101" pitchFamily="2" charset="-122"/>
                          <a:ea typeface="宋体" panose="02010600030101010101" pitchFamily="2" charset="-122"/>
                          <a:cs typeface="宋体" panose="02010600030101010101" pitchFamily="2" charset="-122"/>
                        </a:rPr>
                        <a:t>学科</a:t>
                      </a:r>
                      <a:endParaRPr lang="en-US" sz="1800" b="1">
                        <a:latin typeface="宋体" panose="02010600030101010101" pitchFamily="2" charset="-122"/>
                        <a:ea typeface="宋体" panose="02010600030101010101" pitchFamily="2" charset="-122"/>
                        <a:cs typeface="宋体" panose="02010600030101010101" pitchFamily="2" charset="-122"/>
                      </a:endParaRPr>
                    </a:p>
                    <a:p>
                      <a:pPr indent="0">
                        <a:buNone/>
                      </a:pPr>
                      <a:r>
                        <a:rPr lang="en-US" sz="1800" b="1">
                          <a:latin typeface="宋体" panose="02010600030101010101" pitchFamily="2" charset="-122"/>
                          <a:ea typeface="宋体" panose="02010600030101010101" pitchFamily="2" charset="-122"/>
                          <a:cs typeface="宋体" panose="02010600030101010101" pitchFamily="2" charset="-122"/>
                        </a:rPr>
                        <a:t>内容</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1">
                          <a:latin typeface="宋体" panose="02010600030101010101" pitchFamily="2" charset="-122"/>
                          <a:ea typeface="宋体" panose="02010600030101010101" pitchFamily="2" charset="-122"/>
                          <a:cs typeface="宋体" panose="02010600030101010101" pitchFamily="2" charset="-122"/>
                        </a:rPr>
                        <a:t>情境分类</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latin typeface="宋体" panose="02010600030101010101" pitchFamily="2" charset="-122"/>
                          <a:ea typeface="宋体" panose="02010600030101010101" pitchFamily="2" charset="-122"/>
                          <a:cs typeface="宋体" panose="02010600030101010101" pitchFamily="2" charset="-122"/>
                        </a:rPr>
                        <a:t>具体内容</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latin typeface="宋体" panose="02010600030101010101" pitchFamily="2" charset="-122"/>
                          <a:ea typeface="宋体" panose="02010600030101010101" pitchFamily="2" charset="-122"/>
                          <a:cs typeface="宋体" panose="02010600030101010101" pitchFamily="2" charset="-122"/>
                        </a:rPr>
                        <a:t>2021高考命题指向</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graphicFrame>
        <p:nvGraphicFramePr>
          <p:cNvPr id="4" name="表格 3"/>
          <p:cNvGraphicFramePr/>
          <p:nvPr/>
        </p:nvGraphicFramePr>
        <p:xfrm>
          <a:off x="1871980" y="3565525"/>
          <a:ext cx="6558280" cy="3072130"/>
        </p:xfrm>
        <a:graphic>
          <a:graphicData uri="http://schemas.openxmlformats.org/drawingml/2006/table">
            <a:tbl>
              <a:tblPr firstRow="1" bandRow="1">
                <a:tableStyleId>{5940675A-B579-460E-94D1-54222C63F5DA}</a:tableStyleId>
              </a:tblPr>
              <a:tblGrid>
                <a:gridCol w="979805"/>
                <a:gridCol w="1071245"/>
                <a:gridCol w="2131060"/>
                <a:gridCol w="2376170"/>
              </a:tblGrid>
              <a:tr h="3072130">
                <a:tc>
                  <a:txBody>
                    <a:bodyPr/>
                    <a:p>
                      <a:pPr indent="0">
                        <a:buNone/>
                      </a:pPr>
                      <a:r>
                        <a:rPr lang="en-US" sz="1800" b="0">
                          <a:latin typeface="宋体" panose="02010600030101010101" pitchFamily="2" charset="-122"/>
                          <a:ea typeface="宋体" panose="02010600030101010101" pitchFamily="2" charset="-122"/>
                          <a:cs typeface="宋体" panose="02010600030101010101" pitchFamily="2" charset="-122"/>
                        </a:rPr>
                        <a:t>英语</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latin typeface="宋体" panose="02010600030101010101" pitchFamily="2" charset="-122"/>
                          <a:ea typeface="宋体" panose="02010600030101010101" pitchFamily="2" charset="-122"/>
                          <a:cs typeface="宋体" panose="02010600030101010101" pitchFamily="2" charset="-122"/>
                        </a:rPr>
                        <a:t>人与自我人与社会人与自然</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latin typeface="宋体" panose="02010600030101010101" pitchFamily="2" charset="-122"/>
                          <a:ea typeface="宋体" panose="02010600030101010101" pitchFamily="2" charset="-122"/>
                          <a:cs typeface="宋体" panose="02010600030101010101" pitchFamily="2" charset="-122"/>
                        </a:rPr>
                        <a:t>真实的英语学习与跨文化交际情境；模拟或真实的语言运用情境</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highlight>
                            <a:srgbClr val="FFFF00"/>
                          </a:highlight>
                          <a:latin typeface="宋体" panose="02010600030101010101" pitchFamily="2" charset="-122"/>
                          <a:ea typeface="宋体" panose="02010600030101010101" pitchFamily="2" charset="-122"/>
                          <a:cs typeface="宋体" panose="02010600030101010101" pitchFamily="2" charset="-122"/>
                        </a:rPr>
                        <a:t>注重基础性；提高综合性：强调应用性；突出出新性。</a:t>
                      </a:r>
                      <a:endParaRPr lang="en-US" sz="1800" b="0">
                        <a:highlight>
                          <a:srgbClr val="FFFF00"/>
                        </a:highlight>
                        <a:latin typeface="宋体" panose="02010600030101010101" pitchFamily="2" charset="-122"/>
                        <a:ea typeface="宋体" panose="02010600030101010101" pitchFamily="2" charset="-122"/>
                        <a:cs typeface="宋体" panose="02010600030101010101" pitchFamily="2" charset="-122"/>
                      </a:endParaRPr>
                    </a:p>
                    <a:p>
                      <a:pPr indent="0">
                        <a:buNone/>
                      </a:pPr>
                      <a:r>
                        <a:rPr lang="en-US" sz="1800" b="0">
                          <a:latin typeface="宋体" panose="02010600030101010101" pitchFamily="2" charset="-122"/>
                          <a:ea typeface="宋体" panose="02010600030101010101" pitchFamily="2" charset="-122"/>
                          <a:cs typeface="宋体" panose="02010600030101010101" pitchFamily="2" charset="-122"/>
                        </a:rPr>
                        <a:t>突出考查考生使用英语从事</a:t>
                      </a:r>
                      <a:r>
                        <a:rPr lang="en-US" sz="1800" b="0">
                          <a:highlight>
                            <a:srgbClr val="FFFF00"/>
                          </a:highlight>
                          <a:latin typeface="宋体" panose="02010600030101010101" pitchFamily="2" charset="-122"/>
                          <a:ea typeface="宋体" panose="02010600030101010101" pitchFamily="2" charset="-122"/>
                          <a:cs typeface="宋体" panose="02010600030101010101" pitchFamily="2" charset="-122"/>
                        </a:rPr>
                        <a:t>日常交际、学习和思辨活动,达到交际目的和解决实际问题</a:t>
                      </a:r>
                      <a:r>
                        <a:rPr lang="en-US" sz="1800" b="0">
                          <a:latin typeface="宋体" panose="02010600030101010101" pitchFamily="2" charset="-122"/>
                          <a:ea typeface="宋体" panose="02010600030101010101" pitchFamily="2" charset="-122"/>
                          <a:cs typeface="宋体" panose="02010600030101010101" pitchFamily="2" charset="-122"/>
                        </a:rPr>
                        <a:t>的能力</a:t>
                      </a:r>
                      <a:r>
                        <a:rPr lang="zh-CN" altLang="en-US" sz="1800" b="0">
                          <a:latin typeface="宋体" panose="02010600030101010101" pitchFamily="2" charset="-122"/>
                          <a:ea typeface="宋体" panose="02010600030101010101" pitchFamily="2" charset="-122"/>
                          <a:cs typeface="宋体" panose="02010600030101010101" pitchFamily="2" charset="-122"/>
                        </a:rPr>
                        <a:t>。</a:t>
                      </a:r>
                      <a:endParaRPr lang="zh-CN" altLang="en-US" sz="1800" b="0">
                        <a:highlight>
                          <a:srgbClr val="FFFF00"/>
                        </a:highlight>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 y="95"/>
            <a:ext cx="12234118" cy="6102666"/>
          </a:xfrm>
          <a:prstGeom prst="rect">
            <a:avLst/>
          </a:prstGeom>
        </p:spPr>
      </p:pic>
      <p:pic>
        <p:nvPicPr>
          <p:cNvPr id="9" name="图片 8"/>
          <p:cNvPicPr>
            <a:picLocks noChangeAspect="1"/>
          </p:cNvPicPr>
          <p:nvPr/>
        </p:nvPicPr>
        <p:blipFill rotWithShape="1">
          <a:blip r:embed="rId2">
            <a:extLst>
              <a:ext uri="{28A0092B-C50C-407E-A947-70E740481C1C}">
                <a14:useLocalDpi xmlns:a14="http://schemas.microsoft.com/office/drawing/2010/main" val="0"/>
              </a:ext>
            </a:extLst>
          </a:blip>
          <a:srcRect t="19240" r="86092"/>
          <a:stretch>
            <a:fillRect/>
          </a:stretch>
        </p:blipFill>
        <p:spPr>
          <a:xfrm>
            <a:off x="2173932" y="2767674"/>
            <a:ext cx="1247813" cy="2855616"/>
          </a:xfrm>
          <a:prstGeom prst="rect">
            <a:avLst/>
          </a:prstGeom>
        </p:spPr>
      </p:pic>
      <p:pic>
        <p:nvPicPr>
          <p:cNvPr id="15" name="图片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2167" y="603185"/>
            <a:ext cx="4311900" cy="2483654"/>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4195482"/>
            <a:ext cx="12349503" cy="2687833"/>
          </a:xfrm>
          <a:prstGeom prst="rect">
            <a:avLst/>
          </a:prstGeom>
        </p:spPr>
      </p:pic>
      <p:sp>
        <p:nvSpPr>
          <p:cNvPr id="17" name="矩形 16"/>
          <p:cNvSpPr/>
          <p:nvPr/>
        </p:nvSpPr>
        <p:spPr>
          <a:xfrm>
            <a:off x="5970489" y="3179819"/>
            <a:ext cx="4008755" cy="2861310"/>
          </a:xfrm>
          <a:prstGeom prst="rect">
            <a:avLst/>
          </a:prstGeom>
        </p:spPr>
        <p:txBody>
          <a:bodyPr wrap="none">
            <a:spAutoFit/>
          </a:bodyPr>
          <a:lstStyle/>
          <a:p>
            <a:pPr algn="l"/>
            <a:r>
              <a:rPr lang="zh-CN" altLang="en-US" sz="6000" b="1" dirty="0">
                <a:solidFill>
                  <a:srgbClr val="175DB6"/>
                </a:solidFill>
                <a:latin typeface="幼圆" panose="02010509060101010101" pitchFamily="49" charset="-122"/>
                <a:ea typeface="幼圆" panose="02010509060101010101" pitchFamily="49" charset="-122"/>
                <a:sym typeface="+mn-ea"/>
              </a:rPr>
              <a:t>从新课标</a:t>
            </a:r>
            <a:endParaRPr lang="zh-CN" altLang="en-US" sz="6000" b="1" dirty="0">
              <a:solidFill>
                <a:srgbClr val="175DB6"/>
              </a:solidFill>
              <a:latin typeface="幼圆" panose="02010509060101010101" pitchFamily="49" charset="-122"/>
              <a:ea typeface="幼圆" panose="02010509060101010101" pitchFamily="49" charset="-122"/>
              <a:sym typeface="+mn-ea"/>
            </a:endParaRPr>
          </a:p>
          <a:p>
            <a:pPr algn="l"/>
            <a:r>
              <a:rPr lang="zh-CN" altLang="en-US" sz="6000" b="1" dirty="0">
                <a:solidFill>
                  <a:srgbClr val="175DB6"/>
                </a:solidFill>
                <a:latin typeface="幼圆" panose="02010509060101010101" pitchFamily="49" charset="-122"/>
                <a:ea typeface="幼圆" panose="02010509060101010101" pitchFamily="49" charset="-122"/>
                <a:sym typeface="+mn-ea"/>
              </a:rPr>
              <a:t>看书面表达</a:t>
            </a:r>
            <a:endParaRPr lang="zh-CN" altLang="en-US" sz="6000" b="1" dirty="0">
              <a:solidFill>
                <a:srgbClr val="175DB6"/>
              </a:solidFill>
              <a:latin typeface="幼圆" panose="02010509060101010101" pitchFamily="49" charset="-122"/>
              <a:ea typeface="幼圆" panose="02010509060101010101" pitchFamily="49" charset="-122"/>
            </a:endParaRPr>
          </a:p>
          <a:p>
            <a:endParaRPr lang="en-US" altLang="zh-CN" sz="6000" b="1" dirty="0">
              <a:solidFill>
                <a:srgbClr val="175DB6"/>
              </a:solidFill>
              <a:latin typeface="幼圆" panose="02010509060101010101" pitchFamily="49" charset="-122"/>
              <a:ea typeface="幼圆" panose="02010509060101010101" pitchFamily="49" charset="-122"/>
            </a:endParaRPr>
          </a:p>
        </p:txBody>
      </p:sp>
      <p:pic>
        <p:nvPicPr>
          <p:cNvPr id="32" name="图片 3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50883" y="380172"/>
            <a:ext cx="2672936" cy="711001"/>
          </a:xfrm>
          <a:prstGeom prst="rect">
            <a:avLst/>
          </a:prstGeom>
        </p:spPr>
      </p:pic>
      <p:grpSp>
        <p:nvGrpSpPr>
          <p:cNvPr id="3" name="组合 2"/>
          <p:cNvGrpSpPr/>
          <p:nvPr/>
        </p:nvGrpSpPr>
        <p:grpSpPr>
          <a:xfrm>
            <a:off x="1448427" y="735672"/>
            <a:ext cx="2988529" cy="2552202"/>
            <a:chOff x="2946616" y="2987196"/>
            <a:chExt cx="2988529" cy="2552202"/>
          </a:xfrm>
        </p:grpSpPr>
        <p:pic>
          <p:nvPicPr>
            <p:cNvPr id="12" name="图片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46616" y="2987196"/>
              <a:ext cx="2988529" cy="2552202"/>
            </a:xfrm>
            <a:prstGeom prst="rect">
              <a:avLst/>
            </a:prstGeom>
          </p:spPr>
        </p:pic>
        <p:sp>
          <p:nvSpPr>
            <p:cNvPr id="16" name="TextBox 50"/>
            <p:cNvSpPr txBox="1"/>
            <p:nvPr/>
          </p:nvSpPr>
          <p:spPr>
            <a:xfrm flipH="1">
              <a:off x="3714519" y="3876317"/>
              <a:ext cx="1543863" cy="1077218"/>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a:defRPr/>
              </a:pPr>
              <a:r>
                <a:rPr lang="en-US" altLang="zh-CN" sz="8000" dirty="0">
                  <a:solidFill>
                    <a:schemeClr val="bg1"/>
                  </a:solidFill>
                  <a:latin typeface="Arial Rounded MT Bold" panose="020F0704030504030204" pitchFamily="34" charset="0"/>
                  <a:cs typeface="Times New Roman" panose="02020603050405020304" pitchFamily="18" charset="0"/>
                </a:rPr>
                <a:t>02</a:t>
              </a:r>
              <a:endParaRPr lang="zh-CN" altLang="en-US" sz="8000" dirty="0">
                <a:solidFill>
                  <a:schemeClr val="bg1"/>
                </a:solidFill>
                <a:latin typeface="Arial Rounded MT Bold" panose="020F0704030504030204" pitchFamily="34" charset="0"/>
                <a:cs typeface="Times New Roman" panose="02020603050405020304" pitchFamily="18"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outVertical)">
                                      <p:cBhvr>
                                        <p:cTn id="11" dur="750"/>
                                        <p:tgtEl>
                                          <p:spTgt spid="7"/>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par>
                          <p:cTn id="16" fill="hold">
                            <p:stCondLst>
                              <p:cond delay="2000"/>
                            </p:stCondLst>
                            <p:childTnLst>
                              <p:par>
                                <p:cTn id="17" presetID="23" presetClass="entr" presetSubtype="32"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750" fill="hold"/>
                                        <p:tgtEl>
                                          <p:spTgt spid="3"/>
                                        </p:tgtEl>
                                        <p:attrNameLst>
                                          <p:attrName>ppt_w</p:attrName>
                                        </p:attrNameLst>
                                      </p:cBhvr>
                                      <p:tavLst>
                                        <p:tav tm="0">
                                          <p:val>
                                            <p:strVal val="4*#ppt_w"/>
                                          </p:val>
                                        </p:tav>
                                        <p:tav tm="100000">
                                          <p:val>
                                            <p:strVal val="#ppt_w"/>
                                          </p:val>
                                        </p:tav>
                                      </p:tavLst>
                                    </p:anim>
                                    <p:anim calcmode="lin" valueType="num">
                                      <p:cBhvr>
                                        <p:cTn id="20" dur="750" fill="hold"/>
                                        <p:tgtEl>
                                          <p:spTgt spid="3"/>
                                        </p:tgtEl>
                                        <p:attrNameLst>
                                          <p:attrName>ppt_h</p:attrName>
                                        </p:attrNameLst>
                                      </p:cBhvr>
                                      <p:tavLst>
                                        <p:tav tm="0">
                                          <p:val>
                                            <p:strVal val="4*#ppt_h"/>
                                          </p:val>
                                        </p:tav>
                                        <p:tav tm="100000">
                                          <p:val>
                                            <p:strVal val="#ppt_h"/>
                                          </p:val>
                                        </p:tav>
                                      </p:tavLst>
                                    </p:anim>
                                  </p:childTnLst>
                                </p:cTn>
                              </p:par>
                            </p:childTnLst>
                          </p:cTn>
                        </p:par>
                        <p:par>
                          <p:cTn id="21" fill="hold">
                            <p:stCondLst>
                              <p:cond delay="3000"/>
                            </p:stCondLst>
                            <p:childTnLst>
                              <p:par>
                                <p:cTn id="22" presetID="26" presetClass="emph" presetSubtype="0" fill="hold" nodeType="afterEffect">
                                  <p:stCondLst>
                                    <p:cond delay="0"/>
                                  </p:stCondLst>
                                  <p:childTnLst>
                                    <p:animEffect transition="out" filter="fade">
                                      <p:cBhvr>
                                        <p:cTn id="23" dur="500" tmFilter="0, 0; .2, .5; .8, .5; 1, 0"/>
                                        <p:tgtEl>
                                          <p:spTgt spid="3"/>
                                        </p:tgtEl>
                                      </p:cBhvr>
                                    </p:animEffect>
                                    <p:animScale>
                                      <p:cBhvr>
                                        <p:cTn id="24" dur="250" autoRev="1" fill="hold"/>
                                        <p:tgtEl>
                                          <p:spTgt spid="3"/>
                                        </p:tgtEl>
                                      </p:cBhvr>
                                      <p:by x="105000" y="105000"/>
                                    </p:animScale>
                                  </p:childTnLst>
                                </p:cTn>
                              </p:par>
                            </p:childTnLst>
                          </p:cTn>
                        </p:par>
                        <p:par>
                          <p:cTn id="25" fill="hold">
                            <p:stCondLst>
                              <p:cond delay="3500"/>
                            </p:stCondLst>
                            <p:childTnLst>
                              <p:par>
                                <p:cTn id="26" presetID="42" presetClass="entr" presetSubtype="0" fill="hold"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22" presetClass="entr" presetSubtype="8" fill="hold"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500"/>
                                        <p:tgtEl>
                                          <p:spTgt spid="15"/>
                                        </p:tgtEl>
                                      </p:cBhvr>
                                    </p:animEffect>
                                  </p:childTnLst>
                                </p:cTn>
                              </p:par>
                            </p:childTnLst>
                          </p:cTn>
                        </p:par>
                        <p:par>
                          <p:cTn id="35" fill="hold">
                            <p:stCondLst>
                              <p:cond delay="5000"/>
                            </p:stCondLst>
                            <p:childTnLst>
                              <p:par>
                                <p:cTn id="36" presetID="25"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p:cTn id="38"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b="79586"/>
          <a:stretch>
            <a:fillRect/>
          </a:stretch>
        </p:blipFill>
        <p:spPr>
          <a:xfrm flipV="1">
            <a:off x="0" y="0"/>
            <a:ext cx="12234118" cy="1369302"/>
          </a:xfrm>
          <a:prstGeom prst="rect">
            <a:avLst/>
          </a:prstGeom>
        </p:spPr>
      </p:pic>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6897" y="0"/>
            <a:ext cx="1715115" cy="987906"/>
          </a:xfrm>
          <a:prstGeom prst="rect">
            <a:avLst/>
          </a:prstGeom>
        </p:spPr>
      </p:pic>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5233" y="-26350"/>
            <a:ext cx="2672936" cy="711001"/>
          </a:xfrm>
          <a:prstGeom prst="rect">
            <a:avLst/>
          </a:prstGeom>
        </p:spPr>
      </p:pic>
      <p:pic>
        <p:nvPicPr>
          <p:cNvPr id="21" name="图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5554" y="256275"/>
            <a:ext cx="4178564" cy="909452"/>
          </a:xfrm>
          <a:prstGeom prst="rect">
            <a:avLst/>
          </a:prstGeom>
        </p:spPr>
      </p:pic>
      <p:sp>
        <p:nvSpPr>
          <p:cNvPr id="19" name="文本框 18"/>
          <p:cNvSpPr txBox="1"/>
          <p:nvPr/>
        </p:nvSpPr>
        <p:spPr>
          <a:xfrm>
            <a:off x="2331720" y="38100"/>
            <a:ext cx="7823835" cy="829945"/>
          </a:xfrm>
          <a:prstGeom prst="rect">
            <a:avLst/>
          </a:prstGeom>
          <a:noFill/>
        </p:spPr>
        <p:txBody>
          <a:bodyPr wrap="square" rtlCol="0">
            <a:spAutoFit/>
          </a:bodyPr>
          <a:lstStyle/>
          <a:p>
            <a:pPr algn="l"/>
            <a:r>
              <a:rPr lang="zh-CN" altLang="en-US" sz="4800" b="1" dirty="0">
                <a:solidFill>
                  <a:srgbClr val="175DB6"/>
                </a:solidFill>
                <a:latin typeface="幼圆" panose="02010509060101010101" pitchFamily="49" charset="-122"/>
                <a:ea typeface="幼圆" panose="02010509060101010101" pitchFamily="49" charset="-122"/>
                <a:sym typeface="+mn-ea"/>
              </a:rPr>
              <a:t>从新课标看书面表达</a:t>
            </a:r>
            <a:endParaRPr lang="zh-CN" altLang="en-US" sz="4800" b="1" dirty="0">
              <a:solidFill>
                <a:schemeClr val="bg1"/>
              </a:solidFill>
              <a:latin typeface="幼圆" panose="02010509060101010101" pitchFamily="49" charset="-122"/>
              <a:ea typeface="幼圆" panose="02010509060101010101" pitchFamily="49" charset="-122"/>
            </a:endParaRPr>
          </a:p>
        </p:txBody>
      </p:sp>
      <p:sp>
        <p:nvSpPr>
          <p:cNvPr id="21506" name="TextBox 6"/>
          <p:cNvSpPr txBox="1"/>
          <p:nvPr/>
        </p:nvSpPr>
        <p:spPr>
          <a:xfrm>
            <a:off x="1638300" y="1400175"/>
            <a:ext cx="8915400" cy="4831080"/>
          </a:xfrm>
          <a:prstGeom prst="rect">
            <a:avLst/>
          </a:prstGeom>
          <a:noFill/>
          <a:ln w="9525">
            <a:noFill/>
          </a:ln>
        </p:spPr>
        <p:txBody>
          <a:bodyPr>
            <a:spAutoFit/>
          </a:bodyPr>
          <a:lstStyle/>
          <a:p>
            <a:pPr eaLnBrk="0" hangingPunct="0"/>
            <a:r>
              <a:rPr lang="zh-CN" altLang="zh-CN" sz="2800" b="1" dirty="0">
                <a:latin typeface="宋体" panose="02010600030101010101" pitchFamily="2" charset="-122"/>
                <a:ea typeface="宋体" panose="02010600030101010101" pitchFamily="2" charset="-122"/>
                <a:cs typeface="宋体" panose="02010600030101010101" pitchFamily="2" charset="-122"/>
              </a:rPr>
              <a:t>语用知识内容要求</a:t>
            </a:r>
            <a:r>
              <a:rPr lang="zh-CN" altLang="en-US" sz="2800" b="1" dirty="0">
                <a:latin typeface="宋体" panose="02010600030101010101" pitchFamily="2" charset="-122"/>
                <a:ea typeface="宋体" panose="02010600030101010101" pitchFamily="2" charset="-122"/>
                <a:cs typeface="宋体" panose="02010600030101010101" pitchFamily="2" charset="-122"/>
              </a:rPr>
              <a:t>（选择性必修）</a:t>
            </a:r>
            <a:endParaRPr lang="en-US" altLang="zh-CN" sz="2800" b="1" dirty="0">
              <a:latin typeface="宋体" panose="02010600030101010101" pitchFamily="2" charset="-122"/>
              <a:ea typeface="宋体" panose="02010600030101010101" pitchFamily="2" charset="-122"/>
              <a:cs typeface="宋体" panose="02010600030101010101" pitchFamily="2" charset="-122"/>
            </a:endParaRPr>
          </a:p>
          <a:p>
            <a:pPr eaLnBrk="0" hangingPunct="0"/>
            <a:r>
              <a:rPr lang="en-US" altLang="zh-CN" sz="2800" b="1" dirty="0">
                <a:latin typeface="宋体" panose="02010600030101010101" pitchFamily="2" charset="-122"/>
                <a:ea typeface="宋体" panose="02010600030101010101" pitchFamily="2" charset="-122"/>
                <a:cs typeface="宋体" panose="02010600030101010101" pitchFamily="2" charset="-122"/>
              </a:rPr>
              <a:t>17</a:t>
            </a:r>
            <a:r>
              <a:rPr lang="zh-CN" altLang="en-US" sz="2800" b="1" dirty="0">
                <a:latin typeface="宋体" panose="02010600030101010101" pitchFamily="2" charset="-122"/>
                <a:ea typeface="宋体" panose="02010600030101010101" pitchFamily="2" charset="-122"/>
                <a:cs typeface="宋体" panose="02010600030101010101" pitchFamily="2" charset="-122"/>
              </a:rPr>
              <a:t>版</a:t>
            </a:r>
            <a:endParaRPr lang="en-US" altLang="zh-CN" sz="2800" b="1" dirty="0">
              <a:latin typeface="宋体" panose="02010600030101010101" pitchFamily="2" charset="-122"/>
              <a:ea typeface="宋体" panose="02010600030101010101" pitchFamily="2" charset="-122"/>
              <a:cs typeface="宋体" panose="02010600030101010101" pitchFamily="2" charset="-122"/>
            </a:endParaRPr>
          </a:p>
          <a:p>
            <a:pPr eaLnBrk="0" hangingPunct="0"/>
            <a:r>
              <a:rPr lang="en-US" altLang="zh-CN" sz="2800" b="1" dirty="0">
                <a:latin typeface="宋体" panose="02010600030101010101" pitchFamily="2" charset="-122"/>
                <a:ea typeface="宋体" panose="02010600030101010101" pitchFamily="2" charset="-122"/>
                <a:cs typeface="宋体" panose="02010600030101010101" pitchFamily="2" charset="-122"/>
              </a:rPr>
              <a:t>1.</a:t>
            </a:r>
            <a:endParaRPr lang="en-US" altLang="zh-CN" sz="2800" b="1" dirty="0">
              <a:latin typeface="宋体" panose="02010600030101010101" pitchFamily="2" charset="-122"/>
              <a:ea typeface="宋体" panose="02010600030101010101" pitchFamily="2" charset="-122"/>
              <a:cs typeface="宋体" panose="02010600030101010101" pitchFamily="2" charset="-122"/>
            </a:endParaRPr>
          </a:p>
          <a:p>
            <a:pPr eaLnBrk="0" hangingPunct="0"/>
            <a:r>
              <a:rPr lang="en-US" altLang="zh-CN" sz="2800" b="1" dirty="0">
                <a:latin typeface="宋体" panose="02010600030101010101" pitchFamily="2" charset="-122"/>
                <a:ea typeface="宋体" panose="02010600030101010101" pitchFamily="2" charset="-122"/>
                <a:cs typeface="宋体" panose="02010600030101010101" pitchFamily="2" charset="-122"/>
              </a:rPr>
              <a:t>2.</a:t>
            </a:r>
            <a:endParaRPr lang="en-US" altLang="zh-CN" sz="2800" b="1" dirty="0">
              <a:latin typeface="宋体" panose="02010600030101010101" pitchFamily="2" charset="-122"/>
              <a:ea typeface="宋体" panose="02010600030101010101" pitchFamily="2" charset="-122"/>
              <a:cs typeface="宋体" panose="02010600030101010101" pitchFamily="2" charset="-122"/>
            </a:endParaRPr>
          </a:p>
          <a:p>
            <a:pPr eaLnBrk="0" hangingPunct="0"/>
            <a:endParaRPr lang="en-US" altLang="zh-CN" sz="2800" b="1" dirty="0">
              <a:latin typeface="宋体" panose="02010600030101010101" pitchFamily="2" charset="-122"/>
              <a:ea typeface="宋体" panose="02010600030101010101" pitchFamily="2" charset="-122"/>
              <a:cs typeface="宋体" panose="02010600030101010101" pitchFamily="2" charset="-122"/>
            </a:endParaRPr>
          </a:p>
          <a:p>
            <a:pPr eaLnBrk="0" hangingPunct="0"/>
            <a:r>
              <a:rPr lang="en-US" altLang="zh-CN" sz="2800" b="1" dirty="0">
                <a:latin typeface="宋体" panose="02010600030101010101" pitchFamily="2" charset="-122"/>
                <a:ea typeface="宋体" panose="02010600030101010101" pitchFamily="2" charset="-122"/>
                <a:cs typeface="宋体" panose="02010600030101010101" pitchFamily="2" charset="-122"/>
              </a:rPr>
              <a:t>20</a:t>
            </a:r>
            <a:r>
              <a:rPr lang="zh-CN" altLang="en-US" sz="2800" b="1" dirty="0">
                <a:latin typeface="宋体" panose="02010600030101010101" pitchFamily="2" charset="-122"/>
                <a:ea typeface="宋体" panose="02010600030101010101" pitchFamily="2" charset="-122"/>
                <a:cs typeface="宋体" panose="02010600030101010101" pitchFamily="2" charset="-122"/>
              </a:rPr>
              <a:t>版</a:t>
            </a:r>
            <a:endParaRPr lang="en-US" altLang="zh-CN" sz="2800" b="1" dirty="0">
              <a:latin typeface="宋体" panose="02010600030101010101" pitchFamily="2" charset="-122"/>
              <a:ea typeface="宋体" panose="02010600030101010101" pitchFamily="2" charset="-122"/>
              <a:cs typeface="宋体" panose="02010600030101010101" pitchFamily="2" charset="-122"/>
            </a:endParaRPr>
          </a:p>
          <a:p>
            <a:pPr eaLnBrk="0" hangingPunct="0"/>
            <a:r>
              <a:rPr lang="en-US" altLang="zh-CN" sz="2800" b="1" dirty="0">
                <a:latin typeface="宋体" panose="02010600030101010101" pitchFamily="2" charset="-122"/>
                <a:ea typeface="宋体" panose="02010600030101010101" pitchFamily="2" charset="-122"/>
                <a:cs typeface="宋体" panose="02010600030101010101" pitchFamily="2" charset="-122"/>
              </a:rPr>
              <a:t>1.</a:t>
            </a:r>
            <a:endParaRPr lang="en-US" altLang="zh-CN" sz="2800" b="1" dirty="0">
              <a:latin typeface="宋体" panose="02010600030101010101" pitchFamily="2" charset="-122"/>
              <a:ea typeface="宋体" panose="02010600030101010101" pitchFamily="2" charset="-122"/>
              <a:cs typeface="宋体" panose="02010600030101010101" pitchFamily="2" charset="-122"/>
            </a:endParaRPr>
          </a:p>
          <a:p>
            <a:pPr eaLnBrk="0" hangingPunct="0"/>
            <a:r>
              <a:rPr lang="en-US" altLang="zh-CN" sz="2800" b="1" dirty="0">
                <a:latin typeface="宋体" panose="02010600030101010101" pitchFamily="2" charset="-122"/>
                <a:ea typeface="宋体" panose="02010600030101010101" pitchFamily="2" charset="-122"/>
                <a:cs typeface="宋体" panose="02010600030101010101" pitchFamily="2" charset="-122"/>
              </a:rPr>
              <a:t>2.</a:t>
            </a:r>
            <a:endParaRPr lang="en-US" altLang="zh-CN" sz="2800" b="1" dirty="0">
              <a:latin typeface="宋体" panose="02010600030101010101" pitchFamily="2" charset="-122"/>
              <a:ea typeface="宋体" panose="02010600030101010101" pitchFamily="2" charset="-122"/>
              <a:cs typeface="宋体" panose="02010600030101010101" pitchFamily="2" charset="-122"/>
            </a:endParaRPr>
          </a:p>
          <a:p>
            <a:pPr eaLnBrk="0" hangingPunct="0"/>
            <a:r>
              <a:rPr lang="en-US" altLang="zh-CN" sz="2800" b="1" dirty="0">
                <a:latin typeface="宋体" panose="02010600030101010101" pitchFamily="2" charset="-122"/>
                <a:ea typeface="宋体" panose="02010600030101010101" pitchFamily="2" charset="-122"/>
                <a:cs typeface="宋体" panose="02010600030101010101" pitchFamily="2" charset="-122"/>
              </a:rPr>
              <a:t>3. </a:t>
            </a:r>
            <a:r>
              <a:rPr lang="zh-CN" altLang="zh-CN" sz="2800" b="1" dirty="0">
                <a:solidFill>
                  <a:schemeClr val="tx1"/>
                </a:solidFill>
                <a:latin typeface="宋体" panose="02010600030101010101" pitchFamily="2" charset="-122"/>
                <a:ea typeface="宋体" panose="02010600030101010101" pitchFamily="2" charset="-122"/>
                <a:cs typeface="宋体" panose="02010600030101010101" pitchFamily="2" charset="-122"/>
              </a:rPr>
              <a:t>通过书面形式进行交际时，能根据</a:t>
            </a:r>
            <a:r>
              <a:rPr lang="zh-CN" altLang="zh-CN" sz="2800" b="1" dirty="0">
                <a:solidFill>
                  <a:srgbClr val="FF0000"/>
                </a:solidFill>
                <a:latin typeface="宋体" panose="02010600030101010101" pitchFamily="2" charset="-122"/>
                <a:ea typeface="宋体" panose="02010600030101010101" pitchFamily="2" charset="-122"/>
                <a:cs typeface="宋体" panose="02010600030101010101" pitchFamily="2" charset="-122"/>
              </a:rPr>
              <a:t>交际对象的身份、事由、正式与非正式</a:t>
            </a:r>
            <a:r>
              <a:rPr lang="zh-CN" altLang="zh-CN" sz="2800" b="1" dirty="0">
                <a:solidFill>
                  <a:schemeClr val="tx1"/>
                </a:solidFill>
                <a:latin typeface="宋体" panose="02010600030101010101" pitchFamily="2" charset="-122"/>
                <a:ea typeface="宋体" panose="02010600030101010101" pitchFamily="2" charset="-122"/>
                <a:cs typeface="宋体" panose="02010600030101010101" pitchFamily="2" charset="-122"/>
              </a:rPr>
              <a:t>程度，选择</a:t>
            </a:r>
            <a:r>
              <a:rPr lang="zh-CN" altLang="zh-CN" sz="2800" b="1" dirty="0">
                <a:solidFill>
                  <a:srgbClr val="FF0000"/>
                </a:solidFill>
                <a:latin typeface="宋体" panose="02010600030101010101" pitchFamily="2" charset="-122"/>
                <a:ea typeface="宋体" panose="02010600030101010101" pitchFamily="2" charset="-122"/>
                <a:cs typeface="宋体" panose="02010600030101010101" pitchFamily="2" charset="-122"/>
              </a:rPr>
              <a:t>得体</a:t>
            </a:r>
            <a:r>
              <a:rPr lang="zh-CN" altLang="zh-CN" sz="2800" b="1" dirty="0">
                <a:solidFill>
                  <a:schemeClr val="tx1"/>
                </a:solidFill>
                <a:latin typeface="宋体" panose="02010600030101010101" pitchFamily="2" charset="-122"/>
                <a:ea typeface="宋体" panose="02010600030101010101" pitchFamily="2" charset="-122"/>
                <a:cs typeface="宋体" panose="02010600030101010101" pitchFamily="2" charset="-122"/>
              </a:rPr>
              <a:t>的语言形式进行</a:t>
            </a:r>
            <a:r>
              <a:rPr lang="zh-CN" altLang="zh-CN" sz="2800" b="1" dirty="0">
                <a:solidFill>
                  <a:srgbClr val="FF0000"/>
                </a:solidFill>
                <a:latin typeface="宋体" panose="02010600030101010101" pitchFamily="2" charset="-122"/>
                <a:ea typeface="宋体" panose="02010600030101010101" pitchFamily="2" charset="-122"/>
                <a:cs typeface="宋体" panose="02010600030101010101" pitchFamily="2" charset="-122"/>
              </a:rPr>
              <a:t>有效</a:t>
            </a:r>
            <a:r>
              <a:rPr lang="zh-CN" altLang="zh-CN" sz="2800" b="1" dirty="0">
                <a:solidFill>
                  <a:schemeClr val="tx1"/>
                </a:solidFill>
                <a:latin typeface="宋体" panose="02010600030101010101" pitchFamily="2" charset="-122"/>
                <a:ea typeface="宋体" panose="02010600030101010101" pitchFamily="2" charset="-122"/>
                <a:cs typeface="宋体" panose="02010600030101010101" pitchFamily="2" charset="-122"/>
              </a:rPr>
              <a:t>的跨文化沟通。</a:t>
            </a:r>
            <a:endParaRPr lang="zh-CN" altLang="zh-CN" sz="2800" b="1" dirty="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 name="Freeform 6"/>
          <p:cNvSpPr/>
          <p:nvPr/>
        </p:nvSpPr>
        <p:spPr bwMode="auto">
          <a:xfrm>
            <a:off x="4363127" y="1450977"/>
            <a:ext cx="1613372" cy="1827513"/>
          </a:xfrm>
          <a:custGeom>
            <a:avLst/>
            <a:gdLst>
              <a:gd name="T0" fmla="*/ 466 w 932"/>
              <a:gd name="T1" fmla="*/ 0 h 1056"/>
              <a:gd name="T2" fmla="*/ 0 w 932"/>
              <a:gd name="T3" fmla="*/ 466 h 1056"/>
              <a:gd name="T4" fmla="*/ 466 w 932"/>
              <a:gd name="T5" fmla="*/ 931 h 1056"/>
              <a:gd name="T6" fmla="*/ 560 w 932"/>
              <a:gd name="T7" fmla="*/ 922 h 1056"/>
              <a:gd name="T8" fmla="*/ 560 w 932"/>
              <a:gd name="T9" fmla="*/ 922 h 1056"/>
              <a:gd name="T10" fmla="*/ 560 w 932"/>
              <a:gd name="T11" fmla="*/ 922 h 1056"/>
              <a:gd name="T12" fmla="*/ 557 w 932"/>
              <a:gd name="T13" fmla="*/ 1056 h 1056"/>
              <a:gd name="T14" fmla="*/ 839 w 932"/>
              <a:gd name="T15" fmla="*/ 769 h 1056"/>
              <a:gd name="T16" fmla="*/ 929 w 932"/>
              <a:gd name="T17" fmla="*/ 513 h 1056"/>
              <a:gd name="T18" fmla="*/ 932 w 932"/>
              <a:gd name="T19" fmla="*/ 466 h 1056"/>
              <a:gd name="T20" fmla="*/ 466 w 932"/>
              <a:gd name="T21" fmla="*/ 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2" h="1056">
                <a:moveTo>
                  <a:pt x="466" y="0"/>
                </a:moveTo>
                <a:cubicBezTo>
                  <a:pt x="209" y="0"/>
                  <a:pt x="0" y="208"/>
                  <a:pt x="0" y="466"/>
                </a:cubicBezTo>
                <a:cubicBezTo>
                  <a:pt x="0" y="723"/>
                  <a:pt x="209" y="931"/>
                  <a:pt x="466" y="931"/>
                </a:cubicBezTo>
                <a:cubicBezTo>
                  <a:pt x="498" y="931"/>
                  <a:pt x="529" y="928"/>
                  <a:pt x="560" y="922"/>
                </a:cubicBezTo>
                <a:cubicBezTo>
                  <a:pt x="560" y="922"/>
                  <a:pt x="560" y="922"/>
                  <a:pt x="560" y="922"/>
                </a:cubicBezTo>
                <a:cubicBezTo>
                  <a:pt x="560" y="922"/>
                  <a:pt x="560" y="922"/>
                  <a:pt x="560" y="922"/>
                </a:cubicBezTo>
                <a:cubicBezTo>
                  <a:pt x="557" y="1056"/>
                  <a:pt x="557" y="1056"/>
                  <a:pt x="557" y="1056"/>
                </a:cubicBezTo>
                <a:cubicBezTo>
                  <a:pt x="699" y="964"/>
                  <a:pt x="787" y="855"/>
                  <a:pt x="839" y="769"/>
                </a:cubicBezTo>
                <a:cubicBezTo>
                  <a:pt x="843" y="673"/>
                  <a:pt x="876" y="585"/>
                  <a:pt x="929" y="513"/>
                </a:cubicBezTo>
                <a:cubicBezTo>
                  <a:pt x="931" y="497"/>
                  <a:pt x="932" y="481"/>
                  <a:pt x="932" y="466"/>
                </a:cubicBezTo>
                <a:cubicBezTo>
                  <a:pt x="932" y="208"/>
                  <a:pt x="723" y="0"/>
                  <a:pt x="466" y="0"/>
                </a:cubicBezTo>
              </a:path>
            </a:pathLst>
          </a:custGeom>
          <a:solidFill>
            <a:srgbClr val="EA6103"/>
          </a:solidFill>
          <a:ln>
            <a:noFill/>
          </a:ln>
          <a:effectLst>
            <a:outerShdw blurRad="241300" dist="63500" dir="5400000" algn="t" rotWithShape="0">
              <a:prstClr val="black">
                <a:alpha val="28000"/>
              </a:prstClr>
            </a:outerShdw>
          </a:effectLst>
        </p:spPr>
        <p:txBody>
          <a:bodyPr vert="horz" wrap="square" lIns="91440" tIns="45720" rIns="91440" bIns="45720" numCol="1" anchor="t" anchorCtr="0" compatLnSpc="1"/>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7" name="Freeform 8"/>
          <p:cNvSpPr/>
          <p:nvPr/>
        </p:nvSpPr>
        <p:spPr bwMode="auto">
          <a:xfrm>
            <a:off x="4810031" y="3287801"/>
            <a:ext cx="1613372" cy="1827513"/>
          </a:xfrm>
          <a:custGeom>
            <a:avLst/>
            <a:gdLst>
              <a:gd name="T0" fmla="*/ 466 w 932"/>
              <a:gd name="T1" fmla="*/ 0 h 1056"/>
              <a:gd name="T2" fmla="*/ 0 w 932"/>
              <a:gd name="T3" fmla="*/ 466 h 1056"/>
              <a:gd name="T4" fmla="*/ 466 w 932"/>
              <a:gd name="T5" fmla="*/ 931 h 1056"/>
              <a:gd name="T6" fmla="*/ 559 w 932"/>
              <a:gd name="T7" fmla="*/ 922 h 1056"/>
              <a:gd name="T8" fmla="*/ 559 w 932"/>
              <a:gd name="T9" fmla="*/ 922 h 1056"/>
              <a:gd name="T10" fmla="*/ 559 w 932"/>
              <a:gd name="T11" fmla="*/ 922 h 1056"/>
              <a:gd name="T12" fmla="*/ 556 w 932"/>
              <a:gd name="T13" fmla="*/ 1056 h 1056"/>
              <a:gd name="T14" fmla="*/ 772 w 932"/>
              <a:gd name="T15" fmla="*/ 864 h 1056"/>
              <a:gd name="T16" fmla="*/ 919 w 932"/>
              <a:gd name="T17" fmla="*/ 577 h 1056"/>
              <a:gd name="T18" fmla="*/ 932 w 932"/>
              <a:gd name="T19" fmla="*/ 466 h 1056"/>
              <a:gd name="T20" fmla="*/ 890 w 932"/>
              <a:gd name="T21" fmla="*/ 273 h 1056"/>
              <a:gd name="T22" fmla="*/ 689 w 932"/>
              <a:gd name="T23" fmla="*/ 57 h 1056"/>
              <a:gd name="T24" fmla="*/ 466 w 932"/>
              <a:gd name="T25" fmla="*/ 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2" h="1056">
                <a:moveTo>
                  <a:pt x="466" y="0"/>
                </a:moveTo>
                <a:cubicBezTo>
                  <a:pt x="209" y="0"/>
                  <a:pt x="0" y="209"/>
                  <a:pt x="0" y="466"/>
                </a:cubicBezTo>
                <a:cubicBezTo>
                  <a:pt x="0" y="723"/>
                  <a:pt x="209" y="931"/>
                  <a:pt x="466" y="931"/>
                </a:cubicBezTo>
                <a:cubicBezTo>
                  <a:pt x="498" y="931"/>
                  <a:pt x="529" y="928"/>
                  <a:pt x="559" y="922"/>
                </a:cubicBezTo>
                <a:cubicBezTo>
                  <a:pt x="559" y="922"/>
                  <a:pt x="559" y="922"/>
                  <a:pt x="559" y="922"/>
                </a:cubicBezTo>
                <a:cubicBezTo>
                  <a:pt x="559" y="922"/>
                  <a:pt x="559" y="922"/>
                  <a:pt x="559" y="922"/>
                </a:cubicBezTo>
                <a:cubicBezTo>
                  <a:pt x="556" y="1056"/>
                  <a:pt x="556" y="1056"/>
                  <a:pt x="556" y="1056"/>
                </a:cubicBezTo>
                <a:cubicBezTo>
                  <a:pt x="650" y="996"/>
                  <a:pt x="720" y="928"/>
                  <a:pt x="772" y="864"/>
                </a:cubicBezTo>
                <a:cubicBezTo>
                  <a:pt x="786" y="751"/>
                  <a:pt x="839" y="650"/>
                  <a:pt x="919" y="577"/>
                </a:cubicBezTo>
                <a:cubicBezTo>
                  <a:pt x="927" y="541"/>
                  <a:pt x="932" y="502"/>
                  <a:pt x="932" y="466"/>
                </a:cubicBezTo>
                <a:cubicBezTo>
                  <a:pt x="932" y="397"/>
                  <a:pt x="917" y="331"/>
                  <a:pt x="890" y="273"/>
                </a:cubicBezTo>
                <a:cubicBezTo>
                  <a:pt x="797" y="201"/>
                  <a:pt x="733" y="124"/>
                  <a:pt x="689" y="57"/>
                </a:cubicBezTo>
                <a:cubicBezTo>
                  <a:pt x="623" y="21"/>
                  <a:pt x="547" y="0"/>
                  <a:pt x="466" y="0"/>
                </a:cubicBezTo>
              </a:path>
            </a:pathLst>
          </a:custGeom>
          <a:solidFill>
            <a:srgbClr val="0099A9"/>
          </a:solidFill>
          <a:ln>
            <a:noFill/>
          </a:ln>
          <a:effectLst>
            <a:outerShdw blurRad="241300" dist="63500" dir="5400000" algn="t" rotWithShape="0">
              <a:prstClr val="black">
                <a:alpha val="28000"/>
              </a:prstClr>
            </a:outerShdw>
          </a:effectLst>
        </p:spPr>
        <p:txBody>
          <a:bodyPr vert="horz" wrap="square" lIns="91440" tIns="45720" rIns="91440" bIns="45720" numCol="1" anchor="t" anchorCtr="0" compatLnSpc="1"/>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9" name="Freeform 12"/>
          <p:cNvSpPr/>
          <p:nvPr/>
        </p:nvSpPr>
        <p:spPr bwMode="auto">
          <a:xfrm>
            <a:off x="5814231" y="2010936"/>
            <a:ext cx="1613372" cy="1828842"/>
          </a:xfrm>
          <a:custGeom>
            <a:avLst/>
            <a:gdLst>
              <a:gd name="T0" fmla="*/ 466 w 932"/>
              <a:gd name="T1" fmla="*/ 0 h 1056"/>
              <a:gd name="T2" fmla="*/ 91 w 932"/>
              <a:gd name="T3" fmla="*/ 189 h 1056"/>
              <a:gd name="T4" fmla="*/ 1 w 932"/>
              <a:gd name="T5" fmla="*/ 445 h 1056"/>
              <a:gd name="T6" fmla="*/ 0 w 932"/>
              <a:gd name="T7" fmla="*/ 466 h 1056"/>
              <a:gd name="T8" fmla="*/ 34 w 932"/>
              <a:gd name="T9" fmla="*/ 644 h 1056"/>
              <a:gd name="T10" fmla="*/ 376 w 932"/>
              <a:gd name="T11" fmla="*/ 1056 h 1056"/>
              <a:gd name="T12" fmla="*/ 373 w 932"/>
              <a:gd name="T13" fmla="*/ 922 h 1056"/>
              <a:gd name="T14" fmla="*/ 373 w 932"/>
              <a:gd name="T15" fmla="*/ 922 h 1056"/>
              <a:gd name="T16" fmla="*/ 466 w 932"/>
              <a:gd name="T17" fmla="*/ 931 h 1056"/>
              <a:gd name="T18" fmla="*/ 932 w 932"/>
              <a:gd name="T19" fmla="*/ 466 h 1056"/>
              <a:gd name="T20" fmla="*/ 466 w 932"/>
              <a:gd name="T21" fmla="*/ 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2" h="1056">
                <a:moveTo>
                  <a:pt x="466" y="0"/>
                </a:moveTo>
                <a:cubicBezTo>
                  <a:pt x="313" y="0"/>
                  <a:pt x="176" y="74"/>
                  <a:pt x="91" y="189"/>
                </a:cubicBezTo>
                <a:cubicBezTo>
                  <a:pt x="38" y="261"/>
                  <a:pt x="5" y="349"/>
                  <a:pt x="1" y="445"/>
                </a:cubicBezTo>
                <a:cubicBezTo>
                  <a:pt x="1" y="452"/>
                  <a:pt x="0" y="459"/>
                  <a:pt x="0" y="466"/>
                </a:cubicBezTo>
                <a:cubicBezTo>
                  <a:pt x="0" y="526"/>
                  <a:pt x="13" y="591"/>
                  <a:pt x="34" y="644"/>
                </a:cubicBezTo>
                <a:cubicBezTo>
                  <a:pt x="58" y="713"/>
                  <a:pt x="144" y="908"/>
                  <a:pt x="376" y="1056"/>
                </a:cubicBezTo>
                <a:cubicBezTo>
                  <a:pt x="373" y="922"/>
                  <a:pt x="373" y="922"/>
                  <a:pt x="373" y="922"/>
                </a:cubicBezTo>
                <a:cubicBezTo>
                  <a:pt x="373" y="922"/>
                  <a:pt x="373" y="922"/>
                  <a:pt x="373" y="922"/>
                </a:cubicBezTo>
                <a:cubicBezTo>
                  <a:pt x="403" y="928"/>
                  <a:pt x="434" y="931"/>
                  <a:pt x="466" y="931"/>
                </a:cubicBezTo>
                <a:cubicBezTo>
                  <a:pt x="723" y="931"/>
                  <a:pt x="932" y="723"/>
                  <a:pt x="932" y="466"/>
                </a:cubicBezTo>
                <a:cubicBezTo>
                  <a:pt x="932" y="208"/>
                  <a:pt x="723" y="0"/>
                  <a:pt x="466" y="0"/>
                </a:cubicBezTo>
              </a:path>
            </a:pathLst>
          </a:custGeom>
          <a:solidFill>
            <a:srgbClr val="FFAB3F"/>
          </a:solidFill>
          <a:ln>
            <a:noFill/>
          </a:ln>
          <a:effectLst>
            <a:outerShdw blurRad="241300" dist="63500" dir="5400000" algn="t" rotWithShape="0">
              <a:prstClr val="black">
                <a:alpha val="28000"/>
              </a:prstClr>
            </a:outerShdw>
          </a:effectLst>
        </p:spPr>
        <p:txBody>
          <a:bodyPr vert="horz" wrap="square" lIns="91440" tIns="45720" rIns="91440" bIns="45720" numCol="1" anchor="t" anchorCtr="0" compatLnSpc="1"/>
          <a:p>
            <a:endParaRPr lang="zh-CN" altLang="en-US">
              <a:solidFill>
                <a:prstClr val="black"/>
              </a:solidFill>
              <a:latin typeface="微软雅黑" panose="020B0503020204020204" pitchFamily="34" charset="-122"/>
              <a:ea typeface="微软雅黑" panose="020B0503020204020204" pitchFamily="34" charset="-122"/>
            </a:endParaRPr>
          </a:p>
        </p:txBody>
      </p:sp>
      <p:grpSp>
        <p:nvGrpSpPr>
          <p:cNvPr id="70" name="组合 69"/>
          <p:cNvGrpSpPr/>
          <p:nvPr/>
        </p:nvGrpSpPr>
        <p:grpSpPr>
          <a:xfrm>
            <a:off x="4656322" y="1778517"/>
            <a:ext cx="995680" cy="1078271"/>
            <a:chOff x="4656322" y="1778517"/>
            <a:chExt cx="995680" cy="1078271"/>
          </a:xfrm>
        </p:grpSpPr>
        <p:grpSp>
          <p:nvGrpSpPr>
            <p:cNvPr id="71" name="组合 70"/>
            <p:cNvGrpSpPr/>
            <p:nvPr/>
          </p:nvGrpSpPr>
          <p:grpSpPr>
            <a:xfrm>
              <a:off x="4921406" y="1778517"/>
              <a:ext cx="390724" cy="386695"/>
              <a:chOff x="6967126" y="4092464"/>
              <a:chExt cx="453105" cy="448433"/>
            </a:xfrm>
            <a:solidFill>
              <a:schemeClr val="bg1"/>
            </a:solidFill>
            <a:effectLst/>
          </p:grpSpPr>
          <p:sp>
            <p:nvSpPr>
              <p:cNvPr id="73" name="Freeform 136"/>
              <p:cNvSpPr/>
              <p:nvPr/>
            </p:nvSpPr>
            <p:spPr bwMode="auto">
              <a:xfrm>
                <a:off x="6967126" y="4343773"/>
                <a:ext cx="453105" cy="197124"/>
              </a:xfrm>
              <a:custGeom>
                <a:avLst/>
                <a:gdLst>
                  <a:gd name="T0" fmla="*/ 103 w 205"/>
                  <a:gd name="T1" fmla="*/ 19 h 89"/>
                  <a:gd name="T2" fmla="*/ 47 w 205"/>
                  <a:gd name="T3" fmla="*/ 0 h 89"/>
                  <a:gd name="T4" fmla="*/ 0 w 205"/>
                  <a:gd name="T5" fmla="*/ 0 h 89"/>
                  <a:gd name="T6" fmla="*/ 0 w 205"/>
                  <a:gd name="T7" fmla="*/ 67 h 89"/>
                  <a:gd name="T8" fmla="*/ 22 w 205"/>
                  <a:gd name="T9" fmla="*/ 89 h 89"/>
                  <a:gd name="T10" fmla="*/ 183 w 205"/>
                  <a:gd name="T11" fmla="*/ 89 h 89"/>
                  <a:gd name="T12" fmla="*/ 205 w 205"/>
                  <a:gd name="T13" fmla="*/ 67 h 89"/>
                  <a:gd name="T14" fmla="*/ 205 w 205"/>
                  <a:gd name="T15" fmla="*/ 0 h 89"/>
                  <a:gd name="T16" fmla="*/ 158 w 205"/>
                  <a:gd name="T17" fmla="*/ 0 h 89"/>
                  <a:gd name="T18" fmla="*/ 103 w 205"/>
                  <a:gd name="T19" fmla="*/ 1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89">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sz="2000">
                  <a:solidFill>
                    <a:prstClr val="black"/>
                  </a:solidFill>
                  <a:latin typeface="微软雅黑" panose="020B0503020204020204" pitchFamily="34" charset="-122"/>
                  <a:ea typeface="微软雅黑" panose="020B0503020204020204" pitchFamily="34" charset="-122"/>
                </a:endParaRPr>
              </a:p>
            </p:txBody>
          </p:sp>
          <p:sp>
            <p:nvSpPr>
              <p:cNvPr id="74" name="Freeform 137"/>
              <p:cNvSpPr>
                <a:spLocks noEditPoints="1"/>
              </p:cNvSpPr>
              <p:nvPr/>
            </p:nvSpPr>
            <p:spPr bwMode="auto">
              <a:xfrm>
                <a:off x="6967126" y="4092464"/>
                <a:ext cx="453105" cy="260652"/>
              </a:xfrm>
              <a:custGeom>
                <a:avLst/>
                <a:gdLst>
                  <a:gd name="T0" fmla="*/ 183 w 205"/>
                  <a:gd name="T1" fmla="*/ 42 h 118"/>
                  <a:gd name="T2" fmla="*/ 180 w 205"/>
                  <a:gd name="T3" fmla="*/ 42 h 118"/>
                  <a:gd name="T4" fmla="*/ 154 w 205"/>
                  <a:gd name="T5" fmla="*/ 42 h 118"/>
                  <a:gd name="T6" fmla="*/ 154 w 205"/>
                  <a:gd name="T7" fmla="*/ 22 h 118"/>
                  <a:gd name="T8" fmla="*/ 132 w 205"/>
                  <a:gd name="T9" fmla="*/ 0 h 118"/>
                  <a:gd name="T10" fmla="*/ 73 w 205"/>
                  <a:gd name="T11" fmla="*/ 0 h 118"/>
                  <a:gd name="T12" fmla="*/ 51 w 205"/>
                  <a:gd name="T13" fmla="*/ 22 h 118"/>
                  <a:gd name="T14" fmla="*/ 51 w 205"/>
                  <a:gd name="T15" fmla="*/ 42 h 118"/>
                  <a:gd name="T16" fmla="*/ 25 w 205"/>
                  <a:gd name="T17" fmla="*/ 42 h 118"/>
                  <a:gd name="T18" fmla="*/ 22 w 205"/>
                  <a:gd name="T19" fmla="*/ 42 h 118"/>
                  <a:gd name="T20" fmla="*/ 0 w 205"/>
                  <a:gd name="T21" fmla="*/ 64 h 118"/>
                  <a:gd name="T22" fmla="*/ 0 w 205"/>
                  <a:gd name="T23" fmla="*/ 101 h 118"/>
                  <a:gd name="T24" fmla="*/ 54 w 205"/>
                  <a:gd name="T25" fmla="*/ 101 h 118"/>
                  <a:gd name="T26" fmla="*/ 103 w 205"/>
                  <a:gd name="T27" fmla="*/ 118 h 118"/>
                  <a:gd name="T28" fmla="*/ 151 w 205"/>
                  <a:gd name="T29" fmla="*/ 101 h 118"/>
                  <a:gd name="T30" fmla="*/ 205 w 205"/>
                  <a:gd name="T31" fmla="*/ 101 h 118"/>
                  <a:gd name="T32" fmla="*/ 205 w 205"/>
                  <a:gd name="T33" fmla="*/ 64 h 118"/>
                  <a:gd name="T34" fmla="*/ 183 w 205"/>
                  <a:gd name="T35" fmla="*/ 42 h 118"/>
                  <a:gd name="T36" fmla="*/ 67 w 205"/>
                  <a:gd name="T37" fmla="*/ 26 h 118"/>
                  <a:gd name="T38" fmla="*/ 67 w 205"/>
                  <a:gd name="T39" fmla="*/ 22 h 118"/>
                  <a:gd name="T40" fmla="*/ 73 w 205"/>
                  <a:gd name="T41" fmla="*/ 17 h 118"/>
                  <a:gd name="T42" fmla="*/ 132 w 205"/>
                  <a:gd name="T43" fmla="*/ 17 h 118"/>
                  <a:gd name="T44" fmla="*/ 138 w 205"/>
                  <a:gd name="T45" fmla="*/ 22 h 118"/>
                  <a:gd name="T46" fmla="*/ 138 w 205"/>
                  <a:gd name="T47" fmla="*/ 26 h 118"/>
                  <a:gd name="T48" fmla="*/ 138 w 205"/>
                  <a:gd name="T49" fmla="*/ 42 h 118"/>
                  <a:gd name="T50" fmla="*/ 67 w 205"/>
                  <a:gd name="T51" fmla="*/ 42 h 118"/>
                  <a:gd name="T52" fmla="*/ 67 w 205"/>
                  <a:gd name="T53" fmla="*/ 26 h 118"/>
                  <a:gd name="T54" fmla="*/ 101 w 205"/>
                  <a:gd name="T55" fmla="*/ 101 h 118"/>
                  <a:gd name="T56" fmla="*/ 85 w 205"/>
                  <a:gd name="T57" fmla="*/ 86 h 118"/>
                  <a:gd name="T58" fmla="*/ 101 w 205"/>
                  <a:gd name="T59" fmla="*/ 70 h 118"/>
                  <a:gd name="T60" fmla="*/ 117 w 205"/>
                  <a:gd name="T61" fmla="*/ 86 h 118"/>
                  <a:gd name="T62" fmla="*/ 101 w 205"/>
                  <a:gd name="T63" fmla="*/ 10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5" h="118">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sz="2000">
                  <a:solidFill>
                    <a:prstClr val="black"/>
                  </a:solidFill>
                  <a:latin typeface="微软雅黑" panose="020B0503020204020204" pitchFamily="34" charset="-122"/>
                  <a:ea typeface="微软雅黑" panose="020B0503020204020204" pitchFamily="34" charset="-122"/>
                </a:endParaRPr>
              </a:p>
            </p:txBody>
          </p:sp>
        </p:grpSp>
        <p:sp>
          <p:nvSpPr>
            <p:cNvPr id="72" name="矩形 71"/>
            <p:cNvSpPr/>
            <p:nvPr/>
          </p:nvSpPr>
          <p:spPr>
            <a:xfrm>
              <a:off x="4656322" y="2273223"/>
              <a:ext cx="995680" cy="583565"/>
            </a:xfrm>
            <a:prstGeom prst="rect">
              <a:avLst/>
            </a:prstGeom>
          </p:spPr>
          <p:txBody>
            <a:bodyPr wrap="none">
              <a:spAutoFit/>
            </a:bodyPr>
            <a:p>
              <a:pPr lvl="0">
                <a:defRPr sz="1800">
                  <a:solidFill>
                    <a:srgbClr val="000000"/>
                  </a:solidFill>
                  <a:uFillTx/>
                </a:defRPr>
              </a:pPr>
              <a:r>
                <a:rPr lang="zh-CN" altLang="en-US" sz="1600">
                  <a:solidFill>
                    <a:schemeClr val="bg1"/>
                  </a:solidFill>
                  <a:uFill>
                    <a:solidFill>
                      <a:srgbClr val="3A5063"/>
                    </a:solidFill>
                  </a:uFill>
                  <a:latin typeface="微软雅黑" panose="020B0503020204020204" pitchFamily="34" charset="-122"/>
                  <a:ea typeface="微软雅黑" panose="020B0503020204020204" pitchFamily="34" charset="-122"/>
                  <a:cs typeface="+mn-ea"/>
                  <a:sym typeface="+mn-lt"/>
                </a:rPr>
                <a:t>写作能力</a:t>
              </a:r>
              <a:endParaRPr lang="zh-CN" altLang="en-US" sz="1600">
                <a:solidFill>
                  <a:schemeClr val="bg1"/>
                </a:solidFill>
                <a:uFill>
                  <a:solidFill>
                    <a:srgbClr val="3A5063"/>
                  </a:solidFill>
                </a:uFill>
                <a:latin typeface="微软雅黑" panose="020B0503020204020204" pitchFamily="34" charset="-122"/>
                <a:ea typeface="微软雅黑" panose="020B0503020204020204" pitchFamily="34" charset="-122"/>
                <a:cs typeface="+mn-ea"/>
                <a:sym typeface="+mn-lt"/>
              </a:endParaRPr>
            </a:p>
            <a:p>
              <a:pPr lvl="0">
                <a:defRPr sz="1800">
                  <a:solidFill>
                    <a:srgbClr val="000000"/>
                  </a:solidFill>
                  <a:uFillTx/>
                </a:defRPr>
              </a:pPr>
              <a:r>
                <a:rPr lang="zh-CN" altLang="en-US" sz="1600">
                  <a:solidFill>
                    <a:schemeClr val="bg1"/>
                  </a:solidFill>
                  <a:uFill>
                    <a:solidFill>
                      <a:srgbClr val="3A5063"/>
                    </a:solidFill>
                  </a:uFill>
                  <a:latin typeface="微软雅黑" panose="020B0503020204020204" pitchFamily="34" charset="-122"/>
                  <a:ea typeface="微软雅黑" panose="020B0503020204020204" pitchFamily="34" charset="-122"/>
                  <a:cs typeface="+mn-ea"/>
                  <a:sym typeface="+mn-lt"/>
                </a:rPr>
                <a:t> </a:t>
              </a:r>
              <a:r>
                <a:rPr lang="en-US" altLang="zh-CN" sz="1600">
                  <a:solidFill>
                    <a:schemeClr val="bg1"/>
                  </a:solidFill>
                  <a:uFill>
                    <a:solidFill>
                      <a:srgbClr val="3A5063"/>
                    </a:solidFill>
                  </a:uFill>
                  <a:latin typeface="微软雅黑" panose="020B0503020204020204" pitchFamily="34" charset="-122"/>
                  <a:ea typeface="微软雅黑" panose="020B0503020204020204" pitchFamily="34" charset="-122"/>
                  <a:cs typeface="+mn-ea"/>
                  <a:sym typeface="+mn-lt"/>
                </a:rPr>
                <a:t> </a:t>
              </a:r>
              <a:r>
                <a:rPr lang="zh-CN" altLang="en-US" sz="1600">
                  <a:solidFill>
                    <a:schemeClr val="bg1"/>
                  </a:solidFill>
                  <a:uFill>
                    <a:solidFill>
                      <a:srgbClr val="3A5063"/>
                    </a:solidFill>
                  </a:uFill>
                  <a:latin typeface="微软雅黑" panose="020B0503020204020204" pitchFamily="34" charset="-122"/>
                  <a:ea typeface="微软雅黑" panose="020B0503020204020204" pitchFamily="34" charset="-122"/>
                  <a:cs typeface="+mn-ea"/>
                  <a:sym typeface="+mn-lt"/>
                </a:rPr>
                <a:t>要求一</a:t>
              </a:r>
              <a:endParaRPr lang="zh-CN" altLang="en-US" sz="1600" dirty="0">
                <a:solidFill>
                  <a:schemeClr val="bg1"/>
                </a:solidFill>
                <a:uFill>
                  <a:solidFill>
                    <a:srgbClr val="3A5063"/>
                  </a:solidFill>
                </a:uFill>
                <a:latin typeface="微软雅黑" panose="020B0503020204020204" pitchFamily="34" charset="-122"/>
                <a:ea typeface="微软雅黑" panose="020B0503020204020204" pitchFamily="34" charset="-122"/>
                <a:cs typeface="+mn-ea"/>
                <a:sym typeface="+mn-lt"/>
              </a:endParaRPr>
            </a:p>
          </p:txBody>
        </p:sp>
      </p:grpSp>
      <p:grpSp>
        <p:nvGrpSpPr>
          <p:cNvPr id="75" name="组合 74"/>
          <p:cNvGrpSpPr/>
          <p:nvPr/>
        </p:nvGrpSpPr>
        <p:grpSpPr>
          <a:xfrm>
            <a:off x="6170642" y="2439326"/>
            <a:ext cx="995680" cy="1021316"/>
            <a:chOff x="6170642" y="2439326"/>
            <a:chExt cx="995680" cy="1021316"/>
          </a:xfrm>
        </p:grpSpPr>
        <p:grpSp>
          <p:nvGrpSpPr>
            <p:cNvPr id="76" name="组合 75"/>
            <p:cNvGrpSpPr/>
            <p:nvPr/>
          </p:nvGrpSpPr>
          <p:grpSpPr>
            <a:xfrm>
              <a:off x="6438208" y="2439326"/>
              <a:ext cx="373402" cy="357114"/>
              <a:chOff x="6042259" y="5362013"/>
              <a:chExt cx="464982" cy="444699"/>
            </a:xfrm>
            <a:solidFill>
              <a:schemeClr val="bg1"/>
            </a:solidFill>
          </p:grpSpPr>
          <p:sp>
            <p:nvSpPr>
              <p:cNvPr id="78" name="Freeform 25"/>
              <p:cNvSpPr/>
              <p:nvPr/>
            </p:nvSpPr>
            <p:spPr bwMode="auto">
              <a:xfrm>
                <a:off x="6212692" y="5681688"/>
                <a:ext cx="125025" cy="125024"/>
              </a:xfrm>
              <a:custGeom>
                <a:avLst/>
                <a:gdLst>
                  <a:gd name="T0" fmla="*/ 206 w 413"/>
                  <a:gd name="T1" fmla="*/ 413 h 413"/>
                  <a:gd name="T2" fmla="*/ 0 w 413"/>
                  <a:gd name="T3" fmla="*/ 0 h 413"/>
                  <a:gd name="T4" fmla="*/ 413 w 413"/>
                  <a:gd name="T5" fmla="*/ 0 h 413"/>
                  <a:gd name="T6" fmla="*/ 206 w 413"/>
                  <a:gd name="T7" fmla="*/ 413 h 413"/>
                </a:gdLst>
                <a:ahLst/>
                <a:cxnLst>
                  <a:cxn ang="0">
                    <a:pos x="T0" y="T1"/>
                  </a:cxn>
                  <a:cxn ang="0">
                    <a:pos x="T2" y="T3"/>
                  </a:cxn>
                  <a:cxn ang="0">
                    <a:pos x="T4" y="T5"/>
                  </a:cxn>
                  <a:cxn ang="0">
                    <a:pos x="T6" y="T7"/>
                  </a:cxn>
                </a:cxnLst>
                <a:rect l="0" t="0" r="r" b="b"/>
                <a:pathLst>
                  <a:path w="413" h="413">
                    <a:moveTo>
                      <a:pt x="206" y="413"/>
                    </a:moveTo>
                    <a:lnTo>
                      <a:pt x="0" y="0"/>
                    </a:lnTo>
                    <a:lnTo>
                      <a:pt x="413" y="0"/>
                    </a:lnTo>
                    <a:lnTo>
                      <a:pt x="206" y="4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79" name="任意多边形 78"/>
              <p:cNvSpPr>
                <a:spLocks noChangeArrowheads="1"/>
              </p:cNvSpPr>
              <p:nvPr/>
            </p:nvSpPr>
            <p:spPr bwMode="auto">
              <a:xfrm>
                <a:off x="6042259" y="5362013"/>
                <a:ext cx="464982" cy="338443"/>
              </a:xfrm>
              <a:custGeom>
                <a:avLst/>
                <a:gdLst>
                  <a:gd name="connsiteX0" fmla="*/ 290196 w 2438400"/>
                  <a:gd name="connsiteY0" fmla="*/ 0 h 1774825"/>
                  <a:gd name="connsiteX1" fmla="*/ 2151973 w 2438400"/>
                  <a:gd name="connsiteY1" fmla="*/ 0 h 1774825"/>
                  <a:gd name="connsiteX2" fmla="*/ 2438400 w 2438400"/>
                  <a:gd name="connsiteY2" fmla="*/ 286384 h 1774825"/>
                  <a:gd name="connsiteX3" fmla="*/ 2438400 w 2438400"/>
                  <a:gd name="connsiteY3" fmla="*/ 1484673 h 1774825"/>
                  <a:gd name="connsiteX4" fmla="*/ 2151973 w 2438400"/>
                  <a:gd name="connsiteY4" fmla="*/ 1774825 h 1774825"/>
                  <a:gd name="connsiteX5" fmla="*/ 290196 w 2438400"/>
                  <a:gd name="connsiteY5" fmla="*/ 1774825 h 1774825"/>
                  <a:gd name="connsiteX6" fmla="*/ 0 w 2438400"/>
                  <a:gd name="connsiteY6" fmla="*/ 1484673 h 1774825"/>
                  <a:gd name="connsiteX7" fmla="*/ 0 w 2438400"/>
                  <a:gd name="connsiteY7" fmla="*/ 286384 h 1774825"/>
                  <a:gd name="connsiteX8" fmla="*/ 290196 w 2438400"/>
                  <a:gd name="connsiteY8" fmla="*/ 0 h 1774825"/>
                  <a:gd name="connsiteX9" fmla="*/ 471488 w 2438400"/>
                  <a:gd name="connsiteY9" fmla="*/ 425450 h 1774825"/>
                  <a:gd name="connsiteX10" fmla="*/ 471488 w 2438400"/>
                  <a:gd name="connsiteY10" fmla="*/ 598488 h 1774825"/>
                  <a:gd name="connsiteX11" fmla="*/ 1971676 w 2438400"/>
                  <a:gd name="connsiteY11" fmla="*/ 598488 h 1774825"/>
                  <a:gd name="connsiteX12" fmla="*/ 1971676 w 2438400"/>
                  <a:gd name="connsiteY12" fmla="*/ 425450 h 1774825"/>
                  <a:gd name="connsiteX13" fmla="*/ 471488 w 2438400"/>
                  <a:gd name="connsiteY13" fmla="*/ 425450 h 1774825"/>
                  <a:gd name="connsiteX14" fmla="*/ 471488 w 2438400"/>
                  <a:gd name="connsiteY14" fmla="*/ 801688 h 1774825"/>
                  <a:gd name="connsiteX15" fmla="*/ 471488 w 2438400"/>
                  <a:gd name="connsiteY15" fmla="*/ 971551 h 1774825"/>
                  <a:gd name="connsiteX16" fmla="*/ 1971676 w 2438400"/>
                  <a:gd name="connsiteY16" fmla="*/ 971551 h 1774825"/>
                  <a:gd name="connsiteX17" fmla="*/ 1971676 w 2438400"/>
                  <a:gd name="connsiteY17" fmla="*/ 801688 h 1774825"/>
                  <a:gd name="connsiteX18" fmla="*/ 471488 w 2438400"/>
                  <a:gd name="connsiteY18" fmla="*/ 801688 h 1774825"/>
                  <a:gd name="connsiteX19" fmla="*/ 471488 w 2438400"/>
                  <a:gd name="connsiteY19" fmla="*/ 1174750 h 1774825"/>
                  <a:gd name="connsiteX20" fmla="*/ 471488 w 2438400"/>
                  <a:gd name="connsiteY20" fmla="*/ 1347788 h 1774825"/>
                  <a:gd name="connsiteX21" fmla="*/ 1971676 w 2438400"/>
                  <a:gd name="connsiteY21" fmla="*/ 1347788 h 1774825"/>
                  <a:gd name="connsiteX22" fmla="*/ 1971676 w 2438400"/>
                  <a:gd name="connsiteY22" fmla="*/ 1174750 h 1774825"/>
                  <a:gd name="connsiteX23" fmla="*/ 471488 w 2438400"/>
                  <a:gd name="connsiteY23" fmla="*/ 1174750 h 177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38400" h="1774825">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Autofit/>
              </a:bodyPr>
              <a:p>
                <a:endParaRPr lang="zh-CN" altLang="en-US">
                  <a:solidFill>
                    <a:prstClr val="black"/>
                  </a:solidFill>
                  <a:latin typeface="微软雅黑" panose="020B0503020204020204" pitchFamily="34" charset="-122"/>
                  <a:ea typeface="微软雅黑" panose="020B0503020204020204" pitchFamily="34" charset="-122"/>
                </a:endParaRPr>
              </a:p>
            </p:txBody>
          </p:sp>
        </p:grpSp>
        <p:sp>
          <p:nvSpPr>
            <p:cNvPr id="77" name="矩形 76"/>
            <p:cNvSpPr/>
            <p:nvPr/>
          </p:nvSpPr>
          <p:spPr>
            <a:xfrm>
              <a:off x="6170642" y="2877077"/>
              <a:ext cx="995680" cy="583565"/>
            </a:xfrm>
            <a:prstGeom prst="rect">
              <a:avLst/>
            </a:prstGeom>
          </p:spPr>
          <p:txBody>
            <a:bodyPr wrap="none">
              <a:spAutoFit/>
            </a:bodyPr>
            <a:p>
              <a:pPr lvl="0" algn="l">
                <a:defRPr sz="1800">
                  <a:solidFill>
                    <a:srgbClr val="000000"/>
                  </a:solidFill>
                  <a:uFillTx/>
                </a:defRPr>
              </a:pPr>
              <a:r>
                <a:rPr lang="zh-CN" altLang="en-US" sz="1600">
                  <a:solidFill>
                    <a:schemeClr val="bg1"/>
                  </a:solidFill>
                  <a:uFill>
                    <a:solidFill>
                      <a:srgbClr val="3A5063"/>
                    </a:solidFill>
                  </a:uFill>
                  <a:latin typeface="微软雅黑" panose="020B0503020204020204" pitchFamily="34" charset="-122"/>
                  <a:ea typeface="微软雅黑" panose="020B0503020204020204" pitchFamily="34" charset="-122"/>
                  <a:cs typeface="+mn-ea"/>
                  <a:sym typeface="+mn-lt"/>
                </a:rPr>
                <a:t>写作能力</a:t>
              </a:r>
              <a:endParaRPr lang="zh-CN" altLang="en-US" sz="1600">
                <a:solidFill>
                  <a:schemeClr val="bg1"/>
                </a:solidFill>
                <a:uFill>
                  <a:solidFill>
                    <a:srgbClr val="3A5063"/>
                  </a:solidFill>
                </a:uFill>
                <a:latin typeface="微软雅黑" panose="020B0503020204020204" pitchFamily="34" charset="-122"/>
                <a:ea typeface="微软雅黑" panose="020B0503020204020204" pitchFamily="34" charset="-122"/>
                <a:cs typeface="+mn-ea"/>
                <a:sym typeface="+mn-lt"/>
              </a:endParaRPr>
            </a:p>
            <a:p>
              <a:pPr lvl="0" algn="l">
                <a:defRPr sz="1800">
                  <a:solidFill>
                    <a:srgbClr val="000000"/>
                  </a:solidFill>
                  <a:uFillTx/>
                </a:defRPr>
              </a:pPr>
              <a:r>
                <a:rPr lang="zh-CN" altLang="en-US" sz="1600">
                  <a:solidFill>
                    <a:schemeClr val="bg1"/>
                  </a:solidFill>
                  <a:uFill>
                    <a:solidFill>
                      <a:srgbClr val="3A5063"/>
                    </a:solidFill>
                  </a:uFill>
                  <a:latin typeface="微软雅黑" panose="020B0503020204020204" pitchFamily="34" charset="-122"/>
                  <a:ea typeface="微软雅黑" panose="020B0503020204020204" pitchFamily="34" charset="-122"/>
                  <a:cs typeface="+mn-ea"/>
                  <a:sym typeface="+mn-lt"/>
                </a:rPr>
                <a:t> </a:t>
              </a:r>
              <a:r>
                <a:rPr lang="en-US" altLang="zh-CN" sz="1600">
                  <a:solidFill>
                    <a:schemeClr val="bg1"/>
                  </a:solidFill>
                  <a:uFill>
                    <a:solidFill>
                      <a:srgbClr val="3A5063"/>
                    </a:solidFill>
                  </a:uFill>
                  <a:latin typeface="微软雅黑" panose="020B0503020204020204" pitchFamily="34" charset="-122"/>
                  <a:ea typeface="微软雅黑" panose="020B0503020204020204" pitchFamily="34" charset="-122"/>
                  <a:cs typeface="+mn-ea"/>
                  <a:sym typeface="+mn-lt"/>
                </a:rPr>
                <a:t> </a:t>
              </a:r>
              <a:r>
                <a:rPr lang="zh-CN" altLang="en-US" sz="1600">
                  <a:solidFill>
                    <a:schemeClr val="bg1"/>
                  </a:solidFill>
                  <a:uFill>
                    <a:solidFill>
                      <a:srgbClr val="3A5063"/>
                    </a:solidFill>
                  </a:uFill>
                  <a:latin typeface="微软雅黑" panose="020B0503020204020204" pitchFamily="34" charset="-122"/>
                  <a:ea typeface="微软雅黑" panose="020B0503020204020204" pitchFamily="34" charset="-122"/>
                  <a:cs typeface="+mn-ea"/>
                  <a:sym typeface="+mn-lt"/>
                </a:rPr>
                <a:t>要求</a:t>
              </a:r>
              <a:r>
                <a:rPr lang="zh-CN" altLang="en-US" sz="1600" smtClean="0">
                  <a:solidFill>
                    <a:schemeClr val="bg1"/>
                  </a:solidFill>
                  <a:uFill>
                    <a:solidFill>
                      <a:srgbClr val="3A5063"/>
                    </a:solidFill>
                  </a:uFill>
                  <a:latin typeface="微软雅黑" panose="020B0503020204020204" pitchFamily="34" charset="-122"/>
                  <a:ea typeface="微软雅黑" panose="020B0503020204020204" pitchFamily="34" charset="-122"/>
                  <a:cs typeface="+mn-ea"/>
                  <a:sym typeface="+mn-lt"/>
                </a:rPr>
                <a:t>二</a:t>
              </a:r>
              <a:endParaRPr lang="zh-CN" altLang="en-US" sz="1600" dirty="0">
                <a:solidFill>
                  <a:schemeClr val="bg1"/>
                </a:solidFill>
                <a:uFill>
                  <a:solidFill>
                    <a:srgbClr val="3A5063"/>
                  </a:solidFill>
                </a:uFill>
                <a:latin typeface="微软雅黑" panose="020B0503020204020204" pitchFamily="34" charset="-122"/>
                <a:ea typeface="微软雅黑" panose="020B0503020204020204" pitchFamily="34" charset="-122"/>
                <a:cs typeface="+mn-ea"/>
                <a:sym typeface="+mn-lt"/>
              </a:endParaRPr>
            </a:p>
          </p:txBody>
        </p:sp>
      </p:grpSp>
      <p:grpSp>
        <p:nvGrpSpPr>
          <p:cNvPr id="80" name="组合 79"/>
          <p:cNvGrpSpPr/>
          <p:nvPr/>
        </p:nvGrpSpPr>
        <p:grpSpPr>
          <a:xfrm>
            <a:off x="5128226" y="3625488"/>
            <a:ext cx="995680" cy="1095575"/>
            <a:chOff x="5128226" y="3625488"/>
            <a:chExt cx="995680" cy="1095575"/>
          </a:xfrm>
        </p:grpSpPr>
        <p:grpSp>
          <p:nvGrpSpPr>
            <p:cNvPr id="81" name="Group 18"/>
            <p:cNvGrpSpPr>
              <a:grpSpLocks noChangeAspect="1"/>
            </p:cNvGrpSpPr>
            <p:nvPr/>
          </p:nvGrpSpPr>
          <p:grpSpPr bwMode="auto">
            <a:xfrm>
              <a:off x="5355142" y="3625488"/>
              <a:ext cx="385124" cy="333775"/>
              <a:chOff x="3525" y="1887"/>
              <a:chExt cx="630" cy="546"/>
            </a:xfrm>
            <a:solidFill>
              <a:schemeClr val="bg1"/>
            </a:solidFill>
            <a:effectLst/>
          </p:grpSpPr>
          <p:sp>
            <p:nvSpPr>
              <p:cNvPr id="83" name="Freeform 19"/>
              <p:cNvSpPr/>
              <p:nvPr/>
            </p:nvSpPr>
            <p:spPr bwMode="auto">
              <a:xfrm>
                <a:off x="3623" y="2117"/>
                <a:ext cx="129" cy="227"/>
              </a:xfrm>
              <a:custGeom>
                <a:avLst/>
                <a:gdLst>
                  <a:gd name="T0" fmla="*/ 4 w 54"/>
                  <a:gd name="T1" fmla="*/ 95 h 95"/>
                  <a:gd name="T2" fmla="*/ 49 w 54"/>
                  <a:gd name="T3" fmla="*/ 95 h 95"/>
                  <a:gd name="T4" fmla="*/ 54 w 54"/>
                  <a:gd name="T5" fmla="*/ 90 h 95"/>
                  <a:gd name="T6" fmla="*/ 54 w 54"/>
                  <a:gd name="T7" fmla="*/ 4 h 95"/>
                  <a:gd name="T8" fmla="*/ 49 w 54"/>
                  <a:gd name="T9" fmla="*/ 0 h 95"/>
                  <a:gd name="T10" fmla="*/ 4 w 54"/>
                  <a:gd name="T11" fmla="*/ 0 h 95"/>
                  <a:gd name="T12" fmla="*/ 0 w 54"/>
                  <a:gd name="T13" fmla="*/ 4 h 95"/>
                  <a:gd name="T14" fmla="*/ 0 w 54"/>
                  <a:gd name="T15" fmla="*/ 90 h 95"/>
                  <a:gd name="T16" fmla="*/ 4 w 54"/>
                  <a:gd name="T17"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95">
                    <a:moveTo>
                      <a:pt x="4" y="95"/>
                    </a:moveTo>
                    <a:cubicBezTo>
                      <a:pt x="49" y="95"/>
                      <a:pt x="49" y="95"/>
                      <a:pt x="49" y="95"/>
                    </a:cubicBezTo>
                    <a:cubicBezTo>
                      <a:pt x="52" y="95"/>
                      <a:pt x="54" y="93"/>
                      <a:pt x="54" y="90"/>
                    </a:cubicBezTo>
                    <a:cubicBezTo>
                      <a:pt x="54" y="4"/>
                      <a:pt x="54" y="4"/>
                      <a:pt x="54" y="4"/>
                    </a:cubicBezTo>
                    <a:cubicBezTo>
                      <a:pt x="54" y="2"/>
                      <a:pt x="52" y="0"/>
                      <a:pt x="49" y="0"/>
                    </a:cubicBezTo>
                    <a:cubicBezTo>
                      <a:pt x="4" y="0"/>
                      <a:pt x="4" y="0"/>
                      <a:pt x="4" y="0"/>
                    </a:cubicBezTo>
                    <a:cubicBezTo>
                      <a:pt x="2" y="0"/>
                      <a:pt x="0" y="2"/>
                      <a:pt x="0" y="4"/>
                    </a:cubicBezTo>
                    <a:cubicBezTo>
                      <a:pt x="0" y="90"/>
                      <a:pt x="0" y="90"/>
                      <a:pt x="0" y="90"/>
                    </a:cubicBezTo>
                    <a:cubicBezTo>
                      <a:pt x="0" y="93"/>
                      <a:pt x="2" y="95"/>
                      <a:pt x="4"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sz="2000">
                  <a:solidFill>
                    <a:prstClr val="black"/>
                  </a:solidFill>
                  <a:latin typeface="微软雅黑" panose="020B0503020204020204" pitchFamily="34" charset="-122"/>
                  <a:ea typeface="微软雅黑" panose="020B0503020204020204" pitchFamily="34" charset="-122"/>
                </a:endParaRPr>
              </a:p>
            </p:txBody>
          </p:sp>
          <p:sp>
            <p:nvSpPr>
              <p:cNvPr id="84" name="Freeform 20"/>
              <p:cNvSpPr/>
              <p:nvPr/>
            </p:nvSpPr>
            <p:spPr bwMode="auto">
              <a:xfrm>
                <a:off x="3809" y="2033"/>
                <a:ext cx="129" cy="311"/>
              </a:xfrm>
              <a:custGeom>
                <a:avLst/>
                <a:gdLst>
                  <a:gd name="T0" fmla="*/ 5 w 54"/>
                  <a:gd name="T1" fmla="*/ 130 h 130"/>
                  <a:gd name="T2" fmla="*/ 50 w 54"/>
                  <a:gd name="T3" fmla="*/ 130 h 130"/>
                  <a:gd name="T4" fmla="*/ 54 w 54"/>
                  <a:gd name="T5" fmla="*/ 125 h 130"/>
                  <a:gd name="T6" fmla="*/ 54 w 54"/>
                  <a:gd name="T7" fmla="*/ 5 h 130"/>
                  <a:gd name="T8" fmla="*/ 50 w 54"/>
                  <a:gd name="T9" fmla="*/ 0 h 130"/>
                  <a:gd name="T10" fmla="*/ 5 w 54"/>
                  <a:gd name="T11" fmla="*/ 0 h 130"/>
                  <a:gd name="T12" fmla="*/ 0 w 54"/>
                  <a:gd name="T13" fmla="*/ 5 h 130"/>
                  <a:gd name="T14" fmla="*/ 0 w 54"/>
                  <a:gd name="T15" fmla="*/ 125 h 130"/>
                  <a:gd name="T16" fmla="*/ 5 w 54"/>
                  <a:gd name="T17"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130">
                    <a:moveTo>
                      <a:pt x="5" y="130"/>
                    </a:moveTo>
                    <a:cubicBezTo>
                      <a:pt x="50" y="130"/>
                      <a:pt x="50" y="130"/>
                      <a:pt x="50" y="130"/>
                    </a:cubicBezTo>
                    <a:cubicBezTo>
                      <a:pt x="52" y="130"/>
                      <a:pt x="54" y="128"/>
                      <a:pt x="54" y="125"/>
                    </a:cubicBezTo>
                    <a:cubicBezTo>
                      <a:pt x="54" y="5"/>
                      <a:pt x="54" y="5"/>
                      <a:pt x="54" y="5"/>
                    </a:cubicBezTo>
                    <a:cubicBezTo>
                      <a:pt x="54" y="2"/>
                      <a:pt x="52" y="0"/>
                      <a:pt x="50" y="0"/>
                    </a:cubicBezTo>
                    <a:cubicBezTo>
                      <a:pt x="5" y="0"/>
                      <a:pt x="5" y="0"/>
                      <a:pt x="5" y="0"/>
                    </a:cubicBezTo>
                    <a:cubicBezTo>
                      <a:pt x="2" y="0"/>
                      <a:pt x="0" y="2"/>
                      <a:pt x="0" y="5"/>
                    </a:cubicBezTo>
                    <a:cubicBezTo>
                      <a:pt x="0" y="125"/>
                      <a:pt x="0" y="125"/>
                      <a:pt x="0" y="125"/>
                    </a:cubicBezTo>
                    <a:cubicBezTo>
                      <a:pt x="0" y="128"/>
                      <a:pt x="2" y="130"/>
                      <a:pt x="5" y="1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sz="2000">
                  <a:solidFill>
                    <a:prstClr val="black"/>
                  </a:solidFill>
                  <a:latin typeface="微软雅黑" panose="020B0503020204020204" pitchFamily="34" charset="-122"/>
                  <a:ea typeface="微软雅黑" panose="020B0503020204020204" pitchFamily="34" charset="-122"/>
                </a:endParaRPr>
              </a:p>
            </p:txBody>
          </p:sp>
          <p:sp>
            <p:nvSpPr>
              <p:cNvPr id="85" name="Freeform 21"/>
              <p:cNvSpPr/>
              <p:nvPr/>
            </p:nvSpPr>
            <p:spPr bwMode="auto">
              <a:xfrm>
                <a:off x="3997" y="1964"/>
                <a:ext cx="129" cy="380"/>
              </a:xfrm>
              <a:custGeom>
                <a:avLst/>
                <a:gdLst>
                  <a:gd name="T0" fmla="*/ 4 w 54"/>
                  <a:gd name="T1" fmla="*/ 159 h 159"/>
                  <a:gd name="T2" fmla="*/ 49 w 54"/>
                  <a:gd name="T3" fmla="*/ 159 h 159"/>
                  <a:gd name="T4" fmla="*/ 54 w 54"/>
                  <a:gd name="T5" fmla="*/ 154 h 159"/>
                  <a:gd name="T6" fmla="*/ 54 w 54"/>
                  <a:gd name="T7" fmla="*/ 5 h 159"/>
                  <a:gd name="T8" fmla="*/ 49 w 54"/>
                  <a:gd name="T9" fmla="*/ 0 h 159"/>
                  <a:gd name="T10" fmla="*/ 4 w 54"/>
                  <a:gd name="T11" fmla="*/ 0 h 159"/>
                  <a:gd name="T12" fmla="*/ 0 w 54"/>
                  <a:gd name="T13" fmla="*/ 5 h 159"/>
                  <a:gd name="T14" fmla="*/ 0 w 54"/>
                  <a:gd name="T15" fmla="*/ 154 h 159"/>
                  <a:gd name="T16" fmla="*/ 4 w 54"/>
                  <a:gd name="T17"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159">
                    <a:moveTo>
                      <a:pt x="4" y="159"/>
                    </a:moveTo>
                    <a:cubicBezTo>
                      <a:pt x="49" y="159"/>
                      <a:pt x="49" y="159"/>
                      <a:pt x="49" y="159"/>
                    </a:cubicBezTo>
                    <a:cubicBezTo>
                      <a:pt x="52" y="159"/>
                      <a:pt x="54" y="157"/>
                      <a:pt x="54" y="154"/>
                    </a:cubicBezTo>
                    <a:cubicBezTo>
                      <a:pt x="54" y="5"/>
                      <a:pt x="54" y="5"/>
                      <a:pt x="54" y="5"/>
                    </a:cubicBezTo>
                    <a:cubicBezTo>
                      <a:pt x="54" y="2"/>
                      <a:pt x="52" y="0"/>
                      <a:pt x="49" y="0"/>
                    </a:cubicBezTo>
                    <a:cubicBezTo>
                      <a:pt x="4" y="0"/>
                      <a:pt x="4" y="0"/>
                      <a:pt x="4" y="0"/>
                    </a:cubicBezTo>
                    <a:cubicBezTo>
                      <a:pt x="2" y="0"/>
                      <a:pt x="0" y="2"/>
                      <a:pt x="0" y="5"/>
                    </a:cubicBezTo>
                    <a:cubicBezTo>
                      <a:pt x="0" y="154"/>
                      <a:pt x="0" y="154"/>
                      <a:pt x="0" y="154"/>
                    </a:cubicBezTo>
                    <a:cubicBezTo>
                      <a:pt x="0" y="157"/>
                      <a:pt x="2" y="159"/>
                      <a:pt x="4" y="1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sz="2000">
                  <a:solidFill>
                    <a:prstClr val="black"/>
                  </a:solidFill>
                  <a:latin typeface="微软雅黑" panose="020B0503020204020204" pitchFamily="34" charset="-122"/>
                  <a:ea typeface="微软雅黑" panose="020B0503020204020204" pitchFamily="34" charset="-122"/>
                </a:endParaRPr>
              </a:p>
            </p:txBody>
          </p:sp>
          <p:sp>
            <p:nvSpPr>
              <p:cNvPr id="86" name="Freeform 22"/>
              <p:cNvSpPr/>
              <p:nvPr/>
            </p:nvSpPr>
            <p:spPr bwMode="auto">
              <a:xfrm>
                <a:off x="3525" y="1887"/>
                <a:ext cx="630" cy="546"/>
              </a:xfrm>
              <a:custGeom>
                <a:avLst/>
                <a:gdLst>
                  <a:gd name="T0" fmla="*/ 253 w 264"/>
                  <a:gd name="T1" fmla="*/ 206 h 228"/>
                  <a:gd name="T2" fmla="*/ 23 w 264"/>
                  <a:gd name="T3" fmla="*/ 206 h 228"/>
                  <a:gd name="T4" fmla="*/ 22 w 264"/>
                  <a:gd name="T5" fmla="*/ 206 h 228"/>
                  <a:gd name="T6" fmla="*/ 22 w 264"/>
                  <a:gd name="T7" fmla="*/ 11 h 228"/>
                  <a:gd name="T8" fmla="*/ 11 w 264"/>
                  <a:gd name="T9" fmla="*/ 0 h 228"/>
                  <a:gd name="T10" fmla="*/ 0 w 264"/>
                  <a:gd name="T11" fmla="*/ 11 h 228"/>
                  <a:gd name="T12" fmla="*/ 0 w 264"/>
                  <a:gd name="T13" fmla="*/ 206 h 228"/>
                  <a:gd name="T14" fmla="*/ 23 w 264"/>
                  <a:gd name="T15" fmla="*/ 228 h 228"/>
                  <a:gd name="T16" fmla="*/ 253 w 264"/>
                  <a:gd name="T17" fmla="*/ 228 h 228"/>
                  <a:gd name="T18" fmla="*/ 264 w 264"/>
                  <a:gd name="T19" fmla="*/ 217 h 228"/>
                  <a:gd name="T20" fmla="*/ 253 w 264"/>
                  <a:gd name="T21" fmla="*/ 20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4" h="228">
                    <a:moveTo>
                      <a:pt x="253" y="206"/>
                    </a:moveTo>
                    <a:cubicBezTo>
                      <a:pt x="23" y="206"/>
                      <a:pt x="23" y="206"/>
                      <a:pt x="23" y="206"/>
                    </a:cubicBezTo>
                    <a:cubicBezTo>
                      <a:pt x="22" y="206"/>
                      <a:pt x="22" y="206"/>
                      <a:pt x="22" y="206"/>
                    </a:cubicBezTo>
                    <a:cubicBezTo>
                      <a:pt x="22" y="11"/>
                      <a:pt x="22" y="11"/>
                      <a:pt x="22" y="11"/>
                    </a:cubicBezTo>
                    <a:cubicBezTo>
                      <a:pt x="22" y="5"/>
                      <a:pt x="17" y="0"/>
                      <a:pt x="11" y="0"/>
                    </a:cubicBezTo>
                    <a:cubicBezTo>
                      <a:pt x="5" y="0"/>
                      <a:pt x="0" y="5"/>
                      <a:pt x="0" y="11"/>
                    </a:cubicBezTo>
                    <a:cubicBezTo>
                      <a:pt x="0" y="206"/>
                      <a:pt x="0" y="206"/>
                      <a:pt x="0" y="206"/>
                    </a:cubicBezTo>
                    <a:cubicBezTo>
                      <a:pt x="0" y="218"/>
                      <a:pt x="10" y="228"/>
                      <a:pt x="23" y="228"/>
                    </a:cubicBezTo>
                    <a:cubicBezTo>
                      <a:pt x="253" y="228"/>
                      <a:pt x="253" y="228"/>
                      <a:pt x="253" y="228"/>
                    </a:cubicBezTo>
                    <a:cubicBezTo>
                      <a:pt x="259" y="228"/>
                      <a:pt x="264" y="223"/>
                      <a:pt x="264" y="217"/>
                    </a:cubicBezTo>
                    <a:cubicBezTo>
                      <a:pt x="264" y="211"/>
                      <a:pt x="259" y="206"/>
                      <a:pt x="253" y="20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sz="2000">
                  <a:solidFill>
                    <a:prstClr val="black"/>
                  </a:solidFill>
                  <a:latin typeface="微软雅黑" panose="020B0503020204020204" pitchFamily="34" charset="-122"/>
                  <a:ea typeface="微软雅黑" panose="020B0503020204020204" pitchFamily="34" charset="-122"/>
                </a:endParaRPr>
              </a:p>
            </p:txBody>
          </p:sp>
        </p:grpSp>
        <p:sp>
          <p:nvSpPr>
            <p:cNvPr id="82" name="矩形 81"/>
            <p:cNvSpPr/>
            <p:nvPr/>
          </p:nvSpPr>
          <p:spPr>
            <a:xfrm>
              <a:off x="5128226" y="4137498"/>
              <a:ext cx="995680" cy="583565"/>
            </a:xfrm>
            <a:prstGeom prst="rect">
              <a:avLst/>
            </a:prstGeom>
          </p:spPr>
          <p:txBody>
            <a:bodyPr wrap="none">
              <a:spAutoFit/>
            </a:bodyPr>
            <a:p>
              <a:pPr lvl="0" algn="l">
                <a:defRPr sz="1800">
                  <a:solidFill>
                    <a:srgbClr val="000000"/>
                  </a:solidFill>
                  <a:uFillTx/>
                </a:defRPr>
              </a:pPr>
              <a:r>
                <a:rPr lang="zh-CN" altLang="en-US" sz="1600">
                  <a:solidFill>
                    <a:schemeClr val="bg1"/>
                  </a:solidFill>
                  <a:uFill>
                    <a:solidFill>
                      <a:srgbClr val="3A5063"/>
                    </a:solidFill>
                  </a:uFill>
                  <a:latin typeface="微软雅黑" panose="020B0503020204020204" pitchFamily="34" charset="-122"/>
                  <a:ea typeface="微软雅黑" panose="020B0503020204020204" pitchFamily="34" charset="-122"/>
                  <a:cs typeface="+mn-ea"/>
                  <a:sym typeface="+mn-lt"/>
                </a:rPr>
                <a:t>写作能力</a:t>
              </a:r>
              <a:endParaRPr lang="zh-CN" altLang="en-US" sz="1600">
                <a:solidFill>
                  <a:schemeClr val="bg1"/>
                </a:solidFill>
                <a:uFill>
                  <a:solidFill>
                    <a:srgbClr val="3A5063"/>
                  </a:solidFill>
                </a:uFill>
                <a:latin typeface="微软雅黑" panose="020B0503020204020204" pitchFamily="34" charset="-122"/>
                <a:ea typeface="微软雅黑" panose="020B0503020204020204" pitchFamily="34" charset="-122"/>
                <a:cs typeface="+mn-ea"/>
                <a:sym typeface="+mn-lt"/>
              </a:endParaRPr>
            </a:p>
            <a:p>
              <a:pPr lvl="0" algn="l">
                <a:defRPr sz="1800">
                  <a:solidFill>
                    <a:srgbClr val="000000"/>
                  </a:solidFill>
                  <a:uFillTx/>
                </a:defRPr>
              </a:pPr>
              <a:r>
                <a:rPr lang="zh-CN" altLang="en-US" sz="1600">
                  <a:solidFill>
                    <a:schemeClr val="bg1"/>
                  </a:solidFill>
                  <a:uFill>
                    <a:solidFill>
                      <a:srgbClr val="3A5063"/>
                    </a:solidFill>
                  </a:uFill>
                  <a:latin typeface="微软雅黑" panose="020B0503020204020204" pitchFamily="34" charset="-122"/>
                  <a:ea typeface="微软雅黑" panose="020B0503020204020204" pitchFamily="34" charset="-122"/>
                  <a:cs typeface="+mn-ea"/>
                  <a:sym typeface="+mn-lt"/>
                </a:rPr>
                <a:t> </a:t>
              </a:r>
              <a:r>
                <a:rPr lang="en-US" altLang="zh-CN" sz="1600">
                  <a:solidFill>
                    <a:schemeClr val="bg1"/>
                  </a:solidFill>
                  <a:uFill>
                    <a:solidFill>
                      <a:srgbClr val="3A5063"/>
                    </a:solidFill>
                  </a:uFill>
                  <a:latin typeface="微软雅黑" panose="020B0503020204020204" pitchFamily="34" charset="-122"/>
                  <a:ea typeface="微软雅黑" panose="020B0503020204020204" pitchFamily="34" charset="-122"/>
                  <a:cs typeface="+mn-ea"/>
                  <a:sym typeface="+mn-lt"/>
                </a:rPr>
                <a:t> </a:t>
              </a:r>
              <a:r>
                <a:rPr lang="zh-CN" altLang="en-US" sz="1600">
                  <a:solidFill>
                    <a:schemeClr val="bg1"/>
                  </a:solidFill>
                  <a:uFill>
                    <a:solidFill>
                      <a:srgbClr val="3A5063"/>
                    </a:solidFill>
                  </a:uFill>
                  <a:latin typeface="微软雅黑" panose="020B0503020204020204" pitchFamily="34" charset="-122"/>
                  <a:ea typeface="微软雅黑" panose="020B0503020204020204" pitchFamily="34" charset="-122"/>
                  <a:cs typeface="+mn-ea"/>
                  <a:sym typeface="+mn-lt"/>
                </a:rPr>
                <a:t>要求</a:t>
              </a:r>
              <a:r>
                <a:rPr lang="zh-CN" altLang="en-US" sz="1600" smtClean="0">
                  <a:solidFill>
                    <a:schemeClr val="bg1"/>
                  </a:solidFill>
                  <a:uFill>
                    <a:solidFill>
                      <a:srgbClr val="3A5063"/>
                    </a:solidFill>
                  </a:uFill>
                  <a:latin typeface="微软雅黑" panose="020B0503020204020204" pitchFamily="34" charset="-122"/>
                  <a:ea typeface="微软雅黑" panose="020B0503020204020204" pitchFamily="34" charset="-122"/>
                  <a:cs typeface="+mn-ea"/>
                  <a:sym typeface="+mn-lt"/>
                </a:rPr>
                <a:t>三</a:t>
              </a:r>
              <a:endParaRPr lang="zh-CN" altLang="en-US" sz="1600" dirty="0">
                <a:solidFill>
                  <a:schemeClr val="bg1"/>
                </a:solidFill>
                <a:uFill>
                  <a:solidFill>
                    <a:srgbClr val="3A5063"/>
                  </a:solidFill>
                </a:uFill>
                <a:latin typeface="微软雅黑" panose="020B0503020204020204" pitchFamily="34" charset="-122"/>
                <a:ea typeface="微软雅黑" panose="020B0503020204020204" pitchFamily="34" charset="-122"/>
                <a:cs typeface="+mn-ea"/>
                <a:sym typeface="+mn-lt"/>
              </a:endParaRPr>
            </a:p>
          </p:txBody>
        </p:sp>
      </p:grpSp>
      <p:grpSp>
        <p:nvGrpSpPr>
          <p:cNvPr id="87" name="组合 86"/>
          <p:cNvGrpSpPr/>
          <p:nvPr/>
        </p:nvGrpSpPr>
        <p:grpSpPr>
          <a:xfrm>
            <a:off x="6525001" y="4399738"/>
            <a:ext cx="800219" cy="868051"/>
            <a:chOff x="6525001" y="4399738"/>
            <a:chExt cx="800219" cy="868051"/>
          </a:xfrm>
        </p:grpSpPr>
        <p:sp>
          <p:nvSpPr>
            <p:cNvPr id="88" name="Freeform 18"/>
            <p:cNvSpPr>
              <a:spLocks noEditPoints="1"/>
            </p:cNvSpPr>
            <p:nvPr/>
          </p:nvSpPr>
          <p:spPr bwMode="auto">
            <a:xfrm>
              <a:off x="6739622" y="4399738"/>
              <a:ext cx="371762" cy="370579"/>
            </a:xfrm>
            <a:custGeom>
              <a:avLst/>
              <a:gdLst>
                <a:gd name="T0" fmla="*/ 52 w 341"/>
                <a:gd name="T1" fmla="*/ 0 h 340"/>
                <a:gd name="T2" fmla="*/ 289 w 341"/>
                <a:gd name="T3" fmla="*/ 0 h 340"/>
                <a:gd name="T4" fmla="*/ 341 w 341"/>
                <a:gd name="T5" fmla="*/ 51 h 340"/>
                <a:gd name="T6" fmla="*/ 341 w 341"/>
                <a:gd name="T7" fmla="*/ 289 h 340"/>
                <a:gd name="T8" fmla="*/ 289 w 341"/>
                <a:gd name="T9" fmla="*/ 340 h 340"/>
                <a:gd name="T10" fmla="*/ 52 w 341"/>
                <a:gd name="T11" fmla="*/ 340 h 340"/>
                <a:gd name="T12" fmla="*/ 0 w 341"/>
                <a:gd name="T13" fmla="*/ 289 h 340"/>
                <a:gd name="T14" fmla="*/ 0 w 341"/>
                <a:gd name="T15" fmla="*/ 51 h 340"/>
                <a:gd name="T16" fmla="*/ 52 w 341"/>
                <a:gd name="T17" fmla="*/ 0 h 340"/>
                <a:gd name="T18" fmla="*/ 71 w 341"/>
                <a:gd name="T19" fmla="*/ 37 h 340"/>
                <a:gd name="T20" fmla="*/ 38 w 341"/>
                <a:gd name="T21" fmla="*/ 70 h 340"/>
                <a:gd name="T22" fmla="*/ 38 w 341"/>
                <a:gd name="T23" fmla="*/ 269 h 340"/>
                <a:gd name="T24" fmla="*/ 71 w 341"/>
                <a:gd name="T25" fmla="*/ 302 h 340"/>
                <a:gd name="T26" fmla="*/ 270 w 341"/>
                <a:gd name="T27" fmla="*/ 302 h 340"/>
                <a:gd name="T28" fmla="*/ 303 w 341"/>
                <a:gd name="T29" fmla="*/ 269 h 340"/>
                <a:gd name="T30" fmla="*/ 303 w 341"/>
                <a:gd name="T31" fmla="*/ 70 h 340"/>
                <a:gd name="T32" fmla="*/ 270 w 341"/>
                <a:gd name="T33" fmla="*/ 37 h 340"/>
                <a:gd name="T34" fmla="*/ 71 w 341"/>
                <a:gd name="T35" fmla="*/ 37 h 340"/>
                <a:gd name="T36" fmla="*/ 170 w 341"/>
                <a:gd name="T37" fmla="*/ 244 h 340"/>
                <a:gd name="T38" fmla="*/ 157 w 341"/>
                <a:gd name="T39" fmla="*/ 258 h 340"/>
                <a:gd name="T40" fmla="*/ 157 w 341"/>
                <a:gd name="T41" fmla="*/ 283 h 340"/>
                <a:gd name="T42" fmla="*/ 170 w 341"/>
                <a:gd name="T43" fmla="*/ 296 h 340"/>
                <a:gd name="T44" fmla="*/ 184 w 341"/>
                <a:gd name="T45" fmla="*/ 283 h 340"/>
                <a:gd name="T46" fmla="*/ 184 w 341"/>
                <a:gd name="T47" fmla="*/ 258 h 340"/>
                <a:gd name="T48" fmla="*/ 170 w 341"/>
                <a:gd name="T49" fmla="*/ 244 h 340"/>
                <a:gd name="T50" fmla="*/ 245 w 341"/>
                <a:gd name="T51" fmla="*/ 170 h 340"/>
                <a:gd name="T52" fmla="*/ 259 w 341"/>
                <a:gd name="T53" fmla="*/ 183 h 340"/>
                <a:gd name="T54" fmla="*/ 284 w 341"/>
                <a:gd name="T55" fmla="*/ 183 h 340"/>
                <a:gd name="T56" fmla="*/ 297 w 341"/>
                <a:gd name="T57" fmla="*/ 170 h 340"/>
                <a:gd name="T58" fmla="*/ 284 w 341"/>
                <a:gd name="T59" fmla="*/ 156 h 340"/>
                <a:gd name="T60" fmla="*/ 259 w 341"/>
                <a:gd name="T61" fmla="*/ 156 h 340"/>
                <a:gd name="T62" fmla="*/ 245 w 341"/>
                <a:gd name="T63" fmla="*/ 170 h 340"/>
                <a:gd name="T64" fmla="*/ 170 w 341"/>
                <a:gd name="T65" fmla="*/ 43 h 340"/>
                <a:gd name="T66" fmla="*/ 157 w 341"/>
                <a:gd name="T67" fmla="*/ 57 h 340"/>
                <a:gd name="T68" fmla="*/ 157 w 341"/>
                <a:gd name="T69" fmla="*/ 82 h 340"/>
                <a:gd name="T70" fmla="*/ 170 w 341"/>
                <a:gd name="T71" fmla="*/ 95 h 340"/>
                <a:gd name="T72" fmla="*/ 184 w 341"/>
                <a:gd name="T73" fmla="*/ 82 h 340"/>
                <a:gd name="T74" fmla="*/ 184 w 341"/>
                <a:gd name="T75" fmla="*/ 57 h 340"/>
                <a:gd name="T76" fmla="*/ 170 w 341"/>
                <a:gd name="T77" fmla="*/ 43 h 340"/>
                <a:gd name="T78" fmla="*/ 189 w 341"/>
                <a:gd name="T79" fmla="*/ 172 h 340"/>
                <a:gd name="T80" fmla="*/ 217 w 341"/>
                <a:gd name="T81" fmla="*/ 143 h 340"/>
                <a:gd name="T82" fmla="*/ 217 w 341"/>
                <a:gd name="T83" fmla="*/ 125 h 340"/>
                <a:gd name="T84" fmla="*/ 199 w 341"/>
                <a:gd name="T85" fmla="*/ 125 h 340"/>
                <a:gd name="T86" fmla="*/ 173 w 341"/>
                <a:gd name="T87" fmla="*/ 152 h 340"/>
                <a:gd name="T88" fmla="*/ 170 w 341"/>
                <a:gd name="T89" fmla="*/ 152 h 340"/>
                <a:gd name="T90" fmla="*/ 166 w 341"/>
                <a:gd name="T91" fmla="*/ 152 h 340"/>
                <a:gd name="T92" fmla="*/ 114 w 341"/>
                <a:gd name="T93" fmla="*/ 98 h 340"/>
                <a:gd name="T94" fmla="*/ 101 w 341"/>
                <a:gd name="T95" fmla="*/ 98 h 340"/>
                <a:gd name="T96" fmla="*/ 100 w 341"/>
                <a:gd name="T97" fmla="*/ 111 h 340"/>
                <a:gd name="T98" fmla="*/ 153 w 341"/>
                <a:gd name="T99" fmla="*/ 165 h 340"/>
                <a:gd name="T100" fmla="*/ 152 w 341"/>
                <a:gd name="T101" fmla="*/ 170 h 340"/>
                <a:gd name="T102" fmla="*/ 170 w 341"/>
                <a:gd name="T103" fmla="*/ 188 h 340"/>
                <a:gd name="T104" fmla="*/ 189 w 341"/>
                <a:gd name="T105" fmla="*/ 172 h 340"/>
                <a:gd name="T106" fmla="*/ 44 w 341"/>
                <a:gd name="T107" fmla="*/ 170 h 340"/>
                <a:gd name="T108" fmla="*/ 57 w 341"/>
                <a:gd name="T109" fmla="*/ 183 h 340"/>
                <a:gd name="T110" fmla="*/ 82 w 341"/>
                <a:gd name="T111" fmla="*/ 183 h 340"/>
                <a:gd name="T112" fmla="*/ 96 w 341"/>
                <a:gd name="T113" fmla="*/ 170 h 340"/>
                <a:gd name="T114" fmla="*/ 82 w 341"/>
                <a:gd name="T115" fmla="*/ 156 h 340"/>
                <a:gd name="T116" fmla="*/ 57 w 341"/>
                <a:gd name="T117" fmla="*/ 156 h 340"/>
                <a:gd name="T118" fmla="*/ 44 w 341"/>
                <a:gd name="T119" fmla="*/ 17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41" h="340">
                  <a:moveTo>
                    <a:pt x="52" y="0"/>
                  </a:moveTo>
                  <a:cubicBezTo>
                    <a:pt x="289" y="0"/>
                    <a:pt x="289" y="0"/>
                    <a:pt x="289" y="0"/>
                  </a:cubicBezTo>
                  <a:cubicBezTo>
                    <a:pt x="318" y="0"/>
                    <a:pt x="341" y="23"/>
                    <a:pt x="341" y="51"/>
                  </a:cubicBezTo>
                  <a:cubicBezTo>
                    <a:pt x="341" y="289"/>
                    <a:pt x="341" y="289"/>
                    <a:pt x="341" y="289"/>
                  </a:cubicBezTo>
                  <a:cubicBezTo>
                    <a:pt x="341" y="317"/>
                    <a:pt x="318" y="340"/>
                    <a:pt x="289" y="340"/>
                  </a:cubicBezTo>
                  <a:cubicBezTo>
                    <a:pt x="52" y="340"/>
                    <a:pt x="52" y="340"/>
                    <a:pt x="52" y="340"/>
                  </a:cubicBezTo>
                  <a:cubicBezTo>
                    <a:pt x="23" y="340"/>
                    <a:pt x="0" y="317"/>
                    <a:pt x="0" y="289"/>
                  </a:cubicBezTo>
                  <a:cubicBezTo>
                    <a:pt x="0" y="51"/>
                    <a:pt x="0" y="51"/>
                    <a:pt x="0" y="51"/>
                  </a:cubicBezTo>
                  <a:cubicBezTo>
                    <a:pt x="0" y="23"/>
                    <a:pt x="23" y="0"/>
                    <a:pt x="52" y="0"/>
                  </a:cubicBezTo>
                  <a:close/>
                  <a:moveTo>
                    <a:pt x="71" y="37"/>
                  </a:moveTo>
                  <a:cubicBezTo>
                    <a:pt x="53" y="37"/>
                    <a:pt x="38" y="52"/>
                    <a:pt x="38" y="70"/>
                  </a:cubicBezTo>
                  <a:cubicBezTo>
                    <a:pt x="38" y="269"/>
                    <a:pt x="38" y="269"/>
                    <a:pt x="38" y="269"/>
                  </a:cubicBezTo>
                  <a:cubicBezTo>
                    <a:pt x="38" y="288"/>
                    <a:pt x="53" y="302"/>
                    <a:pt x="71" y="302"/>
                  </a:cubicBezTo>
                  <a:cubicBezTo>
                    <a:pt x="270" y="302"/>
                    <a:pt x="270" y="302"/>
                    <a:pt x="270" y="302"/>
                  </a:cubicBezTo>
                  <a:cubicBezTo>
                    <a:pt x="288" y="302"/>
                    <a:pt x="303" y="288"/>
                    <a:pt x="303" y="269"/>
                  </a:cubicBezTo>
                  <a:cubicBezTo>
                    <a:pt x="303" y="70"/>
                    <a:pt x="303" y="70"/>
                    <a:pt x="303" y="70"/>
                  </a:cubicBezTo>
                  <a:cubicBezTo>
                    <a:pt x="303" y="52"/>
                    <a:pt x="288" y="37"/>
                    <a:pt x="270" y="37"/>
                  </a:cubicBezTo>
                  <a:cubicBezTo>
                    <a:pt x="71" y="37"/>
                    <a:pt x="71" y="37"/>
                    <a:pt x="71" y="37"/>
                  </a:cubicBezTo>
                  <a:close/>
                  <a:moveTo>
                    <a:pt x="170" y="244"/>
                  </a:moveTo>
                  <a:cubicBezTo>
                    <a:pt x="163" y="244"/>
                    <a:pt x="157" y="251"/>
                    <a:pt x="157" y="258"/>
                  </a:cubicBezTo>
                  <a:cubicBezTo>
                    <a:pt x="157" y="283"/>
                    <a:pt x="157" y="283"/>
                    <a:pt x="157" y="283"/>
                  </a:cubicBezTo>
                  <a:cubicBezTo>
                    <a:pt x="157" y="290"/>
                    <a:pt x="163" y="296"/>
                    <a:pt x="170" y="296"/>
                  </a:cubicBezTo>
                  <a:cubicBezTo>
                    <a:pt x="178" y="296"/>
                    <a:pt x="184" y="290"/>
                    <a:pt x="184" y="283"/>
                  </a:cubicBezTo>
                  <a:cubicBezTo>
                    <a:pt x="184" y="258"/>
                    <a:pt x="184" y="258"/>
                    <a:pt x="184" y="258"/>
                  </a:cubicBezTo>
                  <a:cubicBezTo>
                    <a:pt x="184" y="251"/>
                    <a:pt x="178" y="244"/>
                    <a:pt x="170" y="244"/>
                  </a:cubicBezTo>
                  <a:close/>
                  <a:moveTo>
                    <a:pt x="245" y="170"/>
                  </a:moveTo>
                  <a:cubicBezTo>
                    <a:pt x="245" y="177"/>
                    <a:pt x="251" y="183"/>
                    <a:pt x="259" y="183"/>
                  </a:cubicBezTo>
                  <a:cubicBezTo>
                    <a:pt x="284" y="183"/>
                    <a:pt x="284" y="183"/>
                    <a:pt x="284" y="183"/>
                  </a:cubicBezTo>
                  <a:cubicBezTo>
                    <a:pt x="291" y="183"/>
                    <a:pt x="297" y="177"/>
                    <a:pt x="297" y="170"/>
                  </a:cubicBezTo>
                  <a:cubicBezTo>
                    <a:pt x="297" y="162"/>
                    <a:pt x="291" y="156"/>
                    <a:pt x="284" y="156"/>
                  </a:cubicBezTo>
                  <a:cubicBezTo>
                    <a:pt x="259" y="156"/>
                    <a:pt x="259" y="156"/>
                    <a:pt x="259" y="156"/>
                  </a:cubicBezTo>
                  <a:cubicBezTo>
                    <a:pt x="251" y="156"/>
                    <a:pt x="245" y="162"/>
                    <a:pt x="245" y="170"/>
                  </a:cubicBezTo>
                  <a:close/>
                  <a:moveTo>
                    <a:pt x="170" y="43"/>
                  </a:moveTo>
                  <a:cubicBezTo>
                    <a:pt x="163" y="43"/>
                    <a:pt x="157" y="49"/>
                    <a:pt x="157" y="57"/>
                  </a:cubicBezTo>
                  <a:cubicBezTo>
                    <a:pt x="157" y="82"/>
                    <a:pt x="157" y="82"/>
                    <a:pt x="157" y="82"/>
                  </a:cubicBezTo>
                  <a:cubicBezTo>
                    <a:pt x="157" y="89"/>
                    <a:pt x="163" y="95"/>
                    <a:pt x="170" y="95"/>
                  </a:cubicBezTo>
                  <a:cubicBezTo>
                    <a:pt x="178" y="95"/>
                    <a:pt x="184" y="89"/>
                    <a:pt x="184" y="82"/>
                  </a:cubicBezTo>
                  <a:cubicBezTo>
                    <a:pt x="184" y="57"/>
                    <a:pt x="184" y="57"/>
                    <a:pt x="184" y="57"/>
                  </a:cubicBezTo>
                  <a:cubicBezTo>
                    <a:pt x="184" y="49"/>
                    <a:pt x="178" y="43"/>
                    <a:pt x="170" y="43"/>
                  </a:cubicBezTo>
                  <a:close/>
                  <a:moveTo>
                    <a:pt x="189" y="172"/>
                  </a:moveTo>
                  <a:cubicBezTo>
                    <a:pt x="217" y="143"/>
                    <a:pt x="217" y="143"/>
                    <a:pt x="217" y="143"/>
                  </a:cubicBezTo>
                  <a:cubicBezTo>
                    <a:pt x="222" y="138"/>
                    <a:pt x="222" y="130"/>
                    <a:pt x="217" y="125"/>
                  </a:cubicBezTo>
                  <a:cubicBezTo>
                    <a:pt x="212" y="120"/>
                    <a:pt x="204" y="120"/>
                    <a:pt x="199" y="125"/>
                  </a:cubicBezTo>
                  <a:cubicBezTo>
                    <a:pt x="173" y="152"/>
                    <a:pt x="173" y="152"/>
                    <a:pt x="173" y="152"/>
                  </a:cubicBezTo>
                  <a:cubicBezTo>
                    <a:pt x="172" y="152"/>
                    <a:pt x="171" y="152"/>
                    <a:pt x="170" y="152"/>
                  </a:cubicBezTo>
                  <a:cubicBezTo>
                    <a:pt x="169" y="152"/>
                    <a:pt x="168" y="152"/>
                    <a:pt x="166" y="152"/>
                  </a:cubicBezTo>
                  <a:cubicBezTo>
                    <a:pt x="114" y="98"/>
                    <a:pt x="114" y="98"/>
                    <a:pt x="114" y="98"/>
                  </a:cubicBezTo>
                  <a:cubicBezTo>
                    <a:pt x="110" y="94"/>
                    <a:pt x="104" y="94"/>
                    <a:pt x="101" y="98"/>
                  </a:cubicBezTo>
                  <a:cubicBezTo>
                    <a:pt x="97" y="101"/>
                    <a:pt x="97" y="107"/>
                    <a:pt x="100" y="111"/>
                  </a:cubicBezTo>
                  <a:cubicBezTo>
                    <a:pt x="153" y="165"/>
                    <a:pt x="153" y="165"/>
                    <a:pt x="153" y="165"/>
                  </a:cubicBezTo>
                  <a:cubicBezTo>
                    <a:pt x="152" y="167"/>
                    <a:pt x="152" y="168"/>
                    <a:pt x="152" y="170"/>
                  </a:cubicBezTo>
                  <a:cubicBezTo>
                    <a:pt x="152" y="180"/>
                    <a:pt x="160" y="188"/>
                    <a:pt x="170" y="188"/>
                  </a:cubicBezTo>
                  <a:cubicBezTo>
                    <a:pt x="180" y="188"/>
                    <a:pt x="188" y="181"/>
                    <a:pt x="189" y="172"/>
                  </a:cubicBezTo>
                  <a:close/>
                  <a:moveTo>
                    <a:pt x="44" y="170"/>
                  </a:moveTo>
                  <a:cubicBezTo>
                    <a:pt x="44" y="177"/>
                    <a:pt x="50" y="183"/>
                    <a:pt x="57" y="183"/>
                  </a:cubicBezTo>
                  <a:cubicBezTo>
                    <a:pt x="82" y="183"/>
                    <a:pt x="82" y="183"/>
                    <a:pt x="82" y="183"/>
                  </a:cubicBezTo>
                  <a:cubicBezTo>
                    <a:pt x="90" y="183"/>
                    <a:pt x="96" y="177"/>
                    <a:pt x="96" y="170"/>
                  </a:cubicBezTo>
                  <a:cubicBezTo>
                    <a:pt x="96" y="162"/>
                    <a:pt x="90" y="156"/>
                    <a:pt x="82" y="156"/>
                  </a:cubicBezTo>
                  <a:cubicBezTo>
                    <a:pt x="57" y="156"/>
                    <a:pt x="57" y="156"/>
                    <a:pt x="57" y="156"/>
                  </a:cubicBezTo>
                  <a:cubicBezTo>
                    <a:pt x="50" y="156"/>
                    <a:pt x="44" y="162"/>
                    <a:pt x="44" y="170"/>
                  </a:cubicBezTo>
                  <a:close/>
                </a:path>
              </a:pathLst>
            </a:custGeom>
            <a:solidFill>
              <a:schemeClr val="bg1"/>
            </a:solidFill>
            <a:ln>
              <a:noFill/>
            </a:ln>
            <a:effectLst/>
          </p:spPr>
          <p:txBody>
            <a:bodyPr vert="horz" wrap="square" lIns="91440" tIns="45720" rIns="91440" bIns="45720" numCol="1" anchor="t" anchorCtr="0" compatLnSpc="1"/>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89" name="矩形 88"/>
            <p:cNvSpPr/>
            <p:nvPr/>
          </p:nvSpPr>
          <p:spPr>
            <a:xfrm>
              <a:off x="6525001" y="4929235"/>
              <a:ext cx="800219" cy="338554"/>
            </a:xfrm>
            <a:prstGeom prst="rect">
              <a:avLst/>
            </a:prstGeom>
          </p:spPr>
          <p:txBody>
            <a:bodyPr wrap="none">
              <a:spAutoFit/>
            </a:bodyPr>
            <a:p>
              <a:pPr lvl="0">
                <a:defRPr sz="1800">
                  <a:solidFill>
                    <a:srgbClr val="000000"/>
                  </a:solidFill>
                  <a:uFillTx/>
                </a:defRPr>
              </a:pPr>
              <a:r>
                <a:rPr lang="zh-CN" altLang="en-US" sz="1600" dirty="0" smtClean="0">
                  <a:solidFill>
                    <a:schemeClr val="bg1"/>
                  </a:solidFill>
                  <a:uFill>
                    <a:solidFill>
                      <a:srgbClr val="3A5063"/>
                    </a:solidFill>
                  </a:uFill>
                  <a:latin typeface="微软雅黑" panose="020B0503020204020204" pitchFamily="34" charset="-122"/>
                  <a:ea typeface="微软雅黑" panose="020B0503020204020204" pitchFamily="34" charset="-122"/>
                  <a:cs typeface="+mn-ea"/>
                  <a:sym typeface="+mn-lt"/>
                </a:rPr>
                <a:t>方法四</a:t>
              </a:r>
              <a:endParaRPr lang="zh-CN" altLang="en-US" sz="1600" dirty="0">
                <a:solidFill>
                  <a:schemeClr val="bg1"/>
                </a:solidFill>
                <a:uFill>
                  <a:solidFill>
                    <a:srgbClr val="3A5063"/>
                  </a:solidFill>
                </a:uFill>
                <a:latin typeface="微软雅黑" panose="020B0503020204020204" pitchFamily="34" charset="-122"/>
                <a:ea typeface="微软雅黑" panose="020B0503020204020204" pitchFamily="34" charset="-122"/>
                <a:cs typeface="+mn-ea"/>
                <a:sym typeface="+mn-lt"/>
              </a:endParaRPr>
            </a:p>
          </p:txBody>
        </p:sp>
      </p:grpSp>
      <p:grpSp>
        <p:nvGrpSpPr>
          <p:cNvPr id="90" name="组合 89"/>
          <p:cNvGrpSpPr/>
          <p:nvPr/>
        </p:nvGrpSpPr>
        <p:grpSpPr>
          <a:xfrm>
            <a:off x="4120979" y="3017711"/>
            <a:ext cx="818428" cy="565449"/>
            <a:chOff x="4120979" y="3017711"/>
            <a:chExt cx="818428" cy="565449"/>
          </a:xfrm>
        </p:grpSpPr>
        <p:sp>
          <p:nvSpPr>
            <p:cNvPr id="91" name="Oval 13"/>
            <p:cNvSpPr>
              <a:spLocks noChangeArrowheads="1"/>
            </p:cNvSpPr>
            <p:nvPr/>
          </p:nvSpPr>
          <p:spPr bwMode="auto">
            <a:xfrm>
              <a:off x="4279333" y="3017711"/>
              <a:ext cx="563949" cy="565449"/>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165100" dist="254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92" name="矩形 91"/>
            <p:cNvSpPr/>
            <p:nvPr/>
          </p:nvSpPr>
          <p:spPr>
            <a:xfrm>
              <a:off x="4120979" y="3127479"/>
              <a:ext cx="818428" cy="400110"/>
            </a:xfrm>
            <a:prstGeom prst="rect">
              <a:avLst/>
            </a:prstGeom>
          </p:spPr>
          <p:txBody>
            <a:bodyPr wrap="square">
              <a:spAutoFit/>
            </a:bodyPr>
            <a:p>
              <a:pPr algn="ctr"/>
              <a:r>
                <a:rPr lang="en-US" altLang="zh-CN" sz="2000" dirty="0" smtClean="0">
                  <a:solidFill>
                    <a:srgbClr val="EA6103"/>
                  </a:solidFill>
                  <a:latin typeface="微软雅黑" panose="020B0503020204020204" pitchFamily="34" charset="-122"/>
                  <a:ea typeface="微软雅黑" panose="020B0503020204020204" pitchFamily="34" charset="-122"/>
                </a:rPr>
                <a:t>01</a:t>
              </a:r>
              <a:endParaRPr lang="zh-CN" altLang="en-US" sz="2000" dirty="0">
                <a:solidFill>
                  <a:srgbClr val="EA6103"/>
                </a:solidFill>
                <a:latin typeface="微软雅黑" panose="020B0503020204020204" pitchFamily="34" charset="-122"/>
                <a:ea typeface="微软雅黑" panose="020B0503020204020204" pitchFamily="34" charset="-122"/>
              </a:endParaRPr>
            </a:p>
          </p:txBody>
        </p:sp>
      </p:grpSp>
      <p:grpSp>
        <p:nvGrpSpPr>
          <p:cNvPr id="93" name="组合 92"/>
          <p:cNvGrpSpPr/>
          <p:nvPr/>
        </p:nvGrpSpPr>
        <p:grpSpPr>
          <a:xfrm>
            <a:off x="6925503" y="3435437"/>
            <a:ext cx="818428" cy="563949"/>
            <a:chOff x="6925503" y="3435437"/>
            <a:chExt cx="818428" cy="563949"/>
          </a:xfrm>
        </p:grpSpPr>
        <p:sp>
          <p:nvSpPr>
            <p:cNvPr id="94" name="Oval 14"/>
            <p:cNvSpPr>
              <a:spLocks noChangeArrowheads="1"/>
            </p:cNvSpPr>
            <p:nvPr/>
          </p:nvSpPr>
          <p:spPr bwMode="auto">
            <a:xfrm>
              <a:off x="7061833" y="3435437"/>
              <a:ext cx="563949" cy="563949"/>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165100" dist="254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95" name="矩形 94"/>
            <p:cNvSpPr/>
            <p:nvPr/>
          </p:nvSpPr>
          <p:spPr>
            <a:xfrm>
              <a:off x="6925503" y="3541844"/>
              <a:ext cx="818428" cy="400110"/>
            </a:xfrm>
            <a:prstGeom prst="rect">
              <a:avLst/>
            </a:prstGeom>
          </p:spPr>
          <p:txBody>
            <a:bodyPr wrap="square">
              <a:spAutoFit/>
            </a:bodyPr>
            <a:p>
              <a:pPr algn="ctr"/>
              <a:r>
                <a:rPr lang="en-US" altLang="zh-CN" sz="2000" dirty="0" smtClean="0">
                  <a:solidFill>
                    <a:srgbClr val="FFAB3F"/>
                  </a:solidFill>
                  <a:latin typeface="微软雅黑" panose="020B0503020204020204" pitchFamily="34" charset="-122"/>
                  <a:ea typeface="微软雅黑" panose="020B0503020204020204" pitchFamily="34" charset="-122"/>
                </a:rPr>
                <a:t>02</a:t>
              </a:r>
              <a:endParaRPr lang="zh-CN" altLang="en-US" sz="2000" dirty="0">
                <a:solidFill>
                  <a:srgbClr val="FFAB3F"/>
                </a:solidFill>
                <a:latin typeface="微软雅黑" panose="020B0503020204020204" pitchFamily="34" charset="-122"/>
                <a:ea typeface="微软雅黑" panose="020B0503020204020204" pitchFamily="34" charset="-122"/>
              </a:endParaRPr>
            </a:p>
          </p:txBody>
        </p:sp>
      </p:grpSp>
      <p:grpSp>
        <p:nvGrpSpPr>
          <p:cNvPr id="96" name="组合 95"/>
          <p:cNvGrpSpPr/>
          <p:nvPr/>
        </p:nvGrpSpPr>
        <p:grpSpPr>
          <a:xfrm>
            <a:off x="5006780" y="5000927"/>
            <a:ext cx="818428" cy="563949"/>
            <a:chOff x="5006780" y="5000927"/>
            <a:chExt cx="818428" cy="563949"/>
          </a:xfrm>
        </p:grpSpPr>
        <p:sp>
          <p:nvSpPr>
            <p:cNvPr id="97" name="Oval 15"/>
            <p:cNvSpPr>
              <a:spLocks noChangeArrowheads="1"/>
            </p:cNvSpPr>
            <p:nvPr/>
          </p:nvSpPr>
          <p:spPr bwMode="auto">
            <a:xfrm>
              <a:off x="5157178" y="5000927"/>
              <a:ext cx="563949" cy="563949"/>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165100" dist="254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98" name="矩形 97"/>
            <p:cNvSpPr/>
            <p:nvPr/>
          </p:nvSpPr>
          <p:spPr>
            <a:xfrm>
              <a:off x="5006780" y="5099041"/>
              <a:ext cx="818428" cy="400110"/>
            </a:xfrm>
            <a:prstGeom prst="rect">
              <a:avLst/>
            </a:prstGeom>
          </p:spPr>
          <p:txBody>
            <a:bodyPr wrap="square">
              <a:spAutoFit/>
            </a:bodyPr>
            <a:p>
              <a:pPr algn="ctr"/>
              <a:r>
                <a:rPr lang="en-US" altLang="zh-CN" sz="2000" dirty="0" smtClean="0">
                  <a:solidFill>
                    <a:srgbClr val="0099A9"/>
                  </a:solidFill>
                  <a:latin typeface="微软雅黑" panose="020B0503020204020204" pitchFamily="34" charset="-122"/>
                  <a:ea typeface="微软雅黑" panose="020B0503020204020204" pitchFamily="34" charset="-122"/>
                </a:rPr>
                <a:t>03</a:t>
              </a:r>
              <a:endParaRPr lang="zh-CN" altLang="en-US" sz="2000" dirty="0">
                <a:solidFill>
                  <a:srgbClr val="0099A9"/>
                </a:solidFill>
                <a:latin typeface="微软雅黑" panose="020B0503020204020204" pitchFamily="34" charset="-122"/>
                <a:ea typeface="微软雅黑" panose="020B0503020204020204" pitchFamily="34" charset="-122"/>
              </a:endParaRPr>
            </a:p>
          </p:txBody>
        </p:sp>
      </p:grpSp>
      <p:grpSp>
        <p:nvGrpSpPr>
          <p:cNvPr id="102" name="组合 101"/>
          <p:cNvGrpSpPr/>
          <p:nvPr/>
        </p:nvGrpSpPr>
        <p:grpSpPr>
          <a:xfrm>
            <a:off x="8096250" y="2854960"/>
            <a:ext cx="2885440" cy="1130363"/>
            <a:chOff x="8548025" y="1401022"/>
            <a:chExt cx="2885440" cy="565246"/>
          </a:xfrm>
        </p:grpSpPr>
        <p:sp>
          <p:nvSpPr>
            <p:cNvPr id="103" name="矩形 102"/>
            <p:cNvSpPr/>
            <p:nvPr/>
          </p:nvSpPr>
          <p:spPr>
            <a:xfrm>
              <a:off x="8548025" y="1766855"/>
              <a:ext cx="2486420" cy="199413"/>
            </a:xfrm>
            <a:prstGeom prst="rect">
              <a:avLst/>
            </a:prstGeom>
          </p:spPr>
          <p:txBody>
            <a:bodyPr wrap="square">
              <a:spAutoFit/>
            </a:bodyPr>
            <a:p>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Segoe UI Semilight" panose="020B0402040204020203" pitchFamily="34" charset="0"/>
                </a:rPr>
                <a:t>信息组合，排列合理</a:t>
              </a: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Segoe UI Semilight" panose="020B0402040204020203" pitchFamily="34" charset="0"/>
              </a:endParaRPr>
            </a:p>
          </p:txBody>
        </p:sp>
        <p:sp>
          <p:nvSpPr>
            <p:cNvPr id="104" name="矩形 103"/>
            <p:cNvSpPr/>
            <p:nvPr/>
          </p:nvSpPr>
          <p:spPr>
            <a:xfrm>
              <a:off x="8548025" y="1401022"/>
              <a:ext cx="2885440" cy="291816"/>
            </a:xfrm>
            <a:prstGeom prst="rect">
              <a:avLst/>
            </a:prstGeom>
          </p:spPr>
          <p:txBody>
            <a:bodyPr wrap="square">
              <a:spAutoFit/>
            </a:bodyPr>
            <a:p>
              <a:r>
                <a:rPr lang="zh-CN" altLang="en-US" sz="3200" b="1" dirty="0">
                  <a:solidFill>
                    <a:schemeClr val="tx1">
                      <a:lumMod val="65000"/>
                      <a:lumOff val="35000"/>
                    </a:schemeClr>
                  </a:solidFill>
                  <a:latin typeface="微软雅黑" panose="020B0503020204020204" pitchFamily="34" charset="-122"/>
                  <a:ea typeface="微软雅黑" panose="020B0503020204020204" pitchFamily="34" charset="-122"/>
                  <a:cs typeface="Segoe UI Semilight" panose="020B0402040204020203" pitchFamily="34" charset="0"/>
                </a:rPr>
                <a:t>处理信息能力</a:t>
              </a:r>
              <a:endParaRPr lang="zh-CN" altLang="en-US" sz="3200" b="1" dirty="0">
                <a:solidFill>
                  <a:schemeClr val="tx1">
                    <a:lumMod val="65000"/>
                    <a:lumOff val="35000"/>
                  </a:schemeClr>
                </a:solidFill>
                <a:latin typeface="微软雅黑" panose="020B0503020204020204" pitchFamily="34" charset="-122"/>
                <a:ea typeface="微软雅黑" panose="020B0503020204020204" pitchFamily="34" charset="-122"/>
                <a:cs typeface="Segoe UI Semilight" panose="020B0402040204020203" pitchFamily="34" charset="0"/>
              </a:endParaRPr>
            </a:p>
          </p:txBody>
        </p:sp>
      </p:grpSp>
      <p:grpSp>
        <p:nvGrpSpPr>
          <p:cNvPr id="105" name="组合 104"/>
          <p:cNvGrpSpPr/>
          <p:nvPr/>
        </p:nvGrpSpPr>
        <p:grpSpPr>
          <a:xfrm>
            <a:off x="1384300" y="2439035"/>
            <a:ext cx="2486660" cy="957688"/>
            <a:chOff x="8548025" y="1386508"/>
            <a:chExt cx="2486420" cy="651723"/>
          </a:xfrm>
        </p:grpSpPr>
        <p:sp>
          <p:nvSpPr>
            <p:cNvPr id="106" name="矩形 105"/>
            <p:cNvSpPr/>
            <p:nvPr/>
          </p:nvSpPr>
          <p:spPr>
            <a:xfrm>
              <a:off x="8548025" y="1766855"/>
              <a:ext cx="2486420" cy="271376"/>
            </a:xfrm>
            <a:prstGeom prst="rect">
              <a:avLst/>
            </a:prstGeom>
          </p:spPr>
          <p:txBody>
            <a:bodyPr wrap="square">
              <a:spAutoFit/>
            </a:bodyPr>
            <a:p>
              <a:pPr algn="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Segoe UI Semilight" panose="020B0402040204020203" pitchFamily="34" charset="0"/>
                </a:rPr>
                <a:t>选词恰当，语体正确</a:t>
              </a: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Segoe UI Semilight" panose="020B0402040204020203" pitchFamily="34" charset="0"/>
              </a:endParaRPr>
            </a:p>
          </p:txBody>
        </p:sp>
        <p:sp>
          <p:nvSpPr>
            <p:cNvPr id="107" name="矩形 106"/>
            <p:cNvSpPr/>
            <p:nvPr/>
          </p:nvSpPr>
          <p:spPr>
            <a:xfrm>
              <a:off x="8949773" y="1386508"/>
              <a:ext cx="2084672" cy="355209"/>
            </a:xfrm>
            <a:prstGeom prst="rect">
              <a:avLst/>
            </a:prstGeom>
          </p:spPr>
          <p:txBody>
            <a:bodyPr wrap="square">
              <a:spAutoFit/>
            </a:bodyPr>
            <a:p>
              <a:pPr algn="r"/>
              <a:r>
                <a:rPr lang="zh-CN" altLang="en-US" sz="2800" b="1" dirty="0">
                  <a:solidFill>
                    <a:schemeClr val="tx1">
                      <a:lumMod val="65000"/>
                      <a:lumOff val="35000"/>
                    </a:schemeClr>
                  </a:solidFill>
                  <a:latin typeface="微软雅黑" panose="020B0503020204020204" pitchFamily="34" charset="-122"/>
                  <a:ea typeface="微软雅黑" panose="020B0503020204020204" pitchFamily="34" charset="-122"/>
                  <a:cs typeface="Segoe UI Semilight" panose="020B0402040204020203" pitchFamily="34" charset="0"/>
                </a:rPr>
                <a:t>语用能力</a:t>
              </a:r>
              <a:endParaRPr lang="zh-CN" altLang="en-US" sz="2800" b="1" dirty="0">
                <a:solidFill>
                  <a:schemeClr val="tx1">
                    <a:lumMod val="65000"/>
                    <a:lumOff val="35000"/>
                  </a:schemeClr>
                </a:solidFill>
                <a:latin typeface="微软雅黑" panose="020B0503020204020204" pitchFamily="34" charset="-122"/>
                <a:ea typeface="微软雅黑" panose="020B0503020204020204" pitchFamily="34" charset="-122"/>
                <a:cs typeface="Segoe UI Semilight" panose="020B0402040204020203" pitchFamily="34" charset="0"/>
              </a:endParaRPr>
            </a:p>
          </p:txBody>
        </p:sp>
      </p:grpSp>
      <p:grpSp>
        <p:nvGrpSpPr>
          <p:cNvPr id="111" name="组合 110"/>
          <p:cNvGrpSpPr/>
          <p:nvPr/>
        </p:nvGrpSpPr>
        <p:grpSpPr>
          <a:xfrm>
            <a:off x="1210310" y="4896485"/>
            <a:ext cx="3535680" cy="1247239"/>
            <a:chOff x="8548025" y="1401022"/>
            <a:chExt cx="2486420" cy="844208"/>
          </a:xfrm>
        </p:grpSpPr>
        <p:sp>
          <p:nvSpPr>
            <p:cNvPr id="112" name="矩形 111"/>
            <p:cNvSpPr/>
            <p:nvPr/>
          </p:nvSpPr>
          <p:spPr>
            <a:xfrm>
              <a:off x="8548025" y="1766855"/>
              <a:ext cx="2486420" cy="478375"/>
            </a:xfrm>
            <a:prstGeom prst="rect">
              <a:avLst/>
            </a:prstGeom>
          </p:spPr>
          <p:txBody>
            <a:bodyPr wrap="square">
              <a:spAutoFit/>
            </a:bodyPr>
            <a:p>
              <a:pPr algn="just"/>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Segoe UI Semilight" panose="020B0402040204020203" pitchFamily="34" charset="0"/>
                </a:rPr>
                <a:t>语法正确，句式灵活，信息内容表达准确、完整，语篇连贯</a:t>
              </a: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Segoe UI Semilight" panose="020B0402040204020203" pitchFamily="34" charset="0"/>
              </a:endParaRPr>
            </a:p>
          </p:txBody>
        </p:sp>
        <p:sp>
          <p:nvSpPr>
            <p:cNvPr id="113" name="矩形 112"/>
            <p:cNvSpPr/>
            <p:nvPr/>
          </p:nvSpPr>
          <p:spPr>
            <a:xfrm>
              <a:off x="8726809" y="1401022"/>
              <a:ext cx="2307636" cy="353301"/>
            </a:xfrm>
            <a:prstGeom prst="rect">
              <a:avLst/>
            </a:prstGeom>
          </p:spPr>
          <p:txBody>
            <a:bodyPr wrap="square">
              <a:spAutoFit/>
            </a:bodyPr>
            <a:p>
              <a:pPr algn="r"/>
              <a:r>
                <a:rPr lang="zh-CN" altLang="en-US" sz="2800" b="1" dirty="0">
                  <a:solidFill>
                    <a:schemeClr val="tx1">
                      <a:lumMod val="65000"/>
                      <a:lumOff val="35000"/>
                    </a:schemeClr>
                  </a:solidFill>
                  <a:latin typeface="微软雅黑" panose="020B0503020204020204" pitchFamily="34" charset="-122"/>
                  <a:ea typeface="微软雅黑" panose="020B0503020204020204" pitchFamily="34" charset="-122"/>
                  <a:cs typeface="Segoe UI Semilight" panose="020B0402040204020203" pitchFamily="34" charset="0"/>
                </a:rPr>
                <a:t>表达能力</a:t>
              </a:r>
              <a:endParaRPr lang="zh-CN" altLang="en-US" sz="2800" b="1" dirty="0">
                <a:solidFill>
                  <a:schemeClr val="tx1">
                    <a:lumMod val="65000"/>
                    <a:lumOff val="35000"/>
                  </a:schemeClr>
                </a:solidFill>
                <a:latin typeface="微软雅黑" panose="020B0503020204020204" pitchFamily="34" charset="-122"/>
                <a:ea typeface="微软雅黑" panose="020B0503020204020204" pitchFamily="34" charset="-122"/>
                <a:cs typeface="Segoe UI Semilight" panose="020B0402040204020203" pitchFamily="34" charset="0"/>
              </a:endParaRPr>
            </a:p>
          </p:txBody>
        </p:sp>
      </p:grpSp>
      <p:grpSp>
        <p:nvGrpSpPr>
          <p:cNvPr id="4" name="组合 3"/>
          <p:cNvGrpSpPr/>
          <p:nvPr/>
        </p:nvGrpSpPr>
        <p:grpSpPr>
          <a:xfrm>
            <a:off x="6085843" y="139666"/>
            <a:ext cx="6081798" cy="843072"/>
            <a:chOff x="1387894" y="-773953"/>
            <a:chExt cx="2956947" cy="2602111"/>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387894" y="-773953"/>
              <a:ext cx="2956947" cy="2602111"/>
            </a:xfrm>
            <a:prstGeom prst="rect">
              <a:avLst/>
            </a:prstGeom>
          </p:spPr>
        </p:pic>
        <p:sp>
          <p:nvSpPr>
            <p:cNvPr id="6" name="TextBox 50"/>
            <p:cNvSpPr txBox="1"/>
            <p:nvPr/>
          </p:nvSpPr>
          <p:spPr>
            <a:xfrm flipH="1">
              <a:off x="1803051" y="-112975"/>
              <a:ext cx="2321610" cy="1497367"/>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a:defRPr/>
              </a:pPr>
              <a:r>
                <a:rPr lang="zh-CN" altLang="en-US" sz="3200" kern="1200" noProof="0" dirty="0">
                  <a:ln>
                    <a:noFill/>
                  </a:ln>
                  <a:solidFill>
                    <a:schemeClr val="tx1"/>
                  </a:solidFill>
                  <a:effectLst>
                    <a:outerShdw blurRad="38100" dist="38100" dir="2700000" algn="tl">
                      <a:srgbClr val="000000">
                        <a:alpha val="43137"/>
                      </a:srgbClr>
                    </a:outerShdw>
                  </a:effectLst>
                  <a:uLnTx/>
                  <a:uFillTx/>
                  <a:latin typeface="宋体" panose="02010600030101010101" pitchFamily="2" charset="-122"/>
                  <a:ea typeface="宋体" panose="02010600030101010101" pitchFamily="2" charset="-122"/>
                  <a:cs typeface="华文细黑" panose="02010600040101010101" pitchFamily="2" charset="-122"/>
                  <a:sym typeface="+mn-ea"/>
                </a:rPr>
                <a:t>写作测试的考查的能力</a:t>
              </a:r>
              <a:endParaRPr lang="zh-CN" altLang="en-US" sz="3200" kern="1200" noProof="0" dirty="0">
                <a:ln>
                  <a:noFill/>
                </a:ln>
                <a:solidFill>
                  <a:schemeClr val="tx1"/>
                </a:solidFill>
                <a:effectLst>
                  <a:outerShdw blurRad="38100" dist="38100" dir="2700000" algn="tl">
                    <a:srgbClr val="000000">
                      <a:alpha val="43137"/>
                    </a:srgbClr>
                  </a:outerShdw>
                </a:effectLst>
                <a:uLnTx/>
                <a:uFillTx/>
                <a:latin typeface="宋体" panose="02010600030101010101" pitchFamily="2" charset="-122"/>
                <a:ea typeface="宋体" panose="02010600030101010101" pitchFamily="2" charset="-122"/>
                <a:cs typeface="华文细黑" panose="02010600040101010101" pitchFamily="2" charset="-122"/>
                <a:sym typeface="+mn-ea"/>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ppt_w</p:attrName>
                                        </p:attrNameLst>
                                      </p:cBhvr>
                                      <p:tavLst>
                                        <p:tav tm="0">
                                          <p:val>
                                            <p:strVal val="4*#ppt_w"/>
                                          </p:val>
                                        </p:tav>
                                        <p:tav tm="100000">
                                          <p:val>
                                            <p:strVal val="#ppt_w"/>
                                          </p:val>
                                        </p:tav>
                                      </p:tavLst>
                                    </p:anim>
                                    <p:anim calcmode="lin" valueType="num">
                                      <p:cBhvr>
                                        <p:cTn id="8" dur="750" fill="hold"/>
                                        <p:tgtEl>
                                          <p:spTgt spid="4"/>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 y="136620"/>
            <a:ext cx="12234118" cy="6102666"/>
          </a:xfrm>
          <a:prstGeom prst="rect">
            <a:avLst/>
          </a:prstGeom>
        </p:spPr>
      </p:pic>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170082"/>
            <a:ext cx="12349503" cy="2687833"/>
          </a:xfrm>
          <a:prstGeom prst="rect">
            <a:avLst/>
          </a:prstGeom>
        </p:spPr>
      </p:pic>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50139" y="766992"/>
            <a:ext cx="2672936" cy="711001"/>
          </a:xfrm>
          <a:prstGeom prst="rect">
            <a:avLst/>
          </a:prstGeom>
        </p:spPr>
      </p:pic>
      <p:pic>
        <p:nvPicPr>
          <p:cNvPr id="16" name="图片 15"/>
          <p:cNvPicPr>
            <a:picLocks noChangeAspect="1"/>
          </p:cNvPicPr>
          <p:nvPr/>
        </p:nvPicPr>
        <p:blipFill rotWithShape="1">
          <a:blip r:embed="rId4">
            <a:extLst>
              <a:ext uri="{28A0092B-C50C-407E-A947-70E740481C1C}">
                <a14:useLocalDpi xmlns:a14="http://schemas.microsoft.com/office/drawing/2010/main" val="0"/>
              </a:ext>
            </a:extLst>
          </a:blip>
          <a:srcRect l="88804" t="29775" b="24296"/>
          <a:stretch>
            <a:fillRect/>
          </a:stretch>
        </p:blipFill>
        <p:spPr>
          <a:xfrm>
            <a:off x="9386277" y="2524071"/>
            <a:ext cx="906561" cy="1465731"/>
          </a:xfrm>
          <a:prstGeom prst="rect">
            <a:avLst/>
          </a:prstGeom>
        </p:spPr>
      </p:pic>
      <p:pic>
        <p:nvPicPr>
          <p:cNvPr id="17" name="图片 16"/>
          <p:cNvPicPr>
            <a:picLocks noChangeAspect="1"/>
          </p:cNvPicPr>
          <p:nvPr/>
        </p:nvPicPr>
        <p:blipFill rotWithShape="1">
          <a:blip r:embed="rId4">
            <a:extLst>
              <a:ext uri="{28A0092B-C50C-407E-A947-70E740481C1C}">
                <a14:useLocalDpi xmlns:a14="http://schemas.microsoft.com/office/drawing/2010/main" val="0"/>
              </a:ext>
            </a:extLst>
          </a:blip>
          <a:srcRect l="88804" t="29775" b="24296"/>
          <a:stretch>
            <a:fillRect/>
          </a:stretch>
        </p:blipFill>
        <p:spPr>
          <a:xfrm rot="20225294">
            <a:off x="7376304" y="1776609"/>
            <a:ext cx="906561" cy="1465731"/>
          </a:xfrm>
          <a:prstGeom prst="rect">
            <a:avLst/>
          </a:prstGeom>
        </p:spPr>
      </p:pic>
      <p:pic>
        <p:nvPicPr>
          <p:cNvPr id="18" name="图片 17"/>
          <p:cNvPicPr>
            <a:picLocks noChangeAspect="1"/>
          </p:cNvPicPr>
          <p:nvPr/>
        </p:nvPicPr>
        <p:blipFill rotWithShape="1">
          <a:blip r:embed="rId4">
            <a:extLst>
              <a:ext uri="{28A0092B-C50C-407E-A947-70E740481C1C}">
                <a14:useLocalDpi xmlns:a14="http://schemas.microsoft.com/office/drawing/2010/main" val="0"/>
              </a:ext>
            </a:extLst>
          </a:blip>
          <a:srcRect l="88804" t="29775" b="24296"/>
          <a:stretch>
            <a:fillRect/>
          </a:stretch>
        </p:blipFill>
        <p:spPr>
          <a:xfrm rot="820726">
            <a:off x="7502954" y="2547217"/>
            <a:ext cx="906561" cy="1465731"/>
          </a:xfrm>
          <a:prstGeom prst="rect">
            <a:avLst/>
          </a:prstGeom>
        </p:spPr>
      </p:pic>
      <p:pic>
        <p:nvPicPr>
          <p:cNvPr id="19" name="图片 18"/>
          <p:cNvPicPr>
            <a:picLocks noChangeAspect="1"/>
          </p:cNvPicPr>
          <p:nvPr/>
        </p:nvPicPr>
        <p:blipFill rotWithShape="1">
          <a:blip r:embed="rId4">
            <a:extLst>
              <a:ext uri="{28A0092B-C50C-407E-A947-70E740481C1C}">
                <a14:useLocalDpi xmlns:a14="http://schemas.microsoft.com/office/drawing/2010/main" val="0"/>
              </a:ext>
            </a:extLst>
          </a:blip>
          <a:srcRect t="19240" r="86092"/>
          <a:stretch>
            <a:fillRect/>
          </a:stretch>
        </p:blipFill>
        <p:spPr>
          <a:xfrm rot="21071679">
            <a:off x="2026164" y="1839982"/>
            <a:ext cx="963004" cy="2203831"/>
          </a:xfrm>
          <a:prstGeom prst="rect">
            <a:avLst/>
          </a:prstGeom>
        </p:spPr>
      </p:pic>
      <p:grpSp>
        <p:nvGrpSpPr>
          <p:cNvPr id="2" name="组合 1"/>
          <p:cNvGrpSpPr/>
          <p:nvPr/>
        </p:nvGrpSpPr>
        <p:grpSpPr>
          <a:xfrm>
            <a:off x="2203379" y="1857035"/>
            <a:ext cx="2078521" cy="1999413"/>
            <a:chOff x="2203379" y="1857035"/>
            <a:chExt cx="2078521" cy="1999413"/>
          </a:xfrm>
        </p:grpSpPr>
        <p:pic>
          <p:nvPicPr>
            <p:cNvPr id="13" name="图片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03379" y="2027350"/>
              <a:ext cx="2078521" cy="1829098"/>
            </a:xfrm>
            <a:prstGeom prst="rect">
              <a:avLst/>
            </a:prstGeom>
          </p:spPr>
        </p:pic>
        <p:sp>
          <p:nvSpPr>
            <p:cNvPr id="22" name="文本框 21"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2796233" y="1857035"/>
              <a:ext cx="1024890" cy="1599565"/>
            </a:xfrm>
            <a:prstGeom prst="rect">
              <a:avLst/>
            </a:prstGeom>
            <a:noFill/>
          </p:spPr>
          <p:txBody>
            <a:bodyPr wrap="none" rtlCol="0">
              <a:spAutoFit/>
            </a:bodyPr>
            <a:lstStyle/>
            <a:p>
              <a:pPr defTabSz="1218565">
                <a:defRPr/>
              </a:pPr>
              <a:r>
                <a:rPr lang="zh-CN" altLang="en-US" sz="3200" b="1" kern="0" dirty="0">
                  <a:solidFill>
                    <a:schemeClr val="tx1">
                      <a:lumMod val="85000"/>
                      <a:lumOff val="15000"/>
                    </a:schemeClr>
                  </a:solidFill>
                  <a:latin typeface="幼圆" panose="02010509060101010101" pitchFamily="49" charset="-122"/>
                  <a:ea typeface="幼圆" panose="02010509060101010101" pitchFamily="49" charset="-122"/>
                </a:rPr>
                <a:t>  </a:t>
              </a:r>
              <a:endParaRPr lang="en-US" altLang="zh-CN" sz="3200" b="1" kern="0" dirty="0">
                <a:solidFill>
                  <a:schemeClr val="tx1">
                    <a:lumMod val="85000"/>
                    <a:lumOff val="15000"/>
                  </a:schemeClr>
                </a:solidFill>
                <a:latin typeface="幼圆" panose="02010509060101010101" pitchFamily="49" charset="-122"/>
                <a:ea typeface="幼圆" panose="02010509060101010101" pitchFamily="49" charset="-122"/>
              </a:endParaRPr>
            </a:p>
            <a:p>
              <a:r>
                <a:rPr lang="zh-CN" altLang="en-US" sz="6600" b="1" dirty="0">
                  <a:solidFill>
                    <a:srgbClr val="FDFDFD"/>
                  </a:solidFill>
                  <a:latin typeface="幼圆" panose="02010509060101010101" pitchFamily="49" charset="-122"/>
                  <a:ea typeface="幼圆" panose="02010509060101010101" pitchFamily="49" charset="-122"/>
                  <a:cs typeface="Kartika" panose="02020503030404060203" pitchFamily="18" charset="0"/>
                </a:rPr>
                <a:t>书</a:t>
              </a:r>
              <a:endParaRPr lang="zh-CN" altLang="en-US" sz="6600" b="1" dirty="0">
                <a:solidFill>
                  <a:srgbClr val="FDFDFD"/>
                </a:solidFill>
                <a:latin typeface="幼圆" panose="02010509060101010101" pitchFamily="49" charset="-122"/>
                <a:ea typeface="幼圆" panose="02010509060101010101" pitchFamily="49" charset="-122"/>
                <a:cs typeface="Kartika" panose="02020503030404060203" pitchFamily="18" charset="0"/>
              </a:endParaRPr>
            </a:p>
          </p:txBody>
        </p:sp>
      </p:grpSp>
      <p:grpSp>
        <p:nvGrpSpPr>
          <p:cNvPr id="3" name="组合 2"/>
          <p:cNvGrpSpPr/>
          <p:nvPr/>
        </p:nvGrpSpPr>
        <p:grpSpPr>
          <a:xfrm>
            <a:off x="4056162" y="1879499"/>
            <a:ext cx="2153928" cy="1982126"/>
            <a:chOff x="4056162" y="1879499"/>
            <a:chExt cx="2153928" cy="1982126"/>
          </a:xfrm>
        </p:grpSpPr>
        <p:pic>
          <p:nvPicPr>
            <p:cNvPr id="7" name="图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56162" y="2022172"/>
              <a:ext cx="2153928" cy="1839453"/>
            </a:xfrm>
            <a:prstGeom prst="rect">
              <a:avLst/>
            </a:prstGeom>
          </p:spPr>
        </p:pic>
        <p:sp>
          <p:nvSpPr>
            <p:cNvPr id="24" name="文本框 23"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4644403" y="1879499"/>
              <a:ext cx="1024890" cy="1599565"/>
            </a:xfrm>
            <a:prstGeom prst="rect">
              <a:avLst/>
            </a:prstGeom>
            <a:noFill/>
          </p:spPr>
          <p:txBody>
            <a:bodyPr wrap="none" rtlCol="0">
              <a:spAutoFit/>
            </a:bodyPr>
            <a:lstStyle/>
            <a:p>
              <a:pPr defTabSz="1218565">
                <a:defRPr/>
              </a:pPr>
              <a:r>
                <a:rPr lang="zh-CN" altLang="en-US" sz="3200" b="1" kern="0" dirty="0">
                  <a:solidFill>
                    <a:schemeClr val="tx1">
                      <a:lumMod val="85000"/>
                      <a:lumOff val="15000"/>
                    </a:schemeClr>
                  </a:solidFill>
                  <a:latin typeface="幼圆" panose="02010509060101010101" pitchFamily="49" charset="-122"/>
                  <a:ea typeface="幼圆" panose="02010509060101010101" pitchFamily="49" charset="-122"/>
                </a:rPr>
                <a:t>  </a:t>
              </a:r>
              <a:endParaRPr lang="en-US" altLang="zh-CN" sz="3200" b="1" kern="0" dirty="0">
                <a:solidFill>
                  <a:schemeClr val="tx1">
                    <a:lumMod val="85000"/>
                    <a:lumOff val="15000"/>
                  </a:schemeClr>
                </a:solidFill>
                <a:latin typeface="幼圆" panose="02010509060101010101" pitchFamily="49" charset="-122"/>
                <a:ea typeface="幼圆" panose="02010509060101010101" pitchFamily="49" charset="-122"/>
              </a:endParaRPr>
            </a:p>
            <a:p>
              <a:r>
                <a:rPr lang="zh-CN" altLang="en-US" sz="6600" b="1" dirty="0">
                  <a:solidFill>
                    <a:srgbClr val="FDFDFD"/>
                  </a:solidFill>
                  <a:latin typeface="幼圆" panose="02010509060101010101" pitchFamily="49" charset="-122"/>
                  <a:ea typeface="幼圆" panose="02010509060101010101" pitchFamily="49" charset="-122"/>
                  <a:cs typeface="Kartika" panose="02020503030404060203" pitchFamily="18" charset="0"/>
                </a:rPr>
                <a:t>面</a:t>
              </a:r>
              <a:endParaRPr lang="zh-CN" altLang="en-US" sz="6600" b="1" dirty="0">
                <a:solidFill>
                  <a:srgbClr val="FDFDFD"/>
                </a:solidFill>
                <a:latin typeface="幼圆" panose="02010509060101010101" pitchFamily="49" charset="-122"/>
                <a:ea typeface="幼圆" panose="02010509060101010101" pitchFamily="49" charset="-122"/>
                <a:cs typeface="Kartika" panose="02020503030404060203" pitchFamily="18" charset="0"/>
              </a:endParaRPr>
            </a:p>
          </p:txBody>
        </p:sp>
      </p:grpSp>
      <p:grpSp>
        <p:nvGrpSpPr>
          <p:cNvPr id="4" name="组合 3"/>
          <p:cNvGrpSpPr/>
          <p:nvPr/>
        </p:nvGrpSpPr>
        <p:grpSpPr>
          <a:xfrm>
            <a:off x="5933303" y="1808616"/>
            <a:ext cx="2078521" cy="1999056"/>
            <a:chOff x="5933303" y="1808616"/>
            <a:chExt cx="2078521" cy="1999056"/>
          </a:xfrm>
        </p:grpSpPr>
        <p:pic>
          <p:nvPicPr>
            <p:cNvPr id="15" name="图片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33303" y="1978574"/>
              <a:ext cx="2078521" cy="1829098"/>
            </a:xfrm>
            <a:prstGeom prst="rect">
              <a:avLst/>
            </a:prstGeom>
          </p:spPr>
        </p:pic>
        <p:sp>
          <p:nvSpPr>
            <p:cNvPr id="25" name="文本框 24"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6518131" y="1808616"/>
              <a:ext cx="1024890" cy="1599565"/>
            </a:xfrm>
            <a:prstGeom prst="rect">
              <a:avLst/>
            </a:prstGeom>
            <a:noFill/>
          </p:spPr>
          <p:txBody>
            <a:bodyPr wrap="none" rtlCol="0">
              <a:spAutoFit/>
            </a:bodyPr>
            <a:lstStyle/>
            <a:p>
              <a:pPr defTabSz="1218565">
                <a:defRPr/>
              </a:pPr>
              <a:r>
                <a:rPr lang="zh-CN" altLang="en-US" sz="3200" b="1" kern="0" dirty="0">
                  <a:solidFill>
                    <a:schemeClr val="tx1">
                      <a:lumMod val="85000"/>
                      <a:lumOff val="15000"/>
                    </a:schemeClr>
                  </a:solidFill>
                  <a:latin typeface="幼圆" panose="02010509060101010101" pitchFamily="49" charset="-122"/>
                  <a:ea typeface="幼圆" panose="02010509060101010101" pitchFamily="49" charset="-122"/>
                </a:rPr>
                <a:t>  </a:t>
              </a:r>
              <a:endParaRPr lang="en-US" altLang="zh-CN" sz="3200" b="1" kern="0" dirty="0">
                <a:solidFill>
                  <a:schemeClr val="tx1">
                    <a:lumMod val="85000"/>
                    <a:lumOff val="15000"/>
                  </a:schemeClr>
                </a:solidFill>
                <a:latin typeface="幼圆" panose="02010509060101010101" pitchFamily="49" charset="-122"/>
                <a:ea typeface="幼圆" panose="02010509060101010101" pitchFamily="49" charset="-122"/>
              </a:endParaRPr>
            </a:p>
            <a:p>
              <a:r>
                <a:rPr lang="zh-CN" altLang="en-US" sz="6600" b="1" dirty="0">
                  <a:solidFill>
                    <a:srgbClr val="FDFDFD"/>
                  </a:solidFill>
                  <a:latin typeface="幼圆" panose="02010509060101010101" pitchFamily="49" charset="-122"/>
                  <a:ea typeface="幼圆" panose="02010509060101010101" pitchFamily="49" charset="-122"/>
                  <a:cs typeface="Kartika" panose="02020503030404060203" pitchFamily="18" charset="0"/>
                </a:rPr>
                <a:t>表</a:t>
              </a:r>
              <a:endParaRPr lang="zh-CN" altLang="en-US" sz="6600" b="1" dirty="0">
                <a:solidFill>
                  <a:srgbClr val="FDFDFD"/>
                </a:solidFill>
                <a:latin typeface="幼圆" panose="02010509060101010101" pitchFamily="49" charset="-122"/>
                <a:ea typeface="幼圆" panose="02010509060101010101" pitchFamily="49" charset="-122"/>
                <a:cs typeface="Kartika" panose="02020503030404060203" pitchFamily="18" charset="0"/>
              </a:endParaRPr>
            </a:p>
          </p:txBody>
        </p:sp>
      </p:grpSp>
      <p:grpSp>
        <p:nvGrpSpPr>
          <p:cNvPr id="5" name="组合 4"/>
          <p:cNvGrpSpPr/>
          <p:nvPr/>
        </p:nvGrpSpPr>
        <p:grpSpPr>
          <a:xfrm>
            <a:off x="7918467" y="1856680"/>
            <a:ext cx="2140845" cy="2072148"/>
            <a:chOff x="7918467" y="1856680"/>
            <a:chExt cx="2140845" cy="2072148"/>
          </a:xfrm>
        </p:grpSpPr>
        <p:pic>
          <p:nvPicPr>
            <p:cNvPr id="12" name="图片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18467" y="1954968"/>
              <a:ext cx="2140845" cy="1973860"/>
            </a:xfrm>
            <a:prstGeom prst="rect">
              <a:avLst/>
            </a:prstGeom>
          </p:spPr>
        </p:pic>
        <p:sp>
          <p:nvSpPr>
            <p:cNvPr id="26" name="文本框 25"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8468800" y="1856680"/>
              <a:ext cx="1024890" cy="1599565"/>
            </a:xfrm>
            <a:prstGeom prst="rect">
              <a:avLst/>
            </a:prstGeom>
            <a:noFill/>
          </p:spPr>
          <p:txBody>
            <a:bodyPr wrap="none" rtlCol="0">
              <a:spAutoFit/>
            </a:bodyPr>
            <a:lstStyle/>
            <a:p>
              <a:pPr defTabSz="1218565">
                <a:defRPr/>
              </a:pPr>
              <a:r>
                <a:rPr lang="zh-CN" altLang="en-US" sz="3200" b="1" kern="0" dirty="0">
                  <a:solidFill>
                    <a:schemeClr val="tx1">
                      <a:lumMod val="85000"/>
                      <a:lumOff val="15000"/>
                    </a:schemeClr>
                  </a:solidFill>
                  <a:latin typeface="幼圆" panose="02010509060101010101" pitchFamily="49" charset="-122"/>
                  <a:ea typeface="幼圆" panose="02010509060101010101" pitchFamily="49" charset="-122"/>
                </a:rPr>
                <a:t>  </a:t>
              </a:r>
              <a:endParaRPr lang="en-US" altLang="zh-CN" sz="3200" b="1" kern="0" dirty="0">
                <a:solidFill>
                  <a:schemeClr val="tx1">
                    <a:lumMod val="85000"/>
                    <a:lumOff val="15000"/>
                  </a:schemeClr>
                </a:solidFill>
                <a:latin typeface="幼圆" panose="02010509060101010101" pitchFamily="49" charset="-122"/>
                <a:ea typeface="幼圆" panose="02010509060101010101" pitchFamily="49" charset="-122"/>
              </a:endParaRPr>
            </a:p>
            <a:p>
              <a:r>
                <a:rPr lang="zh-CN" altLang="en-US" sz="6600" b="1" dirty="0">
                  <a:solidFill>
                    <a:srgbClr val="FDFDFD"/>
                  </a:solidFill>
                  <a:latin typeface="幼圆" panose="02010509060101010101" pitchFamily="49" charset="-122"/>
                  <a:ea typeface="幼圆" panose="02010509060101010101" pitchFamily="49" charset="-122"/>
                  <a:cs typeface="Kartika" panose="02020503030404060203" pitchFamily="18" charset="0"/>
                </a:rPr>
                <a:t>达</a:t>
              </a:r>
              <a:endParaRPr lang="zh-CN" altLang="en-US" sz="6600" b="1" dirty="0">
                <a:solidFill>
                  <a:srgbClr val="FDFDFD"/>
                </a:solidFill>
                <a:latin typeface="幼圆" panose="02010509060101010101" pitchFamily="49" charset="-122"/>
                <a:ea typeface="幼圆" panose="02010509060101010101" pitchFamily="49" charset="-122"/>
                <a:cs typeface="Kartika" panose="02020503030404060203" pitchFamily="18" charset="0"/>
              </a:endParaRPr>
            </a:p>
          </p:txBody>
        </p:sp>
      </p:grpSp>
      <p:pic>
        <p:nvPicPr>
          <p:cNvPr id="23" name="图片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909" y="2732323"/>
            <a:ext cx="2672936" cy="711001"/>
          </a:xfrm>
          <a:prstGeom prst="rect">
            <a:avLst/>
          </a:prstGeom>
        </p:spPr>
      </p:pic>
      <p:sp>
        <p:nvSpPr>
          <p:cNvPr id="622" name="TextBox 7"/>
          <p:cNvSpPr>
            <a:spLocks noChangeArrowheads="1"/>
          </p:cNvSpPr>
          <p:nvPr/>
        </p:nvSpPr>
        <p:spPr bwMode="auto">
          <a:xfrm>
            <a:off x="1408430" y="886460"/>
            <a:ext cx="9005570" cy="922020"/>
          </a:xfrm>
          <a:prstGeom prst="rect">
            <a:avLst/>
          </a:prstGeom>
          <a:noFill/>
          <a:ln>
            <a:noFill/>
          </a:ln>
        </p:spPr>
        <p:txBody>
          <a:bodyPr wrap="square">
            <a:spAutoFit/>
          </a:bodyPr>
          <a:lstStyle/>
          <a:p>
            <a:pPr algn="ctr" defTabSz="912495">
              <a:lnSpc>
                <a:spcPct val="120000"/>
              </a:lnSpc>
              <a:defRPr/>
            </a:pPr>
            <a:r>
              <a:rPr lang="zh-CN" altLang="en-US" sz="4500" b="1" dirty="0">
                <a:solidFill>
                  <a:srgbClr val="48B718"/>
                </a:solidFill>
                <a:latin typeface="幼圆" panose="02010509060101010101" pitchFamily="49" charset="-122"/>
                <a:ea typeface="幼圆" panose="02010509060101010101" pitchFamily="49" charset="-122"/>
                <a:sym typeface="+mn-ea"/>
              </a:rPr>
              <a:t>临门一脚</a:t>
            </a:r>
            <a:r>
              <a:rPr lang="en-US" altLang="zh-CN" sz="4500" b="1" dirty="0">
                <a:solidFill>
                  <a:srgbClr val="48B718"/>
                </a:solidFill>
                <a:latin typeface="幼圆" panose="02010509060101010101" pitchFamily="49" charset="-122"/>
                <a:ea typeface="幼圆" panose="02010509060101010101" pitchFamily="49" charset="-122"/>
                <a:sym typeface="+mn-ea"/>
              </a:rPr>
              <a:t>——</a:t>
            </a:r>
            <a:r>
              <a:rPr lang="zh-CN" altLang="zh-CN" sz="4000" dirty="0">
                <a:solidFill>
                  <a:srgbClr val="FF0000"/>
                </a:solidFill>
                <a:effectLst/>
                <a:latin typeface="微软雅黑" panose="020B0503020204020204" pitchFamily="34" charset="-122"/>
                <a:ea typeface="微软雅黑" panose="020B0503020204020204" pitchFamily="34" charset="-122"/>
                <a:sym typeface="微软雅黑" panose="020B0503020204020204" pitchFamily="34" charset="-122"/>
              </a:rPr>
              <a:t>             </a:t>
            </a:r>
            <a:endParaRPr lang="zh-CN" altLang="en-US" sz="3200" b="1" dirty="0">
              <a:solidFill>
                <a:srgbClr val="48B718"/>
              </a:solidFill>
              <a:effectLst/>
              <a:latin typeface="幼圆" panose="02010509060101010101" pitchFamily="49" charset="-122"/>
              <a:ea typeface="幼圆" panose="02010509060101010101" pitchFamily="49" charset="-122"/>
              <a:sym typeface="微软雅黑" panose="020B0503020204020204" pitchFamily="34" charset="-122"/>
            </a:endParaRPr>
          </a:p>
        </p:txBody>
      </p:sp>
      <p:sp>
        <p:nvSpPr>
          <p:cNvPr id="11" name="副标题 10"/>
          <p:cNvSpPr>
            <a:spLocks noGrp="1"/>
          </p:cNvSpPr>
          <p:nvPr>
            <p:ph type="subTitle" idx="1"/>
            <p:custDataLst>
              <p:tags r:id="rId8"/>
            </p:custDataLst>
          </p:nvPr>
        </p:nvSpPr>
        <p:spPr>
          <a:xfrm>
            <a:off x="1408350" y="4953590"/>
            <a:ext cx="9799200" cy="1472400"/>
          </a:xfrm>
        </p:spPr>
        <p:txBody>
          <a:bodyPr>
            <a:normAutofit/>
          </a:bodyPr>
          <a:lstStyle/>
          <a:p>
            <a:pPr algn="l"/>
            <a:r>
              <a:rPr lang="en-US" altLang="zh-CN" sz="3200" dirty="0"/>
              <a:t>                             </a:t>
            </a:r>
            <a:endParaRPr lang="en-US" altLang="zh-CN" sz="3200" dirty="0"/>
          </a:p>
          <a:p>
            <a:pPr algn="l"/>
            <a:r>
              <a:rPr lang="en-US" altLang="zh-CN" sz="3200" dirty="0"/>
              <a:t>                                       </a:t>
            </a:r>
            <a:r>
              <a:rPr lang="zh-CN" altLang="en-US" sz="3200" b="1" dirty="0"/>
              <a:t>王海波</a:t>
            </a:r>
            <a:r>
              <a:rPr lang="en-US" altLang="zh-CN" sz="3200" dirty="0"/>
              <a:t>     </a:t>
            </a:r>
            <a:endParaRPr lang="en-US" altLang="zh-CN" sz="3200" dirty="0"/>
          </a:p>
        </p:txBody>
      </p:sp>
      <p:sp>
        <p:nvSpPr>
          <p:cNvPr id="6" name="TextBox 7"/>
          <p:cNvSpPr>
            <a:spLocks noChangeArrowheads="1"/>
          </p:cNvSpPr>
          <p:nvPr/>
        </p:nvSpPr>
        <p:spPr bwMode="auto">
          <a:xfrm>
            <a:off x="1529080" y="3630930"/>
            <a:ext cx="9005570" cy="922020"/>
          </a:xfrm>
          <a:prstGeom prst="rect">
            <a:avLst/>
          </a:prstGeom>
          <a:noFill/>
          <a:ln>
            <a:noFill/>
          </a:ln>
        </p:spPr>
        <p:txBody>
          <a:bodyPr wrap="square">
            <a:spAutoFit/>
          </a:bodyPr>
          <a:lstStyle/>
          <a:p>
            <a:pPr algn="ctr" defTabSz="912495">
              <a:lnSpc>
                <a:spcPct val="120000"/>
              </a:lnSpc>
              <a:defRPr/>
            </a:pPr>
            <a:r>
              <a:rPr lang="zh-CN" altLang="en-US" sz="4500" b="1" dirty="0">
                <a:solidFill>
                  <a:srgbClr val="48B718"/>
                </a:solidFill>
                <a:latin typeface="幼圆" panose="02010509060101010101" pitchFamily="49" charset="-122"/>
                <a:ea typeface="幼圆" panose="02010509060101010101" pitchFamily="49" charset="-122"/>
                <a:sym typeface="+mn-ea"/>
              </a:rPr>
              <a:t>如何如祝融一般软着陆？</a:t>
            </a:r>
            <a:r>
              <a:rPr lang="zh-CN" altLang="zh-CN" sz="4000">
                <a:solidFill>
                  <a:srgbClr val="FF0000"/>
                </a:solidFill>
                <a:effectLst/>
                <a:latin typeface="微软雅黑" panose="020B0503020204020204" pitchFamily="34" charset="-122"/>
                <a:ea typeface="微软雅黑" panose="020B0503020204020204" pitchFamily="34" charset="-122"/>
                <a:sym typeface="微软雅黑" panose="020B0503020204020204" pitchFamily="34" charset="-122"/>
              </a:rPr>
              <a:t>             </a:t>
            </a:r>
            <a:endParaRPr lang="zh-CN" altLang="en-US" sz="3200" b="1" dirty="0">
              <a:solidFill>
                <a:srgbClr val="48B718"/>
              </a:solidFill>
              <a:effectLst/>
              <a:latin typeface="幼圆" panose="02010509060101010101" pitchFamily="49" charset="-122"/>
              <a:ea typeface="幼圆" panose="02010509060101010101" pitchFamily="49" charset="-122"/>
              <a:sym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outVertical)">
                                      <p:cBhvr>
                                        <p:cTn id="11" dur="750"/>
                                        <p:tgtEl>
                                          <p:spTgt spid="8"/>
                                        </p:tgtEl>
                                      </p:cBhvr>
                                    </p:animEffect>
                                  </p:childTnLst>
                                </p:cTn>
                              </p:par>
                            </p:childTnLst>
                          </p:cTn>
                        </p:par>
                        <p:par>
                          <p:cTn id="12" fill="hold">
                            <p:stCondLst>
                              <p:cond delay="1500"/>
                            </p:stCondLst>
                            <p:childTnLst>
                              <p:par>
                                <p:cTn id="13" presetID="23" presetClass="entr" presetSubtype="32"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750" fill="hold"/>
                                        <p:tgtEl>
                                          <p:spTgt spid="2"/>
                                        </p:tgtEl>
                                        <p:attrNameLst>
                                          <p:attrName>ppt_w</p:attrName>
                                        </p:attrNameLst>
                                      </p:cBhvr>
                                      <p:tavLst>
                                        <p:tav tm="0">
                                          <p:val>
                                            <p:strVal val="4*#ppt_w"/>
                                          </p:val>
                                        </p:tav>
                                        <p:tav tm="100000">
                                          <p:val>
                                            <p:strVal val="#ppt_w"/>
                                          </p:val>
                                        </p:tav>
                                      </p:tavLst>
                                    </p:anim>
                                    <p:anim calcmode="lin" valueType="num">
                                      <p:cBhvr>
                                        <p:cTn id="16" dur="750" fill="hold"/>
                                        <p:tgtEl>
                                          <p:spTgt spid="2"/>
                                        </p:tgtEl>
                                        <p:attrNameLst>
                                          <p:attrName>ppt_h</p:attrName>
                                        </p:attrNameLst>
                                      </p:cBhvr>
                                      <p:tavLst>
                                        <p:tav tm="0">
                                          <p:val>
                                            <p:strVal val="4*#ppt_h"/>
                                          </p:val>
                                        </p:tav>
                                        <p:tav tm="100000">
                                          <p:val>
                                            <p:strVal val="#ppt_h"/>
                                          </p:val>
                                        </p:tav>
                                      </p:tavLst>
                                    </p:anim>
                                  </p:childTnLst>
                                </p:cTn>
                              </p:par>
                              <p:par>
                                <p:cTn id="17" presetID="23" presetClass="entr" presetSubtype="32" fill="hold" nodeType="withEffect">
                                  <p:stCondLst>
                                    <p:cond delay="250"/>
                                  </p:stCondLst>
                                  <p:childTnLst>
                                    <p:set>
                                      <p:cBhvr>
                                        <p:cTn id="18" dur="1" fill="hold">
                                          <p:stCondLst>
                                            <p:cond delay="0"/>
                                          </p:stCondLst>
                                        </p:cTn>
                                        <p:tgtEl>
                                          <p:spTgt spid="3"/>
                                        </p:tgtEl>
                                        <p:attrNameLst>
                                          <p:attrName>style.visibility</p:attrName>
                                        </p:attrNameLst>
                                      </p:cBhvr>
                                      <p:to>
                                        <p:strVal val="visible"/>
                                      </p:to>
                                    </p:set>
                                    <p:anim calcmode="lin" valueType="num">
                                      <p:cBhvr>
                                        <p:cTn id="19" dur="750" fill="hold"/>
                                        <p:tgtEl>
                                          <p:spTgt spid="3"/>
                                        </p:tgtEl>
                                        <p:attrNameLst>
                                          <p:attrName>ppt_w</p:attrName>
                                        </p:attrNameLst>
                                      </p:cBhvr>
                                      <p:tavLst>
                                        <p:tav tm="0">
                                          <p:val>
                                            <p:strVal val="4*#ppt_w"/>
                                          </p:val>
                                        </p:tav>
                                        <p:tav tm="100000">
                                          <p:val>
                                            <p:strVal val="#ppt_w"/>
                                          </p:val>
                                        </p:tav>
                                      </p:tavLst>
                                    </p:anim>
                                    <p:anim calcmode="lin" valueType="num">
                                      <p:cBhvr>
                                        <p:cTn id="20" dur="750" fill="hold"/>
                                        <p:tgtEl>
                                          <p:spTgt spid="3"/>
                                        </p:tgtEl>
                                        <p:attrNameLst>
                                          <p:attrName>ppt_h</p:attrName>
                                        </p:attrNameLst>
                                      </p:cBhvr>
                                      <p:tavLst>
                                        <p:tav tm="0">
                                          <p:val>
                                            <p:strVal val="4*#ppt_h"/>
                                          </p:val>
                                        </p:tav>
                                        <p:tav tm="100000">
                                          <p:val>
                                            <p:strVal val="#ppt_h"/>
                                          </p:val>
                                        </p:tav>
                                      </p:tavLst>
                                    </p:anim>
                                  </p:childTnLst>
                                </p:cTn>
                              </p:par>
                              <p:par>
                                <p:cTn id="21" presetID="23" presetClass="entr" presetSubtype="32" fill="hold" nodeType="withEffect">
                                  <p:stCondLst>
                                    <p:cond delay="500"/>
                                  </p:stCondLst>
                                  <p:childTnLst>
                                    <p:set>
                                      <p:cBhvr>
                                        <p:cTn id="22" dur="1" fill="hold">
                                          <p:stCondLst>
                                            <p:cond delay="0"/>
                                          </p:stCondLst>
                                        </p:cTn>
                                        <p:tgtEl>
                                          <p:spTgt spid="4"/>
                                        </p:tgtEl>
                                        <p:attrNameLst>
                                          <p:attrName>style.visibility</p:attrName>
                                        </p:attrNameLst>
                                      </p:cBhvr>
                                      <p:to>
                                        <p:strVal val="visible"/>
                                      </p:to>
                                    </p:set>
                                    <p:anim calcmode="lin" valueType="num">
                                      <p:cBhvr>
                                        <p:cTn id="23" dur="750" fill="hold"/>
                                        <p:tgtEl>
                                          <p:spTgt spid="4"/>
                                        </p:tgtEl>
                                        <p:attrNameLst>
                                          <p:attrName>ppt_w</p:attrName>
                                        </p:attrNameLst>
                                      </p:cBhvr>
                                      <p:tavLst>
                                        <p:tav tm="0">
                                          <p:val>
                                            <p:strVal val="4*#ppt_w"/>
                                          </p:val>
                                        </p:tav>
                                        <p:tav tm="100000">
                                          <p:val>
                                            <p:strVal val="#ppt_w"/>
                                          </p:val>
                                        </p:tav>
                                      </p:tavLst>
                                    </p:anim>
                                    <p:anim calcmode="lin" valueType="num">
                                      <p:cBhvr>
                                        <p:cTn id="24" dur="750" fill="hold"/>
                                        <p:tgtEl>
                                          <p:spTgt spid="4"/>
                                        </p:tgtEl>
                                        <p:attrNameLst>
                                          <p:attrName>ppt_h</p:attrName>
                                        </p:attrNameLst>
                                      </p:cBhvr>
                                      <p:tavLst>
                                        <p:tav tm="0">
                                          <p:val>
                                            <p:strVal val="4*#ppt_h"/>
                                          </p:val>
                                        </p:tav>
                                        <p:tav tm="100000">
                                          <p:val>
                                            <p:strVal val="#ppt_h"/>
                                          </p:val>
                                        </p:tav>
                                      </p:tavLst>
                                    </p:anim>
                                  </p:childTnLst>
                                </p:cTn>
                              </p:par>
                              <p:par>
                                <p:cTn id="25" presetID="23" presetClass="entr" presetSubtype="32" fill="hold" nodeType="withEffect">
                                  <p:stCondLst>
                                    <p:cond delay="750"/>
                                  </p:stCondLst>
                                  <p:childTnLst>
                                    <p:set>
                                      <p:cBhvr>
                                        <p:cTn id="26" dur="1" fill="hold">
                                          <p:stCondLst>
                                            <p:cond delay="0"/>
                                          </p:stCondLst>
                                        </p:cTn>
                                        <p:tgtEl>
                                          <p:spTgt spid="5"/>
                                        </p:tgtEl>
                                        <p:attrNameLst>
                                          <p:attrName>style.visibility</p:attrName>
                                        </p:attrNameLst>
                                      </p:cBhvr>
                                      <p:to>
                                        <p:strVal val="visible"/>
                                      </p:to>
                                    </p:set>
                                    <p:anim calcmode="lin" valueType="num">
                                      <p:cBhvr>
                                        <p:cTn id="27" dur="750" fill="hold"/>
                                        <p:tgtEl>
                                          <p:spTgt spid="5"/>
                                        </p:tgtEl>
                                        <p:attrNameLst>
                                          <p:attrName>ppt_w</p:attrName>
                                        </p:attrNameLst>
                                      </p:cBhvr>
                                      <p:tavLst>
                                        <p:tav tm="0">
                                          <p:val>
                                            <p:strVal val="4*#ppt_w"/>
                                          </p:val>
                                        </p:tav>
                                        <p:tav tm="100000">
                                          <p:val>
                                            <p:strVal val="#ppt_w"/>
                                          </p:val>
                                        </p:tav>
                                      </p:tavLst>
                                    </p:anim>
                                    <p:anim calcmode="lin" valueType="num">
                                      <p:cBhvr>
                                        <p:cTn id="28" dur="750" fill="hold"/>
                                        <p:tgtEl>
                                          <p:spTgt spid="5"/>
                                        </p:tgtEl>
                                        <p:attrNameLst>
                                          <p:attrName>ppt_h</p:attrName>
                                        </p:attrNameLst>
                                      </p:cBhvr>
                                      <p:tavLst>
                                        <p:tav tm="0">
                                          <p:val>
                                            <p:strVal val="4*#ppt_h"/>
                                          </p:val>
                                        </p:tav>
                                        <p:tav tm="100000">
                                          <p:val>
                                            <p:strVal val="#ppt_h"/>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622"/>
                                        </p:tgtEl>
                                        <p:attrNameLst>
                                          <p:attrName>style.visibility</p:attrName>
                                        </p:attrNameLst>
                                      </p:cBhvr>
                                      <p:to>
                                        <p:strVal val="visible"/>
                                      </p:to>
                                    </p:set>
                                    <p:anim calcmode="lin" valueType="num">
                                      <p:cBhvr additive="base">
                                        <p:cTn id="32" dur="500" fill="hold"/>
                                        <p:tgtEl>
                                          <p:spTgt spid="622"/>
                                        </p:tgtEl>
                                        <p:attrNameLst>
                                          <p:attrName>ppt_x</p:attrName>
                                        </p:attrNameLst>
                                      </p:cBhvr>
                                      <p:tavLst>
                                        <p:tav tm="0">
                                          <p:val>
                                            <p:strVal val="#ppt_x"/>
                                          </p:val>
                                        </p:tav>
                                        <p:tav tm="100000">
                                          <p:val>
                                            <p:strVal val="#ppt_x"/>
                                          </p:val>
                                        </p:tav>
                                      </p:tavLst>
                                    </p:anim>
                                    <p:anim calcmode="lin" valueType="num">
                                      <p:cBhvr additive="base">
                                        <p:cTn id="33" dur="500" fill="hold"/>
                                        <p:tgtEl>
                                          <p:spTgt spid="622"/>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1" presetClass="entr" presetSubtype="0" fill="hold" grpId="0" nodeType="afterEffect">
                                  <p:stCondLst>
                                    <p:cond delay="0"/>
                                  </p:stCondLst>
                                  <p:childTnLst>
                                    <p:set>
                                      <p:cBhvr>
                                        <p:cTn id="3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1">
                                            <p:txEl>
                                              <p:pRg st="1" end="1"/>
                                            </p:txEl>
                                          </p:spTgt>
                                        </p:tgtEl>
                                        <p:attrNameLst>
                                          <p:attrName>style.visibility</p:attrName>
                                        </p:attrNameLst>
                                      </p:cBhvr>
                                      <p:to>
                                        <p:strVal val="visible"/>
                                      </p:to>
                                    </p:set>
                                  </p:childTnLst>
                                </p:cTn>
                              </p:par>
                            </p:childTnLst>
                          </p:cTn>
                        </p:par>
                        <p:par>
                          <p:cTn id="41" fill="hold">
                            <p:stCondLst>
                              <p:cond delay="0"/>
                            </p:stCondLst>
                            <p:childTnLst>
                              <p:par>
                                <p:cTn id="42" presetID="26" presetClass="emph" presetSubtype="0" fill="hold" nodeType="afterEffect">
                                  <p:stCondLst>
                                    <p:cond delay="0"/>
                                  </p:stCondLst>
                                  <p:childTnLst>
                                    <p:animEffect transition="out" filter="fade">
                                      <p:cBhvr>
                                        <p:cTn id="43" dur="500" tmFilter="0, 0; .2, .5; .8, .5; 1, 0"/>
                                        <p:tgtEl>
                                          <p:spTgt spid="2"/>
                                        </p:tgtEl>
                                      </p:cBhvr>
                                    </p:animEffect>
                                    <p:animScale>
                                      <p:cBhvr>
                                        <p:cTn id="44" dur="250" autoRev="1" fill="hold"/>
                                        <p:tgtEl>
                                          <p:spTgt spid="2"/>
                                        </p:tgtEl>
                                      </p:cBhvr>
                                      <p:by x="105000" y="105000"/>
                                    </p:animScale>
                                  </p:childTnLst>
                                </p:cTn>
                              </p:par>
                              <p:par>
                                <p:cTn id="45" presetID="26" presetClass="emph" presetSubtype="0" fill="hold" nodeType="withEffect">
                                  <p:stCondLst>
                                    <p:cond delay="250"/>
                                  </p:stCondLst>
                                  <p:childTnLst>
                                    <p:animEffect transition="out" filter="fade">
                                      <p:cBhvr>
                                        <p:cTn id="46" dur="500" tmFilter="0, 0; .2, .5; .8, .5; 1, 0"/>
                                        <p:tgtEl>
                                          <p:spTgt spid="3"/>
                                        </p:tgtEl>
                                      </p:cBhvr>
                                    </p:animEffect>
                                    <p:animScale>
                                      <p:cBhvr>
                                        <p:cTn id="47" dur="250" autoRev="1" fill="hold"/>
                                        <p:tgtEl>
                                          <p:spTgt spid="3"/>
                                        </p:tgtEl>
                                      </p:cBhvr>
                                      <p:by x="105000" y="105000"/>
                                    </p:animScale>
                                  </p:childTnLst>
                                </p:cTn>
                              </p:par>
                              <p:par>
                                <p:cTn id="48" presetID="26" presetClass="emph" presetSubtype="0" fill="hold" nodeType="withEffect">
                                  <p:stCondLst>
                                    <p:cond delay="500"/>
                                  </p:stCondLst>
                                  <p:childTnLst>
                                    <p:animEffect transition="out" filter="fade">
                                      <p:cBhvr>
                                        <p:cTn id="49" dur="500" tmFilter="0, 0; .2, .5; .8, .5; 1, 0"/>
                                        <p:tgtEl>
                                          <p:spTgt spid="4"/>
                                        </p:tgtEl>
                                      </p:cBhvr>
                                    </p:animEffect>
                                    <p:animScale>
                                      <p:cBhvr>
                                        <p:cTn id="50" dur="250" autoRev="1" fill="hold"/>
                                        <p:tgtEl>
                                          <p:spTgt spid="4"/>
                                        </p:tgtEl>
                                      </p:cBhvr>
                                      <p:by x="105000" y="105000"/>
                                    </p:animScale>
                                  </p:childTnLst>
                                </p:cTn>
                              </p:par>
                              <p:par>
                                <p:cTn id="51" presetID="26" presetClass="emph" presetSubtype="0" fill="hold" nodeType="withEffect">
                                  <p:stCondLst>
                                    <p:cond delay="750"/>
                                  </p:stCondLst>
                                  <p:childTnLst>
                                    <p:animEffect transition="out" filter="fade">
                                      <p:cBhvr>
                                        <p:cTn id="52" dur="500" tmFilter="0, 0; .2, .5; .8, .5; 1, 0"/>
                                        <p:tgtEl>
                                          <p:spTgt spid="5"/>
                                        </p:tgtEl>
                                      </p:cBhvr>
                                    </p:animEffect>
                                    <p:animScale>
                                      <p:cBhvr>
                                        <p:cTn id="53" dur="250" autoRev="1" fill="hold"/>
                                        <p:tgtEl>
                                          <p:spTgt spid="5"/>
                                        </p:tgtEl>
                                      </p:cBhvr>
                                      <p:by x="105000" y="105000"/>
                                    </p:animScale>
                                  </p:childTnLst>
                                </p:cTn>
                              </p:par>
                            </p:childTnLst>
                          </p:cTn>
                        </p:par>
                        <p:par>
                          <p:cTn id="54" fill="hold">
                            <p:stCondLst>
                              <p:cond delay="500"/>
                            </p:stCondLst>
                            <p:childTnLst>
                              <p:par>
                                <p:cTn id="55" presetID="42" presetClass="entr" presetSubtype="0"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1000"/>
                                        <p:tgtEl>
                                          <p:spTgt spid="10"/>
                                        </p:tgtEl>
                                      </p:cBhvr>
                                    </p:animEffect>
                                    <p:anim calcmode="lin" valueType="num">
                                      <p:cBhvr>
                                        <p:cTn id="58" dur="1000" fill="hold"/>
                                        <p:tgtEl>
                                          <p:spTgt spid="10"/>
                                        </p:tgtEl>
                                        <p:attrNameLst>
                                          <p:attrName>ppt_x</p:attrName>
                                        </p:attrNameLst>
                                      </p:cBhvr>
                                      <p:tavLst>
                                        <p:tav tm="0">
                                          <p:val>
                                            <p:strVal val="#ppt_x"/>
                                          </p:val>
                                        </p:tav>
                                        <p:tav tm="100000">
                                          <p:val>
                                            <p:strVal val="#ppt_x"/>
                                          </p:val>
                                        </p:tav>
                                      </p:tavLst>
                                    </p:anim>
                                    <p:anim calcmode="lin" valueType="num">
                                      <p:cBhvr>
                                        <p:cTn id="59" dur="1000" fill="hold"/>
                                        <p:tgtEl>
                                          <p:spTgt spid="10"/>
                                        </p:tgtEl>
                                        <p:attrNameLst>
                                          <p:attrName>ppt_y</p:attrName>
                                        </p:attrNameLst>
                                      </p:cBhvr>
                                      <p:tavLst>
                                        <p:tav tm="0">
                                          <p:val>
                                            <p:strVal val="#ppt_y+.1"/>
                                          </p:val>
                                        </p:tav>
                                        <p:tav tm="100000">
                                          <p:val>
                                            <p:strVal val="#ppt_y"/>
                                          </p:val>
                                        </p:tav>
                                      </p:tavLst>
                                    </p:anim>
                                  </p:childTnLst>
                                </p:cTn>
                              </p:par>
                            </p:childTnLst>
                          </p:cTn>
                        </p:par>
                        <p:par>
                          <p:cTn id="60" fill="hold">
                            <p:stCondLst>
                              <p:cond delay="1500"/>
                            </p:stCondLst>
                            <p:childTnLst>
                              <p:par>
                                <p:cTn id="61" presetID="42" presetClass="entr" presetSubtype="0" fill="hold" nodeType="after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fade">
                                      <p:cBhvr>
                                        <p:cTn id="63" dur="1000"/>
                                        <p:tgtEl>
                                          <p:spTgt spid="23"/>
                                        </p:tgtEl>
                                      </p:cBhvr>
                                    </p:animEffect>
                                    <p:anim calcmode="lin" valueType="num">
                                      <p:cBhvr>
                                        <p:cTn id="64" dur="1000" fill="hold"/>
                                        <p:tgtEl>
                                          <p:spTgt spid="23"/>
                                        </p:tgtEl>
                                        <p:attrNameLst>
                                          <p:attrName>ppt_x</p:attrName>
                                        </p:attrNameLst>
                                      </p:cBhvr>
                                      <p:tavLst>
                                        <p:tav tm="0">
                                          <p:val>
                                            <p:strVal val="#ppt_x"/>
                                          </p:val>
                                        </p:tav>
                                        <p:tav tm="100000">
                                          <p:val>
                                            <p:strVal val="#ppt_x"/>
                                          </p:val>
                                        </p:tav>
                                      </p:tavLst>
                                    </p:anim>
                                    <p:anim calcmode="lin" valueType="num">
                                      <p:cBhvr>
                                        <p:cTn id="65" dur="1000" fill="hold"/>
                                        <p:tgtEl>
                                          <p:spTgt spid="23"/>
                                        </p:tgtEl>
                                        <p:attrNameLst>
                                          <p:attrName>ppt_y</p:attrName>
                                        </p:attrNameLst>
                                      </p:cBhvr>
                                      <p:tavLst>
                                        <p:tav tm="0">
                                          <p:val>
                                            <p:strVal val="#ppt_y+.1"/>
                                          </p:val>
                                        </p:tav>
                                        <p:tav tm="100000">
                                          <p:val>
                                            <p:strVal val="#ppt_y"/>
                                          </p:val>
                                        </p:tav>
                                      </p:tavLst>
                                    </p:anim>
                                  </p:childTnLst>
                                </p:cTn>
                              </p:par>
                            </p:childTnLst>
                          </p:cTn>
                        </p:par>
                        <p:par>
                          <p:cTn id="66" fill="hold">
                            <p:stCondLst>
                              <p:cond delay="2500"/>
                            </p:stCondLst>
                            <p:childTnLst>
                              <p:par>
                                <p:cTn id="67" presetID="9" presetClass="entr" presetSubtype="0" fill="hold" nodeType="after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dissolve">
                                      <p:cBhvr>
                                        <p:cTn id="69" dur="500"/>
                                        <p:tgtEl>
                                          <p:spTgt spid="19"/>
                                        </p:tgtEl>
                                      </p:cBhvr>
                                    </p:animEffect>
                                  </p:childTnLst>
                                </p:cTn>
                              </p:par>
                              <p:par>
                                <p:cTn id="70" presetID="9" presetClass="entr" presetSubtype="0" fill="hold" nodeType="with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dissolve">
                                      <p:cBhvr>
                                        <p:cTn id="72" dur="500"/>
                                        <p:tgtEl>
                                          <p:spTgt spid="17"/>
                                        </p:tgtEl>
                                      </p:cBhvr>
                                    </p:animEffect>
                                  </p:childTnLst>
                                </p:cTn>
                              </p:par>
                              <p:par>
                                <p:cTn id="73" presetID="9" presetClass="entr" presetSubtype="0" fill="hold" nodeType="with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dissolve">
                                      <p:cBhvr>
                                        <p:cTn id="75" dur="500"/>
                                        <p:tgtEl>
                                          <p:spTgt spid="18"/>
                                        </p:tgtEl>
                                      </p:cBhvr>
                                    </p:animEffect>
                                  </p:childTnLst>
                                </p:cTn>
                              </p:par>
                              <p:par>
                                <p:cTn id="76" presetID="9" presetClass="entr" presetSubtype="0" fill="hold" nodeType="with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dissolve">
                                      <p:cBhvr>
                                        <p:cTn id="78" dur="500"/>
                                        <p:tgtEl>
                                          <p:spTgt spid="16"/>
                                        </p:tgtEl>
                                      </p:cBhvr>
                                    </p:animEffect>
                                  </p:childTnLst>
                                </p:cTn>
                              </p:par>
                            </p:childTnLst>
                          </p:cTn>
                        </p:par>
                        <p:par>
                          <p:cTn id="79" fill="hold">
                            <p:stCondLst>
                              <p:cond delay="3000"/>
                            </p:stCondLst>
                            <p:childTnLst>
                              <p:par>
                                <p:cTn id="80" presetID="2" presetClass="entr" presetSubtype="4" fill="hold" grpId="0" nodeType="afterEffect">
                                  <p:stCondLst>
                                    <p:cond delay="0"/>
                                  </p:stCondLst>
                                  <p:childTnLst>
                                    <p:set>
                                      <p:cBhvr>
                                        <p:cTn id="81" dur="1" fill="hold">
                                          <p:stCondLst>
                                            <p:cond delay="0"/>
                                          </p:stCondLst>
                                        </p:cTn>
                                        <p:tgtEl>
                                          <p:spTgt spid="6"/>
                                        </p:tgtEl>
                                        <p:attrNameLst>
                                          <p:attrName>style.visibility</p:attrName>
                                        </p:attrNameLst>
                                      </p:cBhvr>
                                      <p:to>
                                        <p:strVal val="visible"/>
                                      </p:to>
                                    </p:set>
                                    <p:anim calcmode="lin" valueType="num">
                                      <p:cBhvr additive="base">
                                        <p:cTn id="82" dur="500" fill="hold"/>
                                        <p:tgtEl>
                                          <p:spTgt spid="6"/>
                                        </p:tgtEl>
                                        <p:attrNameLst>
                                          <p:attrName>ppt_x</p:attrName>
                                        </p:attrNameLst>
                                      </p:cBhvr>
                                      <p:tavLst>
                                        <p:tav tm="0">
                                          <p:val>
                                            <p:strVal val="#ppt_x"/>
                                          </p:val>
                                        </p:tav>
                                        <p:tav tm="100000">
                                          <p:val>
                                            <p:strVal val="#ppt_x"/>
                                          </p:val>
                                        </p:tav>
                                      </p:tavLst>
                                    </p:anim>
                                    <p:anim calcmode="lin" valueType="num">
                                      <p:cBhvr additive="base">
                                        <p:cTn id="8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2" grpId="0"/>
      <p:bldP spid="11" grpId="0" build="p"/>
      <p:bldP spid="11" grpId="1" build="p"/>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8" name="组合 37"/>
          <p:cNvGrpSpPr/>
          <p:nvPr/>
        </p:nvGrpSpPr>
        <p:grpSpPr>
          <a:xfrm>
            <a:off x="1624843" y="2597123"/>
            <a:ext cx="9280624" cy="2399710"/>
            <a:chOff x="1260022" y="2163164"/>
            <a:chExt cx="6960165" cy="1748634"/>
          </a:xfrm>
          <a:noFill/>
          <a:effectLst>
            <a:outerShdw blurRad="76200" dist="38100" dir="5400000" algn="t" rotWithShape="0">
              <a:prstClr val="black">
                <a:alpha val="28000"/>
              </a:prstClr>
            </a:outerShdw>
          </a:effectLst>
        </p:grpSpPr>
        <p:sp>
          <p:nvSpPr>
            <p:cNvPr id="39" name="Arc 54"/>
            <p:cNvSpPr/>
            <p:nvPr/>
          </p:nvSpPr>
          <p:spPr bwMode="auto">
            <a:xfrm>
              <a:off x="4740104" y="2171757"/>
              <a:ext cx="1740042" cy="1740041"/>
            </a:xfrm>
            <a:prstGeom prst="arc">
              <a:avLst>
                <a:gd name="adj1" fmla="val 21449734"/>
                <a:gd name="adj2" fmla="val 10900343"/>
              </a:avLst>
            </a:prstGeom>
            <a:grpFill/>
            <a:ln w="127000" cap="rnd">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txBody>
            <a:bodyPr anchor="ctr"/>
            <a:p>
              <a:pPr algn="ctr" hangingPunct="0">
                <a:defRPr/>
              </a:pPr>
              <a:endParaRPr lang="en-US">
                <a:solidFill>
                  <a:srgbClr val="00B485"/>
                </a:solidFill>
                <a:latin typeface="微软雅黑" panose="020B0503020204020204" pitchFamily="34" charset="-122"/>
                <a:ea typeface="微软雅黑" panose="020B0503020204020204" pitchFamily="34" charset="-122"/>
              </a:endParaRPr>
            </a:p>
          </p:txBody>
        </p:sp>
        <p:sp>
          <p:nvSpPr>
            <p:cNvPr id="40" name="Arc 42"/>
            <p:cNvSpPr/>
            <p:nvPr/>
          </p:nvSpPr>
          <p:spPr bwMode="auto">
            <a:xfrm>
              <a:off x="1260022" y="2171757"/>
              <a:ext cx="1740042" cy="1740041"/>
            </a:xfrm>
            <a:prstGeom prst="arc">
              <a:avLst>
                <a:gd name="adj1" fmla="val 21449734"/>
                <a:gd name="adj2" fmla="val 10900343"/>
              </a:avLst>
            </a:prstGeom>
            <a:grpFill/>
            <a:ln w="127000" cap="rnd">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txBody>
            <a:bodyPr anchor="ctr"/>
            <a:p>
              <a:pPr algn="ctr" hangingPunct="0">
                <a:defRPr/>
              </a:pPr>
              <a:endParaRPr lang="en-US">
                <a:solidFill>
                  <a:srgbClr val="00B485"/>
                </a:solidFill>
                <a:latin typeface="微软雅黑" panose="020B0503020204020204" pitchFamily="34" charset="-122"/>
                <a:ea typeface="微软雅黑" panose="020B0503020204020204" pitchFamily="34" charset="-122"/>
              </a:endParaRPr>
            </a:p>
          </p:txBody>
        </p:sp>
        <p:sp>
          <p:nvSpPr>
            <p:cNvPr id="41" name="Arc 40"/>
            <p:cNvSpPr/>
            <p:nvPr/>
          </p:nvSpPr>
          <p:spPr bwMode="auto">
            <a:xfrm rot="10800000">
              <a:off x="3000064" y="2163164"/>
              <a:ext cx="1740041" cy="1740041"/>
            </a:xfrm>
            <a:prstGeom prst="arc">
              <a:avLst>
                <a:gd name="adj1" fmla="val 21449734"/>
                <a:gd name="adj2" fmla="val 10900343"/>
              </a:avLst>
            </a:prstGeom>
            <a:grpFill/>
            <a:ln w="127000" cap="rnd">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txBody>
            <a:bodyPr anchor="ctr"/>
            <a:p>
              <a:pPr algn="ctr" hangingPunct="0">
                <a:defRPr/>
              </a:pPr>
              <a:endParaRPr lang="en-US">
                <a:solidFill>
                  <a:srgbClr val="00B485"/>
                </a:solidFill>
                <a:latin typeface="微软雅黑" panose="020B0503020204020204" pitchFamily="34" charset="-122"/>
                <a:ea typeface="微软雅黑" panose="020B0503020204020204" pitchFamily="34" charset="-122"/>
              </a:endParaRPr>
            </a:p>
          </p:txBody>
        </p:sp>
        <p:sp>
          <p:nvSpPr>
            <p:cNvPr id="42" name="Arc 52"/>
            <p:cNvSpPr/>
            <p:nvPr/>
          </p:nvSpPr>
          <p:spPr bwMode="auto">
            <a:xfrm rot="10800000">
              <a:off x="6480146" y="2163164"/>
              <a:ext cx="1740041" cy="1740041"/>
            </a:xfrm>
            <a:prstGeom prst="arc">
              <a:avLst>
                <a:gd name="adj1" fmla="val 21449734"/>
                <a:gd name="adj2" fmla="val 10900343"/>
              </a:avLst>
            </a:prstGeom>
            <a:grpFill/>
            <a:ln w="127000" cap="rnd">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txBody>
            <a:bodyPr anchor="ctr"/>
            <a:p>
              <a:pPr algn="ctr" hangingPunct="0">
                <a:defRPr/>
              </a:pPr>
              <a:endParaRPr lang="en-US">
                <a:solidFill>
                  <a:srgbClr val="00B485"/>
                </a:solidFill>
                <a:latin typeface="微软雅黑" panose="020B0503020204020204" pitchFamily="34" charset="-122"/>
                <a:ea typeface="微软雅黑" panose="020B0503020204020204" pitchFamily="34" charset="-122"/>
              </a:endParaRPr>
            </a:p>
          </p:txBody>
        </p:sp>
      </p:grpSp>
      <p:grpSp>
        <p:nvGrpSpPr>
          <p:cNvPr id="43" name="组合 42"/>
          <p:cNvGrpSpPr/>
          <p:nvPr/>
        </p:nvGrpSpPr>
        <p:grpSpPr>
          <a:xfrm>
            <a:off x="1689100" y="1646555"/>
            <a:ext cx="2256154" cy="1188237"/>
            <a:chOff x="6084168" y="1180092"/>
            <a:chExt cx="1692042" cy="538208"/>
          </a:xfrm>
        </p:grpSpPr>
        <p:sp>
          <p:nvSpPr>
            <p:cNvPr id="44" name="TextBox 43"/>
            <p:cNvSpPr txBox="1"/>
            <p:nvPr/>
          </p:nvSpPr>
          <p:spPr>
            <a:xfrm>
              <a:off x="6084168" y="1514664"/>
              <a:ext cx="1669538" cy="203636"/>
            </a:xfrm>
            <a:prstGeom prst="rect">
              <a:avLst/>
            </a:prstGeom>
            <a:noFill/>
          </p:spPr>
          <p:txBody>
            <a:bodyPr wrap="square" lIns="91431" tIns="45715" rIns="91431" bIns="45715" rtlCol="0">
              <a:spAutoFit/>
            </a:bodyPr>
            <a:p>
              <a:pPr>
                <a:lnSpc>
                  <a:spcPct val="13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词汇和语法知识等</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5" name="TextBox 44"/>
            <p:cNvSpPr txBox="1"/>
            <p:nvPr/>
          </p:nvSpPr>
          <p:spPr>
            <a:xfrm>
              <a:off x="6161793" y="1180092"/>
              <a:ext cx="1614417" cy="334503"/>
            </a:xfrm>
            <a:prstGeom prst="rect">
              <a:avLst/>
            </a:prstGeom>
            <a:noFill/>
          </p:spPr>
          <p:txBody>
            <a:bodyPr wrap="square" lIns="91431" tIns="0" rIns="91431" bIns="0" rtlCol="0" anchor="t">
              <a:spAutoFit/>
            </a:bodyPr>
            <a:p>
              <a:pPr>
                <a:lnSpc>
                  <a:spcPct val="150000"/>
                </a:lnSpc>
              </a:pPr>
              <a:r>
                <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语言知识</a:t>
              </a:r>
              <a:endPar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p:txBody>
        </p:sp>
      </p:grpSp>
      <p:grpSp>
        <p:nvGrpSpPr>
          <p:cNvPr id="46" name="组合 45"/>
          <p:cNvGrpSpPr/>
          <p:nvPr/>
        </p:nvGrpSpPr>
        <p:grpSpPr>
          <a:xfrm>
            <a:off x="4020185" y="4942205"/>
            <a:ext cx="2747010" cy="1145207"/>
            <a:chOff x="6084168" y="1248186"/>
            <a:chExt cx="2060167" cy="438777"/>
          </a:xfrm>
        </p:grpSpPr>
        <p:sp>
          <p:nvSpPr>
            <p:cNvPr id="47" name="TextBox 46"/>
            <p:cNvSpPr txBox="1"/>
            <p:nvPr/>
          </p:nvSpPr>
          <p:spPr>
            <a:xfrm>
              <a:off x="6084168" y="1514710"/>
              <a:ext cx="2060167" cy="172253"/>
            </a:xfrm>
            <a:prstGeom prst="rect">
              <a:avLst/>
            </a:prstGeom>
            <a:noFill/>
          </p:spPr>
          <p:txBody>
            <a:bodyPr wrap="square" lIns="91431" tIns="45715" rIns="91431" bIns="45715" rtlCol="0">
              <a:spAutoFit/>
            </a:bodyPr>
            <a:p>
              <a:pPr>
                <a:lnSpc>
                  <a:spcPct val="130000"/>
                </a:lnSpc>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用语得当，语体准确</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8" name="TextBox 47"/>
            <p:cNvSpPr txBox="1"/>
            <p:nvPr/>
          </p:nvSpPr>
          <p:spPr>
            <a:xfrm>
              <a:off x="6419433" y="1248186"/>
              <a:ext cx="1556793" cy="282952"/>
            </a:xfrm>
            <a:prstGeom prst="rect">
              <a:avLst/>
            </a:prstGeom>
            <a:noFill/>
          </p:spPr>
          <p:txBody>
            <a:bodyPr wrap="square" lIns="91431" tIns="0" rIns="91431" bIns="0" rtlCol="0" anchor="t">
              <a:spAutoFit/>
            </a:bodyPr>
            <a:p>
              <a:pPr>
                <a:lnSpc>
                  <a:spcPct val="150000"/>
                </a:lnSpc>
              </a:pPr>
              <a:r>
                <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语用知识</a:t>
              </a:r>
              <a:endPar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p:txBody>
        </p:sp>
      </p:grpSp>
      <p:grpSp>
        <p:nvGrpSpPr>
          <p:cNvPr id="49" name="组合 48"/>
          <p:cNvGrpSpPr/>
          <p:nvPr/>
        </p:nvGrpSpPr>
        <p:grpSpPr>
          <a:xfrm>
            <a:off x="6497320" y="1701800"/>
            <a:ext cx="2565400" cy="1242061"/>
            <a:chOff x="6258468" y="1205116"/>
            <a:chExt cx="1923965" cy="1142757"/>
          </a:xfrm>
        </p:grpSpPr>
        <p:sp>
          <p:nvSpPr>
            <p:cNvPr id="50" name="TextBox 49"/>
            <p:cNvSpPr txBox="1"/>
            <p:nvPr/>
          </p:nvSpPr>
          <p:spPr>
            <a:xfrm>
              <a:off x="6258468" y="1934237"/>
              <a:ext cx="1923965" cy="413636"/>
            </a:xfrm>
            <a:prstGeom prst="rect">
              <a:avLst/>
            </a:prstGeom>
            <a:noFill/>
          </p:spPr>
          <p:txBody>
            <a:bodyPr wrap="square" lIns="91431" tIns="45715" rIns="91431" bIns="45715" rtlCol="0">
              <a:spAutoFit/>
            </a:bodyPr>
            <a:p>
              <a:pPr>
                <a:lnSpc>
                  <a:spcPct val="13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审题、构思和布局等</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1" name="TextBox 50"/>
            <p:cNvSpPr txBox="1"/>
            <p:nvPr/>
          </p:nvSpPr>
          <p:spPr>
            <a:xfrm>
              <a:off x="6460865" y="1205116"/>
              <a:ext cx="1721568" cy="679461"/>
            </a:xfrm>
            <a:prstGeom prst="rect">
              <a:avLst/>
            </a:prstGeom>
            <a:noFill/>
          </p:spPr>
          <p:txBody>
            <a:bodyPr wrap="square" lIns="91431" tIns="0" rIns="91431" bIns="0" rtlCol="0" anchor="t">
              <a:spAutoFit/>
            </a:bodyPr>
            <a:p>
              <a:pPr>
                <a:lnSpc>
                  <a:spcPct val="150000"/>
                </a:lnSpc>
              </a:pPr>
              <a:r>
                <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思维能力</a:t>
              </a:r>
              <a:endPar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p:txBody>
        </p:sp>
      </p:grpSp>
      <p:grpSp>
        <p:nvGrpSpPr>
          <p:cNvPr id="52" name="组合 51"/>
          <p:cNvGrpSpPr/>
          <p:nvPr/>
        </p:nvGrpSpPr>
        <p:grpSpPr>
          <a:xfrm>
            <a:off x="9143365" y="4894580"/>
            <a:ext cx="2349974" cy="1188112"/>
            <a:chOff x="6429434" y="1213753"/>
            <a:chExt cx="1762403" cy="486180"/>
          </a:xfrm>
        </p:grpSpPr>
        <p:sp>
          <p:nvSpPr>
            <p:cNvPr id="53" name="TextBox 52"/>
            <p:cNvSpPr txBox="1"/>
            <p:nvPr/>
          </p:nvSpPr>
          <p:spPr>
            <a:xfrm>
              <a:off x="6522299" y="1515963"/>
              <a:ext cx="1669538" cy="183970"/>
            </a:xfrm>
            <a:prstGeom prst="rect">
              <a:avLst/>
            </a:prstGeom>
            <a:noFill/>
          </p:spPr>
          <p:txBody>
            <a:bodyPr wrap="square" lIns="91431" tIns="45715" rIns="91431" bIns="45715" rtlCol="0">
              <a:spAutoFit/>
            </a:bodyPr>
            <a:p>
              <a:pPr>
                <a:lnSpc>
                  <a:spcPct val="13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表达能力</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4" name="TextBox 53"/>
            <p:cNvSpPr txBox="1"/>
            <p:nvPr/>
          </p:nvSpPr>
          <p:spPr>
            <a:xfrm>
              <a:off x="6429434" y="1213753"/>
              <a:ext cx="1429640" cy="302199"/>
            </a:xfrm>
            <a:prstGeom prst="rect">
              <a:avLst/>
            </a:prstGeom>
            <a:noFill/>
          </p:spPr>
          <p:txBody>
            <a:bodyPr wrap="square" lIns="91431" tIns="0" rIns="91431" bIns="0" rtlCol="0" anchor="t">
              <a:spAutoFit/>
            </a:bodyPr>
            <a:p>
              <a:pPr>
                <a:lnSpc>
                  <a:spcPct val="150000"/>
                </a:lnSpc>
              </a:pPr>
              <a:r>
                <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语言能力</a:t>
              </a:r>
              <a:endPar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p:txBody>
        </p:sp>
      </p:grpSp>
      <p:grpSp>
        <p:nvGrpSpPr>
          <p:cNvPr id="55" name="组合 54"/>
          <p:cNvGrpSpPr/>
          <p:nvPr/>
        </p:nvGrpSpPr>
        <p:grpSpPr>
          <a:xfrm>
            <a:off x="2021966" y="2998279"/>
            <a:ext cx="1608865" cy="1609190"/>
            <a:chOff x="2201071" y="3406041"/>
            <a:chExt cx="1805286" cy="1805938"/>
          </a:xfrm>
        </p:grpSpPr>
        <p:grpSp>
          <p:nvGrpSpPr>
            <p:cNvPr id="56" name="组合 55"/>
            <p:cNvGrpSpPr/>
            <p:nvPr/>
          </p:nvGrpSpPr>
          <p:grpSpPr>
            <a:xfrm>
              <a:off x="2201071" y="3406041"/>
              <a:ext cx="1805286" cy="1805938"/>
              <a:chOff x="4345444" y="2542859"/>
              <a:chExt cx="1810550" cy="1811205"/>
            </a:xfrm>
          </p:grpSpPr>
          <p:grpSp>
            <p:nvGrpSpPr>
              <p:cNvPr id="58" name="组合 57"/>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60" name="同心圆 59"/>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solidFill>
                      <a:schemeClr val="tx1"/>
                    </a:solidFill>
                    <a:latin typeface="微软雅黑" panose="020B0503020204020204" pitchFamily="34" charset="-122"/>
                    <a:ea typeface="微软雅黑" panose="020B0503020204020204" pitchFamily="34" charset="-122"/>
                  </a:endParaRPr>
                </a:p>
              </p:txBody>
            </p:sp>
            <p:sp>
              <p:nvSpPr>
                <p:cNvPr id="61" name="椭圆 60"/>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latin typeface="微软雅黑" panose="020B0503020204020204" pitchFamily="34" charset="-122"/>
                    <a:ea typeface="微软雅黑" panose="020B0503020204020204" pitchFamily="34" charset="-122"/>
                  </a:endParaRPr>
                </a:p>
              </p:txBody>
            </p:sp>
          </p:grpSp>
          <p:sp>
            <p:nvSpPr>
              <p:cNvPr id="59" name="椭圆 58"/>
              <p:cNvSpPr/>
              <p:nvPr/>
            </p:nvSpPr>
            <p:spPr>
              <a:xfrm>
                <a:off x="4565570" y="2763062"/>
                <a:ext cx="1370298" cy="1370793"/>
              </a:xfrm>
              <a:prstGeom prst="ellipse">
                <a:avLst/>
              </a:prstGeom>
              <a:solidFill>
                <a:srgbClr val="EA61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latin typeface="微软雅黑" panose="020B0503020204020204" pitchFamily="34" charset="-122"/>
                  <a:ea typeface="微软雅黑" panose="020B0503020204020204" pitchFamily="34" charset="-122"/>
                </a:endParaRPr>
              </a:p>
            </p:txBody>
          </p:sp>
        </p:grpSp>
        <p:sp>
          <p:nvSpPr>
            <p:cNvPr id="57" name="TextBox 56"/>
            <p:cNvSpPr txBox="1"/>
            <p:nvPr/>
          </p:nvSpPr>
          <p:spPr>
            <a:xfrm>
              <a:off x="2801599" y="3912961"/>
              <a:ext cx="1023613" cy="793167"/>
            </a:xfrm>
            <a:prstGeom prst="rect">
              <a:avLst/>
            </a:prstGeom>
            <a:noFill/>
          </p:spPr>
          <p:txBody>
            <a:bodyPr wrap="square" rtlCol="0">
              <a:spAutoFit/>
            </a:bodyPr>
            <a:p>
              <a:r>
                <a:rPr lang="en-US" altLang="zh-CN" sz="4000" b="1" dirty="0">
                  <a:solidFill>
                    <a:schemeClr val="bg1"/>
                  </a:solidFill>
                  <a:latin typeface="微软雅黑" panose="020B0503020204020204" pitchFamily="34" charset="-122"/>
                  <a:ea typeface="微软雅黑" panose="020B0503020204020204" pitchFamily="34" charset="-122"/>
                </a:rPr>
                <a:t>1</a:t>
              </a:r>
              <a:endParaRPr lang="en-US" altLang="zh-CN" sz="4000" b="1" dirty="0">
                <a:solidFill>
                  <a:schemeClr val="bg1"/>
                </a:solidFill>
                <a:latin typeface="微软雅黑" panose="020B0503020204020204" pitchFamily="34" charset="-122"/>
                <a:ea typeface="微软雅黑" panose="020B0503020204020204" pitchFamily="34" charset="-122"/>
              </a:endParaRPr>
            </a:p>
          </p:txBody>
        </p:sp>
      </p:grpSp>
      <p:grpSp>
        <p:nvGrpSpPr>
          <p:cNvPr id="62" name="组合 61"/>
          <p:cNvGrpSpPr/>
          <p:nvPr/>
        </p:nvGrpSpPr>
        <p:grpSpPr>
          <a:xfrm>
            <a:off x="6639425" y="2998279"/>
            <a:ext cx="1608865" cy="1609190"/>
            <a:chOff x="7382260" y="3406041"/>
            <a:chExt cx="1805286" cy="1805938"/>
          </a:xfrm>
        </p:grpSpPr>
        <p:grpSp>
          <p:nvGrpSpPr>
            <p:cNvPr id="63" name="组合 62"/>
            <p:cNvGrpSpPr/>
            <p:nvPr/>
          </p:nvGrpSpPr>
          <p:grpSpPr>
            <a:xfrm>
              <a:off x="7382260" y="3406041"/>
              <a:ext cx="1805286" cy="1805938"/>
              <a:chOff x="4345444" y="2542859"/>
              <a:chExt cx="1810550" cy="1811205"/>
            </a:xfrm>
          </p:grpSpPr>
          <p:grpSp>
            <p:nvGrpSpPr>
              <p:cNvPr id="65" name="组合 64"/>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67" name="同心圆 66"/>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solidFill>
                      <a:schemeClr val="tx1"/>
                    </a:solidFill>
                    <a:latin typeface="微软雅黑" panose="020B0503020204020204" pitchFamily="34" charset="-122"/>
                    <a:ea typeface="微软雅黑" panose="020B0503020204020204" pitchFamily="34" charset="-122"/>
                  </a:endParaRPr>
                </a:p>
              </p:txBody>
            </p:sp>
            <p:sp>
              <p:nvSpPr>
                <p:cNvPr id="68" name="椭圆 67"/>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latin typeface="微软雅黑" panose="020B0503020204020204" pitchFamily="34" charset="-122"/>
                    <a:ea typeface="微软雅黑" panose="020B0503020204020204" pitchFamily="34" charset="-122"/>
                  </a:endParaRPr>
                </a:p>
              </p:txBody>
            </p:sp>
          </p:grpSp>
          <p:sp>
            <p:nvSpPr>
              <p:cNvPr id="66" name="椭圆 65"/>
              <p:cNvSpPr/>
              <p:nvPr/>
            </p:nvSpPr>
            <p:spPr>
              <a:xfrm>
                <a:off x="4565570" y="2763062"/>
                <a:ext cx="1370298" cy="1370793"/>
              </a:xfrm>
              <a:prstGeom prst="ellipse">
                <a:avLst/>
              </a:prstGeom>
              <a:solidFill>
                <a:srgbClr val="EA5E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latin typeface="微软雅黑" panose="020B0503020204020204" pitchFamily="34" charset="-122"/>
                  <a:ea typeface="微软雅黑" panose="020B0503020204020204" pitchFamily="34" charset="-122"/>
                </a:endParaRPr>
              </a:p>
            </p:txBody>
          </p:sp>
        </p:grpSp>
        <p:sp>
          <p:nvSpPr>
            <p:cNvPr id="64" name="TextBox 63"/>
            <p:cNvSpPr txBox="1"/>
            <p:nvPr/>
          </p:nvSpPr>
          <p:spPr>
            <a:xfrm>
              <a:off x="7978513" y="3912961"/>
              <a:ext cx="1023613" cy="793167"/>
            </a:xfrm>
            <a:prstGeom prst="rect">
              <a:avLst/>
            </a:prstGeom>
            <a:noFill/>
          </p:spPr>
          <p:txBody>
            <a:bodyPr wrap="square" rtlCol="0">
              <a:spAutoFit/>
            </a:bodyPr>
            <a:p>
              <a:r>
                <a:rPr lang="en-US" sz="4000" b="1" dirty="0">
                  <a:solidFill>
                    <a:schemeClr val="bg1"/>
                  </a:solidFill>
                  <a:latin typeface="微软雅黑" panose="020B0503020204020204" pitchFamily="34" charset="-122"/>
                  <a:ea typeface="微软雅黑" panose="020B0503020204020204" pitchFamily="34" charset="-122"/>
                </a:rPr>
                <a:t>3</a:t>
              </a:r>
              <a:endParaRPr lang="en-US" sz="4000" b="1" dirty="0">
                <a:solidFill>
                  <a:schemeClr val="bg1"/>
                </a:solidFill>
                <a:latin typeface="微软雅黑" panose="020B0503020204020204" pitchFamily="34" charset="-122"/>
                <a:ea typeface="微软雅黑" panose="020B0503020204020204" pitchFamily="34" charset="-122"/>
              </a:endParaRPr>
            </a:p>
          </p:txBody>
        </p:sp>
      </p:grpSp>
      <p:grpSp>
        <p:nvGrpSpPr>
          <p:cNvPr id="69" name="组合 68"/>
          <p:cNvGrpSpPr/>
          <p:nvPr/>
        </p:nvGrpSpPr>
        <p:grpSpPr>
          <a:xfrm>
            <a:off x="4348006" y="2998279"/>
            <a:ext cx="1608865" cy="1609190"/>
            <a:chOff x="4811090" y="3406041"/>
            <a:chExt cx="1805286" cy="1805938"/>
          </a:xfrm>
        </p:grpSpPr>
        <p:grpSp>
          <p:nvGrpSpPr>
            <p:cNvPr id="70" name="组合 69"/>
            <p:cNvGrpSpPr/>
            <p:nvPr/>
          </p:nvGrpSpPr>
          <p:grpSpPr>
            <a:xfrm>
              <a:off x="4811090" y="3406041"/>
              <a:ext cx="1805286" cy="1805938"/>
              <a:chOff x="4345444" y="2542859"/>
              <a:chExt cx="1810550" cy="1811205"/>
            </a:xfrm>
          </p:grpSpPr>
          <p:grpSp>
            <p:nvGrpSpPr>
              <p:cNvPr id="72" name="组合 71"/>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74" name="同心圆 73"/>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solidFill>
                      <a:schemeClr val="tx1"/>
                    </a:solidFill>
                    <a:latin typeface="微软雅黑" panose="020B0503020204020204" pitchFamily="34" charset="-122"/>
                    <a:ea typeface="微软雅黑" panose="020B0503020204020204" pitchFamily="34" charset="-122"/>
                  </a:endParaRPr>
                </a:p>
              </p:txBody>
            </p:sp>
            <p:sp>
              <p:nvSpPr>
                <p:cNvPr id="75" name="椭圆 74"/>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latin typeface="微软雅黑" panose="020B0503020204020204" pitchFamily="34" charset="-122"/>
                    <a:ea typeface="微软雅黑" panose="020B0503020204020204" pitchFamily="34" charset="-122"/>
                  </a:endParaRPr>
                </a:p>
              </p:txBody>
            </p:sp>
          </p:grpSp>
          <p:sp>
            <p:nvSpPr>
              <p:cNvPr id="73" name="椭圆 72"/>
              <p:cNvSpPr/>
              <p:nvPr/>
            </p:nvSpPr>
            <p:spPr>
              <a:xfrm>
                <a:off x="4565570" y="2763062"/>
                <a:ext cx="1370298" cy="1370793"/>
              </a:xfrm>
              <a:prstGeom prst="ellipse">
                <a:avLst/>
              </a:prstGeom>
              <a:solidFill>
                <a:srgbClr val="F69F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latin typeface="微软雅黑" panose="020B0503020204020204" pitchFamily="34" charset="-122"/>
                  <a:ea typeface="微软雅黑" panose="020B0503020204020204" pitchFamily="34" charset="-122"/>
                </a:endParaRPr>
              </a:p>
            </p:txBody>
          </p:sp>
        </p:grpSp>
        <p:sp>
          <p:nvSpPr>
            <p:cNvPr id="71" name="TextBox 70"/>
            <p:cNvSpPr txBox="1"/>
            <p:nvPr/>
          </p:nvSpPr>
          <p:spPr>
            <a:xfrm>
              <a:off x="5371005" y="3912961"/>
              <a:ext cx="1023613" cy="793167"/>
            </a:xfrm>
            <a:prstGeom prst="rect">
              <a:avLst/>
            </a:prstGeom>
            <a:noFill/>
          </p:spPr>
          <p:txBody>
            <a:bodyPr wrap="square" rtlCol="0">
              <a:spAutoFit/>
            </a:bodyPr>
            <a:p>
              <a:r>
                <a:rPr lang="en-US" sz="4000" b="1" dirty="0">
                  <a:solidFill>
                    <a:schemeClr val="bg1"/>
                  </a:solidFill>
                  <a:latin typeface="微软雅黑" panose="020B0503020204020204" pitchFamily="34" charset="-122"/>
                  <a:ea typeface="微软雅黑" panose="020B0503020204020204" pitchFamily="34" charset="-122"/>
                </a:rPr>
                <a:t>2</a:t>
              </a:r>
              <a:endParaRPr lang="en-US" sz="4000" b="1" dirty="0">
                <a:solidFill>
                  <a:schemeClr val="bg1"/>
                </a:solidFill>
                <a:latin typeface="微软雅黑" panose="020B0503020204020204" pitchFamily="34" charset="-122"/>
                <a:ea typeface="微软雅黑" panose="020B0503020204020204" pitchFamily="34" charset="-122"/>
              </a:endParaRPr>
            </a:p>
          </p:txBody>
        </p:sp>
      </p:grpSp>
      <p:grpSp>
        <p:nvGrpSpPr>
          <p:cNvPr id="76" name="组合 75"/>
          <p:cNvGrpSpPr/>
          <p:nvPr/>
        </p:nvGrpSpPr>
        <p:grpSpPr>
          <a:xfrm>
            <a:off x="8940956" y="2998279"/>
            <a:ext cx="1608865" cy="1609190"/>
            <a:chOff x="9964778" y="3406041"/>
            <a:chExt cx="1805286" cy="1805938"/>
          </a:xfrm>
        </p:grpSpPr>
        <p:grpSp>
          <p:nvGrpSpPr>
            <p:cNvPr id="77" name="组合 76"/>
            <p:cNvGrpSpPr/>
            <p:nvPr/>
          </p:nvGrpSpPr>
          <p:grpSpPr>
            <a:xfrm>
              <a:off x="9964778" y="3406041"/>
              <a:ext cx="1805286" cy="1805938"/>
              <a:chOff x="4345444" y="2542859"/>
              <a:chExt cx="1810550" cy="1811205"/>
            </a:xfrm>
          </p:grpSpPr>
          <p:grpSp>
            <p:nvGrpSpPr>
              <p:cNvPr id="79" name="组合 78"/>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81" name="同心圆 80"/>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solidFill>
                      <a:schemeClr val="tx1"/>
                    </a:solidFill>
                    <a:latin typeface="微软雅黑" panose="020B0503020204020204" pitchFamily="34" charset="-122"/>
                    <a:ea typeface="微软雅黑" panose="020B0503020204020204" pitchFamily="34" charset="-122"/>
                  </a:endParaRPr>
                </a:p>
              </p:txBody>
            </p:sp>
            <p:sp>
              <p:nvSpPr>
                <p:cNvPr id="82" name="椭圆 81"/>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latin typeface="微软雅黑" panose="020B0503020204020204" pitchFamily="34" charset="-122"/>
                    <a:ea typeface="微软雅黑" panose="020B0503020204020204" pitchFamily="34" charset="-122"/>
                  </a:endParaRPr>
                </a:p>
              </p:txBody>
            </p:sp>
          </p:grpSp>
          <p:sp>
            <p:nvSpPr>
              <p:cNvPr id="80" name="椭圆 79"/>
              <p:cNvSpPr/>
              <p:nvPr/>
            </p:nvSpPr>
            <p:spPr>
              <a:xfrm>
                <a:off x="4565570" y="2763062"/>
                <a:ext cx="1370298" cy="1370793"/>
              </a:xfrm>
              <a:prstGeom prst="ellipse">
                <a:avLst/>
              </a:prstGeom>
              <a:solidFill>
                <a:srgbClr val="0099A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latin typeface="微软雅黑" panose="020B0503020204020204" pitchFamily="34" charset="-122"/>
                  <a:ea typeface="微软雅黑" panose="020B0503020204020204" pitchFamily="34" charset="-122"/>
                </a:endParaRPr>
              </a:p>
            </p:txBody>
          </p:sp>
        </p:grpSp>
        <p:sp>
          <p:nvSpPr>
            <p:cNvPr id="78" name="TextBox 77"/>
            <p:cNvSpPr txBox="1"/>
            <p:nvPr/>
          </p:nvSpPr>
          <p:spPr>
            <a:xfrm>
              <a:off x="10526830" y="3912961"/>
              <a:ext cx="1023613" cy="793167"/>
            </a:xfrm>
            <a:prstGeom prst="rect">
              <a:avLst/>
            </a:prstGeom>
            <a:noFill/>
          </p:spPr>
          <p:txBody>
            <a:bodyPr wrap="square" rtlCol="0">
              <a:spAutoFit/>
            </a:bodyPr>
            <a:p>
              <a:r>
                <a:rPr lang="en-US" sz="4000" b="1" dirty="0">
                  <a:solidFill>
                    <a:schemeClr val="bg1"/>
                  </a:solidFill>
                  <a:latin typeface="微软雅黑" panose="020B0503020204020204" pitchFamily="34" charset="-122"/>
                  <a:ea typeface="微软雅黑" panose="020B0503020204020204" pitchFamily="34" charset="-122"/>
                </a:rPr>
                <a:t>4</a:t>
              </a:r>
              <a:endParaRPr lang="en-US" sz="4000" b="1" dirty="0">
                <a:solidFill>
                  <a:schemeClr val="bg1"/>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6098539" y="132681"/>
            <a:ext cx="6081798" cy="1092994"/>
            <a:chOff x="1387894" y="-773953"/>
            <a:chExt cx="2956947" cy="3373486"/>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387894" y="-773953"/>
              <a:ext cx="2956947" cy="2602111"/>
            </a:xfrm>
            <a:prstGeom prst="rect">
              <a:avLst/>
            </a:prstGeom>
          </p:spPr>
        </p:pic>
        <p:sp>
          <p:nvSpPr>
            <p:cNvPr id="6" name="TextBox 50"/>
            <p:cNvSpPr txBox="1"/>
            <p:nvPr/>
          </p:nvSpPr>
          <p:spPr>
            <a:xfrm flipH="1">
              <a:off x="1803051" y="-112975"/>
              <a:ext cx="2321610" cy="2712508"/>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a:defRPr/>
              </a:pPr>
              <a:r>
                <a:rPr lang="zh-CN" altLang="en-US" sz="3200" kern="1200" noProof="0" dirty="0">
                  <a:ln>
                    <a:noFill/>
                  </a:ln>
                  <a:solidFill>
                    <a:schemeClr val="tx1"/>
                  </a:solidFill>
                  <a:effectLst>
                    <a:outerShdw blurRad="38100" dist="38100" dir="2700000" algn="tl">
                      <a:srgbClr val="000000">
                        <a:alpha val="43137"/>
                      </a:srgbClr>
                    </a:outerShdw>
                  </a:effectLst>
                  <a:uLnTx/>
                  <a:uFillTx/>
                  <a:latin typeface="宋体" panose="02010600030101010101" pitchFamily="2" charset="-122"/>
                  <a:ea typeface="宋体" panose="02010600030101010101" pitchFamily="2" charset="-122"/>
                  <a:cs typeface="华文细黑" panose="02010600040101010101" pitchFamily="2" charset="-122"/>
                  <a:sym typeface="+mn-ea"/>
                </a:rPr>
                <a:t>写作需要的素养分析</a:t>
              </a:r>
              <a:endParaRPr kumimoji="0" lang="zh-CN" altLang="en-US" sz="32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宋体" panose="02010600030101010101" pitchFamily="2" charset="-122"/>
                <a:ea typeface="宋体" panose="02010600030101010101" pitchFamily="2" charset="-122"/>
                <a:cs typeface="华文细黑" panose="02010600040101010101" pitchFamily="2" charset="-122"/>
              </a:endParaRPr>
            </a:p>
            <a:p>
              <a:pPr algn="ctr">
                <a:defRPr/>
              </a:pPr>
              <a:endParaRPr kumimoji="0" lang="zh-CN" altLang="en-US" sz="32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宋体" panose="02010600030101010101" pitchFamily="2" charset="-122"/>
                <a:ea typeface="宋体" panose="02010600030101010101" pitchFamily="2" charset="-122"/>
                <a:cs typeface="华文细黑" panose="02010600040101010101" pitchFamily="2" charset="-122"/>
                <a:sym typeface="+mn-ea"/>
              </a:endParaRPr>
            </a:p>
          </p:txBody>
        </p:sp>
      </p:grpSp>
      <p:cxnSp>
        <p:nvCxnSpPr>
          <p:cNvPr id="3" name="直接连接符 2"/>
          <p:cNvCxnSpPr/>
          <p:nvPr/>
        </p:nvCxnSpPr>
        <p:spPr>
          <a:xfrm flipV="1">
            <a:off x="4166870" y="5685790"/>
            <a:ext cx="2494280" cy="698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ppt_w</p:attrName>
                                        </p:attrNameLst>
                                      </p:cBhvr>
                                      <p:tavLst>
                                        <p:tav tm="0">
                                          <p:val>
                                            <p:strVal val="4*#ppt_w"/>
                                          </p:val>
                                        </p:tav>
                                        <p:tav tm="100000">
                                          <p:val>
                                            <p:strVal val="#ppt_w"/>
                                          </p:val>
                                        </p:tav>
                                      </p:tavLst>
                                    </p:anim>
                                    <p:anim calcmode="lin" valueType="num">
                                      <p:cBhvr>
                                        <p:cTn id="8" dur="750" fill="hold"/>
                                        <p:tgtEl>
                                          <p:spTgt spid="4"/>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675130" y="-1905"/>
            <a:ext cx="10419080" cy="6859270"/>
            <a:chOff x="1308" y="-129"/>
            <a:chExt cx="16408" cy="10802"/>
          </a:xfrm>
        </p:grpSpPr>
        <p:pic>
          <p:nvPicPr>
            <p:cNvPr id="2" name="图片 1" descr="QQ图片20210322060421"/>
            <p:cNvPicPr>
              <a:picLocks noChangeAspect="1"/>
            </p:cNvPicPr>
            <p:nvPr/>
          </p:nvPicPr>
          <p:blipFill>
            <a:blip r:embed="rId1"/>
            <a:stretch>
              <a:fillRect/>
            </a:stretch>
          </p:blipFill>
          <p:spPr>
            <a:xfrm>
              <a:off x="1308" y="-129"/>
              <a:ext cx="16408" cy="10803"/>
            </a:xfrm>
            <a:prstGeom prst="rect">
              <a:avLst/>
            </a:prstGeom>
          </p:spPr>
        </p:pic>
        <p:sp>
          <p:nvSpPr>
            <p:cNvPr id="3" name="矩形 2"/>
            <p:cNvSpPr/>
            <p:nvPr/>
          </p:nvSpPr>
          <p:spPr>
            <a:xfrm>
              <a:off x="1663" y="5404"/>
              <a:ext cx="15698" cy="1534"/>
            </a:xfrm>
            <a:prstGeom prst="rect">
              <a:avLst/>
            </a:prstGeom>
            <a:noFill/>
            <a:ln w="28575">
              <a:solidFill>
                <a:srgbClr val="00B05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896" y="80"/>
              <a:ext cx="13809" cy="1554"/>
            </a:xfrm>
            <a:prstGeom prst="rect">
              <a:avLst/>
            </a:prstGeom>
            <a:noFill/>
            <a:ln w="28575">
              <a:solidFill>
                <a:srgbClr val="00B05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429895" y="779145"/>
            <a:ext cx="981710" cy="521970"/>
          </a:xfrm>
          <a:prstGeom prst="rect">
            <a:avLst/>
          </a:prstGeom>
          <a:solidFill>
            <a:srgbClr val="4EB71C"/>
          </a:solidFill>
        </p:spPr>
        <p:txBody>
          <a:bodyPr wrap="square" rtlCol="0">
            <a:spAutoFit/>
          </a:bodyPr>
          <a:p>
            <a:r>
              <a:rPr lang="zh-CN" altLang="en-US" sz="2800" b="1" dirty="0">
                <a:latin typeface="+mn-ea"/>
                <a:cs typeface="Times New Roman" panose="02020603050405020304" pitchFamily="18" charset="0"/>
              </a:rPr>
              <a:t>语用</a:t>
            </a:r>
            <a:endParaRPr lang="zh-CN" altLang="en-US" sz="2800" b="1" dirty="0">
              <a:latin typeface="+mn-ea"/>
              <a:cs typeface="Times New Roman" panose="02020603050405020304"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b="79586"/>
          <a:stretch>
            <a:fillRect/>
          </a:stretch>
        </p:blipFill>
        <p:spPr>
          <a:xfrm flipV="1">
            <a:off x="0" y="0"/>
            <a:ext cx="12234118" cy="1369302"/>
          </a:xfrm>
          <a:prstGeom prst="rect">
            <a:avLst/>
          </a:prstGeom>
        </p:spPr>
      </p:pic>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6897" y="0"/>
            <a:ext cx="1715115" cy="987906"/>
          </a:xfrm>
          <a:prstGeom prst="rect">
            <a:avLst/>
          </a:prstGeom>
        </p:spPr>
      </p:pic>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5233" y="-26350"/>
            <a:ext cx="2672936" cy="711001"/>
          </a:xfrm>
          <a:prstGeom prst="rect">
            <a:avLst/>
          </a:prstGeom>
        </p:spPr>
      </p:pic>
      <p:pic>
        <p:nvPicPr>
          <p:cNvPr id="21" name="图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5554" y="256275"/>
            <a:ext cx="4178564" cy="909452"/>
          </a:xfrm>
          <a:prstGeom prst="rect">
            <a:avLst/>
          </a:prstGeom>
        </p:spPr>
      </p:pic>
      <p:sp>
        <p:nvSpPr>
          <p:cNvPr id="19" name="文本框 18"/>
          <p:cNvSpPr txBox="1"/>
          <p:nvPr/>
        </p:nvSpPr>
        <p:spPr>
          <a:xfrm>
            <a:off x="2331720" y="38100"/>
            <a:ext cx="7823835" cy="829945"/>
          </a:xfrm>
          <a:prstGeom prst="rect">
            <a:avLst/>
          </a:prstGeom>
          <a:noFill/>
        </p:spPr>
        <p:txBody>
          <a:bodyPr wrap="square" rtlCol="0">
            <a:spAutoFit/>
          </a:bodyPr>
          <a:lstStyle/>
          <a:p>
            <a:pPr algn="l"/>
            <a:r>
              <a:rPr lang="zh-CN" altLang="en-US" sz="4800" b="1" dirty="0">
                <a:solidFill>
                  <a:srgbClr val="175DB6"/>
                </a:solidFill>
                <a:latin typeface="幼圆" panose="02010509060101010101" pitchFamily="49" charset="-122"/>
                <a:ea typeface="幼圆" panose="02010509060101010101" pitchFamily="49" charset="-122"/>
                <a:sym typeface="+mn-ea"/>
              </a:rPr>
              <a:t>从新课标看书面表达</a:t>
            </a:r>
            <a:endParaRPr lang="zh-CN" altLang="en-US" sz="4800" b="1" dirty="0">
              <a:solidFill>
                <a:schemeClr val="bg1"/>
              </a:solidFill>
              <a:latin typeface="幼圆" panose="02010509060101010101" pitchFamily="49" charset="-122"/>
              <a:ea typeface="幼圆" panose="02010509060101010101" pitchFamily="49" charset="-122"/>
            </a:endParaRPr>
          </a:p>
        </p:txBody>
      </p:sp>
      <p:sp>
        <p:nvSpPr>
          <p:cNvPr id="2" name="文本框 1"/>
          <p:cNvSpPr txBox="1"/>
          <p:nvPr/>
        </p:nvSpPr>
        <p:spPr>
          <a:xfrm>
            <a:off x="1664335" y="1478280"/>
            <a:ext cx="9397365" cy="4569460"/>
          </a:xfrm>
          <a:prstGeom prst="rect">
            <a:avLst/>
          </a:prstGeom>
          <a:noFill/>
        </p:spPr>
        <p:txBody>
          <a:bodyPr wrap="square" rtlCol="0" anchor="t">
            <a:spAutoFit/>
          </a:bodyPr>
          <a:p>
            <a:pPr>
              <a:lnSpc>
                <a:spcPct val="130000"/>
              </a:lnSpc>
            </a:pPr>
            <a:r>
              <a:rPr lang="zh-CN" altLang="en-US" sz="2800">
                <a:sym typeface="+mn-ea"/>
              </a:rPr>
              <a:t>这是个学习中华汉字的书面通知，不是邀请信。开头写成了邀请，后面的</a:t>
            </a:r>
            <a:r>
              <a:rPr lang="en-US" altLang="zh-CN" sz="2800">
                <a:sym typeface="+mn-ea"/>
              </a:rPr>
              <a:t>“</a:t>
            </a:r>
            <a:r>
              <a:rPr lang="zh-CN" altLang="en-US" sz="2800">
                <a:sym typeface="+mn-ea"/>
              </a:rPr>
              <a:t>到</a:t>
            </a:r>
            <a:r>
              <a:rPr lang="en-US" altLang="zh-CN" sz="2800">
                <a:sym typeface="+mn-ea"/>
              </a:rPr>
              <a:t>……</a:t>
            </a:r>
            <a:r>
              <a:rPr lang="zh-CN" altLang="en-US" sz="2800">
                <a:sym typeface="+mn-ea"/>
              </a:rPr>
              <a:t>时候</a:t>
            </a:r>
            <a:r>
              <a:rPr lang="en-US" altLang="zh-CN" sz="2800">
                <a:sym typeface="+mn-ea"/>
              </a:rPr>
              <a:t>”</a:t>
            </a:r>
            <a:r>
              <a:rPr lang="zh-CN" altLang="en-US" sz="2800">
                <a:sym typeface="+mn-ea"/>
              </a:rPr>
              <a:t>应用错误。还有强调句的错误应用</a:t>
            </a:r>
            <a:r>
              <a:rPr lang="en-US" altLang="zh-CN" sz="2800">
                <a:sym typeface="+mn-ea"/>
              </a:rPr>
              <a:t>……</a:t>
            </a:r>
            <a:endParaRPr lang="en-US" altLang="zh-CN" sz="2800">
              <a:sym typeface="+mn-ea"/>
            </a:endParaRPr>
          </a:p>
          <a:p>
            <a:pPr>
              <a:lnSpc>
                <a:spcPct val="130000"/>
              </a:lnSpc>
            </a:pPr>
            <a:endParaRPr lang="zh-CN" altLang="en-US" sz="2800" b="1">
              <a:sym typeface="+mn-ea"/>
            </a:endParaRPr>
          </a:p>
          <a:p>
            <a:pPr>
              <a:lnSpc>
                <a:spcPct val="130000"/>
              </a:lnSpc>
            </a:pPr>
            <a:r>
              <a:rPr lang="zh-CN" altLang="en-US" sz="2800" b="1">
                <a:sym typeface="+mn-ea"/>
              </a:rPr>
              <a:t>注意语用：</a:t>
            </a:r>
            <a:endParaRPr lang="zh-CN" altLang="en-US" sz="2800" b="1">
              <a:sym typeface="+mn-ea"/>
            </a:endParaRPr>
          </a:p>
          <a:p>
            <a:pPr>
              <a:lnSpc>
                <a:spcPct val="130000"/>
              </a:lnSpc>
            </a:pPr>
            <a:r>
              <a:rPr lang="en-US" altLang="zh-CN" sz="2800">
                <a:sym typeface="+mn-ea"/>
              </a:rPr>
              <a:t>eg.strike one's heart就指好事触动心灵，不指坏事使人伤心</a:t>
            </a:r>
            <a:endParaRPr lang="en-US" altLang="zh-CN" sz="2800">
              <a:sym typeface="+mn-ea"/>
            </a:endParaRPr>
          </a:p>
          <a:p>
            <a:pPr>
              <a:lnSpc>
                <a:spcPct val="130000"/>
              </a:lnSpc>
            </a:pPr>
            <a:r>
              <a:rPr lang="en-US" altLang="zh-CN" sz="2800">
                <a:sym typeface="+mn-ea"/>
              </a:rPr>
              <a:t>2019年1卷完形乞力马扎罗山deserve the reputation既指好事值得，也指恶名</a:t>
            </a:r>
            <a:endParaRPr lang="en-US" altLang="zh-CN" sz="2800">
              <a:sym typeface="+mn-ea"/>
            </a:endParaRPr>
          </a:p>
        </p:txBody>
      </p:sp>
      <p:sp>
        <p:nvSpPr>
          <p:cNvPr id="7" name="文本框 6"/>
          <p:cNvSpPr txBox="1"/>
          <p:nvPr/>
        </p:nvSpPr>
        <p:spPr>
          <a:xfrm>
            <a:off x="583565" y="1584960"/>
            <a:ext cx="981710" cy="521970"/>
          </a:xfrm>
          <a:prstGeom prst="rect">
            <a:avLst/>
          </a:prstGeom>
          <a:solidFill>
            <a:srgbClr val="4EB71C"/>
          </a:solidFill>
        </p:spPr>
        <p:txBody>
          <a:bodyPr wrap="square" rtlCol="0">
            <a:spAutoFit/>
          </a:bodyPr>
          <a:p>
            <a:r>
              <a:rPr lang="zh-CN" altLang="en-US" sz="2800" b="1" dirty="0">
                <a:latin typeface="+mn-ea"/>
                <a:cs typeface="Times New Roman" panose="02020603050405020304" pitchFamily="18" charset="0"/>
              </a:rPr>
              <a:t>语用</a:t>
            </a:r>
            <a:endParaRPr lang="zh-CN" altLang="en-US" sz="2800" b="1" dirty="0">
              <a:latin typeface="+mn-ea"/>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b="79586"/>
          <a:stretch>
            <a:fillRect/>
          </a:stretch>
        </p:blipFill>
        <p:spPr>
          <a:xfrm flipV="1">
            <a:off x="0" y="0"/>
            <a:ext cx="12234118" cy="1369302"/>
          </a:xfrm>
          <a:prstGeom prst="rect">
            <a:avLst/>
          </a:prstGeom>
        </p:spPr>
      </p:pic>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6897" y="0"/>
            <a:ext cx="1715115" cy="987906"/>
          </a:xfrm>
          <a:prstGeom prst="rect">
            <a:avLst/>
          </a:prstGeom>
        </p:spPr>
      </p:pic>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5233" y="-26350"/>
            <a:ext cx="2672936" cy="711001"/>
          </a:xfrm>
          <a:prstGeom prst="rect">
            <a:avLst/>
          </a:prstGeom>
        </p:spPr>
      </p:pic>
      <p:pic>
        <p:nvPicPr>
          <p:cNvPr id="21" name="图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5554" y="256275"/>
            <a:ext cx="4178564" cy="909452"/>
          </a:xfrm>
          <a:prstGeom prst="rect">
            <a:avLst/>
          </a:prstGeom>
        </p:spPr>
      </p:pic>
      <p:sp>
        <p:nvSpPr>
          <p:cNvPr id="19" name="文本框 18"/>
          <p:cNvSpPr txBox="1"/>
          <p:nvPr/>
        </p:nvSpPr>
        <p:spPr>
          <a:xfrm>
            <a:off x="2331720" y="38100"/>
            <a:ext cx="7823835" cy="829945"/>
          </a:xfrm>
          <a:prstGeom prst="rect">
            <a:avLst/>
          </a:prstGeom>
          <a:noFill/>
        </p:spPr>
        <p:txBody>
          <a:bodyPr wrap="square" rtlCol="0">
            <a:spAutoFit/>
          </a:bodyPr>
          <a:lstStyle/>
          <a:p>
            <a:pPr algn="l"/>
            <a:r>
              <a:rPr lang="zh-CN" altLang="en-US" sz="4800" b="1" dirty="0">
                <a:solidFill>
                  <a:srgbClr val="175DB6"/>
                </a:solidFill>
                <a:latin typeface="幼圆" panose="02010509060101010101" pitchFamily="49" charset="-122"/>
                <a:ea typeface="幼圆" panose="02010509060101010101" pitchFamily="49" charset="-122"/>
                <a:sym typeface="+mn-ea"/>
              </a:rPr>
              <a:t>从新课标看书面表达</a:t>
            </a:r>
            <a:endParaRPr lang="zh-CN" altLang="en-US" sz="4800" b="1" dirty="0">
              <a:solidFill>
                <a:schemeClr val="bg1"/>
              </a:solidFill>
              <a:latin typeface="幼圆" panose="02010509060101010101" pitchFamily="49" charset="-122"/>
              <a:ea typeface="幼圆" panose="02010509060101010101" pitchFamily="49" charset="-122"/>
            </a:endParaRPr>
          </a:p>
        </p:txBody>
      </p:sp>
      <p:sp>
        <p:nvSpPr>
          <p:cNvPr id="2" name="文本框 1"/>
          <p:cNvSpPr txBox="1"/>
          <p:nvPr/>
        </p:nvSpPr>
        <p:spPr>
          <a:xfrm>
            <a:off x="1605280" y="1059180"/>
            <a:ext cx="9277350" cy="2799715"/>
          </a:xfrm>
          <a:prstGeom prst="rect">
            <a:avLst/>
          </a:prstGeom>
          <a:noFill/>
        </p:spPr>
        <p:txBody>
          <a:bodyPr wrap="square" rtlCol="0" anchor="t">
            <a:spAutoFit/>
          </a:bodyPr>
          <a:lstStyle/>
          <a:p>
            <a:pPr marL="0" indent="0">
              <a:buNone/>
            </a:pPr>
            <a:r>
              <a:rPr lang="zh-CN" altLang="en-US" sz="3600" b="1">
                <a:latin typeface="Times New Roman" panose="02020603050405020304" pitchFamily="18" charset="0"/>
                <a:ea typeface="宋体" panose="02010600030101010101" pitchFamily="2" charset="-122"/>
                <a:cs typeface="Times New Roman" panose="02020603050405020304" pitchFamily="18" charset="0"/>
                <a:sym typeface="+mn-ea"/>
              </a:rPr>
              <a:t>主题意义：</a:t>
            </a:r>
            <a:r>
              <a:rPr lang="zh-CN" altLang="en-US" sz="2800" dirty="0">
                <a:sym typeface="+mn-ea"/>
              </a:rPr>
              <a:t>涉及人文社会科学和自然科学领域等内容，为学科育人提供话题和语境。</a:t>
            </a:r>
            <a:endParaRPr lang="zh-CN" altLang="en-US" sz="2800" dirty="0"/>
          </a:p>
          <a:p>
            <a:pPr marL="0" indent="0">
              <a:buNone/>
            </a:pPr>
            <a:br>
              <a:rPr lang="en-US" altLang="zh-CN" sz="2800" kern="100" dirty="0">
                <a:solidFill>
                  <a:srgbClr val="00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sym typeface="+mn-ea"/>
              </a:rPr>
            </a:br>
            <a:endParaRPr lang="zh-CN" altLang="en-US" sz="2800">
              <a:latin typeface="宋体" panose="02010600030101010101" pitchFamily="2" charset="-122"/>
              <a:ea typeface="宋体" panose="02010600030101010101" pitchFamily="2" charset="-122"/>
              <a:cs typeface="宋体" panose="02010600030101010101" pitchFamily="2" charset="-122"/>
            </a:endParaRPr>
          </a:p>
          <a:p>
            <a:pPr marL="0" indent="0">
              <a:buNone/>
            </a:pPr>
            <a:endParaRPr lang="zh-CN" altLang="en-US" sz="2800" dirty="0">
              <a:latin typeface="宋体" panose="02010600030101010101" pitchFamily="2" charset="-122"/>
              <a:ea typeface="宋体" panose="02010600030101010101" pitchFamily="2" charset="-122"/>
              <a:cs typeface="宋体" panose="02010600030101010101" pitchFamily="2" charset="-122"/>
            </a:endParaRPr>
          </a:p>
          <a:p>
            <a:endParaRPr lang="zh-CN" altLang="en-US" sz="2800" dirty="0">
              <a:latin typeface="宋体" panose="02010600030101010101" pitchFamily="2" charset="-122"/>
              <a:ea typeface="宋体" panose="02010600030101010101" pitchFamily="2" charset="-122"/>
              <a:cs typeface="宋体" panose="02010600030101010101" pitchFamily="2" charset="-122"/>
            </a:endParaRPr>
          </a:p>
        </p:txBody>
      </p:sp>
      <p:grpSp>
        <p:nvGrpSpPr>
          <p:cNvPr id="43" name="组合 12"/>
          <p:cNvGrpSpPr/>
          <p:nvPr/>
        </p:nvGrpSpPr>
        <p:grpSpPr>
          <a:xfrm>
            <a:off x="862340" y="3244504"/>
            <a:ext cx="2600138" cy="1963327"/>
            <a:chOff x="2124319" y="2959375"/>
            <a:chExt cx="2331146" cy="1762708"/>
          </a:xfrm>
        </p:grpSpPr>
        <p:sp>
          <p:nvSpPr>
            <p:cNvPr id="3" name="任意多边形 8"/>
            <p:cNvSpPr/>
            <p:nvPr/>
          </p:nvSpPr>
          <p:spPr bwMode="auto">
            <a:xfrm rot="-5400000">
              <a:off x="2408538" y="2675156"/>
              <a:ext cx="1762708" cy="2331146"/>
            </a:xfrm>
            <a:custGeom>
              <a:avLst/>
              <a:gdLst>
                <a:gd name="T0" fmla="*/ 881353 w 1762708"/>
                <a:gd name="T1" fmla="*/ 0 h 2331146"/>
                <a:gd name="T2" fmla="*/ 881354 w 1762708"/>
                <a:gd name="T3" fmla="*/ 0 h 2331146"/>
                <a:gd name="T4" fmla="*/ 881354 w 1762708"/>
                <a:gd name="T5" fmla="*/ 0 h 2331146"/>
                <a:gd name="T6" fmla="*/ 1762708 w 1762708"/>
                <a:gd name="T7" fmla="*/ 881354 h 2331146"/>
                <a:gd name="T8" fmla="*/ 1374127 w 1762708"/>
                <a:gd name="T9" fmla="*/ 1612187 h 2331146"/>
                <a:gd name="T10" fmla="*/ 1372283 w 1762708"/>
                <a:gd name="T11" fmla="*/ 1613188 h 2331146"/>
                <a:gd name="T12" fmla="*/ 1372283 w 1762708"/>
                <a:gd name="T13" fmla="*/ 1855121 h 2331146"/>
                <a:gd name="T14" fmla="*/ 1503445 w 1762708"/>
                <a:gd name="T15" fmla="*/ 1855121 h 2331146"/>
                <a:gd name="T16" fmla="*/ 881353 w 1762708"/>
                <a:gd name="T17" fmla="*/ 2331146 h 2331146"/>
                <a:gd name="T18" fmla="*/ 259261 w 1762708"/>
                <a:gd name="T19" fmla="*/ 1855121 h 2331146"/>
                <a:gd name="T20" fmla="*/ 390423 w 1762708"/>
                <a:gd name="T21" fmla="*/ 1855121 h 2331146"/>
                <a:gd name="T22" fmla="*/ 390423 w 1762708"/>
                <a:gd name="T23" fmla="*/ 1613187 h 2331146"/>
                <a:gd name="T24" fmla="*/ 388581 w 1762708"/>
                <a:gd name="T25" fmla="*/ 1612187 h 2331146"/>
                <a:gd name="T26" fmla="*/ 0 w 1762708"/>
                <a:gd name="T27" fmla="*/ 881354 h 2331146"/>
                <a:gd name="T28" fmla="*/ 703731 w 1762708"/>
                <a:gd name="T29" fmla="*/ 17906 h 2331146"/>
                <a:gd name="T30" fmla="*/ 717461 w 1762708"/>
                <a:gd name="T31" fmla="*/ 16522 h 2331146"/>
                <a:gd name="T32" fmla="*/ 717462 w 1762708"/>
                <a:gd name="T33" fmla="*/ 16522 h 2331146"/>
                <a:gd name="T34" fmla="*/ 881353 w 1762708"/>
                <a:gd name="T35" fmla="*/ 0 h 23311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62708" h="2331146">
                  <a:moveTo>
                    <a:pt x="881353" y="0"/>
                  </a:moveTo>
                  <a:lnTo>
                    <a:pt x="881354" y="0"/>
                  </a:lnTo>
                  <a:cubicBezTo>
                    <a:pt x="1368112" y="0"/>
                    <a:pt x="1762708" y="394596"/>
                    <a:pt x="1762708" y="881354"/>
                  </a:cubicBezTo>
                  <a:cubicBezTo>
                    <a:pt x="1762708" y="1185578"/>
                    <a:pt x="1608569" y="1453801"/>
                    <a:pt x="1374127" y="1612187"/>
                  </a:cubicBezTo>
                  <a:lnTo>
                    <a:pt x="1372283" y="1613188"/>
                  </a:lnTo>
                  <a:lnTo>
                    <a:pt x="1372283" y="1855121"/>
                  </a:lnTo>
                  <a:lnTo>
                    <a:pt x="1503445" y="1855121"/>
                  </a:lnTo>
                  <a:lnTo>
                    <a:pt x="881353" y="2331146"/>
                  </a:lnTo>
                  <a:lnTo>
                    <a:pt x="259261" y="1855121"/>
                  </a:lnTo>
                  <a:lnTo>
                    <a:pt x="390423" y="1855121"/>
                  </a:lnTo>
                  <a:lnTo>
                    <a:pt x="390423" y="1613187"/>
                  </a:lnTo>
                  <a:lnTo>
                    <a:pt x="388581" y="1612187"/>
                  </a:lnTo>
                  <a:cubicBezTo>
                    <a:pt x="154139" y="1453801"/>
                    <a:pt x="0" y="1185578"/>
                    <a:pt x="0" y="881354"/>
                  </a:cubicBezTo>
                  <a:cubicBezTo>
                    <a:pt x="0" y="455441"/>
                    <a:pt x="302113" y="100089"/>
                    <a:pt x="703731" y="17906"/>
                  </a:cubicBezTo>
                  <a:lnTo>
                    <a:pt x="717461" y="16522"/>
                  </a:lnTo>
                  <a:lnTo>
                    <a:pt x="717462" y="16522"/>
                  </a:lnTo>
                  <a:cubicBezTo>
                    <a:pt x="770400" y="5689"/>
                    <a:pt x="825213" y="0"/>
                    <a:pt x="881353" y="0"/>
                  </a:cubicBezTo>
                  <a:close/>
                </a:path>
              </a:pathLst>
            </a:custGeom>
            <a:solidFill>
              <a:srgbClr val="E56C37"/>
            </a:solidFill>
            <a:ln w="14288" cap="flat">
              <a:noFill/>
              <a:prstDash val="solid"/>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endParaRPr>
            </a:p>
          </p:txBody>
        </p:sp>
        <p:sp>
          <p:nvSpPr>
            <p:cNvPr id="5" name="Oval 53"/>
            <p:cNvSpPr>
              <a:spLocks noChangeArrowheads="1"/>
            </p:cNvSpPr>
            <p:nvPr/>
          </p:nvSpPr>
          <p:spPr bwMode="auto">
            <a:xfrm>
              <a:off x="2239655" y="3084729"/>
              <a:ext cx="1512000" cy="1512000"/>
            </a:xfrm>
            <a:prstGeom prst="ellipse">
              <a:avLst/>
            </a:prstGeom>
            <a:gradFill flip="none" rotWithShape="1">
              <a:gsLst>
                <a:gs pos="100000">
                  <a:srgbClr val="FFFFFF"/>
                </a:gs>
                <a:gs pos="0">
                  <a:srgbClr val="D9DEDF"/>
                </a:gs>
              </a:gsLst>
              <a:lin ang="2700000" scaled="0"/>
              <a:tileRect/>
            </a:gradFill>
            <a:ln w="28575" cap="flat" cmpd="sng" algn="ctr">
              <a:gradFill flip="none" rotWithShape="1">
                <a:gsLst>
                  <a:gs pos="0">
                    <a:srgbClr val="FFFFFF"/>
                  </a:gs>
                  <a:gs pos="100000">
                    <a:srgbClr val="D9D9DA"/>
                  </a:gs>
                </a:gsLst>
                <a:lin ang="2700000" scaled="0"/>
                <a:tileRect/>
              </a:gradFill>
              <a:prstDash val="solid"/>
            </a:ln>
            <a:effectLst>
              <a:outerShdw blurRad="279400" dist="76200" dir="2700000" sx="101000" sy="101000" algn="tl" rotWithShape="0">
                <a:prstClr val="black">
                  <a:alpha val="28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46" name="Rectangle 7"/>
          <p:cNvSpPr/>
          <p:nvPr/>
        </p:nvSpPr>
        <p:spPr>
          <a:xfrm>
            <a:off x="1016782" y="3739569"/>
            <a:ext cx="1582509" cy="993775"/>
          </a:xfrm>
          <a:prstGeom prst="rect">
            <a:avLst/>
          </a:prstGeom>
          <a:noFill/>
          <a:ln w="9525">
            <a:noFill/>
          </a:ln>
        </p:spPr>
        <p:txBody>
          <a:bodyPr wrap="square" lIns="91406" tIns="45702" rIns="91406" bIns="45702" anchor="t">
            <a:spAutoFit/>
          </a:bodyPr>
          <a:lstStyle/>
          <a:p>
            <a:pPr algn="ctr" defTabSz="914400"/>
            <a:r>
              <a:rPr lang="zh-CN" altLang="en-US" sz="2935"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三大主题语境</a:t>
            </a:r>
            <a:endParaRPr lang="zh-CN" altLang="en-US" sz="2935" b="1" dirty="0">
              <a:solidFill>
                <a:srgbClr val="EC6C3E"/>
              </a:solidFill>
              <a:latin typeface="Arial" panose="020B0604020202020204"/>
              <a:ea typeface="微软雅黑" panose="020B0503020204020204" pitchFamily="34" charset="-122"/>
            </a:endParaRPr>
          </a:p>
        </p:txBody>
      </p:sp>
      <p:sp>
        <p:nvSpPr>
          <p:cNvPr id="47" name="圆角矩形 46"/>
          <p:cNvSpPr/>
          <p:nvPr/>
        </p:nvSpPr>
        <p:spPr bwMode="auto">
          <a:xfrm rot="10800000">
            <a:off x="5361968" y="2281009"/>
            <a:ext cx="4963164" cy="1039485"/>
          </a:xfrm>
          <a:prstGeom prst="roundRect">
            <a:avLst/>
          </a:prstGeom>
          <a:gradFill flip="none" rotWithShape="1">
            <a:gsLst>
              <a:gs pos="0">
                <a:srgbClr val="F0F0F0"/>
              </a:gs>
              <a:gs pos="100000">
                <a:srgbClr val="F1F1F1"/>
              </a:gs>
            </a:gsLst>
            <a:lin ang="2700000" scaled="1"/>
            <a:tileRect/>
          </a:gradFill>
          <a:ln w="38100" cap="flat" cmpd="sng" algn="ctr">
            <a:gradFill flip="none" rotWithShape="1">
              <a:gsLst>
                <a:gs pos="100000">
                  <a:srgbClr val="FFFFFF"/>
                </a:gs>
                <a:gs pos="0">
                  <a:srgbClr val="CECED0"/>
                </a:gs>
              </a:gsLst>
              <a:lin ang="18900000" scaled="0"/>
              <a:tileRect/>
            </a:gradFill>
            <a:prstDash val="solid"/>
          </a:ln>
          <a:effectLst>
            <a:outerShdw blurRad="203200" dist="88900" dir="8100000" sx="102000" sy="102000" algn="tr" rotWithShape="0">
              <a:prstClr val="black">
                <a:alpha val="30000"/>
              </a:prstClr>
            </a:outerShdw>
          </a:effectLst>
        </p:spPr>
        <p:txBody>
          <a:bodyPr lIns="91406" tIns="45702" rIns="91406" bIns="45702"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4" name="任意多边形 8"/>
          <p:cNvSpPr/>
          <p:nvPr/>
        </p:nvSpPr>
        <p:spPr>
          <a:xfrm rot="-5400000">
            <a:off x="3849644" y="2182446"/>
            <a:ext cx="1036671" cy="1370944"/>
          </a:xfrm>
          <a:custGeom>
            <a:avLst/>
            <a:gdLst/>
            <a:ahLst/>
            <a:cxnLst>
              <a:cxn ang="0">
                <a:pos x="388917" y="0"/>
              </a:cxn>
              <a:cxn ang="0">
                <a:pos x="388918" y="0"/>
              </a:cxn>
              <a:cxn ang="0">
                <a:pos x="388918" y="0"/>
              </a:cxn>
              <a:cxn ang="0">
                <a:pos x="777836" y="389054"/>
              </a:cxn>
              <a:cxn ang="0">
                <a:pos x="606365" y="711665"/>
              </a:cxn>
              <a:cxn ang="0">
                <a:pos x="605551" y="712106"/>
              </a:cxn>
              <a:cxn ang="0">
                <a:pos x="605551" y="818903"/>
              </a:cxn>
              <a:cxn ang="0">
                <a:pos x="663430" y="818903"/>
              </a:cxn>
              <a:cxn ang="0">
                <a:pos x="388917" y="1029034"/>
              </a:cxn>
              <a:cxn ang="0">
                <a:pos x="114404" y="818903"/>
              </a:cxn>
              <a:cxn ang="0">
                <a:pos x="172283" y="818903"/>
              </a:cxn>
              <a:cxn ang="0">
                <a:pos x="172283" y="712106"/>
              </a:cxn>
              <a:cxn ang="0">
                <a:pos x="171470" y="711665"/>
              </a:cxn>
              <a:cxn ang="0">
                <a:pos x="0" y="389054"/>
              </a:cxn>
              <a:cxn ang="0">
                <a:pos x="310537" y="7904"/>
              </a:cxn>
              <a:cxn ang="0">
                <a:pos x="316596" y="7293"/>
              </a:cxn>
              <a:cxn ang="0">
                <a:pos x="316596" y="7293"/>
              </a:cxn>
              <a:cxn ang="0">
                <a:pos x="388917" y="0"/>
              </a:cxn>
            </a:cxnLst>
            <a:rect l="0" t="0" r="0" b="0"/>
            <a:pathLst>
              <a:path w="1762708" h="2331146">
                <a:moveTo>
                  <a:pt x="881353" y="0"/>
                </a:moveTo>
                <a:lnTo>
                  <a:pt x="881354" y="0"/>
                </a:lnTo>
                <a:cubicBezTo>
                  <a:pt x="1368112" y="0"/>
                  <a:pt x="1762708" y="394596"/>
                  <a:pt x="1762708" y="881354"/>
                </a:cubicBezTo>
                <a:cubicBezTo>
                  <a:pt x="1762708" y="1185578"/>
                  <a:pt x="1608569" y="1453801"/>
                  <a:pt x="1374127" y="1612187"/>
                </a:cubicBezTo>
                <a:lnTo>
                  <a:pt x="1372283" y="1613188"/>
                </a:lnTo>
                <a:lnTo>
                  <a:pt x="1372283" y="1855121"/>
                </a:lnTo>
                <a:lnTo>
                  <a:pt x="1503445" y="1855121"/>
                </a:lnTo>
                <a:lnTo>
                  <a:pt x="881353" y="2331146"/>
                </a:lnTo>
                <a:lnTo>
                  <a:pt x="259261" y="1855121"/>
                </a:lnTo>
                <a:lnTo>
                  <a:pt x="390423" y="1855121"/>
                </a:lnTo>
                <a:lnTo>
                  <a:pt x="390423" y="1613187"/>
                </a:lnTo>
                <a:lnTo>
                  <a:pt x="388581" y="1612187"/>
                </a:lnTo>
                <a:cubicBezTo>
                  <a:pt x="154139" y="1453801"/>
                  <a:pt x="0" y="1185578"/>
                  <a:pt x="0" y="881354"/>
                </a:cubicBezTo>
                <a:cubicBezTo>
                  <a:pt x="0" y="455441"/>
                  <a:pt x="302113" y="100089"/>
                  <a:pt x="703731" y="17906"/>
                </a:cubicBezTo>
                <a:lnTo>
                  <a:pt x="717461" y="16522"/>
                </a:lnTo>
                <a:lnTo>
                  <a:pt x="717462" y="16522"/>
                </a:lnTo>
                <a:cubicBezTo>
                  <a:pt x="770400" y="5689"/>
                  <a:pt x="825213" y="0"/>
                  <a:pt x="881353" y="0"/>
                </a:cubicBezTo>
                <a:close/>
              </a:path>
            </a:pathLst>
          </a:custGeom>
          <a:solidFill>
            <a:srgbClr val="E4544C"/>
          </a:solidFill>
          <a:ln w="14288">
            <a:noFill/>
          </a:ln>
        </p:spPr>
        <p:txBody>
          <a:bodyPr/>
          <a:lstStyle/>
          <a:p>
            <a:endParaRPr lang="zh-CN" altLang="en-US" sz="135"/>
          </a:p>
        </p:txBody>
      </p:sp>
      <p:sp>
        <p:nvSpPr>
          <p:cNvPr id="49" name="Oval 53"/>
          <p:cNvSpPr>
            <a:spLocks noChangeArrowheads="1"/>
          </p:cNvSpPr>
          <p:nvPr/>
        </p:nvSpPr>
        <p:spPr bwMode="auto">
          <a:xfrm>
            <a:off x="3741960" y="2423806"/>
            <a:ext cx="889490" cy="889178"/>
          </a:xfrm>
          <a:prstGeom prst="ellipse">
            <a:avLst/>
          </a:prstGeom>
          <a:gradFill flip="none" rotWithShape="1">
            <a:gsLst>
              <a:gs pos="100000">
                <a:srgbClr val="FFFFFF"/>
              </a:gs>
              <a:gs pos="0">
                <a:srgbClr val="D9DEDF"/>
              </a:gs>
            </a:gsLst>
            <a:lin ang="2700000" scaled="0"/>
            <a:tileRect/>
          </a:gradFill>
          <a:ln w="28575" cap="flat" cmpd="sng" algn="ctr">
            <a:gradFill flip="none" rotWithShape="1">
              <a:gsLst>
                <a:gs pos="0">
                  <a:srgbClr val="FFFFFF"/>
                </a:gs>
                <a:gs pos="100000">
                  <a:srgbClr val="D9D9DA"/>
                </a:gs>
              </a:gsLst>
              <a:lin ang="2700000" scaled="0"/>
              <a:tileRect/>
            </a:gradFill>
            <a:prstDash val="solid"/>
          </a:ln>
          <a:effectLst>
            <a:outerShdw blurRad="279400" dist="76200" dir="2700000" sx="101000" sy="101000" algn="tl" rotWithShape="0">
              <a:prstClr val="black">
                <a:alpha val="28000"/>
              </a:prstClr>
            </a:outerShdw>
          </a:effectLst>
        </p:spPr>
        <p:txBody>
          <a:bodyPr lIns="91406" tIns="45702" rIns="91406" bIns="45702"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50" name="文本框 28"/>
          <p:cNvSpPr txBox="1"/>
          <p:nvPr/>
        </p:nvSpPr>
        <p:spPr>
          <a:xfrm>
            <a:off x="3741745" y="2423630"/>
            <a:ext cx="873766" cy="1384300"/>
          </a:xfrm>
          <a:prstGeom prst="rect">
            <a:avLst/>
          </a:prstGeom>
          <a:noFill/>
          <a:ln w="9525">
            <a:noFill/>
          </a:ln>
        </p:spPr>
        <p:txBody>
          <a:bodyPr wrap="square" lIns="91406" tIns="45702" rIns="91406" bIns="45702" anchor="t">
            <a:spAutoFit/>
          </a:bodyPr>
          <a:lstStyle/>
          <a:p>
            <a:pPr algn="ctr">
              <a:lnSpc>
                <a:spcPct val="117000"/>
              </a:lnSpc>
            </a:pPr>
            <a:r>
              <a:rPr lang="zh-CN" altLang="en-US" sz="2400"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人与自我</a:t>
            </a:r>
            <a:endParaRPr lang="zh-CN" altLang="en-US" sz="2400" noProof="1">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gn="ctr">
              <a:lnSpc>
                <a:spcPct val="117000"/>
              </a:lnSpc>
            </a:pPr>
            <a:endParaRPr lang="zh-CN" altLang="en-US" sz="2400" b="1" dirty="0">
              <a:solidFill>
                <a:srgbClr val="595959"/>
              </a:solidFill>
              <a:latin typeface="微软雅黑" panose="020B0503020204020204" pitchFamily="34" charset="-122"/>
              <a:ea typeface="微软雅黑" panose="020B0503020204020204" pitchFamily="34" charset="-122"/>
            </a:endParaRPr>
          </a:p>
        </p:txBody>
      </p:sp>
      <p:sp>
        <p:nvSpPr>
          <p:cNvPr id="15" name="圆角矩形 14"/>
          <p:cNvSpPr/>
          <p:nvPr/>
        </p:nvSpPr>
        <p:spPr>
          <a:xfrm>
            <a:off x="5590127" y="2369558"/>
            <a:ext cx="4505959" cy="865364"/>
          </a:xfrm>
          <a:prstGeom prst="roundRect">
            <a:avLst>
              <a:gd name="adj" fmla="val 21073"/>
            </a:avLst>
          </a:prstGeom>
          <a:solidFill>
            <a:srgbClr val="E4544C"/>
          </a:solidFill>
          <a:ln w="25400" cap="flat" cmpd="sng" algn="ctr">
            <a:gradFill>
              <a:gsLst>
                <a:gs pos="100000">
                  <a:sysClr val="window" lastClr="FFFFFF">
                    <a:lumMod val="85000"/>
                  </a:sysClr>
                </a:gs>
                <a:gs pos="0">
                  <a:sysClr val="window" lastClr="FFFFFF"/>
                </a:gs>
              </a:gsLst>
              <a:lin ang="5400000" scaled="0"/>
            </a:gradFill>
            <a:prstDash val="solid"/>
          </a:ln>
          <a:effectLst>
            <a:innerShdw blurRad="114300">
              <a:prstClr val="black"/>
            </a:innerShdw>
          </a:effectLst>
        </p:spPr>
        <p:txBody>
          <a:bodyPr lIns="91406" tIns="45702" rIns="91406" bIns="45702"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16" name="矩形 27"/>
          <p:cNvSpPr>
            <a:spLocks noChangeArrowheads="1"/>
          </p:cNvSpPr>
          <p:nvPr/>
        </p:nvSpPr>
        <p:spPr bwMode="auto">
          <a:xfrm>
            <a:off x="5633141" y="2364392"/>
            <a:ext cx="4480956" cy="880110"/>
          </a:xfrm>
          <a:prstGeom prst="rect">
            <a:avLst/>
          </a:prstGeom>
          <a:noFill/>
          <a:ln w="9525">
            <a:noFill/>
            <a:miter lim="800000"/>
          </a:ln>
        </p:spPr>
        <p:txBody>
          <a:bodyPr wrap="square" lIns="91406" tIns="45702" rIns="91406" bIns="45702">
            <a:spAutoFit/>
          </a:bodyPr>
          <a:lstStyle/>
          <a:p>
            <a:pPr marL="0" marR="0" lvl="0" indent="0" defTabSz="914400" eaLnBrk="1" fontAlgn="auto" latinLnBrk="0" hangingPunct="1">
              <a:lnSpc>
                <a:spcPct val="120000"/>
              </a:lnSpc>
              <a:spcBef>
                <a:spcPts val="0"/>
              </a:spcBef>
              <a:spcAft>
                <a:spcPts val="0"/>
              </a:spcAft>
              <a:buClrTx/>
              <a:buSzTx/>
              <a:buFontTx/>
              <a:buNone/>
              <a:defRPr/>
            </a:pPr>
            <a:r>
              <a:rPr lang="zh-CN" altLang="en-US" sz="2135"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涉及“生活与学习”“做人与做事”等两个主题群下的</a:t>
            </a:r>
            <a:r>
              <a:rPr lang="en-US" altLang="zh-CN" sz="2135"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9</a:t>
            </a:r>
            <a:r>
              <a:rPr lang="zh-CN" altLang="en-US" sz="2135"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项子主题</a:t>
            </a:r>
            <a:endParaRPr kumimoji="0" lang="zh-CN" altLang="en-US" sz="2135"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53" name="圆角矩形 52"/>
          <p:cNvSpPr/>
          <p:nvPr/>
        </p:nvSpPr>
        <p:spPr bwMode="auto">
          <a:xfrm rot="10800000">
            <a:off x="5360977" y="3379797"/>
            <a:ext cx="4962781" cy="1687837"/>
          </a:xfrm>
          <a:prstGeom prst="roundRect">
            <a:avLst/>
          </a:prstGeom>
          <a:gradFill flip="none" rotWithShape="1">
            <a:gsLst>
              <a:gs pos="0">
                <a:srgbClr val="F0F0F0"/>
              </a:gs>
              <a:gs pos="100000">
                <a:srgbClr val="F1F1F1"/>
              </a:gs>
            </a:gsLst>
            <a:lin ang="2700000" scaled="1"/>
            <a:tileRect/>
          </a:gradFill>
          <a:ln w="38100" cap="flat" cmpd="sng" algn="ctr">
            <a:gradFill flip="none" rotWithShape="1">
              <a:gsLst>
                <a:gs pos="100000">
                  <a:srgbClr val="FFFFFF"/>
                </a:gs>
                <a:gs pos="0">
                  <a:srgbClr val="CECED0"/>
                </a:gs>
              </a:gsLst>
              <a:lin ang="18900000" scaled="0"/>
              <a:tileRect/>
            </a:gradFill>
            <a:prstDash val="solid"/>
          </a:ln>
          <a:effectLst>
            <a:outerShdw blurRad="203200" dist="88900" dir="8100000" sx="102000" sy="102000" algn="tr" rotWithShape="0">
              <a:prstClr val="black">
                <a:alpha val="30000"/>
              </a:prstClr>
            </a:outerShdw>
          </a:effectLst>
        </p:spPr>
        <p:txBody>
          <a:bodyPr lIns="91406" tIns="45702" rIns="91406" bIns="45702"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54" name="任意多边形 8"/>
          <p:cNvSpPr/>
          <p:nvPr/>
        </p:nvSpPr>
        <p:spPr bwMode="auto">
          <a:xfrm rot="16200000">
            <a:off x="3849644" y="3614743"/>
            <a:ext cx="1036671" cy="1370944"/>
          </a:xfrm>
          <a:custGeom>
            <a:avLst/>
            <a:gdLst>
              <a:gd name="T0" fmla="*/ 881353 w 1762708"/>
              <a:gd name="T1" fmla="*/ 0 h 2331146"/>
              <a:gd name="T2" fmla="*/ 881354 w 1762708"/>
              <a:gd name="T3" fmla="*/ 0 h 2331146"/>
              <a:gd name="T4" fmla="*/ 881354 w 1762708"/>
              <a:gd name="T5" fmla="*/ 0 h 2331146"/>
              <a:gd name="T6" fmla="*/ 1762708 w 1762708"/>
              <a:gd name="T7" fmla="*/ 881354 h 2331146"/>
              <a:gd name="T8" fmla="*/ 1374127 w 1762708"/>
              <a:gd name="T9" fmla="*/ 1612187 h 2331146"/>
              <a:gd name="T10" fmla="*/ 1372283 w 1762708"/>
              <a:gd name="T11" fmla="*/ 1613188 h 2331146"/>
              <a:gd name="T12" fmla="*/ 1372283 w 1762708"/>
              <a:gd name="T13" fmla="*/ 1855121 h 2331146"/>
              <a:gd name="T14" fmla="*/ 1503445 w 1762708"/>
              <a:gd name="T15" fmla="*/ 1855121 h 2331146"/>
              <a:gd name="T16" fmla="*/ 881353 w 1762708"/>
              <a:gd name="T17" fmla="*/ 2331146 h 2331146"/>
              <a:gd name="T18" fmla="*/ 259261 w 1762708"/>
              <a:gd name="T19" fmla="*/ 1855121 h 2331146"/>
              <a:gd name="T20" fmla="*/ 390423 w 1762708"/>
              <a:gd name="T21" fmla="*/ 1855121 h 2331146"/>
              <a:gd name="T22" fmla="*/ 390423 w 1762708"/>
              <a:gd name="T23" fmla="*/ 1613187 h 2331146"/>
              <a:gd name="T24" fmla="*/ 388581 w 1762708"/>
              <a:gd name="T25" fmla="*/ 1612187 h 2331146"/>
              <a:gd name="T26" fmla="*/ 0 w 1762708"/>
              <a:gd name="T27" fmla="*/ 881354 h 2331146"/>
              <a:gd name="T28" fmla="*/ 703731 w 1762708"/>
              <a:gd name="T29" fmla="*/ 17906 h 2331146"/>
              <a:gd name="T30" fmla="*/ 717461 w 1762708"/>
              <a:gd name="T31" fmla="*/ 16522 h 2331146"/>
              <a:gd name="T32" fmla="*/ 717462 w 1762708"/>
              <a:gd name="T33" fmla="*/ 16522 h 2331146"/>
              <a:gd name="T34" fmla="*/ 881353 w 1762708"/>
              <a:gd name="T35" fmla="*/ 0 h 23311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62708" h="2331146">
                <a:moveTo>
                  <a:pt x="881353" y="0"/>
                </a:moveTo>
                <a:lnTo>
                  <a:pt x="881354" y="0"/>
                </a:lnTo>
                <a:cubicBezTo>
                  <a:pt x="1368112" y="0"/>
                  <a:pt x="1762708" y="394596"/>
                  <a:pt x="1762708" y="881354"/>
                </a:cubicBezTo>
                <a:cubicBezTo>
                  <a:pt x="1762708" y="1185578"/>
                  <a:pt x="1608569" y="1453801"/>
                  <a:pt x="1374127" y="1612187"/>
                </a:cubicBezTo>
                <a:lnTo>
                  <a:pt x="1372283" y="1613188"/>
                </a:lnTo>
                <a:lnTo>
                  <a:pt x="1372283" y="1855121"/>
                </a:lnTo>
                <a:lnTo>
                  <a:pt x="1503445" y="1855121"/>
                </a:lnTo>
                <a:lnTo>
                  <a:pt x="881353" y="2331146"/>
                </a:lnTo>
                <a:lnTo>
                  <a:pt x="259261" y="1855121"/>
                </a:lnTo>
                <a:lnTo>
                  <a:pt x="390423" y="1855121"/>
                </a:lnTo>
                <a:lnTo>
                  <a:pt x="390423" y="1613187"/>
                </a:lnTo>
                <a:lnTo>
                  <a:pt x="388581" y="1612187"/>
                </a:lnTo>
                <a:cubicBezTo>
                  <a:pt x="154139" y="1453801"/>
                  <a:pt x="0" y="1185578"/>
                  <a:pt x="0" y="881354"/>
                </a:cubicBezTo>
                <a:cubicBezTo>
                  <a:pt x="0" y="455441"/>
                  <a:pt x="302113" y="100089"/>
                  <a:pt x="703731" y="17906"/>
                </a:cubicBezTo>
                <a:lnTo>
                  <a:pt x="717461" y="16522"/>
                </a:lnTo>
                <a:lnTo>
                  <a:pt x="717462" y="16522"/>
                </a:lnTo>
                <a:cubicBezTo>
                  <a:pt x="770400" y="5689"/>
                  <a:pt x="825213" y="0"/>
                  <a:pt x="881353" y="0"/>
                </a:cubicBezTo>
                <a:close/>
              </a:path>
            </a:pathLst>
          </a:custGeom>
          <a:solidFill>
            <a:srgbClr val="03887C"/>
          </a:solidFill>
          <a:ln w="14288" cap="flat">
            <a:noFill/>
            <a:prstDash val="solid"/>
            <a:miter lim="800000"/>
          </a:ln>
        </p:spPr>
        <p:txBody>
          <a:bodyPr lIns="91406" tIns="45702" rIns="91406" bIns="45702"/>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55" name="Oval 53"/>
          <p:cNvSpPr>
            <a:spLocks noChangeArrowheads="1"/>
          </p:cNvSpPr>
          <p:nvPr/>
        </p:nvSpPr>
        <p:spPr bwMode="auto">
          <a:xfrm>
            <a:off x="3741960" y="3855520"/>
            <a:ext cx="889490" cy="889178"/>
          </a:xfrm>
          <a:prstGeom prst="ellipse">
            <a:avLst/>
          </a:prstGeom>
          <a:gradFill flip="none" rotWithShape="1">
            <a:gsLst>
              <a:gs pos="100000">
                <a:srgbClr val="FFFFFF"/>
              </a:gs>
              <a:gs pos="0">
                <a:srgbClr val="D9DEDF"/>
              </a:gs>
            </a:gsLst>
            <a:lin ang="2700000" scaled="0"/>
            <a:tileRect/>
          </a:gradFill>
          <a:ln w="28575" cap="flat" cmpd="sng" algn="ctr">
            <a:gradFill flip="none" rotWithShape="1">
              <a:gsLst>
                <a:gs pos="0">
                  <a:srgbClr val="FFFFFF"/>
                </a:gs>
                <a:gs pos="100000">
                  <a:srgbClr val="D9D9DA"/>
                </a:gs>
              </a:gsLst>
              <a:lin ang="2700000" scaled="0"/>
              <a:tileRect/>
            </a:gradFill>
            <a:prstDash val="solid"/>
          </a:ln>
          <a:effectLst>
            <a:outerShdw blurRad="279400" dist="76200" dir="2700000" sx="101000" sy="101000" algn="tl" rotWithShape="0">
              <a:prstClr val="black">
                <a:alpha val="28000"/>
              </a:prstClr>
            </a:outerShdw>
          </a:effectLst>
        </p:spPr>
        <p:txBody>
          <a:bodyPr lIns="91406" tIns="45702" rIns="91406" bIns="45702"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56" name="文本框 28"/>
          <p:cNvSpPr txBox="1"/>
          <p:nvPr/>
        </p:nvSpPr>
        <p:spPr>
          <a:xfrm>
            <a:off x="3756555" y="3855928"/>
            <a:ext cx="873764" cy="953135"/>
          </a:xfrm>
          <a:prstGeom prst="rect">
            <a:avLst/>
          </a:prstGeom>
          <a:noFill/>
          <a:ln w="9525">
            <a:noFill/>
          </a:ln>
        </p:spPr>
        <p:txBody>
          <a:bodyPr wrap="square" lIns="91406" tIns="45702" rIns="91406" bIns="45702" anchor="t">
            <a:spAutoFit/>
          </a:bodyPr>
          <a:lstStyle/>
          <a:p>
            <a:pPr algn="ctr">
              <a:lnSpc>
                <a:spcPct val="117000"/>
              </a:lnSpc>
            </a:pPr>
            <a:r>
              <a:rPr lang="zh-CN" altLang="en-US" sz="2400"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人与社会</a:t>
            </a:r>
            <a:endParaRPr lang="zh-CN" altLang="en-US" sz="2400" b="1" dirty="0">
              <a:solidFill>
                <a:srgbClr val="595959"/>
              </a:solidFill>
              <a:latin typeface="微软雅黑" panose="020B0503020204020204" pitchFamily="34" charset="-122"/>
              <a:ea typeface="微软雅黑" panose="020B0503020204020204" pitchFamily="34" charset="-122"/>
            </a:endParaRPr>
          </a:p>
        </p:txBody>
      </p:sp>
      <p:sp>
        <p:nvSpPr>
          <p:cNvPr id="57" name="圆角矩形 56"/>
          <p:cNvSpPr/>
          <p:nvPr/>
        </p:nvSpPr>
        <p:spPr>
          <a:xfrm>
            <a:off x="5590367" y="3474601"/>
            <a:ext cx="4505694" cy="1593880"/>
          </a:xfrm>
          <a:prstGeom prst="roundRect">
            <a:avLst>
              <a:gd name="adj" fmla="val 21584"/>
            </a:avLst>
          </a:prstGeom>
          <a:solidFill>
            <a:srgbClr val="03887C"/>
          </a:solidFill>
          <a:ln w="25400" cap="flat" cmpd="sng" algn="ctr">
            <a:gradFill>
              <a:gsLst>
                <a:gs pos="100000">
                  <a:sysClr val="window" lastClr="FFFFFF">
                    <a:lumMod val="85000"/>
                  </a:sysClr>
                </a:gs>
                <a:gs pos="0">
                  <a:sysClr val="window" lastClr="FFFFFF"/>
                </a:gs>
              </a:gsLst>
              <a:lin ang="5400000" scaled="0"/>
            </a:gradFill>
            <a:prstDash val="solid"/>
          </a:ln>
          <a:effectLst>
            <a:innerShdw blurRad="114300">
              <a:prstClr val="black"/>
            </a:innerShdw>
          </a:effectLst>
        </p:spPr>
        <p:txBody>
          <a:bodyPr lIns="91406" tIns="45702" rIns="91406" bIns="45702"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58" name="矩形 27"/>
          <p:cNvSpPr>
            <a:spLocks noChangeArrowheads="1"/>
          </p:cNvSpPr>
          <p:nvPr/>
        </p:nvSpPr>
        <p:spPr bwMode="auto">
          <a:xfrm>
            <a:off x="5690687" y="3570246"/>
            <a:ext cx="4303243" cy="1405890"/>
          </a:xfrm>
          <a:prstGeom prst="rect">
            <a:avLst/>
          </a:prstGeom>
          <a:noFill/>
          <a:ln w="9525">
            <a:noFill/>
            <a:miter lim="800000"/>
          </a:ln>
        </p:spPr>
        <p:txBody>
          <a:bodyPr wrap="square" lIns="91406" tIns="45702" rIns="91406" bIns="45702">
            <a:spAutoFit/>
          </a:bodyPr>
          <a:lstStyle/>
          <a:p>
            <a:pPr defTabSz="914400" fontAlgn="auto">
              <a:spcBef>
                <a:spcPts val="0"/>
              </a:spcBef>
              <a:spcAft>
                <a:spcPts val="0"/>
              </a:spcAft>
              <a:defRPr/>
            </a:pPr>
            <a:r>
              <a:rPr lang="zh-CN" altLang="en-US" sz="2135"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涉及“社会服务与人际沟通”“文学、艺术与体育”“历史、社会与文化”“科学与技术”等四个主题群下的</a:t>
            </a:r>
            <a:r>
              <a:rPr lang="en-US" altLang="zh-CN" sz="2135"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16</a:t>
            </a:r>
            <a:r>
              <a:rPr lang="zh-CN" altLang="en-US" sz="2135"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项子主题</a:t>
            </a:r>
            <a:endParaRPr kumimoji="0" lang="zh-CN" altLang="en-US" sz="2135"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59" name="圆角矩形 58"/>
          <p:cNvSpPr/>
          <p:nvPr/>
        </p:nvSpPr>
        <p:spPr bwMode="auto">
          <a:xfrm rot="10800000">
            <a:off x="5362670" y="5149740"/>
            <a:ext cx="4962781" cy="1419510"/>
          </a:xfrm>
          <a:prstGeom prst="roundRect">
            <a:avLst/>
          </a:prstGeom>
          <a:gradFill flip="none" rotWithShape="1">
            <a:gsLst>
              <a:gs pos="0">
                <a:srgbClr val="F0F0F0"/>
              </a:gs>
              <a:gs pos="100000">
                <a:srgbClr val="F1F1F1"/>
              </a:gs>
            </a:gsLst>
            <a:lin ang="2700000" scaled="1"/>
            <a:tileRect/>
          </a:gradFill>
          <a:ln w="38100" cap="flat" cmpd="sng" algn="ctr">
            <a:gradFill flip="none" rotWithShape="1">
              <a:gsLst>
                <a:gs pos="100000">
                  <a:srgbClr val="FFFFFF"/>
                </a:gs>
                <a:gs pos="0">
                  <a:srgbClr val="CECED0"/>
                </a:gs>
              </a:gsLst>
              <a:lin ang="18900000" scaled="0"/>
              <a:tileRect/>
            </a:gradFill>
            <a:prstDash val="solid"/>
          </a:ln>
          <a:effectLst>
            <a:outerShdw blurRad="203200" dist="88900" dir="8100000" sx="102000" sy="102000" algn="tr" rotWithShape="0">
              <a:prstClr val="black">
                <a:alpha val="30000"/>
              </a:prstClr>
            </a:outerShdw>
          </a:effectLst>
        </p:spPr>
        <p:txBody>
          <a:bodyPr lIns="91406" tIns="45702" rIns="91406" bIns="45702"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60" name="任意多边形 8"/>
          <p:cNvSpPr/>
          <p:nvPr/>
        </p:nvSpPr>
        <p:spPr>
          <a:xfrm rot="-5400000">
            <a:off x="3849644" y="5008961"/>
            <a:ext cx="1036671" cy="1370944"/>
          </a:xfrm>
          <a:custGeom>
            <a:avLst/>
            <a:gdLst/>
            <a:ahLst/>
            <a:cxnLst>
              <a:cxn ang="0">
                <a:pos x="388917" y="0"/>
              </a:cxn>
              <a:cxn ang="0">
                <a:pos x="388918" y="0"/>
              </a:cxn>
              <a:cxn ang="0">
                <a:pos x="388918" y="0"/>
              </a:cxn>
              <a:cxn ang="0">
                <a:pos x="777836" y="389054"/>
              </a:cxn>
              <a:cxn ang="0">
                <a:pos x="606365" y="711665"/>
              </a:cxn>
              <a:cxn ang="0">
                <a:pos x="605551" y="712106"/>
              </a:cxn>
              <a:cxn ang="0">
                <a:pos x="605551" y="818903"/>
              </a:cxn>
              <a:cxn ang="0">
                <a:pos x="663430" y="818903"/>
              </a:cxn>
              <a:cxn ang="0">
                <a:pos x="388917" y="1029034"/>
              </a:cxn>
              <a:cxn ang="0">
                <a:pos x="114404" y="818903"/>
              </a:cxn>
              <a:cxn ang="0">
                <a:pos x="172283" y="818903"/>
              </a:cxn>
              <a:cxn ang="0">
                <a:pos x="172283" y="712106"/>
              </a:cxn>
              <a:cxn ang="0">
                <a:pos x="171470" y="711665"/>
              </a:cxn>
              <a:cxn ang="0">
                <a:pos x="0" y="389054"/>
              </a:cxn>
              <a:cxn ang="0">
                <a:pos x="310537" y="7904"/>
              </a:cxn>
              <a:cxn ang="0">
                <a:pos x="316596" y="7293"/>
              </a:cxn>
              <a:cxn ang="0">
                <a:pos x="316596" y="7293"/>
              </a:cxn>
              <a:cxn ang="0">
                <a:pos x="388917" y="0"/>
              </a:cxn>
            </a:cxnLst>
            <a:rect l="0" t="0" r="0" b="0"/>
            <a:pathLst>
              <a:path w="1762708" h="2331146">
                <a:moveTo>
                  <a:pt x="881353" y="0"/>
                </a:moveTo>
                <a:lnTo>
                  <a:pt x="881354" y="0"/>
                </a:lnTo>
                <a:cubicBezTo>
                  <a:pt x="1368112" y="0"/>
                  <a:pt x="1762708" y="394596"/>
                  <a:pt x="1762708" y="881354"/>
                </a:cubicBezTo>
                <a:cubicBezTo>
                  <a:pt x="1762708" y="1185578"/>
                  <a:pt x="1608569" y="1453801"/>
                  <a:pt x="1374127" y="1612187"/>
                </a:cubicBezTo>
                <a:lnTo>
                  <a:pt x="1372283" y="1613188"/>
                </a:lnTo>
                <a:lnTo>
                  <a:pt x="1372283" y="1855121"/>
                </a:lnTo>
                <a:lnTo>
                  <a:pt x="1503445" y="1855121"/>
                </a:lnTo>
                <a:lnTo>
                  <a:pt x="881353" y="2331146"/>
                </a:lnTo>
                <a:lnTo>
                  <a:pt x="259261" y="1855121"/>
                </a:lnTo>
                <a:lnTo>
                  <a:pt x="390423" y="1855121"/>
                </a:lnTo>
                <a:lnTo>
                  <a:pt x="390423" y="1613187"/>
                </a:lnTo>
                <a:lnTo>
                  <a:pt x="388581" y="1612187"/>
                </a:lnTo>
                <a:cubicBezTo>
                  <a:pt x="154139" y="1453801"/>
                  <a:pt x="0" y="1185578"/>
                  <a:pt x="0" y="881354"/>
                </a:cubicBezTo>
                <a:cubicBezTo>
                  <a:pt x="0" y="455441"/>
                  <a:pt x="302113" y="100089"/>
                  <a:pt x="703731" y="17906"/>
                </a:cubicBezTo>
                <a:lnTo>
                  <a:pt x="717461" y="16522"/>
                </a:lnTo>
                <a:lnTo>
                  <a:pt x="717462" y="16522"/>
                </a:lnTo>
                <a:cubicBezTo>
                  <a:pt x="770400" y="5689"/>
                  <a:pt x="825213" y="0"/>
                  <a:pt x="881353" y="0"/>
                </a:cubicBezTo>
                <a:close/>
              </a:path>
            </a:pathLst>
          </a:custGeom>
          <a:solidFill>
            <a:srgbClr val="679A45"/>
          </a:solidFill>
          <a:ln w="14288">
            <a:noFill/>
          </a:ln>
        </p:spPr>
        <p:txBody>
          <a:bodyPr/>
          <a:lstStyle/>
          <a:p>
            <a:endParaRPr lang="zh-CN" altLang="en-US" sz="135"/>
          </a:p>
        </p:txBody>
      </p:sp>
      <p:sp>
        <p:nvSpPr>
          <p:cNvPr id="17" name="Oval 53"/>
          <p:cNvSpPr>
            <a:spLocks noChangeArrowheads="1"/>
          </p:cNvSpPr>
          <p:nvPr/>
        </p:nvSpPr>
        <p:spPr bwMode="auto">
          <a:xfrm>
            <a:off x="3741960" y="5250317"/>
            <a:ext cx="889490" cy="889178"/>
          </a:xfrm>
          <a:prstGeom prst="ellipse">
            <a:avLst/>
          </a:prstGeom>
          <a:gradFill flip="none" rotWithShape="1">
            <a:gsLst>
              <a:gs pos="100000">
                <a:srgbClr val="FFFFFF"/>
              </a:gs>
              <a:gs pos="0">
                <a:srgbClr val="D9DEDF"/>
              </a:gs>
            </a:gsLst>
            <a:lin ang="2700000" scaled="0"/>
            <a:tileRect/>
          </a:gradFill>
          <a:ln w="28575" cap="flat" cmpd="sng" algn="ctr">
            <a:gradFill flip="none" rotWithShape="1">
              <a:gsLst>
                <a:gs pos="0">
                  <a:srgbClr val="FFFFFF"/>
                </a:gs>
                <a:gs pos="100000">
                  <a:srgbClr val="D9D9DA"/>
                </a:gs>
              </a:gsLst>
              <a:lin ang="2700000" scaled="0"/>
              <a:tileRect/>
            </a:gradFill>
            <a:prstDash val="solid"/>
          </a:ln>
          <a:effectLst>
            <a:outerShdw blurRad="279400" dist="76200" dir="2700000" sx="101000" sy="101000" algn="tl" rotWithShape="0">
              <a:prstClr val="black">
                <a:alpha val="28000"/>
              </a:prstClr>
            </a:outerShdw>
          </a:effectLst>
        </p:spPr>
        <p:txBody>
          <a:bodyPr lIns="91406" tIns="45702" rIns="91406" bIns="45702"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62" name="文本框 28"/>
          <p:cNvSpPr txBox="1"/>
          <p:nvPr/>
        </p:nvSpPr>
        <p:spPr>
          <a:xfrm>
            <a:off x="3756555" y="5235335"/>
            <a:ext cx="873764" cy="828675"/>
          </a:xfrm>
          <a:prstGeom prst="rect">
            <a:avLst/>
          </a:prstGeom>
          <a:noFill/>
          <a:ln w="9525">
            <a:noFill/>
          </a:ln>
        </p:spPr>
        <p:txBody>
          <a:bodyPr wrap="square" lIns="91406" tIns="45702" rIns="91406" bIns="45702" anchor="t">
            <a:spAutoFit/>
          </a:bodyPr>
          <a:lstStyle/>
          <a:p>
            <a:pPr defTabSz="914400" fontAlgn="auto">
              <a:spcBef>
                <a:spcPts val="0"/>
              </a:spcBef>
              <a:spcAft>
                <a:spcPts val="0"/>
              </a:spcAft>
              <a:defRPr/>
            </a:pPr>
            <a:r>
              <a:rPr lang="zh-CN" altLang="en-US" sz="2400"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人与自然</a:t>
            </a:r>
            <a:endParaRPr lang="zh-CN" altLang="en-US" sz="2400" b="1" dirty="0">
              <a:solidFill>
                <a:srgbClr val="595959"/>
              </a:solidFill>
              <a:latin typeface="微软雅黑" panose="020B0503020204020204" pitchFamily="34" charset="-122"/>
              <a:ea typeface="微软雅黑" panose="020B0503020204020204" pitchFamily="34" charset="-122"/>
            </a:endParaRPr>
          </a:p>
        </p:txBody>
      </p:sp>
      <p:sp>
        <p:nvSpPr>
          <p:cNvPr id="63" name="圆角矩形 62"/>
          <p:cNvSpPr/>
          <p:nvPr/>
        </p:nvSpPr>
        <p:spPr>
          <a:xfrm>
            <a:off x="5590367" y="5238618"/>
            <a:ext cx="4505694" cy="1208742"/>
          </a:xfrm>
          <a:prstGeom prst="roundRect">
            <a:avLst>
              <a:gd name="adj" fmla="val 24007"/>
            </a:avLst>
          </a:prstGeom>
          <a:solidFill>
            <a:srgbClr val="679A45"/>
          </a:solidFill>
          <a:ln w="25400" cap="flat" cmpd="sng" algn="ctr">
            <a:gradFill>
              <a:gsLst>
                <a:gs pos="100000">
                  <a:sysClr val="window" lastClr="FFFFFF">
                    <a:lumMod val="85000"/>
                  </a:sysClr>
                </a:gs>
                <a:gs pos="0">
                  <a:sysClr val="window" lastClr="FFFFFF"/>
                </a:gs>
              </a:gsLst>
              <a:lin ang="5400000" scaled="0"/>
            </a:gradFill>
            <a:prstDash val="solid"/>
          </a:ln>
          <a:effectLst>
            <a:innerShdw blurRad="114300">
              <a:prstClr val="black"/>
            </a:innerShdw>
          </a:effectLst>
        </p:spPr>
        <p:txBody>
          <a:bodyPr lIns="91406" tIns="45702" rIns="91406" bIns="45702"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64" name="矩形 27"/>
          <p:cNvSpPr>
            <a:spLocks noChangeArrowheads="1"/>
          </p:cNvSpPr>
          <p:nvPr/>
        </p:nvSpPr>
        <p:spPr bwMode="auto">
          <a:xfrm>
            <a:off x="5721998" y="5250145"/>
            <a:ext cx="4303243" cy="1197610"/>
          </a:xfrm>
          <a:prstGeom prst="rect">
            <a:avLst/>
          </a:prstGeom>
          <a:noFill/>
          <a:ln w="9525">
            <a:noFill/>
            <a:miter lim="800000"/>
          </a:ln>
        </p:spPr>
        <p:txBody>
          <a:bodyPr wrap="square" lIns="91406" tIns="45702" rIns="91406" bIns="45702">
            <a:spAutoFit/>
          </a:bodyPr>
          <a:lstStyle/>
          <a:p>
            <a:pPr defTabSz="914400" fontAlgn="auto">
              <a:spcBef>
                <a:spcPts val="0"/>
              </a:spcBef>
              <a:spcAft>
                <a:spcPts val="0"/>
              </a:spcAft>
              <a:defRPr/>
            </a:pPr>
            <a:r>
              <a:rPr lang="zh-CN" altLang="en-US" sz="24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涉及“自然生态”“环境保护”“灾害防范”“宇宙探索”等四个主题群下的</a:t>
            </a:r>
            <a:r>
              <a:rPr lang="en-US" altLang="zh-CN" sz="24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7</a:t>
            </a:r>
            <a:r>
              <a:rPr lang="zh-CN" altLang="en-US" sz="24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项子主题</a:t>
            </a:r>
            <a:endParaRPr kumimoji="0" lang="zh-CN" altLang="en-US" sz="24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1000" fill="hold"/>
                                        <p:tgtEl>
                                          <p:spTgt spid="43"/>
                                        </p:tgtEl>
                                        <p:attrNameLst>
                                          <p:attrName>ppt_w</p:attrName>
                                        </p:attrNameLst>
                                      </p:cBhvr>
                                      <p:tavLst>
                                        <p:tav tm="0">
                                          <p:val>
                                            <p:fltVal val="0"/>
                                          </p:val>
                                        </p:tav>
                                        <p:tav tm="100000">
                                          <p:val>
                                            <p:strVal val="#ppt_w"/>
                                          </p:val>
                                        </p:tav>
                                      </p:tavLst>
                                    </p:anim>
                                    <p:anim calcmode="lin" valueType="num">
                                      <p:cBhvr>
                                        <p:cTn id="8" dur="1000" fill="hold"/>
                                        <p:tgtEl>
                                          <p:spTgt spid="43"/>
                                        </p:tgtEl>
                                        <p:attrNameLst>
                                          <p:attrName>ppt_h</p:attrName>
                                        </p:attrNameLst>
                                      </p:cBhvr>
                                      <p:tavLst>
                                        <p:tav tm="0">
                                          <p:val>
                                            <p:fltVal val="0"/>
                                          </p:val>
                                        </p:tav>
                                        <p:tav tm="100000">
                                          <p:val>
                                            <p:strVal val="#ppt_h"/>
                                          </p:val>
                                        </p:tav>
                                      </p:tavLst>
                                    </p:anim>
                                    <p:anim calcmode="lin" valueType="num">
                                      <p:cBhvr>
                                        <p:cTn id="9" dur="1000" fill="hold"/>
                                        <p:tgtEl>
                                          <p:spTgt spid="43"/>
                                        </p:tgtEl>
                                        <p:attrNameLst>
                                          <p:attrName>style.rotation</p:attrName>
                                        </p:attrNameLst>
                                      </p:cBhvr>
                                      <p:tavLst>
                                        <p:tav tm="0">
                                          <p:val>
                                            <p:fltVal val="90"/>
                                          </p:val>
                                        </p:tav>
                                        <p:tav tm="100000">
                                          <p:val>
                                            <p:fltVal val="0"/>
                                          </p:val>
                                        </p:tav>
                                      </p:tavLst>
                                    </p:anim>
                                    <p:animEffect transition="in" filter="fade">
                                      <p:cBhvr>
                                        <p:cTn id="10" dur="1000"/>
                                        <p:tgtEl>
                                          <p:spTgt spid="43"/>
                                        </p:tgtEl>
                                      </p:cBhvr>
                                    </p:animEffect>
                                  </p:childTnLst>
                                </p:cTn>
                              </p:par>
                            </p:childTnLst>
                          </p:cTn>
                        </p:par>
                        <p:par>
                          <p:cTn id="11" fill="hold">
                            <p:stCondLst>
                              <p:cond delay="10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46"/>
                                        </p:tgtEl>
                                        <p:attrNameLst>
                                          <p:attrName>style.visibility</p:attrName>
                                        </p:attrNameLst>
                                      </p:cBhvr>
                                      <p:to>
                                        <p:strVal val="visible"/>
                                      </p:to>
                                    </p:set>
                                    <p:anim calcmode="lin" valueType="num">
                                      <p:cBhvr>
                                        <p:cTn id="14"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46"/>
                                        </p:tgtEl>
                                        <p:attrNameLst>
                                          <p:attrName>ppt_y</p:attrName>
                                        </p:attrNameLst>
                                      </p:cBhvr>
                                      <p:tavLst>
                                        <p:tav tm="0">
                                          <p:val>
                                            <p:strVal val="#ppt_y"/>
                                          </p:val>
                                        </p:tav>
                                        <p:tav tm="100000">
                                          <p:val>
                                            <p:strVal val="#ppt_y"/>
                                          </p:val>
                                        </p:tav>
                                      </p:tavLst>
                                    </p:anim>
                                    <p:anim calcmode="lin" valueType="num">
                                      <p:cBhvr>
                                        <p:cTn id="16"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46"/>
                                        </p:tgtEl>
                                      </p:cBhvr>
                                    </p:animEffect>
                                  </p:childTnLst>
                                </p:cTn>
                              </p:par>
                            </p:childTnLst>
                          </p:cTn>
                        </p:par>
                        <p:par>
                          <p:cTn id="19" fill="hold">
                            <p:stCondLst>
                              <p:cond delay="1750"/>
                            </p:stCondLst>
                            <p:childTnLst>
                              <p:par>
                                <p:cTn id="20" presetID="42" presetClass="entr" presetSubtype="0" fill="hold" grpId="0" nodeType="after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500"/>
                                        <p:tgtEl>
                                          <p:spTgt spid="49"/>
                                        </p:tgtEl>
                                      </p:cBhvr>
                                    </p:animEffect>
                                    <p:anim calcmode="lin" valueType="num">
                                      <p:cBhvr>
                                        <p:cTn id="23" dur="500" fill="hold"/>
                                        <p:tgtEl>
                                          <p:spTgt spid="49"/>
                                        </p:tgtEl>
                                        <p:attrNameLst>
                                          <p:attrName>ppt_x</p:attrName>
                                        </p:attrNameLst>
                                      </p:cBhvr>
                                      <p:tavLst>
                                        <p:tav tm="0">
                                          <p:val>
                                            <p:strVal val="#ppt_x"/>
                                          </p:val>
                                        </p:tav>
                                        <p:tav tm="100000">
                                          <p:val>
                                            <p:strVal val="#ppt_x"/>
                                          </p:val>
                                        </p:tav>
                                      </p:tavLst>
                                    </p:anim>
                                    <p:anim calcmode="lin" valueType="num">
                                      <p:cBhvr>
                                        <p:cTn id="24" dur="500" fill="hold"/>
                                        <p:tgtEl>
                                          <p:spTgt spid="49"/>
                                        </p:tgtEl>
                                        <p:attrNameLst>
                                          <p:attrName>ppt_y</p:attrName>
                                        </p:attrNameLst>
                                      </p:cBhvr>
                                      <p:tavLst>
                                        <p:tav tm="0">
                                          <p:val>
                                            <p:strVal val="#ppt_y+.1"/>
                                          </p:val>
                                        </p:tav>
                                        <p:tav tm="100000">
                                          <p:val>
                                            <p:strVal val="#ppt_y"/>
                                          </p:val>
                                        </p:tav>
                                      </p:tavLst>
                                    </p:anim>
                                  </p:childTnLst>
                                </p:cTn>
                              </p:par>
                            </p:childTnLst>
                          </p:cTn>
                        </p:par>
                        <p:par>
                          <p:cTn id="25" fill="hold">
                            <p:stCondLst>
                              <p:cond delay="2250"/>
                            </p:stCondLst>
                            <p:childTnLst>
                              <p:par>
                                <p:cTn id="26" presetID="53" presetClass="entr" presetSubtype="16" fill="hold" grpId="0" nodeType="afterEffect">
                                  <p:stCondLst>
                                    <p:cond delay="0"/>
                                  </p:stCondLst>
                                  <p:childTnLst>
                                    <p:set>
                                      <p:cBhvr>
                                        <p:cTn id="27" dur="1" fill="hold">
                                          <p:stCondLst>
                                            <p:cond delay="0"/>
                                          </p:stCondLst>
                                        </p:cTn>
                                        <p:tgtEl>
                                          <p:spTgt spid="50"/>
                                        </p:tgtEl>
                                        <p:attrNameLst>
                                          <p:attrName>style.visibility</p:attrName>
                                        </p:attrNameLst>
                                      </p:cBhvr>
                                      <p:to>
                                        <p:strVal val="visible"/>
                                      </p:to>
                                    </p:set>
                                    <p:anim calcmode="lin" valueType="num">
                                      <p:cBhvr>
                                        <p:cTn id="28" dur="500" fill="hold"/>
                                        <p:tgtEl>
                                          <p:spTgt spid="50"/>
                                        </p:tgtEl>
                                        <p:attrNameLst>
                                          <p:attrName>ppt_w</p:attrName>
                                        </p:attrNameLst>
                                      </p:cBhvr>
                                      <p:tavLst>
                                        <p:tav tm="0">
                                          <p:val>
                                            <p:fltVal val="0"/>
                                          </p:val>
                                        </p:tav>
                                        <p:tav tm="100000">
                                          <p:val>
                                            <p:strVal val="#ppt_w"/>
                                          </p:val>
                                        </p:tav>
                                      </p:tavLst>
                                    </p:anim>
                                    <p:anim calcmode="lin" valueType="num">
                                      <p:cBhvr>
                                        <p:cTn id="29" dur="500" fill="hold"/>
                                        <p:tgtEl>
                                          <p:spTgt spid="50"/>
                                        </p:tgtEl>
                                        <p:attrNameLst>
                                          <p:attrName>ppt_h</p:attrName>
                                        </p:attrNameLst>
                                      </p:cBhvr>
                                      <p:tavLst>
                                        <p:tav tm="0">
                                          <p:val>
                                            <p:fltVal val="0"/>
                                          </p:val>
                                        </p:tav>
                                        <p:tav tm="100000">
                                          <p:val>
                                            <p:strVal val="#ppt_h"/>
                                          </p:val>
                                        </p:tav>
                                      </p:tavLst>
                                    </p:anim>
                                    <p:animEffect transition="in" filter="fade">
                                      <p:cBhvr>
                                        <p:cTn id="30" dur="500"/>
                                        <p:tgtEl>
                                          <p:spTgt spid="50"/>
                                        </p:tgtEl>
                                      </p:cBhvr>
                                    </p:animEffect>
                                  </p:childTnLst>
                                </p:cTn>
                              </p:par>
                            </p:childTnLst>
                          </p:cTn>
                        </p:par>
                        <p:par>
                          <p:cTn id="31" fill="hold">
                            <p:stCondLst>
                              <p:cond delay="275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ppt_w</p:attrName>
                                        </p:attrNameLst>
                                      </p:cBhvr>
                                      <p:tavLst>
                                        <p:tav tm="0">
                                          <p:val>
                                            <p:fltVal val="0"/>
                                          </p:val>
                                        </p:tav>
                                        <p:tav tm="100000">
                                          <p:val>
                                            <p:strVal val="#ppt_w"/>
                                          </p:val>
                                        </p:tav>
                                      </p:tavLst>
                                    </p:anim>
                                    <p:anim calcmode="lin" valueType="num">
                                      <p:cBhvr>
                                        <p:cTn id="35" dur="500" fill="hold"/>
                                        <p:tgtEl>
                                          <p:spTgt spid="14"/>
                                        </p:tgtEl>
                                        <p:attrNameLst>
                                          <p:attrName>ppt_h</p:attrName>
                                        </p:attrNameLst>
                                      </p:cBhvr>
                                      <p:tavLst>
                                        <p:tav tm="0">
                                          <p:val>
                                            <p:fltVal val="0"/>
                                          </p:val>
                                        </p:tav>
                                        <p:tav tm="100000">
                                          <p:val>
                                            <p:strVal val="#ppt_h"/>
                                          </p:val>
                                        </p:tav>
                                      </p:tavLst>
                                    </p:anim>
                                    <p:anim calcmode="lin" valueType="num">
                                      <p:cBhvr>
                                        <p:cTn id="36" dur="500" fill="hold"/>
                                        <p:tgtEl>
                                          <p:spTgt spid="14"/>
                                        </p:tgtEl>
                                        <p:attrNameLst>
                                          <p:attrName>style.rotation</p:attrName>
                                        </p:attrNameLst>
                                      </p:cBhvr>
                                      <p:tavLst>
                                        <p:tav tm="0">
                                          <p:val>
                                            <p:fltVal val="90"/>
                                          </p:val>
                                        </p:tav>
                                        <p:tav tm="100000">
                                          <p:val>
                                            <p:fltVal val="0"/>
                                          </p:val>
                                        </p:tav>
                                      </p:tavLst>
                                    </p:anim>
                                    <p:animEffect transition="in" filter="fade">
                                      <p:cBhvr>
                                        <p:cTn id="37" dur="500"/>
                                        <p:tgtEl>
                                          <p:spTgt spid="14"/>
                                        </p:tgtEl>
                                      </p:cBhvr>
                                    </p:animEffect>
                                  </p:childTnLst>
                                </p:cTn>
                              </p:par>
                            </p:childTnLst>
                          </p:cTn>
                        </p:par>
                        <p:par>
                          <p:cTn id="38" fill="hold">
                            <p:stCondLst>
                              <p:cond delay="3250"/>
                            </p:stCondLst>
                            <p:childTnLst>
                              <p:par>
                                <p:cTn id="39" presetID="18" presetClass="entr" presetSubtype="6" fill="hold" grpId="0" nodeType="afterEffect">
                                  <p:stCondLst>
                                    <p:cond delay="0"/>
                                  </p:stCondLst>
                                  <p:childTnLst>
                                    <p:set>
                                      <p:cBhvr>
                                        <p:cTn id="40" dur="1" fill="hold">
                                          <p:stCondLst>
                                            <p:cond delay="0"/>
                                          </p:stCondLst>
                                        </p:cTn>
                                        <p:tgtEl>
                                          <p:spTgt spid="47"/>
                                        </p:tgtEl>
                                        <p:attrNameLst>
                                          <p:attrName>style.visibility</p:attrName>
                                        </p:attrNameLst>
                                      </p:cBhvr>
                                      <p:to>
                                        <p:strVal val="visible"/>
                                      </p:to>
                                    </p:set>
                                    <p:animEffect transition="in" filter="strips(downRight)">
                                      <p:cBhvr>
                                        <p:cTn id="41" dur="500"/>
                                        <p:tgtEl>
                                          <p:spTgt spid="47"/>
                                        </p:tgtEl>
                                      </p:cBhvr>
                                    </p:animEffect>
                                  </p:childTnLst>
                                </p:cTn>
                              </p:par>
                            </p:childTnLst>
                          </p:cTn>
                        </p:par>
                        <p:par>
                          <p:cTn id="42" fill="hold">
                            <p:stCondLst>
                              <p:cond delay="3750"/>
                            </p:stCondLst>
                            <p:childTnLst>
                              <p:par>
                                <p:cTn id="43" presetID="16" presetClass="entr" presetSubtype="21"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barn(inVertical)">
                                      <p:cBhvr>
                                        <p:cTn id="45" dur="500"/>
                                        <p:tgtEl>
                                          <p:spTgt spid="15"/>
                                        </p:tgtEl>
                                      </p:cBhvr>
                                    </p:animEffect>
                                  </p:childTnLst>
                                </p:cTn>
                              </p:par>
                            </p:childTnLst>
                          </p:cTn>
                        </p:par>
                        <p:par>
                          <p:cTn id="46" fill="hold">
                            <p:stCondLst>
                              <p:cond delay="4250"/>
                            </p:stCondLst>
                            <p:childTnLst>
                              <p:par>
                                <p:cTn id="47" presetID="22" presetClass="entr" presetSubtype="8"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left)">
                                      <p:cBhvr>
                                        <p:cTn id="49" dur="500"/>
                                        <p:tgtEl>
                                          <p:spTgt spid="16"/>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500"/>
                                        <p:tgtEl>
                                          <p:spTgt spid="55"/>
                                        </p:tgtEl>
                                      </p:cBhvr>
                                    </p:animEffect>
                                    <p:anim calcmode="lin" valueType="num">
                                      <p:cBhvr>
                                        <p:cTn id="54" dur="500" fill="hold"/>
                                        <p:tgtEl>
                                          <p:spTgt spid="55"/>
                                        </p:tgtEl>
                                        <p:attrNameLst>
                                          <p:attrName>ppt_x</p:attrName>
                                        </p:attrNameLst>
                                      </p:cBhvr>
                                      <p:tavLst>
                                        <p:tav tm="0">
                                          <p:val>
                                            <p:strVal val="#ppt_x"/>
                                          </p:val>
                                        </p:tav>
                                        <p:tav tm="100000">
                                          <p:val>
                                            <p:strVal val="#ppt_x"/>
                                          </p:val>
                                        </p:tav>
                                      </p:tavLst>
                                    </p:anim>
                                    <p:anim calcmode="lin" valueType="num">
                                      <p:cBhvr>
                                        <p:cTn id="55" dur="5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5250"/>
                            </p:stCondLst>
                            <p:childTnLst>
                              <p:par>
                                <p:cTn id="57" presetID="53" presetClass="entr" presetSubtype="16" fill="hold" grpId="0" nodeType="afterEffect">
                                  <p:stCondLst>
                                    <p:cond delay="0"/>
                                  </p:stCondLst>
                                  <p:childTnLst>
                                    <p:set>
                                      <p:cBhvr>
                                        <p:cTn id="58" dur="1" fill="hold">
                                          <p:stCondLst>
                                            <p:cond delay="0"/>
                                          </p:stCondLst>
                                        </p:cTn>
                                        <p:tgtEl>
                                          <p:spTgt spid="56"/>
                                        </p:tgtEl>
                                        <p:attrNameLst>
                                          <p:attrName>style.visibility</p:attrName>
                                        </p:attrNameLst>
                                      </p:cBhvr>
                                      <p:to>
                                        <p:strVal val="visible"/>
                                      </p:to>
                                    </p:set>
                                    <p:anim calcmode="lin" valueType="num">
                                      <p:cBhvr>
                                        <p:cTn id="59" dur="500" fill="hold"/>
                                        <p:tgtEl>
                                          <p:spTgt spid="56"/>
                                        </p:tgtEl>
                                        <p:attrNameLst>
                                          <p:attrName>ppt_w</p:attrName>
                                        </p:attrNameLst>
                                      </p:cBhvr>
                                      <p:tavLst>
                                        <p:tav tm="0">
                                          <p:val>
                                            <p:fltVal val="0"/>
                                          </p:val>
                                        </p:tav>
                                        <p:tav tm="100000">
                                          <p:val>
                                            <p:strVal val="#ppt_w"/>
                                          </p:val>
                                        </p:tav>
                                      </p:tavLst>
                                    </p:anim>
                                    <p:anim calcmode="lin" valueType="num">
                                      <p:cBhvr>
                                        <p:cTn id="60" dur="500" fill="hold"/>
                                        <p:tgtEl>
                                          <p:spTgt spid="56"/>
                                        </p:tgtEl>
                                        <p:attrNameLst>
                                          <p:attrName>ppt_h</p:attrName>
                                        </p:attrNameLst>
                                      </p:cBhvr>
                                      <p:tavLst>
                                        <p:tav tm="0">
                                          <p:val>
                                            <p:fltVal val="0"/>
                                          </p:val>
                                        </p:tav>
                                        <p:tav tm="100000">
                                          <p:val>
                                            <p:strVal val="#ppt_h"/>
                                          </p:val>
                                        </p:tav>
                                      </p:tavLst>
                                    </p:anim>
                                    <p:animEffect transition="in" filter="fade">
                                      <p:cBhvr>
                                        <p:cTn id="61" dur="500"/>
                                        <p:tgtEl>
                                          <p:spTgt spid="56"/>
                                        </p:tgtEl>
                                      </p:cBhvr>
                                    </p:animEffect>
                                  </p:childTnLst>
                                </p:cTn>
                              </p:par>
                            </p:childTnLst>
                          </p:cTn>
                        </p:par>
                        <p:par>
                          <p:cTn id="62" fill="hold">
                            <p:stCondLst>
                              <p:cond delay="5750"/>
                            </p:stCondLst>
                            <p:childTnLst>
                              <p:par>
                                <p:cTn id="63" presetID="31" presetClass="entr" presetSubtype="0" fill="hold" grpId="0" nodeType="afterEffect">
                                  <p:stCondLst>
                                    <p:cond delay="0"/>
                                  </p:stCondLst>
                                  <p:childTnLst>
                                    <p:set>
                                      <p:cBhvr>
                                        <p:cTn id="64" dur="1" fill="hold">
                                          <p:stCondLst>
                                            <p:cond delay="0"/>
                                          </p:stCondLst>
                                        </p:cTn>
                                        <p:tgtEl>
                                          <p:spTgt spid="54"/>
                                        </p:tgtEl>
                                        <p:attrNameLst>
                                          <p:attrName>style.visibility</p:attrName>
                                        </p:attrNameLst>
                                      </p:cBhvr>
                                      <p:to>
                                        <p:strVal val="visible"/>
                                      </p:to>
                                    </p:set>
                                    <p:anim calcmode="lin" valueType="num">
                                      <p:cBhvr>
                                        <p:cTn id="65" dur="500" fill="hold"/>
                                        <p:tgtEl>
                                          <p:spTgt spid="54"/>
                                        </p:tgtEl>
                                        <p:attrNameLst>
                                          <p:attrName>ppt_w</p:attrName>
                                        </p:attrNameLst>
                                      </p:cBhvr>
                                      <p:tavLst>
                                        <p:tav tm="0">
                                          <p:val>
                                            <p:fltVal val="0"/>
                                          </p:val>
                                        </p:tav>
                                        <p:tav tm="100000">
                                          <p:val>
                                            <p:strVal val="#ppt_w"/>
                                          </p:val>
                                        </p:tav>
                                      </p:tavLst>
                                    </p:anim>
                                    <p:anim calcmode="lin" valueType="num">
                                      <p:cBhvr>
                                        <p:cTn id="66" dur="500" fill="hold"/>
                                        <p:tgtEl>
                                          <p:spTgt spid="54"/>
                                        </p:tgtEl>
                                        <p:attrNameLst>
                                          <p:attrName>ppt_h</p:attrName>
                                        </p:attrNameLst>
                                      </p:cBhvr>
                                      <p:tavLst>
                                        <p:tav tm="0">
                                          <p:val>
                                            <p:fltVal val="0"/>
                                          </p:val>
                                        </p:tav>
                                        <p:tav tm="100000">
                                          <p:val>
                                            <p:strVal val="#ppt_h"/>
                                          </p:val>
                                        </p:tav>
                                      </p:tavLst>
                                    </p:anim>
                                    <p:anim calcmode="lin" valueType="num">
                                      <p:cBhvr>
                                        <p:cTn id="67" dur="500" fill="hold"/>
                                        <p:tgtEl>
                                          <p:spTgt spid="54"/>
                                        </p:tgtEl>
                                        <p:attrNameLst>
                                          <p:attrName>style.rotation</p:attrName>
                                        </p:attrNameLst>
                                      </p:cBhvr>
                                      <p:tavLst>
                                        <p:tav tm="0">
                                          <p:val>
                                            <p:fltVal val="90"/>
                                          </p:val>
                                        </p:tav>
                                        <p:tav tm="100000">
                                          <p:val>
                                            <p:fltVal val="0"/>
                                          </p:val>
                                        </p:tav>
                                      </p:tavLst>
                                    </p:anim>
                                    <p:animEffect transition="in" filter="fade">
                                      <p:cBhvr>
                                        <p:cTn id="68" dur="500"/>
                                        <p:tgtEl>
                                          <p:spTgt spid="54"/>
                                        </p:tgtEl>
                                      </p:cBhvr>
                                    </p:animEffect>
                                  </p:childTnLst>
                                </p:cTn>
                              </p:par>
                            </p:childTnLst>
                          </p:cTn>
                        </p:par>
                        <p:par>
                          <p:cTn id="69" fill="hold">
                            <p:stCondLst>
                              <p:cond delay="6250"/>
                            </p:stCondLst>
                            <p:childTnLst>
                              <p:par>
                                <p:cTn id="70" presetID="18" presetClass="entr" presetSubtype="6" fill="hold" grpId="0"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strips(downRight)">
                                      <p:cBhvr>
                                        <p:cTn id="72" dur="500"/>
                                        <p:tgtEl>
                                          <p:spTgt spid="53"/>
                                        </p:tgtEl>
                                      </p:cBhvr>
                                    </p:animEffect>
                                  </p:childTnLst>
                                </p:cTn>
                              </p:par>
                            </p:childTnLst>
                          </p:cTn>
                        </p:par>
                        <p:par>
                          <p:cTn id="73" fill="hold">
                            <p:stCondLst>
                              <p:cond delay="6750"/>
                            </p:stCondLst>
                            <p:childTnLst>
                              <p:par>
                                <p:cTn id="74" presetID="16" presetClass="entr" presetSubtype="21" fill="hold" grpId="0" nodeType="afterEffect">
                                  <p:stCondLst>
                                    <p:cond delay="0"/>
                                  </p:stCondLst>
                                  <p:childTnLst>
                                    <p:set>
                                      <p:cBhvr>
                                        <p:cTn id="75" dur="1" fill="hold">
                                          <p:stCondLst>
                                            <p:cond delay="0"/>
                                          </p:stCondLst>
                                        </p:cTn>
                                        <p:tgtEl>
                                          <p:spTgt spid="57"/>
                                        </p:tgtEl>
                                        <p:attrNameLst>
                                          <p:attrName>style.visibility</p:attrName>
                                        </p:attrNameLst>
                                      </p:cBhvr>
                                      <p:to>
                                        <p:strVal val="visible"/>
                                      </p:to>
                                    </p:set>
                                    <p:animEffect transition="in" filter="barn(inVertical)">
                                      <p:cBhvr>
                                        <p:cTn id="76" dur="500"/>
                                        <p:tgtEl>
                                          <p:spTgt spid="57"/>
                                        </p:tgtEl>
                                      </p:cBhvr>
                                    </p:animEffect>
                                  </p:childTnLst>
                                </p:cTn>
                              </p:par>
                            </p:childTnLst>
                          </p:cTn>
                        </p:par>
                        <p:par>
                          <p:cTn id="77" fill="hold">
                            <p:stCondLst>
                              <p:cond delay="7250"/>
                            </p:stCondLst>
                            <p:childTnLst>
                              <p:par>
                                <p:cTn id="78" presetID="22" presetClass="entr" presetSubtype="8"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Effect transition="in" filter="wipe(left)">
                                      <p:cBhvr>
                                        <p:cTn id="80" dur="500"/>
                                        <p:tgtEl>
                                          <p:spTgt spid="58"/>
                                        </p:tgtEl>
                                      </p:cBhvr>
                                    </p:animEffect>
                                  </p:childTnLst>
                                </p:cTn>
                              </p:par>
                            </p:childTnLst>
                          </p:cTn>
                        </p:par>
                        <p:par>
                          <p:cTn id="81" fill="hold">
                            <p:stCondLst>
                              <p:cond delay="7750"/>
                            </p:stCondLst>
                            <p:childTnLst>
                              <p:par>
                                <p:cTn id="82" presetID="42" presetClass="entr" presetSubtype="0" fill="hold" grpId="0" nodeType="afterEffect">
                                  <p:stCondLst>
                                    <p:cond delay="0"/>
                                  </p:stCondLst>
                                  <p:childTnLst>
                                    <p:set>
                                      <p:cBhvr>
                                        <p:cTn id="83" dur="1" fill="hold">
                                          <p:stCondLst>
                                            <p:cond delay="0"/>
                                          </p:stCondLst>
                                        </p:cTn>
                                        <p:tgtEl>
                                          <p:spTgt spid="17"/>
                                        </p:tgtEl>
                                        <p:attrNameLst>
                                          <p:attrName>style.visibility</p:attrName>
                                        </p:attrNameLst>
                                      </p:cBhvr>
                                      <p:to>
                                        <p:strVal val="visible"/>
                                      </p:to>
                                    </p:set>
                                    <p:animEffect transition="in" filter="fade">
                                      <p:cBhvr>
                                        <p:cTn id="84" dur="500"/>
                                        <p:tgtEl>
                                          <p:spTgt spid="17"/>
                                        </p:tgtEl>
                                      </p:cBhvr>
                                    </p:animEffect>
                                    <p:anim calcmode="lin" valueType="num">
                                      <p:cBhvr>
                                        <p:cTn id="85" dur="500" fill="hold"/>
                                        <p:tgtEl>
                                          <p:spTgt spid="17"/>
                                        </p:tgtEl>
                                        <p:attrNameLst>
                                          <p:attrName>ppt_x</p:attrName>
                                        </p:attrNameLst>
                                      </p:cBhvr>
                                      <p:tavLst>
                                        <p:tav tm="0">
                                          <p:val>
                                            <p:strVal val="#ppt_x"/>
                                          </p:val>
                                        </p:tav>
                                        <p:tav tm="100000">
                                          <p:val>
                                            <p:strVal val="#ppt_x"/>
                                          </p:val>
                                        </p:tav>
                                      </p:tavLst>
                                    </p:anim>
                                    <p:anim calcmode="lin" valueType="num">
                                      <p:cBhvr>
                                        <p:cTn id="86" dur="500" fill="hold"/>
                                        <p:tgtEl>
                                          <p:spTgt spid="17"/>
                                        </p:tgtEl>
                                        <p:attrNameLst>
                                          <p:attrName>ppt_y</p:attrName>
                                        </p:attrNameLst>
                                      </p:cBhvr>
                                      <p:tavLst>
                                        <p:tav tm="0">
                                          <p:val>
                                            <p:strVal val="#ppt_y+.1"/>
                                          </p:val>
                                        </p:tav>
                                        <p:tav tm="100000">
                                          <p:val>
                                            <p:strVal val="#ppt_y"/>
                                          </p:val>
                                        </p:tav>
                                      </p:tavLst>
                                    </p:anim>
                                  </p:childTnLst>
                                </p:cTn>
                              </p:par>
                            </p:childTnLst>
                          </p:cTn>
                        </p:par>
                        <p:par>
                          <p:cTn id="87" fill="hold">
                            <p:stCondLst>
                              <p:cond delay="8250"/>
                            </p:stCondLst>
                            <p:childTnLst>
                              <p:par>
                                <p:cTn id="88" presetID="53" presetClass="entr" presetSubtype="16"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 calcmode="lin" valueType="num">
                                      <p:cBhvr>
                                        <p:cTn id="90" dur="500" fill="hold"/>
                                        <p:tgtEl>
                                          <p:spTgt spid="62"/>
                                        </p:tgtEl>
                                        <p:attrNameLst>
                                          <p:attrName>ppt_w</p:attrName>
                                        </p:attrNameLst>
                                      </p:cBhvr>
                                      <p:tavLst>
                                        <p:tav tm="0">
                                          <p:val>
                                            <p:fltVal val="0"/>
                                          </p:val>
                                        </p:tav>
                                        <p:tav tm="100000">
                                          <p:val>
                                            <p:strVal val="#ppt_w"/>
                                          </p:val>
                                        </p:tav>
                                      </p:tavLst>
                                    </p:anim>
                                    <p:anim calcmode="lin" valueType="num">
                                      <p:cBhvr>
                                        <p:cTn id="91" dur="500" fill="hold"/>
                                        <p:tgtEl>
                                          <p:spTgt spid="62"/>
                                        </p:tgtEl>
                                        <p:attrNameLst>
                                          <p:attrName>ppt_h</p:attrName>
                                        </p:attrNameLst>
                                      </p:cBhvr>
                                      <p:tavLst>
                                        <p:tav tm="0">
                                          <p:val>
                                            <p:fltVal val="0"/>
                                          </p:val>
                                        </p:tav>
                                        <p:tav tm="100000">
                                          <p:val>
                                            <p:strVal val="#ppt_h"/>
                                          </p:val>
                                        </p:tav>
                                      </p:tavLst>
                                    </p:anim>
                                    <p:animEffect transition="in" filter="fade">
                                      <p:cBhvr>
                                        <p:cTn id="92" dur="500"/>
                                        <p:tgtEl>
                                          <p:spTgt spid="62"/>
                                        </p:tgtEl>
                                      </p:cBhvr>
                                    </p:animEffect>
                                  </p:childTnLst>
                                </p:cTn>
                              </p:par>
                            </p:childTnLst>
                          </p:cTn>
                        </p:par>
                        <p:par>
                          <p:cTn id="93" fill="hold">
                            <p:stCondLst>
                              <p:cond delay="8750"/>
                            </p:stCondLst>
                            <p:childTnLst>
                              <p:par>
                                <p:cTn id="94" presetID="31" presetClass="entr" presetSubtype="0" fill="hold" grpId="0" nodeType="after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 calcmode="lin" valueType="num">
                                      <p:cBhvr>
                                        <p:cTn id="98" dur="500" fill="hold"/>
                                        <p:tgtEl>
                                          <p:spTgt spid="60"/>
                                        </p:tgtEl>
                                        <p:attrNameLst>
                                          <p:attrName>style.rotation</p:attrName>
                                        </p:attrNameLst>
                                      </p:cBhvr>
                                      <p:tavLst>
                                        <p:tav tm="0">
                                          <p:val>
                                            <p:fltVal val="90"/>
                                          </p:val>
                                        </p:tav>
                                        <p:tav tm="100000">
                                          <p:val>
                                            <p:fltVal val="0"/>
                                          </p:val>
                                        </p:tav>
                                      </p:tavLst>
                                    </p:anim>
                                    <p:animEffect transition="in" filter="fade">
                                      <p:cBhvr>
                                        <p:cTn id="99" dur="500"/>
                                        <p:tgtEl>
                                          <p:spTgt spid="60"/>
                                        </p:tgtEl>
                                      </p:cBhvr>
                                    </p:animEffect>
                                  </p:childTnLst>
                                </p:cTn>
                              </p:par>
                            </p:childTnLst>
                          </p:cTn>
                        </p:par>
                        <p:par>
                          <p:cTn id="100" fill="hold">
                            <p:stCondLst>
                              <p:cond delay="9250"/>
                            </p:stCondLst>
                            <p:childTnLst>
                              <p:par>
                                <p:cTn id="101" presetID="18" presetClass="entr" presetSubtype="6" fill="hold" grpId="0" nodeType="afterEffect">
                                  <p:stCondLst>
                                    <p:cond delay="0"/>
                                  </p:stCondLst>
                                  <p:childTnLst>
                                    <p:set>
                                      <p:cBhvr>
                                        <p:cTn id="102" dur="1" fill="hold">
                                          <p:stCondLst>
                                            <p:cond delay="0"/>
                                          </p:stCondLst>
                                        </p:cTn>
                                        <p:tgtEl>
                                          <p:spTgt spid="59"/>
                                        </p:tgtEl>
                                        <p:attrNameLst>
                                          <p:attrName>style.visibility</p:attrName>
                                        </p:attrNameLst>
                                      </p:cBhvr>
                                      <p:to>
                                        <p:strVal val="visible"/>
                                      </p:to>
                                    </p:set>
                                    <p:animEffect transition="in" filter="strips(downRight)">
                                      <p:cBhvr>
                                        <p:cTn id="103" dur="500"/>
                                        <p:tgtEl>
                                          <p:spTgt spid="59"/>
                                        </p:tgtEl>
                                      </p:cBhvr>
                                    </p:animEffect>
                                  </p:childTnLst>
                                </p:cTn>
                              </p:par>
                            </p:childTnLst>
                          </p:cTn>
                        </p:par>
                        <p:par>
                          <p:cTn id="104" fill="hold">
                            <p:stCondLst>
                              <p:cond delay="9750"/>
                            </p:stCondLst>
                            <p:childTnLst>
                              <p:par>
                                <p:cTn id="105" presetID="16" presetClass="entr" presetSubtype="21" fill="hold" grpId="0" nodeType="afterEffect">
                                  <p:stCondLst>
                                    <p:cond delay="0"/>
                                  </p:stCondLst>
                                  <p:childTnLst>
                                    <p:set>
                                      <p:cBhvr>
                                        <p:cTn id="106" dur="1" fill="hold">
                                          <p:stCondLst>
                                            <p:cond delay="0"/>
                                          </p:stCondLst>
                                        </p:cTn>
                                        <p:tgtEl>
                                          <p:spTgt spid="63"/>
                                        </p:tgtEl>
                                        <p:attrNameLst>
                                          <p:attrName>style.visibility</p:attrName>
                                        </p:attrNameLst>
                                      </p:cBhvr>
                                      <p:to>
                                        <p:strVal val="visible"/>
                                      </p:to>
                                    </p:set>
                                    <p:animEffect transition="in" filter="barn(inVertical)">
                                      <p:cBhvr>
                                        <p:cTn id="107" dur="500"/>
                                        <p:tgtEl>
                                          <p:spTgt spid="63"/>
                                        </p:tgtEl>
                                      </p:cBhvr>
                                    </p:animEffect>
                                  </p:childTnLst>
                                </p:cTn>
                              </p:par>
                            </p:childTnLst>
                          </p:cTn>
                        </p:par>
                        <p:par>
                          <p:cTn id="108" fill="hold">
                            <p:stCondLst>
                              <p:cond delay="10250"/>
                            </p:stCondLst>
                            <p:childTnLst>
                              <p:par>
                                <p:cTn id="109" presetID="22" presetClass="entr" presetSubtype="8" fill="hold" grpId="0" nodeType="afterEffect">
                                  <p:stCondLst>
                                    <p:cond delay="0"/>
                                  </p:stCondLst>
                                  <p:childTnLst>
                                    <p:set>
                                      <p:cBhvr>
                                        <p:cTn id="110" dur="1" fill="hold">
                                          <p:stCondLst>
                                            <p:cond delay="0"/>
                                          </p:stCondLst>
                                        </p:cTn>
                                        <p:tgtEl>
                                          <p:spTgt spid="64"/>
                                        </p:tgtEl>
                                        <p:attrNameLst>
                                          <p:attrName>style.visibility</p:attrName>
                                        </p:attrNameLst>
                                      </p:cBhvr>
                                      <p:to>
                                        <p:strVal val="visible"/>
                                      </p:to>
                                    </p:set>
                                    <p:animEffect transition="in" filter="wipe(left)">
                                      <p:cBhvr>
                                        <p:cTn id="111"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bldLvl="0" animBg="1"/>
      <p:bldP spid="14" grpId="0" bldLvl="0" animBg="1"/>
      <p:bldP spid="49" grpId="0" bldLvl="0" animBg="1"/>
      <p:bldP spid="50" grpId="0"/>
      <p:bldP spid="15" grpId="0" bldLvl="0" animBg="1"/>
      <p:bldP spid="16" grpId="0"/>
      <p:bldP spid="53" grpId="0" bldLvl="0" animBg="1"/>
      <p:bldP spid="54" grpId="0" bldLvl="0" animBg="1"/>
      <p:bldP spid="55" grpId="0" bldLvl="0" animBg="1"/>
      <p:bldP spid="56" grpId="0"/>
      <p:bldP spid="57" grpId="0" bldLvl="0" animBg="1"/>
      <p:bldP spid="58" grpId="0"/>
      <p:bldP spid="59" grpId="0" bldLvl="0" animBg="1"/>
      <p:bldP spid="60" grpId="0" bldLvl="0" animBg="1"/>
      <p:bldP spid="17" grpId="0" bldLvl="0" animBg="1"/>
      <p:bldP spid="62" grpId="0"/>
      <p:bldP spid="63" grpId="0" bldLvl="0" animBg="1"/>
      <p:bldP spid="6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b="79586"/>
          <a:stretch>
            <a:fillRect/>
          </a:stretch>
        </p:blipFill>
        <p:spPr>
          <a:xfrm flipV="1">
            <a:off x="0" y="0"/>
            <a:ext cx="12234118" cy="1369302"/>
          </a:xfrm>
          <a:prstGeom prst="rect">
            <a:avLst/>
          </a:prstGeom>
        </p:spPr>
      </p:pic>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6897" y="0"/>
            <a:ext cx="1715115" cy="987906"/>
          </a:xfrm>
          <a:prstGeom prst="rect">
            <a:avLst/>
          </a:prstGeom>
        </p:spPr>
      </p:pic>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5233" y="-26350"/>
            <a:ext cx="2672936" cy="711001"/>
          </a:xfrm>
          <a:prstGeom prst="rect">
            <a:avLst/>
          </a:prstGeom>
        </p:spPr>
      </p:pic>
      <p:pic>
        <p:nvPicPr>
          <p:cNvPr id="21" name="图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5554" y="256275"/>
            <a:ext cx="4178564" cy="909452"/>
          </a:xfrm>
          <a:prstGeom prst="rect">
            <a:avLst/>
          </a:prstGeom>
        </p:spPr>
      </p:pic>
      <p:sp>
        <p:nvSpPr>
          <p:cNvPr id="19" name="文本框 18"/>
          <p:cNvSpPr txBox="1"/>
          <p:nvPr/>
        </p:nvSpPr>
        <p:spPr>
          <a:xfrm>
            <a:off x="2331720" y="38100"/>
            <a:ext cx="7823835" cy="829945"/>
          </a:xfrm>
          <a:prstGeom prst="rect">
            <a:avLst/>
          </a:prstGeom>
          <a:noFill/>
        </p:spPr>
        <p:txBody>
          <a:bodyPr wrap="square" rtlCol="0">
            <a:spAutoFit/>
          </a:bodyPr>
          <a:lstStyle/>
          <a:p>
            <a:pPr algn="l"/>
            <a:r>
              <a:rPr lang="zh-CN" altLang="en-US" sz="4800" b="1" dirty="0">
                <a:solidFill>
                  <a:srgbClr val="175DB6"/>
                </a:solidFill>
                <a:latin typeface="幼圆" panose="02010509060101010101" pitchFamily="49" charset="-122"/>
                <a:ea typeface="幼圆" panose="02010509060101010101" pitchFamily="49" charset="-122"/>
                <a:sym typeface="+mn-ea"/>
              </a:rPr>
              <a:t>从新课标看书面表达</a:t>
            </a:r>
            <a:endParaRPr lang="zh-CN" altLang="en-US" sz="4800" b="1" dirty="0">
              <a:solidFill>
                <a:schemeClr val="bg1"/>
              </a:solidFill>
              <a:latin typeface="幼圆" panose="02010509060101010101" pitchFamily="49" charset="-122"/>
              <a:ea typeface="幼圆" panose="02010509060101010101" pitchFamily="49" charset="-122"/>
            </a:endParaRPr>
          </a:p>
        </p:txBody>
      </p:sp>
      <p:sp>
        <p:nvSpPr>
          <p:cNvPr id="2" name="标题 1"/>
          <p:cNvSpPr>
            <a:spLocks noGrp="1"/>
          </p:cNvSpPr>
          <p:nvPr/>
        </p:nvSpPr>
        <p:spPr>
          <a:xfrm>
            <a:off x="969080" y="1620590"/>
            <a:ext cx="10969200" cy="705600"/>
          </a:xfrm>
          <a:prstGeom prst="rect">
            <a:avLst/>
          </a:prstGeom>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600">
                <a:solidFill>
                  <a:schemeClr val="tx1"/>
                </a:solidFill>
                <a:latin typeface="黑体" panose="02010609060101010101" charset="-122"/>
                <a:ea typeface="黑体" panose="02010609060101010101" charset="-122"/>
                <a:sym typeface="+mn-ea"/>
              </a:rPr>
              <a:t>(</a:t>
            </a:r>
            <a:r>
              <a:rPr sz="3600">
                <a:solidFill>
                  <a:schemeClr val="tx1"/>
                </a:solidFill>
                <a:latin typeface="黑体" panose="02010609060101010101" charset="-122"/>
                <a:ea typeface="黑体" panose="02010609060101010101" charset="-122"/>
                <a:sym typeface="+mn-ea"/>
              </a:rPr>
              <a:t>四</a:t>
            </a:r>
            <a:r>
              <a:rPr lang="en-US" altLang="zh-CN" sz="3600">
                <a:solidFill>
                  <a:schemeClr val="tx1"/>
                </a:solidFill>
                <a:latin typeface="黑体" panose="02010609060101010101" charset="-122"/>
                <a:ea typeface="黑体" panose="02010609060101010101" charset="-122"/>
                <a:sym typeface="+mn-ea"/>
              </a:rPr>
              <a:t>)</a:t>
            </a:r>
            <a:r>
              <a:rPr sz="3600">
                <a:solidFill>
                  <a:schemeClr val="tx1"/>
                </a:solidFill>
                <a:latin typeface="黑体" panose="02010609060101010101" charset="-122"/>
                <a:ea typeface="黑体" panose="02010609060101010101" charset="-122"/>
                <a:sym typeface="+mn-ea"/>
              </a:rPr>
              <a:t>新的教学要求</a:t>
            </a:r>
            <a:br>
              <a:rPr lang="zh-CN" altLang="en-US" sz="3600" dirty="0">
                <a:solidFill>
                  <a:srgbClr val="800000"/>
                </a:solidFill>
                <a:latin typeface="黑体" panose="02010609060101010101" charset="-122"/>
                <a:ea typeface="黑体" panose="02010609060101010101" charset="-122"/>
              </a:rPr>
            </a:br>
            <a:endParaRPr lang="zh-CN" altLang="en-US" sz="3600" dirty="0">
              <a:solidFill>
                <a:srgbClr val="800000"/>
              </a:solidFill>
              <a:latin typeface="黑体" panose="02010609060101010101" charset="-122"/>
              <a:ea typeface="黑体" panose="02010609060101010101" charset="-122"/>
            </a:endParaRPr>
          </a:p>
        </p:txBody>
      </p:sp>
      <p:sp>
        <p:nvSpPr>
          <p:cNvPr id="3" name="内容占位符 2"/>
          <p:cNvSpPr>
            <a:spLocks noGrp="1"/>
          </p:cNvSpPr>
          <p:nvPr/>
        </p:nvSpPr>
        <p:spPr>
          <a:xfrm>
            <a:off x="859155" y="222948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US" altLang="zh-CN" sz="2800">
                <a:solidFill>
                  <a:srgbClr val="0000FF"/>
                </a:solidFill>
                <a:latin typeface="宋体" panose="02010600030101010101" pitchFamily="2" charset="-122"/>
                <a:ea typeface="宋体" panose="02010600030101010101" pitchFamily="2" charset="-122"/>
                <a:cs typeface="宋体" panose="02010600030101010101" pitchFamily="2" charset="-122"/>
                <a:sym typeface="+mn-ea"/>
              </a:rPr>
              <a:t>1</a:t>
            </a:r>
            <a:r>
              <a:rPr sz="2800">
                <a:solidFill>
                  <a:srgbClr val="0000FF"/>
                </a:solidFill>
                <a:latin typeface="宋体" panose="02010600030101010101" pitchFamily="2" charset="-122"/>
                <a:ea typeface="宋体" panose="02010600030101010101" pitchFamily="2" charset="-122"/>
                <a:cs typeface="宋体" panose="02010600030101010101" pitchFamily="2" charset="-122"/>
                <a:sym typeface="+mn-ea"/>
              </a:rPr>
              <a:t>、要注重主题语境的探究</a:t>
            </a:r>
            <a:endParaRPr lang="zh-CN" altLang="en-US" sz="2800" dirty="0">
              <a:solidFill>
                <a:srgbClr val="0000FF"/>
              </a:solidFill>
              <a:latin typeface="宋体" panose="02010600030101010101" pitchFamily="2" charset="-122"/>
              <a:ea typeface="宋体" panose="02010600030101010101" pitchFamily="2" charset="-122"/>
              <a:cs typeface="宋体" panose="02010600030101010101" pitchFamily="2" charset="-122"/>
            </a:endParaRPr>
          </a:p>
          <a:p>
            <a:pPr>
              <a:lnSpc>
                <a:spcPct val="110000"/>
              </a:lnSpc>
            </a:pPr>
            <a:r>
              <a:rPr sz="2800">
                <a:latin typeface="宋体" panose="02010600030101010101" pitchFamily="2" charset="-122"/>
                <a:ea typeface="宋体" panose="02010600030101010101" pitchFamily="2" charset="-122"/>
                <a:cs typeface="宋体" panose="02010600030101010101" pitchFamily="2" charset="-122"/>
                <a:sym typeface="+mn-ea"/>
              </a:rPr>
              <a:t>主题为语言学习提供主题范围或语境（</a:t>
            </a:r>
            <a:r>
              <a:rPr lang="en-US" altLang="zh-CN" sz="2800">
                <a:latin typeface="宋体" panose="02010600030101010101" pitchFamily="2" charset="-122"/>
                <a:ea typeface="宋体" panose="02010600030101010101" pitchFamily="2" charset="-122"/>
                <a:cs typeface="宋体" panose="02010600030101010101" pitchFamily="2" charset="-122"/>
                <a:sym typeface="+mn-ea"/>
              </a:rPr>
              <a:t>3</a:t>
            </a:r>
            <a:r>
              <a:rPr sz="2800">
                <a:latin typeface="宋体" panose="02010600030101010101" pitchFamily="2" charset="-122"/>
                <a:ea typeface="宋体" panose="02010600030101010101" pitchFamily="2" charset="-122"/>
                <a:cs typeface="宋体" panose="02010600030101010101" pitchFamily="2" charset="-122"/>
                <a:sym typeface="+mn-ea"/>
              </a:rPr>
              <a:t>大主题，</a:t>
            </a:r>
            <a:r>
              <a:rPr lang="en-US" altLang="zh-CN" sz="2800">
                <a:latin typeface="宋体" panose="02010600030101010101" pitchFamily="2" charset="-122"/>
                <a:ea typeface="宋体" panose="02010600030101010101" pitchFamily="2" charset="-122"/>
                <a:cs typeface="宋体" panose="02010600030101010101" pitchFamily="2" charset="-122"/>
                <a:sym typeface="+mn-ea"/>
              </a:rPr>
              <a:t>10</a:t>
            </a:r>
            <a:r>
              <a:rPr sz="2800">
                <a:latin typeface="宋体" panose="02010600030101010101" pitchFamily="2" charset="-122"/>
                <a:ea typeface="宋体" panose="02010600030101010101" pitchFamily="2" charset="-122"/>
                <a:cs typeface="宋体" panose="02010600030101010101" pitchFamily="2" charset="-122"/>
                <a:sym typeface="+mn-ea"/>
              </a:rPr>
              <a:t>个主题群，</a:t>
            </a:r>
            <a:r>
              <a:rPr lang="en-US" altLang="zh-CN" sz="2800">
                <a:latin typeface="宋体" panose="02010600030101010101" pitchFamily="2" charset="-122"/>
                <a:ea typeface="宋体" panose="02010600030101010101" pitchFamily="2" charset="-122"/>
                <a:cs typeface="宋体" panose="02010600030101010101" pitchFamily="2" charset="-122"/>
                <a:sym typeface="+mn-ea"/>
              </a:rPr>
              <a:t>32</a:t>
            </a:r>
            <a:r>
              <a:rPr sz="2800">
                <a:latin typeface="宋体" panose="02010600030101010101" pitchFamily="2" charset="-122"/>
                <a:ea typeface="宋体" panose="02010600030101010101" pitchFamily="2" charset="-122"/>
                <a:cs typeface="宋体" panose="02010600030101010101" pitchFamily="2" charset="-122"/>
                <a:sym typeface="+mn-ea"/>
              </a:rPr>
              <a:t>项子主题）。</a:t>
            </a:r>
            <a:endParaRPr lang="zh-CN" altLang="en-US" sz="2800" dirty="0">
              <a:latin typeface="宋体" panose="02010600030101010101" pitchFamily="2" charset="-122"/>
              <a:ea typeface="宋体" panose="02010600030101010101" pitchFamily="2" charset="-122"/>
              <a:cs typeface="宋体" panose="02010600030101010101" pitchFamily="2" charset="-122"/>
            </a:endParaRPr>
          </a:p>
          <a:p>
            <a:pPr>
              <a:lnSpc>
                <a:spcPct val="110000"/>
              </a:lnSpc>
            </a:pPr>
            <a:r>
              <a:rPr sz="2800">
                <a:latin typeface="宋体" panose="02010600030101010101" pitchFamily="2" charset="-122"/>
                <a:ea typeface="宋体" panose="02010600030101010101" pitchFamily="2" charset="-122"/>
                <a:cs typeface="宋体" panose="02010600030101010101" pitchFamily="2" charset="-122"/>
                <a:sym typeface="+mn-ea"/>
              </a:rPr>
              <a:t>英语课程应该把</a:t>
            </a:r>
            <a:r>
              <a:rPr sz="2800">
                <a:solidFill>
                  <a:srgbClr val="FF3300"/>
                </a:solidFill>
                <a:latin typeface="宋体" panose="02010600030101010101" pitchFamily="2" charset="-122"/>
                <a:ea typeface="宋体" panose="02010600030101010101" pitchFamily="2" charset="-122"/>
                <a:cs typeface="宋体" panose="02010600030101010101" pitchFamily="2" charset="-122"/>
                <a:sym typeface="+mn-ea"/>
              </a:rPr>
              <a:t>对主题意义的探究视为教与学的核心任务</a:t>
            </a:r>
            <a:r>
              <a:rPr sz="2800">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2800" dirty="0">
              <a:latin typeface="宋体" panose="02010600030101010101" pitchFamily="2" charset="-122"/>
              <a:ea typeface="宋体" panose="02010600030101010101" pitchFamily="2" charset="-122"/>
              <a:cs typeface="宋体" panose="02010600030101010101" pitchFamily="2" charset="-122"/>
            </a:endParaRPr>
          </a:p>
          <a:p>
            <a:pPr>
              <a:lnSpc>
                <a:spcPct val="110000"/>
              </a:lnSpc>
            </a:pPr>
            <a:r>
              <a:rPr sz="2800">
                <a:latin typeface="宋体" panose="02010600030101010101" pitchFamily="2" charset="-122"/>
                <a:ea typeface="宋体" panose="02010600030101010101" pitchFamily="2" charset="-122"/>
                <a:cs typeface="宋体" panose="02010600030101010101" pitchFamily="2" charset="-122"/>
                <a:sym typeface="+mn-ea"/>
              </a:rPr>
              <a:t>在以主题意义为引领的课堂上，教师要通过</a:t>
            </a:r>
            <a:r>
              <a:rPr sz="2800">
                <a:solidFill>
                  <a:srgbClr val="FF3300"/>
                </a:solidFill>
                <a:latin typeface="宋体" panose="02010600030101010101" pitchFamily="2" charset="-122"/>
                <a:ea typeface="宋体" panose="02010600030101010101" pitchFamily="2" charset="-122"/>
                <a:cs typeface="宋体" panose="02010600030101010101" pitchFamily="2" charset="-122"/>
                <a:sym typeface="+mn-ea"/>
              </a:rPr>
              <a:t>创设与主题意义密切相关的语境</a:t>
            </a:r>
            <a:r>
              <a:rPr sz="2800">
                <a:latin typeface="宋体" panose="02010600030101010101" pitchFamily="2" charset="-122"/>
                <a:ea typeface="宋体" panose="02010600030101010101" pitchFamily="2" charset="-122"/>
                <a:cs typeface="宋体" panose="02010600030101010101" pitchFamily="2" charset="-122"/>
                <a:sym typeface="+mn-ea"/>
              </a:rPr>
              <a:t>，在主题探究活动的设计上，要注意激发学生参与活动的兴趣，调动其已有的基于该主题的经验，帮助学生建构和完善新的知识结构，深化对该主题的理解和认识。</a:t>
            </a:r>
            <a:endParaRPr lang="zh-CN" altLang="en-US" sz="2800" dirty="0">
              <a:latin typeface="宋体" panose="02010600030101010101" pitchFamily="2" charset="-122"/>
              <a:ea typeface="宋体" panose="02010600030101010101" pitchFamily="2" charset="-122"/>
              <a:cs typeface="宋体" panose="02010600030101010101" pitchFamily="2" charset="-122"/>
            </a:endParaRPr>
          </a:p>
          <a:p>
            <a:endParaRPr lang="zh-CN" altLang="en-US" sz="2800" dirty="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b="79586"/>
          <a:stretch>
            <a:fillRect/>
          </a:stretch>
        </p:blipFill>
        <p:spPr>
          <a:xfrm flipV="1">
            <a:off x="0" y="0"/>
            <a:ext cx="12234118" cy="1369302"/>
          </a:xfrm>
          <a:prstGeom prst="rect">
            <a:avLst/>
          </a:prstGeom>
        </p:spPr>
      </p:pic>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6897" y="0"/>
            <a:ext cx="1715115" cy="987906"/>
          </a:xfrm>
          <a:prstGeom prst="rect">
            <a:avLst/>
          </a:prstGeom>
        </p:spPr>
      </p:pic>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5233" y="-26350"/>
            <a:ext cx="2672936" cy="711001"/>
          </a:xfrm>
          <a:prstGeom prst="rect">
            <a:avLst/>
          </a:prstGeom>
        </p:spPr>
      </p:pic>
      <p:pic>
        <p:nvPicPr>
          <p:cNvPr id="21" name="图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5554" y="256275"/>
            <a:ext cx="4178564" cy="909452"/>
          </a:xfrm>
          <a:prstGeom prst="rect">
            <a:avLst/>
          </a:prstGeom>
        </p:spPr>
      </p:pic>
      <p:sp>
        <p:nvSpPr>
          <p:cNvPr id="19" name="文本框 18"/>
          <p:cNvSpPr txBox="1"/>
          <p:nvPr/>
        </p:nvSpPr>
        <p:spPr>
          <a:xfrm>
            <a:off x="2331720" y="38100"/>
            <a:ext cx="7823835" cy="829945"/>
          </a:xfrm>
          <a:prstGeom prst="rect">
            <a:avLst/>
          </a:prstGeom>
          <a:noFill/>
        </p:spPr>
        <p:txBody>
          <a:bodyPr wrap="square" rtlCol="0">
            <a:spAutoFit/>
          </a:bodyPr>
          <a:lstStyle/>
          <a:p>
            <a:pPr algn="l"/>
            <a:r>
              <a:rPr lang="zh-CN" altLang="en-US" sz="4800" b="1" dirty="0">
                <a:solidFill>
                  <a:srgbClr val="175DB6"/>
                </a:solidFill>
                <a:latin typeface="幼圆" panose="02010509060101010101" pitchFamily="49" charset="-122"/>
                <a:ea typeface="幼圆" panose="02010509060101010101" pitchFamily="49" charset="-122"/>
                <a:sym typeface="+mn-ea"/>
              </a:rPr>
              <a:t>从新课标看书面表达</a:t>
            </a:r>
            <a:endParaRPr lang="zh-CN" altLang="en-US" sz="4800" b="1" dirty="0">
              <a:solidFill>
                <a:schemeClr val="bg1"/>
              </a:solidFill>
              <a:latin typeface="幼圆" panose="02010509060101010101" pitchFamily="49" charset="-122"/>
              <a:ea typeface="幼圆" panose="02010509060101010101" pitchFamily="49" charset="-122"/>
            </a:endParaRPr>
          </a:p>
        </p:txBody>
      </p:sp>
      <p:sp>
        <p:nvSpPr>
          <p:cNvPr id="2" name="文本框 1"/>
          <p:cNvSpPr txBox="1"/>
          <p:nvPr/>
        </p:nvSpPr>
        <p:spPr>
          <a:xfrm>
            <a:off x="1292860" y="1308100"/>
            <a:ext cx="9901555" cy="1814830"/>
          </a:xfrm>
          <a:prstGeom prst="rect">
            <a:avLst/>
          </a:prstGeom>
          <a:noFill/>
        </p:spPr>
        <p:txBody>
          <a:bodyPr wrap="square" rtlCol="0" anchor="t">
            <a:spAutoFit/>
          </a:bodyPr>
          <a:lstStyle/>
          <a:p>
            <a:pPr marL="0" indent="0">
              <a:buNone/>
            </a:pPr>
            <a:r>
              <a:rPr lang="zh-CN" altLang="en-US" sz="2800" b="1">
                <a:latin typeface="Times New Roman" panose="02020603050405020304" pitchFamily="18" charset="0"/>
                <a:ea typeface="宋体" panose="02010600030101010101" pitchFamily="2" charset="-122"/>
                <a:cs typeface="Times New Roman" panose="02020603050405020304" pitchFamily="18" charset="0"/>
                <a:sym typeface="+mn-ea"/>
              </a:rPr>
              <a:t>主题语境</a:t>
            </a:r>
            <a:br>
              <a:rPr lang="en-US" altLang="zh-CN" sz="2800" kern="100" dirty="0">
                <a:solidFill>
                  <a:srgbClr val="00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sym typeface="+mn-ea"/>
              </a:rPr>
            </a:br>
            <a:endParaRPr lang="zh-CN" altLang="en-US" sz="2800">
              <a:latin typeface="宋体" panose="02010600030101010101" pitchFamily="2" charset="-122"/>
              <a:ea typeface="宋体" panose="02010600030101010101" pitchFamily="2" charset="-122"/>
              <a:cs typeface="宋体" panose="02010600030101010101" pitchFamily="2" charset="-122"/>
            </a:endParaRPr>
          </a:p>
          <a:p>
            <a:pPr marL="0" indent="0">
              <a:buNone/>
            </a:pPr>
            <a:endParaRPr lang="zh-CN" altLang="en-US" sz="2800" dirty="0">
              <a:latin typeface="宋体" panose="02010600030101010101" pitchFamily="2" charset="-122"/>
              <a:ea typeface="宋体" panose="02010600030101010101" pitchFamily="2" charset="-122"/>
              <a:cs typeface="宋体" panose="02010600030101010101" pitchFamily="2" charset="-122"/>
            </a:endParaRPr>
          </a:p>
          <a:p>
            <a:endParaRPr lang="zh-CN" altLang="en-US" sz="2800" dirty="0">
              <a:latin typeface="宋体" panose="02010600030101010101" pitchFamily="2" charset="-122"/>
              <a:ea typeface="宋体" panose="02010600030101010101" pitchFamily="2" charset="-122"/>
              <a:cs typeface="宋体" panose="02010600030101010101" pitchFamily="2" charset="-122"/>
            </a:endParaRPr>
          </a:p>
        </p:txBody>
      </p:sp>
      <p:pic>
        <p:nvPicPr>
          <p:cNvPr id="4" name="图片 3"/>
          <p:cNvPicPr>
            <a:picLocks noChangeAspect="1"/>
          </p:cNvPicPr>
          <p:nvPr/>
        </p:nvPicPr>
        <p:blipFill>
          <a:blip r:embed="rId5"/>
          <a:stretch>
            <a:fillRect/>
          </a:stretch>
        </p:blipFill>
        <p:spPr>
          <a:xfrm>
            <a:off x="1463675" y="2074545"/>
            <a:ext cx="8119745" cy="474091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b="79586"/>
          <a:stretch>
            <a:fillRect/>
          </a:stretch>
        </p:blipFill>
        <p:spPr>
          <a:xfrm flipV="1">
            <a:off x="0" y="0"/>
            <a:ext cx="12234118" cy="1369302"/>
          </a:xfrm>
          <a:prstGeom prst="rect">
            <a:avLst/>
          </a:prstGeom>
        </p:spPr>
      </p:pic>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6897" y="0"/>
            <a:ext cx="1715115" cy="987906"/>
          </a:xfrm>
          <a:prstGeom prst="rect">
            <a:avLst/>
          </a:prstGeom>
        </p:spPr>
      </p:pic>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5233" y="-26350"/>
            <a:ext cx="2672936" cy="711001"/>
          </a:xfrm>
          <a:prstGeom prst="rect">
            <a:avLst/>
          </a:prstGeom>
        </p:spPr>
      </p:pic>
      <p:pic>
        <p:nvPicPr>
          <p:cNvPr id="21" name="图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5554" y="256275"/>
            <a:ext cx="4178564" cy="909452"/>
          </a:xfrm>
          <a:prstGeom prst="rect">
            <a:avLst/>
          </a:prstGeom>
        </p:spPr>
      </p:pic>
      <p:sp>
        <p:nvSpPr>
          <p:cNvPr id="19" name="文本框 18"/>
          <p:cNvSpPr txBox="1"/>
          <p:nvPr/>
        </p:nvSpPr>
        <p:spPr>
          <a:xfrm>
            <a:off x="2331720" y="38100"/>
            <a:ext cx="7823835" cy="829945"/>
          </a:xfrm>
          <a:prstGeom prst="rect">
            <a:avLst/>
          </a:prstGeom>
          <a:noFill/>
        </p:spPr>
        <p:txBody>
          <a:bodyPr wrap="square" rtlCol="0">
            <a:spAutoFit/>
          </a:bodyPr>
          <a:lstStyle/>
          <a:p>
            <a:pPr algn="l"/>
            <a:r>
              <a:rPr lang="zh-CN" altLang="en-US" sz="4800" b="1" dirty="0">
                <a:solidFill>
                  <a:srgbClr val="175DB6"/>
                </a:solidFill>
                <a:latin typeface="幼圆" panose="02010509060101010101" pitchFamily="49" charset="-122"/>
                <a:ea typeface="幼圆" panose="02010509060101010101" pitchFamily="49" charset="-122"/>
                <a:sym typeface="+mn-ea"/>
              </a:rPr>
              <a:t>从新课标看书面表达</a:t>
            </a:r>
            <a:endParaRPr lang="zh-CN" altLang="en-US" sz="4800" b="1" dirty="0">
              <a:solidFill>
                <a:schemeClr val="bg1"/>
              </a:solidFill>
              <a:latin typeface="幼圆" panose="02010509060101010101" pitchFamily="49" charset="-122"/>
              <a:ea typeface="幼圆" panose="02010509060101010101" pitchFamily="49" charset="-122"/>
            </a:endParaRPr>
          </a:p>
        </p:txBody>
      </p:sp>
      <p:sp>
        <p:nvSpPr>
          <p:cNvPr id="2" name="文本框 1"/>
          <p:cNvSpPr txBox="1"/>
          <p:nvPr/>
        </p:nvSpPr>
        <p:spPr>
          <a:xfrm>
            <a:off x="1452880" y="868045"/>
            <a:ext cx="9901555" cy="1814830"/>
          </a:xfrm>
          <a:prstGeom prst="rect">
            <a:avLst/>
          </a:prstGeom>
          <a:noFill/>
        </p:spPr>
        <p:txBody>
          <a:bodyPr wrap="square" rtlCol="0" anchor="t">
            <a:spAutoFit/>
          </a:bodyPr>
          <a:lstStyle/>
          <a:p>
            <a:pPr marL="0" indent="0">
              <a:buNone/>
            </a:pPr>
            <a:r>
              <a:rPr lang="zh-CN" altLang="en-US" sz="2800" b="1">
                <a:latin typeface="Times New Roman" panose="02020603050405020304" pitchFamily="18" charset="0"/>
                <a:ea typeface="宋体" panose="02010600030101010101" pitchFamily="2" charset="-122"/>
                <a:cs typeface="Times New Roman" panose="02020603050405020304" pitchFamily="18" charset="0"/>
                <a:sym typeface="+mn-ea"/>
              </a:rPr>
              <a:t>主题语境</a:t>
            </a:r>
            <a:br>
              <a:rPr lang="en-US" altLang="zh-CN" sz="2800" kern="100" dirty="0">
                <a:solidFill>
                  <a:srgbClr val="00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sym typeface="+mn-ea"/>
              </a:rPr>
            </a:br>
            <a:endParaRPr lang="zh-CN" altLang="en-US" sz="2800">
              <a:latin typeface="宋体" panose="02010600030101010101" pitchFamily="2" charset="-122"/>
              <a:ea typeface="宋体" panose="02010600030101010101" pitchFamily="2" charset="-122"/>
              <a:cs typeface="宋体" panose="02010600030101010101" pitchFamily="2" charset="-122"/>
            </a:endParaRPr>
          </a:p>
          <a:p>
            <a:pPr marL="0" indent="0">
              <a:buNone/>
            </a:pPr>
            <a:endParaRPr lang="zh-CN" altLang="en-US" sz="2800" dirty="0">
              <a:latin typeface="宋体" panose="02010600030101010101" pitchFamily="2" charset="-122"/>
              <a:ea typeface="宋体" panose="02010600030101010101" pitchFamily="2" charset="-122"/>
              <a:cs typeface="宋体" panose="02010600030101010101" pitchFamily="2" charset="-122"/>
            </a:endParaRPr>
          </a:p>
          <a:p>
            <a:endParaRPr lang="zh-CN" altLang="en-US" sz="2800" dirty="0">
              <a:latin typeface="宋体" panose="02010600030101010101" pitchFamily="2" charset="-122"/>
              <a:ea typeface="宋体" panose="02010600030101010101" pitchFamily="2" charset="-122"/>
              <a:cs typeface="宋体" panose="02010600030101010101" pitchFamily="2" charset="-122"/>
            </a:endParaRPr>
          </a:p>
        </p:txBody>
      </p:sp>
      <p:pic>
        <p:nvPicPr>
          <p:cNvPr id="3" name="图片 2"/>
          <p:cNvPicPr>
            <a:picLocks noChangeAspect="1"/>
          </p:cNvPicPr>
          <p:nvPr/>
        </p:nvPicPr>
        <p:blipFill>
          <a:blip r:embed="rId5"/>
          <a:stretch>
            <a:fillRect/>
          </a:stretch>
        </p:blipFill>
        <p:spPr>
          <a:xfrm>
            <a:off x="1565910" y="1496060"/>
            <a:ext cx="9060180" cy="504825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b="79586"/>
          <a:stretch>
            <a:fillRect/>
          </a:stretch>
        </p:blipFill>
        <p:spPr>
          <a:xfrm flipV="1">
            <a:off x="0" y="0"/>
            <a:ext cx="12234118" cy="1369302"/>
          </a:xfrm>
          <a:prstGeom prst="rect">
            <a:avLst/>
          </a:prstGeom>
        </p:spPr>
      </p:pic>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6897" y="0"/>
            <a:ext cx="1715115" cy="987906"/>
          </a:xfrm>
          <a:prstGeom prst="rect">
            <a:avLst/>
          </a:prstGeom>
        </p:spPr>
      </p:pic>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5233" y="-26350"/>
            <a:ext cx="2672936" cy="711001"/>
          </a:xfrm>
          <a:prstGeom prst="rect">
            <a:avLst/>
          </a:prstGeom>
        </p:spPr>
      </p:pic>
      <p:pic>
        <p:nvPicPr>
          <p:cNvPr id="21" name="图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5554" y="256275"/>
            <a:ext cx="4178564" cy="909452"/>
          </a:xfrm>
          <a:prstGeom prst="rect">
            <a:avLst/>
          </a:prstGeom>
        </p:spPr>
      </p:pic>
      <p:sp>
        <p:nvSpPr>
          <p:cNvPr id="19" name="文本框 18"/>
          <p:cNvSpPr txBox="1"/>
          <p:nvPr/>
        </p:nvSpPr>
        <p:spPr>
          <a:xfrm>
            <a:off x="2331720" y="38100"/>
            <a:ext cx="7823835" cy="829945"/>
          </a:xfrm>
          <a:prstGeom prst="rect">
            <a:avLst/>
          </a:prstGeom>
          <a:noFill/>
        </p:spPr>
        <p:txBody>
          <a:bodyPr wrap="square" rtlCol="0">
            <a:spAutoFit/>
          </a:bodyPr>
          <a:lstStyle/>
          <a:p>
            <a:pPr algn="l"/>
            <a:r>
              <a:rPr lang="zh-CN" altLang="en-US" sz="4800" b="1" dirty="0">
                <a:solidFill>
                  <a:srgbClr val="175DB6"/>
                </a:solidFill>
                <a:latin typeface="幼圆" panose="02010509060101010101" pitchFamily="49" charset="-122"/>
                <a:ea typeface="幼圆" panose="02010509060101010101" pitchFamily="49" charset="-122"/>
                <a:sym typeface="+mn-ea"/>
              </a:rPr>
              <a:t>从新课标看书面表达</a:t>
            </a:r>
            <a:endParaRPr lang="zh-CN" altLang="en-US" sz="4800" b="1" dirty="0">
              <a:solidFill>
                <a:schemeClr val="bg1"/>
              </a:solidFill>
              <a:latin typeface="幼圆" panose="02010509060101010101" pitchFamily="49" charset="-122"/>
              <a:ea typeface="幼圆" panose="02010509060101010101" pitchFamily="49" charset="-122"/>
            </a:endParaRPr>
          </a:p>
        </p:txBody>
      </p:sp>
      <p:sp>
        <p:nvSpPr>
          <p:cNvPr id="2" name="文本框 1"/>
          <p:cNvSpPr txBox="1"/>
          <p:nvPr/>
        </p:nvSpPr>
        <p:spPr>
          <a:xfrm>
            <a:off x="1144905" y="1369060"/>
            <a:ext cx="9901555" cy="1814830"/>
          </a:xfrm>
          <a:prstGeom prst="rect">
            <a:avLst/>
          </a:prstGeom>
          <a:noFill/>
        </p:spPr>
        <p:txBody>
          <a:bodyPr wrap="square" rtlCol="0" anchor="t">
            <a:spAutoFit/>
          </a:bodyPr>
          <a:lstStyle/>
          <a:p>
            <a:pPr marL="0" indent="0">
              <a:buNone/>
            </a:pPr>
            <a:r>
              <a:rPr lang="zh-CN" altLang="en-US" sz="2800" b="1">
                <a:latin typeface="Times New Roman" panose="02020603050405020304" pitchFamily="18" charset="0"/>
                <a:ea typeface="宋体" panose="02010600030101010101" pitchFamily="2" charset="-122"/>
                <a:cs typeface="Times New Roman" panose="02020603050405020304" pitchFamily="18" charset="0"/>
                <a:sym typeface="+mn-ea"/>
              </a:rPr>
              <a:t>主题语境</a:t>
            </a:r>
            <a:br>
              <a:rPr lang="en-US" altLang="zh-CN" sz="2800" kern="100" dirty="0">
                <a:solidFill>
                  <a:srgbClr val="00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sym typeface="+mn-ea"/>
              </a:rPr>
            </a:br>
            <a:endParaRPr lang="zh-CN" altLang="en-US" sz="2800">
              <a:latin typeface="宋体" panose="02010600030101010101" pitchFamily="2" charset="-122"/>
              <a:ea typeface="宋体" panose="02010600030101010101" pitchFamily="2" charset="-122"/>
              <a:cs typeface="宋体" panose="02010600030101010101" pitchFamily="2" charset="-122"/>
            </a:endParaRPr>
          </a:p>
          <a:p>
            <a:pPr marL="0" indent="0">
              <a:buNone/>
            </a:pPr>
            <a:endParaRPr lang="zh-CN" altLang="en-US" sz="2800" dirty="0">
              <a:latin typeface="宋体" panose="02010600030101010101" pitchFamily="2" charset="-122"/>
              <a:ea typeface="宋体" panose="02010600030101010101" pitchFamily="2" charset="-122"/>
              <a:cs typeface="宋体" panose="02010600030101010101" pitchFamily="2" charset="-122"/>
            </a:endParaRPr>
          </a:p>
          <a:p>
            <a:endParaRPr lang="zh-CN" altLang="en-US" sz="2800" dirty="0">
              <a:latin typeface="宋体" panose="02010600030101010101" pitchFamily="2" charset="-122"/>
              <a:ea typeface="宋体" panose="02010600030101010101" pitchFamily="2" charset="-122"/>
              <a:cs typeface="宋体" panose="02010600030101010101" pitchFamily="2" charset="-122"/>
            </a:endParaRPr>
          </a:p>
        </p:txBody>
      </p:sp>
      <p:pic>
        <p:nvPicPr>
          <p:cNvPr id="4" name="图片 3">
            <a:hlinkClick r:id="" action="ppaction://noaction"/>
          </p:cNvPr>
          <p:cNvPicPr>
            <a:picLocks noChangeAspect="1"/>
          </p:cNvPicPr>
          <p:nvPr/>
        </p:nvPicPr>
        <p:blipFill>
          <a:blip r:embed="rId5"/>
          <a:stretch>
            <a:fillRect/>
          </a:stretch>
        </p:blipFill>
        <p:spPr>
          <a:xfrm>
            <a:off x="1144905" y="2173605"/>
            <a:ext cx="8954770" cy="458978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b="79586"/>
          <a:stretch>
            <a:fillRect/>
          </a:stretch>
        </p:blipFill>
        <p:spPr>
          <a:xfrm flipV="1">
            <a:off x="0" y="0"/>
            <a:ext cx="12234118" cy="1369302"/>
          </a:xfrm>
          <a:prstGeom prst="rect">
            <a:avLst/>
          </a:prstGeom>
        </p:spPr>
      </p:pic>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6897" y="0"/>
            <a:ext cx="1715115" cy="987906"/>
          </a:xfrm>
          <a:prstGeom prst="rect">
            <a:avLst/>
          </a:prstGeom>
        </p:spPr>
      </p:pic>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5233" y="-26350"/>
            <a:ext cx="2672936" cy="711001"/>
          </a:xfrm>
          <a:prstGeom prst="rect">
            <a:avLst/>
          </a:prstGeom>
        </p:spPr>
      </p:pic>
      <p:pic>
        <p:nvPicPr>
          <p:cNvPr id="21" name="图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5554" y="256275"/>
            <a:ext cx="4178564" cy="909452"/>
          </a:xfrm>
          <a:prstGeom prst="rect">
            <a:avLst/>
          </a:prstGeom>
        </p:spPr>
      </p:pic>
      <p:sp>
        <p:nvSpPr>
          <p:cNvPr id="19" name="文本框 18"/>
          <p:cNvSpPr txBox="1"/>
          <p:nvPr/>
        </p:nvSpPr>
        <p:spPr>
          <a:xfrm>
            <a:off x="2331720" y="38100"/>
            <a:ext cx="7823835" cy="829945"/>
          </a:xfrm>
          <a:prstGeom prst="rect">
            <a:avLst/>
          </a:prstGeom>
          <a:noFill/>
        </p:spPr>
        <p:txBody>
          <a:bodyPr wrap="square" rtlCol="0">
            <a:spAutoFit/>
          </a:bodyPr>
          <a:lstStyle/>
          <a:p>
            <a:pPr algn="l"/>
            <a:r>
              <a:rPr lang="zh-CN" altLang="en-US" sz="4800" b="1" dirty="0">
                <a:solidFill>
                  <a:srgbClr val="175DB6"/>
                </a:solidFill>
                <a:latin typeface="幼圆" panose="02010509060101010101" pitchFamily="49" charset="-122"/>
                <a:ea typeface="幼圆" panose="02010509060101010101" pitchFamily="49" charset="-122"/>
                <a:sym typeface="+mn-ea"/>
              </a:rPr>
              <a:t>从新课标看书面表达</a:t>
            </a:r>
            <a:endParaRPr lang="zh-CN" altLang="en-US" sz="4800" b="1" dirty="0">
              <a:solidFill>
                <a:schemeClr val="bg1"/>
              </a:solidFill>
              <a:latin typeface="幼圆" panose="02010509060101010101" pitchFamily="49" charset="-122"/>
              <a:ea typeface="幼圆" panose="02010509060101010101" pitchFamily="49" charset="-122"/>
            </a:endParaRPr>
          </a:p>
        </p:txBody>
      </p:sp>
      <p:sp>
        <p:nvSpPr>
          <p:cNvPr id="3" name="文本框 2"/>
          <p:cNvSpPr txBox="1"/>
          <p:nvPr/>
        </p:nvSpPr>
        <p:spPr>
          <a:xfrm>
            <a:off x="1430154" y="1635394"/>
            <a:ext cx="9374672" cy="646331"/>
          </a:xfrm>
          <a:prstGeom prst="rect">
            <a:avLst/>
          </a:prstGeom>
          <a:noFill/>
        </p:spPr>
        <p:txBody>
          <a:bodyPr wrap="square" rtlCol="0">
            <a:spAutoFit/>
          </a:bodyPr>
          <a:lstStyle/>
          <a:p>
            <a:r>
              <a:rPr lang="zh-CN" altLang="en-US" sz="3600" b="1" dirty="0">
                <a:solidFill>
                  <a:srgbClr val="FF0000"/>
                </a:solidFill>
                <a:latin typeface="华文楷体" panose="02010600040101010101" pitchFamily="2" charset="-122"/>
                <a:ea typeface="华文楷体" panose="02010600040101010101" pitchFamily="2" charset="-122"/>
                <a:cs typeface="华文楷体" panose="02010600040101010101" pitchFamily="2" charset="-122"/>
              </a:rPr>
              <a:t>了解主题语境，对我们的书面表达有什么帮助？</a:t>
            </a:r>
            <a:endParaRPr lang="zh-CN" altLang="en-US" sz="3600" b="1" dirty="0">
              <a:solidFill>
                <a:srgbClr val="FF0000"/>
              </a:solidFill>
              <a:latin typeface="华文楷体" panose="02010600040101010101" pitchFamily="2" charset="-122"/>
              <a:ea typeface="华文楷体" panose="02010600040101010101" pitchFamily="2" charset="-122"/>
              <a:cs typeface="华文楷体" panose="02010600040101010101" pitchFamily="2" charset="-122"/>
            </a:endParaRPr>
          </a:p>
        </p:txBody>
      </p:sp>
      <p:sp>
        <p:nvSpPr>
          <p:cNvPr id="5" name="文本框 4"/>
          <p:cNvSpPr txBox="1"/>
          <p:nvPr/>
        </p:nvSpPr>
        <p:spPr>
          <a:xfrm>
            <a:off x="1556385" y="2654935"/>
            <a:ext cx="8788400" cy="2632075"/>
          </a:xfrm>
          <a:prstGeom prst="rect">
            <a:avLst/>
          </a:prstGeom>
          <a:noFill/>
        </p:spPr>
        <p:txBody>
          <a:bodyPr wrap="square" rtlCol="0" anchor="t">
            <a:spAutoFit/>
          </a:bodyPr>
          <a:p>
            <a:pPr>
              <a:lnSpc>
                <a:spcPct val="130000"/>
              </a:lnSpc>
            </a:pPr>
            <a:r>
              <a:rPr lang="en-US" altLang="zh-CN" sz="2800" b="1">
                <a:solidFill>
                  <a:schemeClr val="tx1"/>
                </a:solidFill>
                <a:latin typeface="华文楷体" panose="02010600040101010101" pitchFamily="2" charset="-122"/>
                <a:ea typeface="华文楷体" panose="02010600040101010101" pitchFamily="2" charset="-122"/>
                <a:cs typeface="华文楷体" panose="02010600040101010101" pitchFamily="2" charset="-122"/>
                <a:sym typeface="+mn-ea"/>
              </a:rPr>
              <a:t>eg. </a:t>
            </a:r>
            <a:r>
              <a:rPr lang="zh-CN" altLang="en-US" sz="2800" b="1">
                <a:solidFill>
                  <a:schemeClr val="tx1"/>
                </a:solidFill>
                <a:latin typeface="华文楷体" panose="02010600040101010101" pitchFamily="2" charset="-122"/>
                <a:ea typeface="华文楷体" panose="02010600040101010101" pitchFamily="2" charset="-122"/>
                <a:cs typeface="华文楷体" panose="02010600040101010101" pitchFamily="2" charset="-122"/>
                <a:sym typeface="+mn-ea"/>
              </a:rPr>
              <a:t>秋游，去农场干活行不行？</a:t>
            </a:r>
            <a:endParaRPr lang="zh-CN" altLang="en-US" sz="2800" b="1">
              <a:solidFill>
                <a:schemeClr val="tx1"/>
              </a:solidFill>
              <a:latin typeface="华文楷体" panose="02010600040101010101" pitchFamily="2" charset="-122"/>
              <a:ea typeface="华文楷体" panose="02010600040101010101" pitchFamily="2" charset="-122"/>
              <a:cs typeface="华文楷体" panose="02010600040101010101" pitchFamily="2" charset="-122"/>
              <a:sym typeface="+mn-ea"/>
            </a:endParaRPr>
          </a:p>
          <a:p>
            <a:pPr>
              <a:lnSpc>
                <a:spcPct val="130000"/>
              </a:lnSpc>
            </a:pPr>
            <a:r>
              <a:rPr lang="zh-CN" altLang="en-US" sz="2800">
                <a:solidFill>
                  <a:schemeClr val="tx1"/>
                </a:solidFill>
                <a:latin typeface="华文楷体" panose="02010600040101010101" pitchFamily="2" charset="-122"/>
                <a:ea typeface="华文楷体" panose="02010600040101010101" pitchFamily="2" charset="-122"/>
                <a:cs typeface="华文楷体" panose="02010600040101010101" pitchFamily="2" charset="-122"/>
              </a:rPr>
              <a:t>应该是要突出</a:t>
            </a:r>
            <a:r>
              <a:rPr lang="en-US" altLang="zh-CN" sz="2800">
                <a:solidFill>
                  <a:schemeClr val="tx1"/>
                </a:solidFill>
                <a:latin typeface="华文楷体" panose="02010600040101010101" pitchFamily="2" charset="-122"/>
                <a:ea typeface="华文楷体" panose="02010600040101010101" pitchFamily="2" charset="-122"/>
                <a:cs typeface="华文楷体" panose="02010600040101010101" pitchFamily="2" charset="-122"/>
              </a:rPr>
              <a:t>“</a:t>
            </a:r>
            <a:r>
              <a:rPr lang="zh-CN" altLang="en-US" sz="2800">
                <a:solidFill>
                  <a:schemeClr val="tx1"/>
                </a:solidFill>
                <a:latin typeface="华文楷体" panose="02010600040101010101" pitchFamily="2" charset="-122"/>
                <a:ea typeface="华文楷体" panose="02010600040101010101" pitchFamily="2" charset="-122"/>
                <a:cs typeface="华文楷体" panose="02010600040101010101" pitchFamily="2" charset="-122"/>
              </a:rPr>
              <a:t>人与自然</a:t>
            </a:r>
            <a:r>
              <a:rPr lang="en-US" altLang="zh-CN" sz="2800">
                <a:solidFill>
                  <a:schemeClr val="tx1"/>
                </a:solidFill>
                <a:latin typeface="华文楷体" panose="02010600040101010101" pitchFamily="2" charset="-122"/>
                <a:ea typeface="华文楷体" panose="02010600040101010101" pitchFamily="2" charset="-122"/>
                <a:cs typeface="华文楷体" panose="02010600040101010101" pitchFamily="2" charset="-122"/>
              </a:rPr>
              <a:t>”</a:t>
            </a:r>
            <a:r>
              <a:rPr lang="zh-CN" altLang="en-US" sz="2800">
                <a:solidFill>
                  <a:schemeClr val="tx1"/>
                </a:solidFill>
                <a:latin typeface="华文楷体" panose="02010600040101010101" pitchFamily="2" charset="-122"/>
                <a:ea typeface="华文楷体" panose="02010600040101010101" pitchFamily="2" charset="-122"/>
                <a:cs typeface="华文楷体" panose="02010600040101010101" pitchFamily="2" charset="-122"/>
              </a:rPr>
              <a:t>，大自然的美，而非</a:t>
            </a:r>
            <a:r>
              <a:rPr lang="en-US" altLang="zh-CN" sz="2800">
                <a:solidFill>
                  <a:schemeClr val="tx1"/>
                </a:solidFill>
                <a:latin typeface="华文楷体" panose="02010600040101010101" pitchFamily="2" charset="-122"/>
                <a:ea typeface="华文楷体" panose="02010600040101010101" pitchFamily="2" charset="-122"/>
                <a:cs typeface="华文楷体" panose="02010600040101010101" pitchFamily="2" charset="-122"/>
              </a:rPr>
              <a:t>“</a:t>
            </a:r>
            <a:r>
              <a:rPr lang="zh-CN" altLang="en-US" sz="2800">
                <a:solidFill>
                  <a:schemeClr val="tx1"/>
                </a:solidFill>
                <a:latin typeface="华文楷体" panose="02010600040101010101" pitchFamily="2" charset="-122"/>
                <a:ea typeface="华文楷体" panose="02010600040101010101" pitchFamily="2" charset="-122"/>
                <a:cs typeface="华文楷体" panose="02010600040101010101" pitchFamily="2" charset="-122"/>
              </a:rPr>
              <a:t>干活</a:t>
            </a:r>
            <a:r>
              <a:rPr lang="en-US" altLang="zh-CN" sz="2800">
                <a:solidFill>
                  <a:schemeClr val="tx1"/>
                </a:solidFill>
                <a:latin typeface="华文楷体" panose="02010600040101010101" pitchFamily="2" charset="-122"/>
                <a:ea typeface="华文楷体" panose="02010600040101010101" pitchFamily="2" charset="-122"/>
                <a:cs typeface="华文楷体" panose="02010600040101010101" pitchFamily="2" charset="-122"/>
              </a:rPr>
              <a:t>——</a:t>
            </a:r>
            <a:r>
              <a:rPr lang="zh-CN" altLang="en-US" sz="2800">
                <a:solidFill>
                  <a:schemeClr val="tx1"/>
                </a:solidFill>
                <a:latin typeface="华文楷体" panose="02010600040101010101" pitchFamily="2" charset="-122"/>
                <a:ea typeface="华文楷体" panose="02010600040101010101" pitchFamily="2" charset="-122"/>
                <a:cs typeface="华文楷体" panose="02010600040101010101" pitchFamily="2" charset="-122"/>
              </a:rPr>
              <a:t>劳动</a:t>
            </a:r>
            <a:r>
              <a:rPr lang="en-US" altLang="zh-CN" sz="2800">
                <a:solidFill>
                  <a:schemeClr val="tx1"/>
                </a:solidFill>
                <a:latin typeface="华文楷体" panose="02010600040101010101" pitchFamily="2" charset="-122"/>
                <a:ea typeface="华文楷体" panose="02010600040101010101" pitchFamily="2" charset="-122"/>
                <a:cs typeface="华文楷体" panose="02010600040101010101" pitchFamily="2" charset="-122"/>
              </a:rPr>
              <a:t>——</a:t>
            </a:r>
            <a:r>
              <a:rPr lang="zh-CN" altLang="en-US" sz="2800">
                <a:solidFill>
                  <a:schemeClr val="tx1"/>
                </a:solidFill>
                <a:latin typeface="华文楷体" panose="02010600040101010101" pitchFamily="2" charset="-122"/>
                <a:ea typeface="华文楷体" panose="02010600040101010101" pitchFamily="2" charset="-122"/>
                <a:cs typeface="华文楷体" panose="02010600040101010101" pitchFamily="2" charset="-122"/>
              </a:rPr>
              <a:t>人与社会</a:t>
            </a:r>
            <a:r>
              <a:rPr lang="en-US" altLang="zh-CN" sz="2800">
                <a:solidFill>
                  <a:schemeClr val="tx1"/>
                </a:solidFill>
                <a:latin typeface="华文楷体" panose="02010600040101010101" pitchFamily="2" charset="-122"/>
                <a:ea typeface="华文楷体" panose="02010600040101010101" pitchFamily="2" charset="-122"/>
                <a:cs typeface="华文楷体" panose="02010600040101010101" pitchFamily="2" charset="-122"/>
              </a:rPr>
              <a:t>”</a:t>
            </a:r>
            <a:endParaRPr lang="en-US" altLang="zh-CN" sz="2800">
              <a:solidFill>
                <a:schemeClr val="tx1"/>
              </a:solidFill>
              <a:latin typeface="华文楷体" panose="02010600040101010101" pitchFamily="2" charset="-122"/>
              <a:ea typeface="华文楷体" panose="02010600040101010101" pitchFamily="2" charset="-122"/>
              <a:cs typeface="华文楷体" panose="02010600040101010101" pitchFamily="2" charset="-122"/>
            </a:endParaRPr>
          </a:p>
          <a:p>
            <a:endParaRPr lang="zh-CN" altLang="en-US" sz="2800">
              <a:solidFill>
                <a:schemeClr val="tx1"/>
              </a:solidFill>
              <a:latin typeface="华文楷体" panose="02010600040101010101" pitchFamily="2" charset="-122"/>
              <a:ea typeface="华文楷体" panose="02010600040101010101" pitchFamily="2" charset="-122"/>
              <a:cs typeface="华文楷体" panose="02010600040101010101" pitchFamily="2" charset="-122"/>
            </a:endParaRPr>
          </a:p>
          <a:p>
            <a:endParaRPr lang="zh-CN" altLang="en-US" sz="2800" b="1">
              <a:solidFill>
                <a:schemeClr val="tx1"/>
              </a:solidFill>
              <a:latin typeface="华文楷体" panose="02010600040101010101" pitchFamily="2" charset="-122"/>
              <a:ea typeface="华文楷体" panose="02010600040101010101" pitchFamily="2" charset="-122"/>
              <a:cs typeface="华文楷体" panose="02010600040101010101" pitchFamily="2" charset="-122"/>
            </a:endParaRPr>
          </a:p>
        </p:txBody>
      </p:sp>
      <p:sp>
        <p:nvSpPr>
          <p:cNvPr id="7" name="文本框 6"/>
          <p:cNvSpPr txBox="1"/>
          <p:nvPr/>
        </p:nvSpPr>
        <p:spPr>
          <a:xfrm>
            <a:off x="1572895" y="4856480"/>
            <a:ext cx="9801225" cy="1814830"/>
          </a:xfrm>
          <a:prstGeom prst="rect">
            <a:avLst/>
          </a:prstGeom>
          <a:noFill/>
        </p:spPr>
        <p:txBody>
          <a:bodyPr wrap="none" rtlCol="0" anchor="t">
            <a:spAutoFit/>
          </a:bodyPr>
          <a:p>
            <a:r>
              <a:rPr lang="zh-CN" altLang="en-US" sz="2800" b="1">
                <a:solidFill>
                  <a:srgbClr val="FF0000"/>
                </a:solidFill>
                <a:latin typeface="华文楷体" panose="02010600040101010101" pitchFamily="2" charset="-122"/>
                <a:ea typeface="华文楷体" panose="02010600040101010101" pitchFamily="2" charset="-122"/>
                <a:cs typeface="华文楷体" panose="02010600040101010101" pitchFamily="2" charset="-122"/>
                <a:sym typeface="+mn-ea"/>
              </a:rPr>
              <a:t>一、有利于审题</a:t>
            </a:r>
            <a:r>
              <a:rPr lang="en-US" altLang="zh-CN" sz="2800" b="1">
                <a:solidFill>
                  <a:srgbClr val="FF0000"/>
                </a:solidFill>
                <a:latin typeface="华文楷体" panose="02010600040101010101" pitchFamily="2" charset="-122"/>
                <a:ea typeface="华文楷体" panose="02010600040101010101" pitchFamily="2" charset="-122"/>
                <a:cs typeface="华文楷体" panose="02010600040101010101" pitchFamily="2" charset="-122"/>
                <a:sym typeface="+mn-ea"/>
              </a:rPr>
              <a:t>——</a:t>
            </a:r>
            <a:r>
              <a:rPr lang="zh-CN" altLang="en-US" sz="2800" b="1">
                <a:solidFill>
                  <a:srgbClr val="FF0000"/>
                </a:solidFill>
                <a:latin typeface="华文楷体" panose="02010600040101010101" pitchFamily="2" charset="-122"/>
                <a:ea typeface="华文楷体" panose="02010600040101010101" pitchFamily="2" charset="-122"/>
                <a:cs typeface="华文楷体" panose="02010600040101010101" pitchFamily="2" charset="-122"/>
                <a:sym typeface="+mn-ea"/>
              </a:rPr>
              <a:t>给我们最后</a:t>
            </a:r>
            <a:r>
              <a:rPr lang="en-US" altLang="zh-CN" sz="2800" b="1">
                <a:solidFill>
                  <a:srgbClr val="FF0000"/>
                </a:solidFill>
                <a:latin typeface="华文楷体" panose="02010600040101010101" pitchFamily="2" charset="-122"/>
                <a:ea typeface="华文楷体" panose="02010600040101010101" pitchFamily="2" charset="-122"/>
                <a:cs typeface="华文楷体" panose="02010600040101010101" pitchFamily="2" charset="-122"/>
                <a:sym typeface="+mn-ea"/>
              </a:rPr>
              <a:t>“</a:t>
            </a:r>
            <a:r>
              <a:rPr lang="zh-CN" altLang="en-US" sz="2800" b="1">
                <a:solidFill>
                  <a:srgbClr val="FF0000"/>
                </a:solidFill>
                <a:latin typeface="华文楷体" panose="02010600040101010101" pitchFamily="2" charset="-122"/>
                <a:ea typeface="华文楷体" panose="02010600040101010101" pitchFamily="2" charset="-122"/>
                <a:cs typeface="华文楷体" panose="02010600040101010101" pitchFamily="2" charset="-122"/>
                <a:sym typeface="+mn-ea"/>
              </a:rPr>
              <a:t>落地、拔高</a:t>
            </a:r>
            <a:r>
              <a:rPr lang="en-US" altLang="zh-CN" sz="2800" b="1">
                <a:solidFill>
                  <a:srgbClr val="FF0000"/>
                </a:solidFill>
                <a:latin typeface="华文楷体" panose="02010600040101010101" pitchFamily="2" charset="-122"/>
                <a:ea typeface="华文楷体" panose="02010600040101010101" pitchFamily="2" charset="-122"/>
                <a:cs typeface="华文楷体" panose="02010600040101010101" pitchFamily="2" charset="-122"/>
                <a:sym typeface="+mn-ea"/>
              </a:rPr>
              <a:t>”</a:t>
            </a:r>
            <a:r>
              <a:rPr lang="zh-CN" altLang="en-US" sz="2800" b="1">
                <a:solidFill>
                  <a:srgbClr val="FF0000"/>
                </a:solidFill>
                <a:latin typeface="华文楷体" panose="02010600040101010101" pitchFamily="2" charset="-122"/>
                <a:ea typeface="华文楷体" panose="02010600040101010101" pitchFamily="2" charset="-122"/>
                <a:cs typeface="华文楷体" panose="02010600040101010101" pitchFamily="2" charset="-122"/>
                <a:sym typeface="+mn-ea"/>
              </a:rPr>
              <a:t>提供了角度；</a:t>
            </a:r>
            <a:endParaRPr lang="zh-CN" altLang="en-US" sz="2800" b="1">
              <a:solidFill>
                <a:srgbClr val="FF0000"/>
              </a:solidFill>
              <a:latin typeface="华文楷体" panose="02010600040101010101" pitchFamily="2" charset="-122"/>
              <a:ea typeface="华文楷体" panose="02010600040101010101" pitchFamily="2" charset="-122"/>
              <a:cs typeface="华文楷体" panose="02010600040101010101" pitchFamily="2" charset="-122"/>
              <a:sym typeface="+mn-ea"/>
            </a:endParaRPr>
          </a:p>
          <a:p>
            <a:r>
              <a:rPr lang="zh-CN" altLang="en-US" sz="2800" b="1">
                <a:solidFill>
                  <a:srgbClr val="FF0000"/>
                </a:solidFill>
                <a:latin typeface="华文楷体" panose="02010600040101010101" pitchFamily="2" charset="-122"/>
                <a:ea typeface="华文楷体" panose="02010600040101010101" pitchFamily="2" charset="-122"/>
                <a:cs typeface="华文楷体" panose="02010600040101010101" pitchFamily="2" charset="-122"/>
                <a:sym typeface="+mn-ea"/>
              </a:rPr>
              <a:t>二、为练习提供方向和抓手，可以按照大主题下的子主题分别</a:t>
            </a:r>
            <a:endParaRPr lang="zh-CN" altLang="en-US" sz="2800" b="1">
              <a:solidFill>
                <a:srgbClr val="FF0000"/>
              </a:solidFill>
              <a:latin typeface="华文楷体" panose="02010600040101010101" pitchFamily="2" charset="-122"/>
              <a:ea typeface="华文楷体" panose="02010600040101010101" pitchFamily="2" charset="-122"/>
              <a:cs typeface="华文楷体" panose="02010600040101010101" pitchFamily="2" charset="-122"/>
              <a:sym typeface="+mn-ea"/>
            </a:endParaRPr>
          </a:p>
          <a:p>
            <a:r>
              <a:rPr lang="zh-CN" altLang="en-US" sz="2800" b="1">
                <a:solidFill>
                  <a:srgbClr val="FF0000"/>
                </a:solidFill>
                <a:latin typeface="华文楷体" panose="02010600040101010101" pitchFamily="2" charset="-122"/>
                <a:ea typeface="华文楷体" panose="02010600040101010101" pitchFamily="2" charset="-122"/>
                <a:cs typeface="华文楷体" panose="02010600040101010101" pitchFamily="2" charset="-122"/>
                <a:sym typeface="+mn-ea"/>
              </a:rPr>
              <a:t>练习起来</a:t>
            </a:r>
            <a:endParaRPr lang="zh-CN" altLang="en-US" sz="2800" b="1">
              <a:solidFill>
                <a:srgbClr val="FF0000"/>
              </a:solidFill>
              <a:latin typeface="华文楷体" panose="02010600040101010101" pitchFamily="2" charset="-122"/>
              <a:ea typeface="华文楷体" panose="02010600040101010101" pitchFamily="2" charset="-122"/>
              <a:cs typeface="华文楷体" panose="02010600040101010101" pitchFamily="2" charset="-122"/>
              <a:sym typeface="+mn-ea"/>
            </a:endParaRPr>
          </a:p>
          <a:p>
            <a:endParaRPr lang="zh-CN" altLang="en-US" sz="2800" b="1">
              <a:solidFill>
                <a:srgbClr val="FF0000"/>
              </a:solidFill>
              <a:latin typeface="华文楷体" panose="02010600040101010101" pitchFamily="2" charset="-122"/>
              <a:ea typeface="华文楷体" panose="02010600040101010101" pitchFamily="2" charset="-122"/>
              <a:cs typeface="华文楷体" panose="02010600040101010101" pitchFamily="2" charset="-122"/>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b="79586"/>
          <a:stretch>
            <a:fillRect/>
          </a:stretch>
        </p:blipFill>
        <p:spPr>
          <a:xfrm flipV="1">
            <a:off x="0" y="0"/>
            <a:ext cx="12234118" cy="1369302"/>
          </a:xfrm>
          <a:prstGeom prst="rect">
            <a:avLst/>
          </a:prstGeom>
        </p:spPr>
      </p:pic>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6897" y="0"/>
            <a:ext cx="1715115" cy="987906"/>
          </a:xfrm>
          <a:prstGeom prst="rect">
            <a:avLst/>
          </a:prstGeom>
        </p:spPr>
      </p:pic>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5233" y="-26350"/>
            <a:ext cx="2672936" cy="711001"/>
          </a:xfrm>
          <a:prstGeom prst="rect">
            <a:avLst/>
          </a:prstGeom>
        </p:spPr>
      </p:pic>
      <p:pic>
        <p:nvPicPr>
          <p:cNvPr id="21" name="图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5554" y="256275"/>
            <a:ext cx="4178564" cy="909452"/>
          </a:xfrm>
          <a:prstGeom prst="rect">
            <a:avLst/>
          </a:prstGeom>
        </p:spPr>
      </p:pic>
      <p:sp>
        <p:nvSpPr>
          <p:cNvPr id="19" name="文本框 18"/>
          <p:cNvSpPr txBox="1"/>
          <p:nvPr/>
        </p:nvSpPr>
        <p:spPr>
          <a:xfrm>
            <a:off x="2331720" y="38100"/>
            <a:ext cx="7823835" cy="829945"/>
          </a:xfrm>
          <a:prstGeom prst="rect">
            <a:avLst/>
          </a:prstGeom>
          <a:noFill/>
        </p:spPr>
        <p:txBody>
          <a:bodyPr wrap="square" rtlCol="0">
            <a:spAutoFit/>
          </a:bodyPr>
          <a:lstStyle/>
          <a:p>
            <a:r>
              <a:rPr lang="zh-CN" altLang="en-US" sz="4800" b="1" dirty="0">
                <a:solidFill>
                  <a:srgbClr val="175DB6"/>
                </a:solidFill>
                <a:latin typeface="幼圆" panose="02010509060101010101" pitchFamily="49" charset="-122"/>
                <a:ea typeface="幼圆" panose="02010509060101010101" pitchFamily="49" charset="-122"/>
                <a:sym typeface="+mn-ea"/>
              </a:rPr>
              <a:t>从新课标看书面表达</a:t>
            </a:r>
            <a:endParaRPr lang="zh-CN" altLang="en-US" sz="4800" b="1" dirty="0">
              <a:solidFill>
                <a:schemeClr val="bg1"/>
              </a:solidFill>
              <a:latin typeface="幼圆" panose="02010509060101010101" pitchFamily="49" charset="-122"/>
              <a:ea typeface="幼圆" panose="02010509060101010101" pitchFamily="49" charset="-122"/>
            </a:endParaRPr>
          </a:p>
        </p:txBody>
      </p:sp>
      <p:sp>
        <p:nvSpPr>
          <p:cNvPr id="100" name="文本框 99"/>
          <p:cNvSpPr txBox="1"/>
          <p:nvPr/>
        </p:nvSpPr>
        <p:spPr>
          <a:xfrm>
            <a:off x="2011680" y="1412875"/>
            <a:ext cx="7664450" cy="1345565"/>
          </a:xfrm>
          <a:prstGeom prst="rect">
            <a:avLst/>
          </a:prstGeom>
          <a:noFill/>
          <a:ln w="9525">
            <a:noFill/>
          </a:ln>
        </p:spPr>
        <p:txBody>
          <a:bodyPr wrap="square">
            <a:spAutoFit/>
          </a:bodyPr>
          <a:p>
            <a:pPr indent="0">
              <a:lnSpc>
                <a:spcPct val="170000"/>
              </a:lnSpc>
            </a:pPr>
            <a:r>
              <a:rPr lang="zh-CN" sz="1600" b="0">
                <a:solidFill>
                  <a:srgbClr val="000000"/>
                </a:solidFill>
                <a:ea typeface="宋体" panose="02010600030101010101" pitchFamily="2" charset="-122"/>
              </a:rPr>
              <a:t>引导学生</a:t>
            </a:r>
            <a:r>
              <a:rPr lang="zh-CN" sz="1600" b="1">
                <a:solidFill>
                  <a:srgbClr val="FF0000"/>
                </a:solidFill>
                <a:ea typeface="宋体" panose="02010600030101010101" pitchFamily="2" charset="-122"/>
              </a:rPr>
              <a:t>“理解语篇中不同文化元素及其内涵，分析不同语篇类型的结构特征和语言特点，并能以口头或书面形式陈述事实、传递信息、再现真实或想象的经历、阐释观点和态度”</a:t>
            </a:r>
            <a:r>
              <a:rPr lang="zh-CN" sz="1600" b="0">
                <a:solidFill>
                  <a:srgbClr val="000000"/>
                </a:solidFill>
                <a:ea typeface="宋体" panose="02010600030101010101" pitchFamily="2" charset="-122"/>
              </a:rPr>
              <a:t>（新课标P48）</a:t>
            </a:r>
            <a:endParaRPr lang="zh-CN" sz="1600" b="0">
              <a:solidFill>
                <a:srgbClr val="000000"/>
              </a:solidFill>
              <a:ea typeface="宋体" panose="02010600030101010101" pitchFamily="2" charset="-122"/>
            </a:endParaRPr>
          </a:p>
        </p:txBody>
      </p:sp>
      <p:sp>
        <p:nvSpPr>
          <p:cNvPr id="3" name="文本框 2"/>
          <p:cNvSpPr txBox="1"/>
          <p:nvPr/>
        </p:nvSpPr>
        <p:spPr>
          <a:xfrm>
            <a:off x="2011680" y="3074670"/>
            <a:ext cx="7713345" cy="3435985"/>
          </a:xfrm>
          <a:prstGeom prst="rect">
            <a:avLst/>
          </a:prstGeom>
          <a:noFill/>
          <a:ln w="9525">
            <a:noFill/>
          </a:ln>
        </p:spPr>
        <p:txBody>
          <a:bodyPr wrap="square">
            <a:spAutoFit/>
          </a:bodyPr>
          <a:p>
            <a:pPr indent="266700">
              <a:lnSpc>
                <a:spcPct val="170000"/>
              </a:lnSpc>
            </a:pPr>
            <a:r>
              <a:rPr lang="zh-CN" sz="1600" b="0">
                <a:solidFill>
                  <a:srgbClr val="000000"/>
                </a:solidFill>
                <a:ea typeface="宋体" panose="02010600030101010101" pitchFamily="2" charset="-122"/>
              </a:rPr>
              <a:t>应该能够</a:t>
            </a:r>
            <a:r>
              <a:rPr lang="zh-CN" sz="1600" b="1">
                <a:solidFill>
                  <a:srgbClr val="FF0000"/>
                </a:solidFill>
                <a:ea typeface="宋体" panose="02010600030101010101" pitchFamily="2" charset="-122"/>
              </a:rPr>
              <a:t>“根据交际场合的正式程度和行事程度，选择正式或非正式、直接或委婉的语言形式表达道歉、请求、祝愿、建议、拒绝、接受等，体现文化理解，达到预期交际效果”。</a:t>
            </a:r>
            <a:endParaRPr lang="zh-CN" sz="1600" b="1">
              <a:solidFill>
                <a:srgbClr val="FF0000"/>
              </a:solidFill>
              <a:ea typeface="宋体" panose="02010600030101010101" pitchFamily="2" charset="-122"/>
            </a:endParaRPr>
          </a:p>
          <a:p>
            <a:pPr indent="266700">
              <a:lnSpc>
                <a:spcPct val="170000"/>
              </a:lnSpc>
            </a:pPr>
            <a:r>
              <a:rPr lang="zh-CN" sz="1600">
                <a:solidFill>
                  <a:srgbClr val="000000"/>
                </a:solidFill>
                <a:ea typeface="宋体" panose="02010600030101010101" pitchFamily="2" charset="-122"/>
              </a:rPr>
              <a:t>“</a:t>
            </a:r>
            <a:r>
              <a:rPr lang="zh-CN" sz="1600" b="1">
                <a:solidFill>
                  <a:srgbClr val="FF0000"/>
                </a:solidFill>
                <a:ea typeface="宋体" panose="02010600030101010101" pitchFamily="2" charset="-122"/>
              </a:rPr>
              <a:t>能在书面表达中有条理地描述自己或他人的经历，阐述观点，表达情感态度；能描述事件发生、发展的过程；能描述人或事物的特征、说明概念；能概述所读语篇的主要内容或续写语篇”；“能在表达过程中有目的地选择词汇和语法结构，确切地表达意思，体现意义的逻辑关联性；能使用多模态语篇资源，达到特殊的表达效果”</a:t>
            </a:r>
            <a:r>
              <a:rPr lang="zh-CN" sz="1600">
                <a:solidFill>
                  <a:srgbClr val="000000"/>
                </a:solidFill>
                <a:ea typeface="宋体" panose="02010600030101010101" pitchFamily="2" charset="-122"/>
              </a:rPr>
              <a:t>。</a:t>
            </a:r>
            <a:r>
              <a:rPr lang="zh-CN" sz="1600" b="0">
                <a:solidFill>
                  <a:srgbClr val="000000"/>
                </a:solidFill>
                <a:ea typeface="宋体" panose="02010600030101010101" pitchFamily="2" charset="-122"/>
              </a:rPr>
              <a:t>（新课标</a:t>
            </a:r>
            <a:r>
              <a:rPr lang="en-US" sz="1600" b="0">
                <a:solidFill>
                  <a:srgbClr val="000000"/>
                </a:solidFill>
                <a:latin typeface="Calibri" panose="020F0502020204030204" charset="0"/>
                <a:ea typeface="宋体" panose="02010600030101010101" pitchFamily="2" charset="-122"/>
                <a:cs typeface="Times New Roman" panose="02020603050405020304" pitchFamily="18" charset="0"/>
              </a:rPr>
              <a:t> P.49</a:t>
            </a:r>
            <a:r>
              <a:rPr lang="zh-CN" sz="1600" b="0">
                <a:solidFill>
                  <a:srgbClr val="000000"/>
                </a:solidFill>
                <a:ea typeface="宋体" panose="02010600030101010101" pitchFamily="2" charset="-122"/>
              </a:rPr>
              <a:t>）</a:t>
            </a:r>
            <a:endParaRPr lang="zh-CN" altLang="en-US" sz="1600" b="0">
              <a:solidFill>
                <a:srgbClr val="000000"/>
              </a:solidFill>
              <a:ea typeface="宋体" panose="02010600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 y="61055"/>
            <a:ext cx="12234118" cy="6102666"/>
          </a:xfrm>
          <a:prstGeom prst="rect">
            <a:avLst/>
          </a:prstGeom>
        </p:spPr>
      </p:pic>
      <p:pic>
        <p:nvPicPr>
          <p:cNvPr id="9" name="图片 8"/>
          <p:cNvPicPr>
            <a:picLocks noChangeAspect="1"/>
          </p:cNvPicPr>
          <p:nvPr/>
        </p:nvPicPr>
        <p:blipFill rotWithShape="1">
          <a:blip r:embed="rId2">
            <a:extLst>
              <a:ext uri="{28A0092B-C50C-407E-A947-70E740481C1C}">
                <a14:useLocalDpi xmlns:a14="http://schemas.microsoft.com/office/drawing/2010/main" val="0"/>
              </a:ext>
            </a:extLst>
          </a:blip>
          <a:srcRect t="19240" r="86092"/>
          <a:stretch>
            <a:fillRect/>
          </a:stretch>
        </p:blipFill>
        <p:spPr>
          <a:xfrm>
            <a:off x="1833950" y="2373531"/>
            <a:ext cx="1247813" cy="2855616"/>
          </a:xfrm>
          <a:prstGeom prst="rect">
            <a:avLst/>
          </a:prstGeom>
        </p:spPr>
      </p:pic>
      <p:pic>
        <p:nvPicPr>
          <p:cNvPr id="15" name="图片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548" y="247314"/>
            <a:ext cx="4201589" cy="2420115"/>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4170082"/>
            <a:ext cx="12349503" cy="2687833"/>
          </a:xfrm>
          <a:prstGeom prst="rect">
            <a:avLst/>
          </a:prstGeom>
        </p:spPr>
      </p:pic>
      <p:pic>
        <p:nvPicPr>
          <p:cNvPr id="16" name="图片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63922" y="3457473"/>
            <a:ext cx="1656835" cy="440718"/>
          </a:xfrm>
          <a:prstGeom prst="rect">
            <a:avLst/>
          </a:prstGeom>
        </p:spPr>
      </p:pic>
      <p:sp>
        <p:nvSpPr>
          <p:cNvPr id="17" name="矩形 16"/>
          <p:cNvSpPr/>
          <p:nvPr/>
        </p:nvSpPr>
        <p:spPr>
          <a:xfrm>
            <a:off x="6769950" y="537389"/>
            <a:ext cx="5128327" cy="584775"/>
          </a:xfrm>
          <a:prstGeom prst="rect">
            <a:avLst/>
          </a:prstGeom>
        </p:spPr>
        <p:txBody>
          <a:bodyPr wrap="none">
            <a:spAutoFit/>
          </a:bodyPr>
          <a:lstStyle/>
          <a:p>
            <a:pPr algn="l"/>
            <a:r>
              <a:rPr lang="zh-CN" altLang="en-US" sz="3200" b="1" dirty="0">
                <a:solidFill>
                  <a:srgbClr val="48B718"/>
                </a:solidFill>
                <a:latin typeface="幼圆" panose="02010509060101010101" pitchFamily="49" charset="-122"/>
                <a:ea typeface="幼圆" panose="02010509060101010101" pitchFamily="49" charset="-122"/>
                <a:sym typeface="+mn-ea"/>
              </a:rPr>
              <a:t>从高考评价体系看书面表达</a:t>
            </a:r>
            <a:endParaRPr lang="zh-CN" altLang="en-US" sz="3200" b="1" dirty="0">
              <a:solidFill>
                <a:srgbClr val="48B718"/>
              </a:solidFill>
              <a:latin typeface="幼圆" panose="02010509060101010101" pitchFamily="49" charset="-122"/>
              <a:ea typeface="幼圆" panose="02010509060101010101" pitchFamily="49" charset="-122"/>
              <a:sym typeface="+mn-ea"/>
            </a:endParaRPr>
          </a:p>
        </p:txBody>
      </p:sp>
      <p:sp>
        <p:nvSpPr>
          <p:cNvPr id="18" name="矩形 17"/>
          <p:cNvSpPr/>
          <p:nvPr/>
        </p:nvSpPr>
        <p:spPr>
          <a:xfrm>
            <a:off x="6804025" y="1615625"/>
            <a:ext cx="3892412" cy="1200329"/>
          </a:xfrm>
          <a:prstGeom prst="rect">
            <a:avLst/>
          </a:prstGeom>
        </p:spPr>
        <p:txBody>
          <a:bodyPr wrap="none">
            <a:spAutoFit/>
          </a:bodyPr>
          <a:lstStyle/>
          <a:p>
            <a:pPr algn="l"/>
            <a:r>
              <a:rPr lang="zh-CN" altLang="en-US" sz="3200" b="1" dirty="0">
                <a:solidFill>
                  <a:srgbClr val="175DB6"/>
                </a:solidFill>
                <a:latin typeface="幼圆" panose="02010509060101010101" pitchFamily="49" charset="-122"/>
                <a:ea typeface="幼圆" panose="02010509060101010101" pitchFamily="49" charset="-122"/>
                <a:sym typeface="+mn-ea"/>
              </a:rPr>
              <a:t>从新课标看书面表达</a:t>
            </a:r>
            <a:endParaRPr lang="zh-CN" altLang="en-US" sz="3200" b="1" dirty="0">
              <a:solidFill>
                <a:srgbClr val="175DB6"/>
              </a:solidFill>
              <a:latin typeface="幼圆" panose="02010509060101010101" pitchFamily="49" charset="-122"/>
              <a:ea typeface="幼圆" panose="02010509060101010101" pitchFamily="49" charset="-122"/>
            </a:endParaRPr>
          </a:p>
          <a:p>
            <a:endParaRPr lang="en-US" altLang="zh-CN" sz="4000" b="1" dirty="0">
              <a:solidFill>
                <a:srgbClr val="175DB6"/>
              </a:solidFill>
              <a:latin typeface="幼圆" panose="02010509060101010101" pitchFamily="49" charset="-122"/>
              <a:ea typeface="幼圆" panose="02010509060101010101" pitchFamily="49" charset="-122"/>
            </a:endParaRPr>
          </a:p>
        </p:txBody>
      </p:sp>
      <p:sp>
        <p:nvSpPr>
          <p:cNvPr id="19" name="矩形 18"/>
          <p:cNvSpPr/>
          <p:nvPr/>
        </p:nvSpPr>
        <p:spPr>
          <a:xfrm>
            <a:off x="6804169" y="2602547"/>
            <a:ext cx="4307589" cy="1200329"/>
          </a:xfrm>
          <a:prstGeom prst="rect">
            <a:avLst/>
          </a:prstGeom>
        </p:spPr>
        <p:txBody>
          <a:bodyPr wrap="none">
            <a:spAutoFit/>
          </a:bodyPr>
          <a:lstStyle/>
          <a:p>
            <a:pPr algn="l"/>
            <a:r>
              <a:rPr lang="zh-CN" altLang="en-US" sz="3200" b="1" dirty="0">
                <a:solidFill>
                  <a:srgbClr val="48B718"/>
                </a:solidFill>
                <a:latin typeface="幼圆" panose="02010509060101010101" pitchFamily="49" charset="-122"/>
                <a:ea typeface="幼圆" panose="02010509060101010101" pitchFamily="49" charset="-122"/>
                <a:sym typeface="+mn-ea"/>
              </a:rPr>
              <a:t>2020高考阅卷给的启示</a:t>
            </a:r>
            <a:endParaRPr lang="zh-CN" altLang="en-US" sz="3200" b="1" dirty="0">
              <a:solidFill>
                <a:srgbClr val="48B718"/>
              </a:solidFill>
              <a:latin typeface="幼圆" panose="02010509060101010101" pitchFamily="49" charset="-122"/>
              <a:ea typeface="幼圆" panose="02010509060101010101" pitchFamily="49" charset="-122"/>
              <a:sym typeface="+mn-ea"/>
            </a:endParaRPr>
          </a:p>
          <a:p>
            <a:endParaRPr lang="en-US" altLang="zh-CN" sz="4000" b="1" dirty="0">
              <a:solidFill>
                <a:srgbClr val="48B718"/>
              </a:solidFill>
              <a:latin typeface="幼圆" panose="02010509060101010101" pitchFamily="49" charset="-122"/>
              <a:ea typeface="幼圆" panose="02010509060101010101" pitchFamily="49" charset="-122"/>
            </a:endParaRPr>
          </a:p>
        </p:txBody>
      </p:sp>
      <p:sp>
        <p:nvSpPr>
          <p:cNvPr id="20" name="矩形 19"/>
          <p:cNvSpPr/>
          <p:nvPr/>
        </p:nvSpPr>
        <p:spPr>
          <a:xfrm>
            <a:off x="6804025" y="3824605"/>
            <a:ext cx="5128327" cy="1077218"/>
          </a:xfrm>
          <a:prstGeom prst="rect">
            <a:avLst/>
          </a:prstGeom>
        </p:spPr>
        <p:txBody>
          <a:bodyPr wrap="square">
            <a:spAutoFit/>
          </a:bodyPr>
          <a:lstStyle/>
          <a:p>
            <a:pPr algn="l"/>
            <a:r>
              <a:rPr lang="zh-CN" altLang="en-US" sz="3200" b="1" dirty="0">
                <a:solidFill>
                  <a:srgbClr val="175DB6"/>
                </a:solidFill>
                <a:latin typeface="幼圆" panose="02010509060101010101" pitchFamily="49" charset="-122"/>
                <a:ea typeface="幼圆" panose="02010509060101010101" pitchFamily="49" charset="-122"/>
                <a:sym typeface="+mn-ea"/>
              </a:rPr>
              <a:t>冲刺阶段高效增分策略总汇</a:t>
            </a:r>
            <a:endParaRPr lang="zh-CN" altLang="en-US" sz="3200" b="1" dirty="0">
              <a:solidFill>
                <a:srgbClr val="175DB6"/>
              </a:solidFill>
              <a:latin typeface="幼圆" panose="02010509060101010101" pitchFamily="49" charset="-122"/>
              <a:ea typeface="幼圆" panose="02010509060101010101" pitchFamily="49" charset="-122"/>
              <a:sym typeface="+mn-ea"/>
            </a:endParaRPr>
          </a:p>
          <a:p>
            <a:pPr algn="l"/>
            <a:endParaRPr lang="zh-CN" altLang="en-US" sz="3200" b="1" dirty="0">
              <a:solidFill>
                <a:srgbClr val="175DB6"/>
              </a:solidFill>
              <a:latin typeface="幼圆" panose="02010509060101010101" pitchFamily="49" charset="-122"/>
              <a:ea typeface="幼圆" panose="02010509060101010101" pitchFamily="49" charset="-122"/>
              <a:sym typeface="+mn-ea"/>
            </a:endParaRPr>
          </a:p>
        </p:txBody>
      </p:sp>
      <p:grpSp>
        <p:nvGrpSpPr>
          <p:cNvPr id="29" name="组合 28"/>
          <p:cNvGrpSpPr/>
          <p:nvPr/>
        </p:nvGrpSpPr>
        <p:grpSpPr>
          <a:xfrm>
            <a:off x="5607765" y="427939"/>
            <a:ext cx="947361" cy="833677"/>
            <a:chOff x="5607765" y="427939"/>
            <a:chExt cx="947361" cy="833677"/>
          </a:xfrm>
        </p:grpSpPr>
        <p:pic>
          <p:nvPicPr>
            <p:cNvPr id="14" name="图片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07765" y="427939"/>
              <a:ext cx="947361" cy="833677"/>
            </a:xfrm>
            <a:prstGeom prst="rect">
              <a:avLst/>
            </a:prstGeom>
          </p:spPr>
        </p:pic>
        <p:sp>
          <p:nvSpPr>
            <p:cNvPr id="22" name="TextBox 50"/>
            <p:cNvSpPr txBox="1"/>
            <p:nvPr/>
          </p:nvSpPr>
          <p:spPr>
            <a:xfrm flipH="1">
              <a:off x="5729300" y="627188"/>
              <a:ext cx="758076" cy="535531"/>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a:defRPr/>
              </a:pPr>
              <a:r>
                <a:rPr lang="en-US" altLang="zh-CN" sz="3600" dirty="0">
                  <a:solidFill>
                    <a:schemeClr val="bg1"/>
                  </a:solidFill>
                  <a:latin typeface="Arial Rounded MT Bold" panose="020F0704030504030204" pitchFamily="34" charset="0"/>
                  <a:cs typeface="Times New Roman" panose="02020603050405020304" pitchFamily="18" charset="0"/>
                </a:rPr>
                <a:t>1</a:t>
              </a:r>
              <a:endParaRPr lang="zh-CN" altLang="en-US" sz="3600" dirty="0">
                <a:solidFill>
                  <a:schemeClr val="bg1"/>
                </a:solidFill>
                <a:latin typeface="Arial Rounded MT Bold" panose="020F0704030504030204" pitchFamily="34" charset="0"/>
                <a:cs typeface="Times New Roman" panose="02020603050405020304" pitchFamily="18" charset="0"/>
              </a:endParaRPr>
            </a:p>
          </p:txBody>
        </p:sp>
      </p:grpSp>
      <p:grpSp>
        <p:nvGrpSpPr>
          <p:cNvPr id="28" name="组合 27"/>
          <p:cNvGrpSpPr/>
          <p:nvPr/>
        </p:nvGrpSpPr>
        <p:grpSpPr>
          <a:xfrm>
            <a:off x="5607765" y="1505740"/>
            <a:ext cx="981730" cy="838397"/>
            <a:chOff x="5607765" y="1505740"/>
            <a:chExt cx="981730" cy="838397"/>
          </a:xfrm>
        </p:grpSpPr>
        <p:pic>
          <p:nvPicPr>
            <p:cNvPr id="11" name="图片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07765" y="1505740"/>
              <a:ext cx="981730" cy="838397"/>
            </a:xfrm>
            <a:prstGeom prst="rect">
              <a:avLst/>
            </a:prstGeom>
          </p:spPr>
        </p:pic>
        <p:sp>
          <p:nvSpPr>
            <p:cNvPr id="23" name="TextBox 50"/>
            <p:cNvSpPr txBox="1"/>
            <p:nvPr/>
          </p:nvSpPr>
          <p:spPr>
            <a:xfrm flipH="1">
              <a:off x="5738020" y="1680259"/>
              <a:ext cx="758076" cy="535531"/>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a:defRPr/>
              </a:pPr>
              <a:r>
                <a:rPr lang="en-US" altLang="zh-CN" sz="3600" dirty="0">
                  <a:solidFill>
                    <a:schemeClr val="bg1"/>
                  </a:solidFill>
                  <a:latin typeface="Arial Rounded MT Bold" panose="020F0704030504030204" pitchFamily="34" charset="0"/>
                  <a:cs typeface="Times New Roman" panose="02020603050405020304" pitchFamily="18" charset="0"/>
                </a:rPr>
                <a:t>2</a:t>
              </a:r>
              <a:endParaRPr lang="zh-CN" altLang="en-US" sz="3600" dirty="0">
                <a:solidFill>
                  <a:schemeClr val="bg1"/>
                </a:solidFill>
                <a:latin typeface="Arial Rounded MT Bold" panose="020F0704030504030204" pitchFamily="34" charset="0"/>
                <a:cs typeface="Times New Roman" panose="02020603050405020304" pitchFamily="18" charset="0"/>
              </a:endParaRPr>
            </a:p>
          </p:txBody>
        </p:sp>
      </p:grpSp>
      <p:grpSp>
        <p:nvGrpSpPr>
          <p:cNvPr id="27" name="组合 26"/>
          <p:cNvGrpSpPr/>
          <p:nvPr/>
        </p:nvGrpSpPr>
        <p:grpSpPr>
          <a:xfrm>
            <a:off x="5607764" y="2597795"/>
            <a:ext cx="947361" cy="833677"/>
            <a:chOff x="5607764" y="2597795"/>
            <a:chExt cx="947361" cy="833677"/>
          </a:xfrm>
        </p:grpSpPr>
        <p:pic>
          <p:nvPicPr>
            <p:cNvPr id="12" name="图片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07764" y="2597795"/>
              <a:ext cx="947361" cy="833677"/>
            </a:xfrm>
            <a:prstGeom prst="rect">
              <a:avLst/>
            </a:prstGeom>
          </p:spPr>
        </p:pic>
        <p:sp>
          <p:nvSpPr>
            <p:cNvPr id="24" name="TextBox 50"/>
            <p:cNvSpPr txBox="1"/>
            <p:nvPr/>
          </p:nvSpPr>
          <p:spPr>
            <a:xfrm flipH="1">
              <a:off x="5743914" y="2793658"/>
              <a:ext cx="758076" cy="535531"/>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a:defRPr/>
              </a:pPr>
              <a:r>
                <a:rPr lang="en-US" altLang="zh-CN" sz="3600" dirty="0">
                  <a:solidFill>
                    <a:schemeClr val="bg1"/>
                  </a:solidFill>
                  <a:latin typeface="Arial Rounded MT Bold" panose="020F0704030504030204" pitchFamily="34" charset="0"/>
                  <a:cs typeface="Times New Roman" panose="02020603050405020304" pitchFamily="18" charset="0"/>
                </a:rPr>
                <a:t>3</a:t>
              </a:r>
              <a:endParaRPr lang="zh-CN" altLang="en-US" sz="3600" dirty="0">
                <a:solidFill>
                  <a:schemeClr val="bg1"/>
                </a:solidFill>
                <a:latin typeface="Arial Rounded MT Bold" panose="020F0704030504030204" pitchFamily="34" charset="0"/>
                <a:cs typeface="Times New Roman" panose="02020603050405020304" pitchFamily="18" charset="0"/>
              </a:endParaRPr>
            </a:p>
          </p:txBody>
        </p:sp>
      </p:grpSp>
      <p:grpSp>
        <p:nvGrpSpPr>
          <p:cNvPr id="26" name="组合 25"/>
          <p:cNvGrpSpPr/>
          <p:nvPr/>
        </p:nvGrpSpPr>
        <p:grpSpPr>
          <a:xfrm>
            <a:off x="5607764" y="3680316"/>
            <a:ext cx="975768" cy="899658"/>
            <a:chOff x="5607764" y="3680316"/>
            <a:chExt cx="975768" cy="899658"/>
          </a:xfrm>
        </p:grpSpPr>
        <p:pic>
          <p:nvPicPr>
            <p:cNvPr id="13" name="图片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07764" y="3680316"/>
              <a:ext cx="975768" cy="899658"/>
            </a:xfrm>
            <a:prstGeom prst="rect">
              <a:avLst/>
            </a:prstGeom>
          </p:spPr>
        </p:pic>
        <p:sp>
          <p:nvSpPr>
            <p:cNvPr id="25" name="TextBox 50"/>
            <p:cNvSpPr txBox="1"/>
            <p:nvPr/>
          </p:nvSpPr>
          <p:spPr>
            <a:xfrm flipH="1">
              <a:off x="5725740" y="3927716"/>
              <a:ext cx="758076" cy="535531"/>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a:defRPr/>
              </a:pPr>
              <a:r>
                <a:rPr lang="en-US" altLang="zh-CN" sz="3600" dirty="0">
                  <a:solidFill>
                    <a:schemeClr val="bg1"/>
                  </a:solidFill>
                  <a:latin typeface="Arial Rounded MT Bold" panose="020F0704030504030204" pitchFamily="34" charset="0"/>
                  <a:cs typeface="Times New Roman" panose="02020603050405020304" pitchFamily="18" charset="0"/>
                </a:rPr>
                <a:t>4</a:t>
              </a:r>
              <a:endParaRPr lang="zh-CN" altLang="en-US" sz="3600" dirty="0">
                <a:solidFill>
                  <a:schemeClr val="bg1"/>
                </a:solidFill>
                <a:latin typeface="Arial Rounded MT Bold" panose="020F0704030504030204" pitchFamily="34" charset="0"/>
                <a:cs typeface="Times New Roman" panose="02020603050405020304" pitchFamily="18" charset="0"/>
              </a:endParaRPr>
            </a:p>
          </p:txBody>
        </p:sp>
      </p:grpSp>
      <p:grpSp>
        <p:nvGrpSpPr>
          <p:cNvPr id="31" name="组合 30"/>
          <p:cNvGrpSpPr/>
          <p:nvPr/>
        </p:nvGrpSpPr>
        <p:grpSpPr>
          <a:xfrm>
            <a:off x="671134" y="1555021"/>
            <a:ext cx="3726053" cy="1863025"/>
            <a:chOff x="671134" y="1555021"/>
            <a:chExt cx="3726053" cy="1863025"/>
          </a:xfrm>
        </p:grpSpPr>
        <p:pic>
          <p:nvPicPr>
            <p:cNvPr id="10" name="图片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1134" y="1555021"/>
              <a:ext cx="3726053" cy="1863025"/>
            </a:xfrm>
            <a:prstGeom prst="rect">
              <a:avLst/>
            </a:prstGeom>
          </p:spPr>
        </p:pic>
        <p:sp>
          <p:nvSpPr>
            <p:cNvPr id="30" name="文本框 29"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1750935" y="2102662"/>
              <a:ext cx="1600118" cy="769441"/>
            </a:xfrm>
            <a:prstGeom prst="rect">
              <a:avLst/>
            </a:prstGeom>
            <a:noFill/>
            <a:effectLst/>
          </p:spPr>
          <p:txBody>
            <a:bodyPr wrap="none" rtlCol="0">
              <a:spAutoFit/>
            </a:bodyPr>
            <a:lstStyle/>
            <a:p>
              <a:r>
                <a:rPr lang="zh-CN" altLang="en-US" sz="4400" b="1" dirty="0">
                  <a:solidFill>
                    <a:schemeClr val="bg1"/>
                  </a:solidFill>
                  <a:latin typeface="幼圆" panose="02010509060101010101" pitchFamily="49" charset="-122"/>
                  <a:ea typeface="幼圆" panose="02010509060101010101" pitchFamily="49" charset="-122"/>
                  <a:cs typeface="Kartika" panose="02020503030404060203" pitchFamily="18" charset="0"/>
                </a:rPr>
                <a:t>目 录</a:t>
              </a:r>
              <a:endParaRPr lang="en-US" altLang="zh-CN" sz="4400" b="1" dirty="0">
                <a:solidFill>
                  <a:schemeClr val="bg1"/>
                </a:solidFill>
                <a:latin typeface="幼圆" panose="02010509060101010101" pitchFamily="49" charset="-122"/>
                <a:ea typeface="幼圆" panose="02010509060101010101" pitchFamily="49" charset="-122"/>
                <a:cs typeface="Kartika" panose="02020503030404060203" pitchFamily="18" charset="0"/>
              </a:endParaRPr>
            </a:p>
          </p:txBody>
        </p:sp>
      </p:grpSp>
      <p:grpSp>
        <p:nvGrpSpPr>
          <p:cNvPr id="3" name="组合 2"/>
          <p:cNvGrpSpPr/>
          <p:nvPr/>
        </p:nvGrpSpPr>
        <p:grpSpPr>
          <a:xfrm>
            <a:off x="5607765" y="385394"/>
            <a:ext cx="947361" cy="833677"/>
            <a:chOff x="5607765" y="427939"/>
            <a:chExt cx="947361" cy="833677"/>
          </a:xfrm>
        </p:grpSpPr>
        <p:pic>
          <p:nvPicPr>
            <p:cNvPr id="4"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07765" y="427939"/>
              <a:ext cx="947361" cy="833677"/>
            </a:xfrm>
            <a:prstGeom prst="rect">
              <a:avLst/>
            </a:prstGeom>
          </p:spPr>
        </p:pic>
        <p:sp>
          <p:nvSpPr>
            <p:cNvPr id="5" name="TextBox 50"/>
            <p:cNvSpPr txBox="1"/>
            <p:nvPr/>
          </p:nvSpPr>
          <p:spPr>
            <a:xfrm flipH="1">
              <a:off x="5729050" y="627329"/>
              <a:ext cx="758190" cy="534035"/>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a:defRPr/>
              </a:pPr>
              <a:r>
                <a:rPr lang="en-US" altLang="zh-CN" sz="3600" dirty="0">
                  <a:solidFill>
                    <a:schemeClr val="bg1"/>
                  </a:solidFill>
                  <a:latin typeface="Arial Rounded MT Bold" panose="020F0704030504030204" pitchFamily="34" charset="0"/>
                  <a:cs typeface="Times New Roman" panose="02020603050405020304" pitchFamily="18" charset="0"/>
                </a:rPr>
                <a:t>1</a:t>
              </a:r>
              <a:endParaRPr lang="zh-CN" altLang="en-US" sz="3600" dirty="0">
                <a:solidFill>
                  <a:schemeClr val="bg1"/>
                </a:solidFill>
                <a:latin typeface="Arial Rounded MT Bold" panose="020F0704030504030204" pitchFamily="34" charset="0"/>
                <a:cs typeface="Times New Roman" panose="02020603050405020304" pitchFamily="18" charset="0"/>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outVertical)">
                                      <p:cBhvr>
                                        <p:cTn id="11" dur="750"/>
                                        <p:tgtEl>
                                          <p:spTgt spid="7"/>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par>
                          <p:cTn id="16" fill="hold">
                            <p:stCondLst>
                              <p:cond delay="2000"/>
                            </p:stCondLst>
                            <p:childTnLst>
                              <p:par>
                                <p:cTn id="17" presetID="16" presetClass="entr" presetSubtype="37"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barn(outVertical)">
                                      <p:cBhvr>
                                        <p:cTn id="19" dur="500"/>
                                        <p:tgtEl>
                                          <p:spTgt spid="31"/>
                                        </p:tgtEl>
                                      </p:cBhvr>
                                    </p:animEffect>
                                  </p:childTnLst>
                                </p:cTn>
                              </p:par>
                            </p:childTnLst>
                          </p:cTn>
                        </p:par>
                        <p:par>
                          <p:cTn id="20" fill="hold">
                            <p:stCondLst>
                              <p:cond delay="2500"/>
                            </p:stCondLst>
                            <p:childTnLst>
                              <p:par>
                                <p:cTn id="21" presetID="42" presetClass="entr" presetSubtype="0"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1000"/>
                                        <p:tgtEl>
                                          <p:spTgt spid="15"/>
                                        </p:tgtEl>
                                      </p:cBhvr>
                                    </p:animEffect>
                                    <p:anim calcmode="lin" valueType="num">
                                      <p:cBhvr>
                                        <p:cTn id="24" dur="1000" fill="hold"/>
                                        <p:tgtEl>
                                          <p:spTgt spid="15"/>
                                        </p:tgtEl>
                                        <p:attrNameLst>
                                          <p:attrName>ppt_x</p:attrName>
                                        </p:attrNameLst>
                                      </p:cBhvr>
                                      <p:tavLst>
                                        <p:tav tm="0">
                                          <p:val>
                                            <p:strVal val="#ppt_x"/>
                                          </p:val>
                                        </p:tav>
                                        <p:tav tm="100000">
                                          <p:val>
                                            <p:strVal val="#ppt_x"/>
                                          </p:val>
                                        </p:tav>
                                      </p:tavLst>
                                    </p:anim>
                                    <p:anim calcmode="lin" valueType="num">
                                      <p:cBhvr>
                                        <p:cTn id="25" dur="1000" fill="hold"/>
                                        <p:tgtEl>
                                          <p:spTgt spid="1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0" presetClass="entr" presetSubtype="0"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par>
                          <p:cTn id="30" fill="hold">
                            <p:stCondLst>
                              <p:cond delay="4000"/>
                            </p:stCondLst>
                            <p:childTnLst>
                              <p:par>
                                <p:cTn id="31" presetID="10" presetClass="entr" presetSubtype="0" fill="hold"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500"/>
                                        <p:tgtEl>
                                          <p:spTgt spid="29"/>
                                        </p:tgtEl>
                                      </p:cBhvr>
                                    </p:animEffect>
                                  </p:childTnLst>
                                </p:cTn>
                              </p:par>
                              <p:par>
                                <p:cTn id="34" presetID="10" presetClass="entr" presetSubtype="0" fill="hold" nodeType="withEffect">
                                  <p:stCondLst>
                                    <p:cond delay="25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500"/>
                                        <p:tgtEl>
                                          <p:spTgt spid="28"/>
                                        </p:tgtEl>
                                      </p:cBhvr>
                                    </p:animEffect>
                                  </p:childTnLst>
                                </p:cTn>
                              </p:par>
                              <p:par>
                                <p:cTn id="37" presetID="10" presetClass="entr" presetSubtype="0" fill="hold" nodeType="withEffect">
                                  <p:stCondLst>
                                    <p:cond delay="50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par>
                                <p:cTn id="40" presetID="10" presetClass="entr" presetSubtype="0" fill="hold" nodeType="withEffect">
                                  <p:stCondLst>
                                    <p:cond delay="75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childTnLst>
                          </p:cTn>
                        </p:par>
                        <p:par>
                          <p:cTn id="43" fill="hold">
                            <p:stCondLst>
                              <p:cond delay="4500"/>
                            </p:stCondLst>
                            <p:childTnLst>
                              <p:par>
                                <p:cTn id="44" presetID="50" presetClass="entr" presetSubtype="0" decel="100000"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1000" fill="hold"/>
                                        <p:tgtEl>
                                          <p:spTgt spid="17"/>
                                        </p:tgtEl>
                                        <p:attrNameLst>
                                          <p:attrName>ppt_w</p:attrName>
                                        </p:attrNameLst>
                                      </p:cBhvr>
                                      <p:tavLst>
                                        <p:tav tm="0">
                                          <p:val>
                                            <p:strVal val="#ppt_w+.3"/>
                                          </p:val>
                                        </p:tav>
                                        <p:tav tm="100000">
                                          <p:val>
                                            <p:strVal val="#ppt_w"/>
                                          </p:val>
                                        </p:tav>
                                      </p:tavLst>
                                    </p:anim>
                                    <p:anim calcmode="lin" valueType="num">
                                      <p:cBhvr>
                                        <p:cTn id="47" dur="1000" fill="hold"/>
                                        <p:tgtEl>
                                          <p:spTgt spid="17"/>
                                        </p:tgtEl>
                                        <p:attrNameLst>
                                          <p:attrName>ppt_h</p:attrName>
                                        </p:attrNameLst>
                                      </p:cBhvr>
                                      <p:tavLst>
                                        <p:tav tm="0">
                                          <p:val>
                                            <p:strVal val="#ppt_h"/>
                                          </p:val>
                                        </p:tav>
                                        <p:tav tm="100000">
                                          <p:val>
                                            <p:strVal val="#ppt_h"/>
                                          </p:val>
                                        </p:tav>
                                      </p:tavLst>
                                    </p:anim>
                                    <p:animEffect transition="in" filter="fade">
                                      <p:cBhvr>
                                        <p:cTn id="48" dur="1000"/>
                                        <p:tgtEl>
                                          <p:spTgt spid="17"/>
                                        </p:tgtEl>
                                      </p:cBhvr>
                                    </p:animEffect>
                                  </p:childTnLst>
                                </p:cTn>
                              </p:par>
                              <p:par>
                                <p:cTn id="49" presetID="50" presetClass="entr" presetSubtype="0" decel="100000" fill="hold" grpId="0" nodeType="withEffect">
                                  <p:stCondLst>
                                    <p:cond delay="250"/>
                                  </p:stCondLst>
                                  <p:childTnLst>
                                    <p:set>
                                      <p:cBhvr>
                                        <p:cTn id="50" dur="1" fill="hold">
                                          <p:stCondLst>
                                            <p:cond delay="0"/>
                                          </p:stCondLst>
                                        </p:cTn>
                                        <p:tgtEl>
                                          <p:spTgt spid="18"/>
                                        </p:tgtEl>
                                        <p:attrNameLst>
                                          <p:attrName>style.visibility</p:attrName>
                                        </p:attrNameLst>
                                      </p:cBhvr>
                                      <p:to>
                                        <p:strVal val="visible"/>
                                      </p:to>
                                    </p:set>
                                    <p:anim calcmode="lin" valueType="num">
                                      <p:cBhvr>
                                        <p:cTn id="51" dur="1000" fill="hold"/>
                                        <p:tgtEl>
                                          <p:spTgt spid="18"/>
                                        </p:tgtEl>
                                        <p:attrNameLst>
                                          <p:attrName>ppt_w</p:attrName>
                                        </p:attrNameLst>
                                      </p:cBhvr>
                                      <p:tavLst>
                                        <p:tav tm="0">
                                          <p:val>
                                            <p:strVal val="#ppt_w+.3"/>
                                          </p:val>
                                        </p:tav>
                                        <p:tav tm="100000">
                                          <p:val>
                                            <p:strVal val="#ppt_w"/>
                                          </p:val>
                                        </p:tav>
                                      </p:tavLst>
                                    </p:anim>
                                    <p:anim calcmode="lin" valueType="num">
                                      <p:cBhvr>
                                        <p:cTn id="52" dur="1000" fill="hold"/>
                                        <p:tgtEl>
                                          <p:spTgt spid="18"/>
                                        </p:tgtEl>
                                        <p:attrNameLst>
                                          <p:attrName>ppt_h</p:attrName>
                                        </p:attrNameLst>
                                      </p:cBhvr>
                                      <p:tavLst>
                                        <p:tav tm="0">
                                          <p:val>
                                            <p:strVal val="#ppt_h"/>
                                          </p:val>
                                        </p:tav>
                                        <p:tav tm="100000">
                                          <p:val>
                                            <p:strVal val="#ppt_h"/>
                                          </p:val>
                                        </p:tav>
                                      </p:tavLst>
                                    </p:anim>
                                    <p:animEffect transition="in" filter="fade">
                                      <p:cBhvr>
                                        <p:cTn id="53" dur="1000"/>
                                        <p:tgtEl>
                                          <p:spTgt spid="18"/>
                                        </p:tgtEl>
                                      </p:cBhvr>
                                    </p:animEffect>
                                  </p:childTnLst>
                                </p:cTn>
                              </p:par>
                              <p:par>
                                <p:cTn id="54" presetID="50" presetClass="entr" presetSubtype="0" decel="100000" fill="hold" grpId="0" nodeType="withEffect">
                                  <p:stCondLst>
                                    <p:cond delay="50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strVal val="#ppt_w+.3"/>
                                          </p:val>
                                        </p:tav>
                                        <p:tav tm="100000">
                                          <p:val>
                                            <p:strVal val="#ppt_w"/>
                                          </p:val>
                                        </p:tav>
                                      </p:tavLst>
                                    </p:anim>
                                    <p:anim calcmode="lin" valueType="num">
                                      <p:cBhvr>
                                        <p:cTn id="57" dur="1000" fill="hold"/>
                                        <p:tgtEl>
                                          <p:spTgt spid="19"/>
                                        </p:tgtEl>
                                        <p:attrNameLst>
                                          <p:attrName>ppt_h</p:attrName>
                                        </p:attrNameLst>
                                      </p:cBhvr>
                                      <p:tavLst>
                                        <p:tav tm="0">
                                          <p:val>
                                            <p:strVal val="#ppt_h"/>
                                          </p:val>
                                        </p:tav>
                                        <p:tav tm="100000">
                                          <p:val>
                                            <p:strVal val="#ppt_h"/>
                                          </p:val>
                                        </p:tav>
                                      </p:tavLst>
                                    </p:anim>
                                    <p:animEffect transition="in" filter="fade">
                                      <p:cBhvr>
                                        <p:cTn id="58" dur="1000"/>
                                        <p:tgtEl>
                                          <p:spTgt spid="19"/>
                                        </p:tgtEl>
                                      </p:cBhvr>
                                    </p:animEffect>
                                  </p:childTnLst>
                                </p:cTn>
                              </p:par>
                              <p:par>
                                <p:cTn id="59" presetID="50" presetClass="entr" presetSubtype="0" decel="100000" fill="hold" grpId="0" nodeType="withEffect">
                                  <p:stCondLst>
                                    <p:cond delay="750"/>
                                  </p:stCondLst>
                                  <p:childTnLst>
                                    <p:set>
                                      <p:cBhvr>
                                        <p:cTn id="60" dur="1" fill="hold">
                                          <p:stCondLst>
                                            <p:cond delay="0"/>
                                          </p:stCondLst>
                                        </p:cTn>
                                        <p:tgtEl>
                                          <p:spTgt spid="20"/>
                                        </p:tgtEl>
                                        <p:attrNameLst>
                                          <p:attrName>style.visibility</p:attrName>
                                        </p:attrNameLst>
                                      </p:cBhvr>
                                      <p:to>
                                        <p:strVal val="visible"/>
                                      </p:to>
                                    </p:set>
                                    <p:anim calcmode="lin" valueType="num">
                                      <p:cBhvr>
                                        <p:cTn id="61" dur="1000" fill="hold"/>
                                        <p:tgtEl>
                                          <p:spTgt spid="20"/>
                                        </p:tgtEl>
                                        <p:attrNameLst>
                                          <p:attrName>ppt_w</p:attrName>
                                        </p:attrNameLst>
                                      </p:cBhvr>
                                      <p:tavLst>
                                        <p:tav tm="0">
                                          <p:val>
                                            <p:strVal val="#ppt_w+.3"/>
                                          </p:val>
                                        </p:tav>
                                        <p:tav tm="100000">
                                          <p:val>
                                            <p:strVal val="#ppt_w"/>
                                          </p:val>
                                        </p:tav>
                                      </p:tavLst>
                                    </p:anim>
                                    <p:anim calcmode="lin" valueType="num">
                                      <p:cBhvr>
                                        <p:cTn id="62" dur="1000" fill="hold"/>
                                        <p:tgtEl>
                                          <p:spTgt spid="20"/>
                                        </p:tgtEl>
                                        <p:attrNameLst>
                                          <p:attrName>ppt_h</p:attrName>
                                        </p:attrNameLst>
                                      </p:cBhvr>
                                      <p:tavLst>
                                        <p:tav tm="0">
                                          <p:val>
                                            <p:strVal val="#ppt_h"/>
                                          </p:val>
                                        </p:tav>
                                        <p:tav tm="100000">
                                          <p:val>
                                            <p:strVal val="#ppt_h"/>
                                          </p:val>
                                        </p:tav>
                                      </p:tavLst>
                                    </p:anim>
                                    <p:animEffect transition="in" filter="fade">
                                      <p:cBhvr>
                                        <p:cTn id="63" dur="1000"/>
                                        <p:tgtEl>
                                          <p:spTgt spid="20"/>
                                        </p:tgtEl>
                                      </p:cBhvr>
                                    </p:animEffect>
                                  </p:childTnLst>
                                </p:cTn>
                              </p:par>
                            </p:childTnLst>
                          </p:cTn>
                        </p:par>
                        <p:par>
                          <p:cTn id="64" fill="hold">
                            <p:stCondLst>
                              <p:cond delay="5500"/>
                            </p:stCondLst>
                            <p:childTnLst>
                              <p:par>
                                <p:cTn id="65" presetID="10" presetClass="entr" presetSubtype="0" fill="hold" nodeType="afterEffect">
                                  <p:stCondLst>
                                    <p:cond delay="0"/>
                                  </p:stCondLst>
                                  <p:childTnLst>
                                    <p:set>
                                      <p:cBhvr>
                                        <p:cTn id="66" dur="1" fill="hold">
                                          <p:stCondLst>
                                            <p:cond delay="0"/>
                                          </p:stCondLst>
                                        </p:cTn>
                                        <p:tgtEl>
                                          <p:spTgt spid="3"/>
                                        </p:tgtEl>
                                        <p:attrNameLst>
                                          <p:attrName>style.visibility</p:attrName>
                                        </p:attrNameLst>
                                      </p:cBhvr>
                                      <p:to>
                                        <p:strVal val="visible"/>
                                      </p:to>
                                    </p:set>
                                    <p:animEffect transition="in" filter="fade">
                                      <p:cBhvr>
                                        <p:cTn id="6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 y="42640"/>
            <a:ext cx="12234118" cy="6102666"/>
          </a:xfrm>
          <a:prstGeom prst="rect">
            <a:avLst/>
          </a:prstGeom>
        </p:spPr>
      </p:pic>
      <p:pic>
        <p:nvPicPr>
          <p:cNvPr id="9" name="图片 8"/>
          <p:cNvPicPr>
            <a:picLocks noChangeAspect="1"/>
          </p:cNvPicPr>
          <p:nvPr/>
        </p:nvPicPr>
        <p:blipFill rotWithShape="1">
          <a:blip r:embed="rId2">
            <a:extLst>
              <a:ext uri="{28A0092B-C50C-407E-A947-70E740481C1C}">
                <a14:useLocalDpi xmlns:a14="http://schemas.microsoft.com/office/drawing/2010/main" val="0"/>
              </a:ext>
            </a:extLst>
          </a:blip>
          <a:srcRect t="19240" r="86092"/>
          <a:stretch>
            <a:fillRect/>
          </a:stretch>
        </p:blipFill>
        <p:spPr>
          <a:xfrm>
            <a:off x="2173932" y="2767674"/>
            <a:ext cx="1247813" cy="2855616"/>
          </a:xfrm>
          <a:prstGeom prst="rect">
            <a:avLst/>
          </a:prstGeom>
        </p:spPr>
      </p:pic>
      <p:pic>
        <p:nvPicPr>
          <p:cNvPr id="15" name="图片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2167" y="603185"/>
            <a:ext cx="4311900" cy="2483654"/>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4195482"/>
            <a:ext cx="12349503" cy="2687833"/>
          </a:xfrm>
          <a:prstGeom prst="rect">
            <a:avLst/>
          </a:prstGeom>
        </p:spPr>
      </p:pic>
      <p:sp>
        <p:nvSpPr>
          <p:cNvPr id="17" name="矩形 16"/>
          <p:cNvSpPr/>
          <p:nvPr/>
        </p:nvSpPr>
        <p:spPr>
          <a:xfrm>
            <a:off x="5970489" y="3179819"/>
            <a:ext cx="4780280" cy="2861310"/>
          </a:xfrm>
          <a:prstGeom prst="rect">
            <a:avLst/>
          </a:prstGeom>
        </p:spPr>
        <p:txBody>
          <a:bodyPr wrap="none">
            <a:spAutoFit/>
          </a:bodyPr>
          <a:lstStyle/>
          <a:p>
            <a:pPr algn="l"/>
            <a:r>
              <a:rPr lang="zh-CN" altLang="en-US" sz="6000" b="1" dirty="0">
                <a:solidFill>
                  <a:srgbClr val="48B718"/>
                </a:solidFill>
                <a:latin typeface="幼圆" panose="02010509060101010101" pitchFamily="49" charset="-122"/>
                <a:ea typeface="幼圆" panose="02010509060101010101" pitchFamily="49" charset="-122"/>
                <a:sym typeface="+mn-ea"/>
              </a:rPr>
              <a:t>2020高考阅卷</a:t>
            </a:r>
            <a:endParaRPr lang="zh-CN" altLang="en-US" sz="6000" b="1" dirty="0">
              <a:solidFill>
                <a:srgbClr val="48B718"/>
              </a:solidFill>
              <a:latin typeface="幼圆" panose="02010509060101010101" pitchFamily="49" charset="-122"/>
              <a:ea typeface="幼圆" panose="02010509060101010101" pitchFamily="49" charset="-122"/>
              <a:sym typeface="+mn-ea"/>
            </a:endParaRPr>
          </a:p>
          <a:p>
            <a:pPr algn="l"/>
            <a:r>
              <a:rPr lang="zh-CN" altLang="en-US" sz="6000" b="1" dirty="0">
                <a:solidFill>
                  <a:srgbClr val="48B718"/>
                </a:solidFill>
                <a:latin typeface="幼圆" panose="02010509060101010101" pitchFamily="49" charset="-122"/>
                <a:ea typeface="幼圆" panose="02010509060101010101" pitchFamily="49" charset="-122"/>
                <a:sym typeface="+mn-ea"/>
              </a:rPr>
              <a:t>给的启示</a:t>
            </a:r>
            <a:endParaRPr lang="zh-CN" altLang="en-US" sz="6000" b="1" dirty="0">
              <a:solidFill>
                <a:srgbClr val="48B718"/>
              </a:solidFill>
              <a:latin typeface="幼圆" panose="02010509060101010101" pitchFamily="49" charset="-122"/>
              <a:ea typeface="幼圆" panose="02010509060101010101" pitchFamily="49" charset="-122"/>
              <a:sym typeface="+mn-ea"/>
            </a:endParaRPr>
          </a:p>
          <a:p>
            <a:endParaRPr lang="en-US" altLang="zh-CN" sz="6000" b="1" dirty="0">
              <a:solidFill>
                <a:srgbClr val="48B718"/>
              </a:solidFill>
              <a:latin typeface="幼圆" panose="02010509060101010101" pitchFamily="49" charset="-122"/>
              <a:ea typeface="幼圆" panose="02010509060101010101" pitchFamily="49" charset="-122"/>
            </a:endParaRPr>
          </a:p>
        </p:txBody>
      </p:sp>
      <p:grpSp>
        <p:nvGrpSpPr>
          <p:cNvPr id="2" name="组合 1"/>
          <p:cNvGrpSpPr/>
          <p:nvPr/>
        </p:nvGrpSpPr>
        <p:grpSpPr>
          <a:xfrm>
            <a:off x="1319364" y="764846"/>
            <a:ext cx="2956947" cy="2602111"/>
            <a:chOff x="1319364" y="764846"/>
            <a:chExt cx="2956947" cy="2602111"/>
          </a:xfrm>
        </p:grpSpPr>
        <p:pic>
          <p:nvPicPr>
            <p:cNvPr id="14" name="图片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19364" y="764846"/>
              <a:ext cx="2956947" cy="2602111"/>
            </a:xfrm>
            <a:prstGeom prst="rect">
              <a:avLst/>
            </a:prstGeom>
          </p:spPr>
        </p:pic>
        <p:sp>
          <p:nvSpPr>
            <p:cNvPr id="31" name="TextBox 50"/>
            <p:cNvSpPr txBox="1"/>
            <p:nvPr/>
          </p:nvSpPr>
          <p:spPr>
            <a:xfrm flipH="1">
              <a:off x="2207020" y="1690456"/>
              <a:ext cx="1543863" cy="1077218"/>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a:defRPr/>
              </a:pPr>
              <a:r>
                <a:rPr lang="en-US" altLang="zh-CN" sz="8000" dirty="0">
                  <a:solidFill>
                    <a:schemeClr val="bg1"/>
                  </a:solidFill>
                  <a:latin typeface="Arial Rounded MT Bold" panose="020F0704030504030204" pitchFamily="34" charset="0"/>
                  <a:cs typeface="Times New Roman" panose="02020603050405020304" pitchFamily="18" charset="0"/>
                </a:rPr>
                <a:t>03</a:t>
              </a:r>
              <a:endParaRPr lang="zh-CN" altLang="en-US" sz="8000" dirty="0">
                <a:solidFill>
                  <a:schemeClr val="bg1"/>
                </a:solidFill>
                <a:latin typeface="Arial Rounded MT Bold" panose="020F0704030504030204" pitchFamily="34" charset="0"/>
                <a:cs typeface="Times New Roman" panose="02020603050405020304" pitchFamily="18" charset="0"/>
              </a:endParaRPr>
            </a:p>
          </p:txBody>
        </p:sp>
      </p:grpSp>
      <p:pic>
        <p:nvPicPr>
          <p:cNvPr id="32" name="图片 3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50883" y="380172"/>
            <a:ext cx="2672936" cy="71100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outVertical)">
                                      <p:cBhvr>
                                        <p:cTn id="11" dur="750"/>
                                        <p:tgtEl>
                                          <p:spTgt spid="7"/>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par>
                          <p:cTn id="16" fill="hold">
                            <p:stCondLst>
                              <p:cond delay="2000"/>
                            </p:stCondLst>
                            <p:childTnLst>
                              <p:par>
                                <p:cTn id="17" presetID="23" presetClass="entr" presetSubtype="32"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750" fill="hold"/>
                                        <p:tgtEl>
                                          <p:spTgt spid="2"/>
                                        </p:tgtEl>
                                        <p:attrNameLst>
                                          <p:attrName>ppt_w</p:attrName>
                                        </p:attrNameLst>
                                      </p:cBhvr>
                                      <p:tavLst>
                                        <p:tav tm="0">
                                          <p:val>
                                            <p:strVal val="4*#ppt_w"/>
                                          </p:val>
                                        </p:tav>
                                        <p:tav tm="100000">
                                          <p:val>
                                            <p:strVal val="#ppt_w"/>
                                          </p:val>
                                        </p:tav>
                                      </p:tavLst>
                                    </p:anim>
                                    <p:anim calcmode="lin" valueType="num">
                                      <p:cBhvr>
                                        <p:cTn id="20" dur="750" fill="hold"/>
                                        <p:tgtEl>
                                          <p:spTgt spid="2"/>
                                        </p:tgtEl>
                                        <p:attrNameLst>
                                          <p:attrName>ppt_h</p:attrName>
                                        </p:attrNameLst>
                                      </p:cBhvr>
                                      <p:tavLst>
                                        <p:tav tm="0">
                                          <p:val>
                                            <p:strVal val="4*#ppt_h"/>
                                          </p:val>
                                        </p:tav>
                                        <p:tav tm="100000">
                                          <p:val>
                                            <p:strVal val="#ppt_h"/>
                                          </p:val>
                                        </p:tav>
                                      </p:tavLst>
                                    </p:anim>
                                  </p:childTnLst>
                                </p:cTn>
                              </p:par>
                            </p:childTnLst>
                          </p:cTn>
                        </p:par>
                        <p:par>
                          <p:cTn id="21" fill="hold">
                            <p:stCondLst>
                              <p:cond delay="3000"/>
                            </p:stCondLst>
                            <p:childTnLst>
                              <p:par>
                                <p:cTn id="22" presetID="26" presetClass="emph" presetSubtype="0" fill="hold" nodeType="afterEffect">
                                  <p:stCondLst>
                                    <p:cond delay="0"/>
                                  </p:stCondLst>
                                  <p:childTnLst>
                                    <p:animEffect transition="out" filter="fade">
                                      <p:cBhvr>
                                        <p:cTn id="23" dur="500" tmFilter="0, 0; .2, .5; .8, .5; 1, 0"/>
                                        <p:tgtEl>
                                          <p:spTgt spid="2"/>
                                        </p:tgtEl>
                                      </p:cBhvr>
                                    </p:animEffect>
                                    <p:animScale>
                                      <p:cBhvr>
                                        <p:cTn id="24" dur="250" autoRev="1" fill="hold"/>
                                        <p:tgtEl>
                                          <p:spTgt spid="2"/>
                                        </p:tgtEl>
                                      </p:cBhvr>
                                      <p:by x="105000" y="105000"/>
                                    </p:animScale>
                                  </p:childTnLst>
                                </p:cTn>
                              </p:par>
                            </p:childTnLst>
                          </p:cTn>
                        </p:par>
                        <p:par>
                          <p:cTn id="25" fill="hold">
                            <p:stCondLst>
                              <p:cond delay="3500"/>
                            </p:stCondLst>
                            <p:childTnLst>
                              <p:par>
                                <p:cTn id="26" presetID="42" presetClass="entr" presetSubtype="0" fill="hold"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22" presetClass="entr" presetSubtype="8" fill="hold"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500"/>
                                        <p:tgtEl>
                                          <p:spTgt spid="15"/>
                                        </p:tgtEl>
                                      </p:cBhvr>
                                    </p:animEffect>
                                  </p:childTnLst>
                                </p:cTn>
                              </p:par>
                            </p:childTnLst>
                          </p:cTn>
                        </p:par>
                        <p:par>
                          <p:cTn id="35" fill="hold">
                            <p:stCondLst>
                              <p:cond delay="5000"/>
                            </p:stCondLst>
                            <p:childTnLst>
                              <p:par>
                                <p:cTn id="36" presetID="25"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p:cTn id="38"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16897" y="0"/>
            <a:ext cx="1715115" cy="987906"/>
          </a:xfrm>
          <a:prstGeom prst="rect">
            <a:avLst/>
          </a:prstGeom>
        </p:spPr>
      </p:pic>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5233" y="-26350"/>
            <a:ext cx="2672936" cy="711001"/>
          </a:xfrm>
          <a:prstGeom prst="rect">
            <a:avLst/>
          </a:prstGeom>
        </p:spPr>
      </p:pic>
      <p:sp>
        <p:nvSpPr>
          <p:cNvPr id="19" name="文本框 18"/>
          <p:cNvSpPr txBox="1"/>
          <p:nvPr/>
        </p:nvSpPr>
        <p:spPr>
          <a:xfrm>
            <a:off x="2331720" y="38100"/>
            <a:ext cx="7823835" cy="829945"/>
          </a:xfrm>
          <a:prstGeom prst="rect">
            <a:avLst/>
          </a:prstGeom>
          <a:noFill/>
        </p:spPr>
        <p:txBody>
          <a:bodyPr wrap="square" rtlCol="0">
            <a:spAutoFit/>
          </a:bodyPr>
          <a:lstStyle/>
          <a:p>
            <a:pPr algn="l"/>
            <a:r>
              <a:rPr lang="zh-CN" altLang="en-US" sz="4800" b="1" dirty="0">
                <a:solidFill>
                  <a:srgbClr val="48B718"/>
                </a:solidFill>
                <a:latin typeface="幼圆" panose="02010509060101010101" pitchFamily="49" charset="-122"/>
                <a:ea typeface="幼圆" panose="02010509060101010101" pitchFamily="49" charset="-122"/>
                <a:sym typeface="+mn-ea"/>
              </a:rPr>
              <a:t>2020高考阅卷给的启示</a:t>
            </a:r>
            <a:endParaRPr lang="zh-CN" altLang="en-US" sz="4800" b="1" dirty="0">
              <a:solidFill>
                <a:schemeClr val="bg1"/>
              </a:solidFill>
              <a:latin typeface="幼圆" panose="02010509060101010101" pitchFamily="49" charset="-122"/>
              <a:ea typeface="幼圆" panose="02010509060101010101" pitchFamily="49" charset="-122"/>
            </a:endParaRPr>
          </a:p>
        </p:txBody>
      </p:sp>
      <p:graphicFrame>
        <p:nvGraphicFramePr>
          <p:cNvPr id="2" name="表格 2"/>
          <p:cNvGraphicFramePr>
            <a:graphicFrameLocks noGrp="1"/>
          </p:cNvGraphicFramePr>
          <p:nvPr>
            <p:custDataLst>
              <p:tags r:id="rId3"/>
            </p:custDataLst>
          </p:nvPr>
        </p:nvGraphicFramePr>
        <p:xfrm>
          <a:off x="418814" y="96063"/>
          <a:ext cx="11482705" cy="6762115"/>
        </p:xfrm>
        <a:graphic>
          <a:graphicData uri="http://schemas.openxmlformats.org/drawingml/2006/table">
            <a:tbl>
              <a:tblPr firstRow="1" bandRow="1">
                <a:tableStyleId>{5C22544A-7EE6-4342-B048-85BDC9FD1C3A}</a:tableStyleId>
              </a:tblPr>
              <a:tblGrid>
                <a:gridCol w="1535430"/>
                <a:gridCol w="4272915"/>
                <a:gridCol w="1884680"/>
                <a:gridCol w="1216660"/>
                <a:gridCol w="1863090"/>
                <a:gridCol w="709930"/>
              </a:tblGrid>
              <a:tr h="853440">
                <a:tc>
                  <a:txBody>
                    <a:bodyPr/>
                    <a:lstStyle/>
                    <a:p>
                      <a:r>
                        <a:rPr lang="zh-CN" altLang="en-US" sz="2400" dirty="0">
                          <a:solidFill>
                            <a:srgbClr val="FFFFFF"/>
                          </a:solidFill>
                        </a:rPr>
                        <a:t>试卷类别</a:t>
                      </a:r>
                      <a:endParaRPr lang="zh-CN" altLang="en-US" sz="2400" dirty="0">
                        <a:solidFill>
                          <a:srgbClr val="FFFFFF"/>
                        </a:solidFill>
                      </a:endParaRPr>
                    </a:p>
                  </a:txBody>
                  <a:tcPr marL="121912" marR="121912" marT="60916" marB="60916">
                    <a:lnL w="19050" cap="rnd">
                      <a:solidFill>
                        <a:srgbClr val="F96D88"/>
                      </a:solidFill>
                      <a:prstDash val="solid"/>
                    </a:lnL>
                    <a:lnR w="3175">
                      <a:solidFill>
                        <a:srgbClr val="FFFFFF"/>
                      </a:solidFill>
                      <a:prstDash val="dot"/>
                    </a:lnR>
                    <a:lnT w="19050" cap="rnd">
                      <a:solidFill>
                        <a:srgbClr val="F96D88"/>
                      </a:solidFill>
                      <a:prstDash val="solid"/>
                    </a:lnT>
                    <a:lnB w="19050">
                      <a:solidFill>
                        <a:srgbClr val="F96D88"/>
                      </a:solidFill>
                      <a:prstDash val="solid"/>
                    </a:lnB>
                    <a:solidFill>
                      <a:srgbClr val="F96D88"/>
                    </a:solidFill>
                  </a:tcPr>
                </a:tc>
                <a:tc>
                  <a:txBody>
                    <a:bodyPr/>
                    <a:lstStyle/>
                    <a:p>
                      <a:r>
                        <a:rPr lang="zh-CN" altLang="en-US" sz="2400" dirty="0">
                          <a:solidFill>
                            <a:srgbClr val="FFFFFF"/>
                          </a:solidFill>
                        </a:rPr>
                        <a:t>话题</a:t>
                      </a:r>
                      <a:endParaRPr lang="zh-CN" altLang="en-US" sz="2400" dirty="0">
                        <a:solidFill>
                          <a:srgbClr val="FFFFFF"/>
                        </a:solidFill>
                      </a:endParaRPr>
                    </a:p>
                  </a:txBody>
                  <a:tcPr marL="121912" marR="121912" marT="60916" marB="60916">
                    <a:lnL w="3175">
                      <a:solidFill>
                        <a:srgbClr val="FFFFFF"/>
                      </a:solidFill>
                      <a:prstDash val="dot"/>
                    </a:lnL>
                    <a:lnR w="3175">
                      <a:solidFill>
                        <a:srgbClr val="FFFFFF"/>
                      </a:solidFill>
                      <a:prstDash val="dot"/>
                    </a:lnR>
                    <a:lnT w="19050" cap="rnd">
                      <a:solidFill>
                        <a:srgbClr val="F96D88"/>
                      </a:solidFill>
                      <a:prstDash val="solid"/>
                    </a:lnT>
                    <a:lnB w="19050">
                      <a:solidFill>
                        <a:srgbClr val="F96D88"/>
                      </a:solidFill>
                      <a:prstDash val="solid"/>
                    </a:lnB>
                    <a:solidFill>
                      <a:srgbClr val="F96D88"/>
                    </a:solidFill>
                  </a:tcPr>
                </a:tc>
                <a:tc>
                  <a:txBody>
                    <a:bodyPr/>
                    <a:lstStyle/>
                    <a:p>
                      <a:r>
                        <a:rPr lang="zh-CN" altLang="en-US" sz="2400" dirty="0">
                          <a:solidFill>
                            <a:srgbClr val="FFFFFF"/>
                          </a:solidFill>
                        </a:rPr>
                        <a:t>体裁</a:t>
                      </a:r>
                      <a:endParaRPr lang="zh-CN" altLang="en-US" sz="2400" dirty="0">
                        <a:solidFill>
                          <a:srgbClr val="FFFFFF"/>
                        </a:solidFill>
                      </a:endParaRPr>
                    </a:p>
                  </a:txBody>
                  <a:tcPr marL="121912" marR="121912" marT="60916" marB="60916">
                    <a:lnL w="3175">
                      <a:solidFill>
                        <a:srgbClr val="FFFFFF"/>
                      </a:solidFill>
                      <a:prstDash val="dot"/>
                    </a:lnL>
                    <a:lnR w="3175">
                      <a:solidFill>
                        <a:srgbClr val="FFFFFF"/>
                      </a:solidFill>
                      <a:prstDash val="dot"/>
                    </a:lnR>
                    <a:lnT w="19050" cap="rnd">
                      <a:solidFill>
                        <a:srgbClr val="F96D88"/>
                      </a:solidFill>
                      <a:prstDash val="solid"/>
                    </a:lnT>
                    <a:lnB w="19050">
                      <a:solidFill>
                        <a:srgbClr val="F96D88"/>
                      </a:solidFill>
                      <a:prstDash val="solid"/>
                    </a:lnB>
                    <a:solidFill>
                      <a:srgbClr val="F96D88"/>
                    </a:solidFill>
                  </a:tcPr>
                </a:tc>
                <a:tc>
                  <a:txBody>
                    <a:bodyPr/>
                    <a:lstStyle/>
                    <a:p>
                      <a:r>
                        <a:rPr lang="zh-CN" altLang="en-US" sz="2400" dirty="0">
                          <a:solidFill>
                            <a:srgbClr val="FFFFFF"/>
                          </a:solidFill>
                        </a:rPr>
                        <a:t>来源</a:t>
                      </a:r>
                      <a:endParaRPr lang="zh-CN" altLang="en-US" sz="2400" dirty="0">
                        <a:solidFill>
                          <a:srgbClr val="FFFFFF"/>
                        </a:solidFill>
                      </a:endParaRPr>
                    </a:p>
                  </a:txBody>
                  <a:tcPr marL="121912" marR="121912" marT="60916" marB="60916">
                    <a:lnL w="3175">
                      <a:solidFill>
                        <a:srgbClr val="FFFFFF"/>
                      </a:solidFill>
                      <a:prstDash val="dot"/>
                    </a:lnL>
                    <a:lnR w="3175">
                      <a:solidFill>
                        <a:srgbClr val="FFFFFF"/>
                      </a:solidFill>
                      <a:prstDash val="dot"/>
                    </a:lnR>
                    <a:lnT w="19050" cap="rnd">
                      <a:solidFill>
                        <a:srgbClr val="F96D88"/>
                      </a:solidFill>
                      <a:prstDash val="solid"/>
                    </a:lnT>
                    <a:lnB w="19050">
                      <a:solidFill>
                        <a:srgbClr val="F96D88"/>
                      </a:solidFill>
                      <a:prstDash val="solid"/>
                    </a:lnB>
                    <a:solidFill>
                      <a:srgbClr val="F96D88"/>
                    </a:solidFill>
                  </a:tcPr>
                </a:tc>
                <a:tc>
                  <a:txBody>
                    <a:bodyPr/>
                    <a:lstStyle/>
                    <a:p>
                      <a:r>
                        <a:rPr lang="zh-CN" altLang="en-US" sz="2400" dirty="0">
                          <a:solidFill>
                            <a:srgbClr val="FFFFFF"/>
                          </a:solidFill>
                        </a:rPr>
                        <a:t>词数</a:t>
                      </a:r>
                      <a:endParaRPr lang="zh-CN" altLang="en-US" sz="2400" dirty="0">
                        <a:solidFill>
                          <a:srgbClr val="FFFFFF"/>
                        </a:solidFill>
                      </a:endParaRPr>
                    </a:p>
                  </a:txBody>
                  <a:tcPr marL="121912" marR="121912" marT="60916" marB="60916">
                    <a:lnL w="3175">
                      <a:solidFill>
                        <a:srgbClr val="FFFFFF"/>
                      </a:solidFill>
                      <a:prstDash val="dot"/>
                    </a:lnL>
                    <a:lnR w="3175">
                      <a:solidFill>
                        <a:srgbClr val="FFFFFF"/>
                      </a:solidFill>
                      <a:prstDash val="dot"/>
                    </a:lnR>
                    <a:lnT w="19050" cap="rnd">
                      <a:solidFill>
                        <a:srgbClr val="F96D88"/>
                      </a:solidFill>
                      <a:prstDash val="solid"/>
                    </a:lnT>
                    <a:lnB w="19050">
                      <a:solidFill>
                        <a:srgbClr val="F96D88"/>
                      </a:solidFill>
                      <a:prstDash val="solid"/>
                    </a:lnB>
                    <a:solidFill>
                      <a:srgbClr val="F96D88"/>
                    </a:solidFill>
                  </a:tcPr>
                </a:tc>
                <a:tc>
                  <a:txBody>
                    <a:bodyPr/>
                    <a:lstStyle/>
                    <a:p>
                      <a:r>
                        <a:rPr lang="zh-CN" altLang="en-US" sz="2400" dirty="0">
                          <a:solidFill>
                            <a:srgbClr val="FFFFFF"/>
                          </a:solidFill>
                        </a:rPr>
                        <a:t>难度</a:t>
                      </a:r>
                      <a:endParaRPr lang="zh-CN" altLang="en-US" sz="2400" dirty="0">
                        <a:solidFill>
                          <a:srgbClr val="FFFFFF"/>
                        </a:solidFill>
                      </a:endParaRPr>
                    </a:p>
                  </a:txBody>
                  <a:tcPr marL="121912" marR="121912" marT="60916" marB="60916">
                    <a:lnL w="3175">
                      <a:solidFill>
                        <a:srgbClr val="FFFFFF"/>
                      </a:solidFill>
                      <a:prstDash val="dot"/>
                    </a:lnL>
                    <a:lnR w="19050" cap="rnd">
                      <a:solidFill>
                        <a:srgbClr val="F96D88"/>
                      </a:solidFill>
                      <a:prstDash val="solid"/>
                    </a:lnR>
                    <a:lnT w="19050" cap="rnd">
                      <a:solidFill>
                        <a:srgbClr val="F96D88"/>
                      </a:solidFill>
                      <a:prstDash val="solid"/>
                    </a:lnT>
                    <a:lnB w="19050">
                      <a:solidFill>
                        <a:srgbClr val="F96D88"/>
                      </a:solidFill>
                      <a:prstDash val="solid"/>
                    </a:lnB>
                    <a:solidFill>
                      <a:srgbClr val="F96D88"/>
                    </a:solidFill>
                  </a:tcPr>
                </a:tc>
              </a:tr>
              <a:tr h="853440">
                <a:tc>
                  <a:txBody>
                    <a:bodyPr/>
                    <a:lstStyle/>
                    <a:p>
                      <a:r>
                        <a:rPr lang="zh-CN" altLang="en-US" sz="2400" dirty="0">
                          <a:solidFill>
                            <a:srgbClr val="404040"/>
                          </a:solidFill>
                        </a:rPr>
                        <a:t>全国卷</a:t>
                      </a:r>
                      <a:r>
                        <a:rPr lang="en-US" altLang="zh-CN" sz="2400" dirty="0">
                          <a:solidFill>
                            <a:srgbClr val="404040"/>
                          </a:solidFill>
                        </a:rPr>
                        <a:t>Ⅰ</a:t>
                      </a:r>
                      <a:endParaRPr lang="en-US" altLang="zh-CN" sz="2400" dirty="0">
                        <a:solidFill>
                          <a:srgbClr val="404040"/>
                        </a:solidFill>
                      </a:endParaRPr>
                    </a:p>
                  </a:txBody>
                  <a:tcPr marL="121912" marR="121912" marT="60916" marB="60916">
                    <a:lnL w="19050" cap="rnd">
                      <a:solidFill>
                        <a:srgbClr val="F96D88"/>
                      </a:solidFill>
                      <a:prstDash val="solid"/>
                    </a:lnL>
                    <a:lnR w="3175">
                      <a:solidFill>
                        <a:srgbClr val="F96D88"/>
                      </a:solidFill>
                      <a:prstDash val="dot"/>
                    </a:lnR>
                    <a:lnT w="19050">
                      <a:solidFill>
                        <a:srgbClr val="F96D88"/>
                      </a:solidFill>
                      <a:prstDash val="solid"/>
                    </a:lnT>
                    <a:lnB w="3175">
                      <a:solidFill>
                        <a:srgbClr val="F96D88"/>
                      </a:solidFill>
                      <a:prstDash val="dot"/>
                    </a:lnB>
                    <a:solidFill>
                      <a:srgbClr val="F2F2F2"/>
                    </a:solidFill>
                  </a:tcPr>
                </a:tc>
                <a:tc>
                  <a:txBody>
                    <a:bodyPr/>
                    <a:lstStyle/>
                    <a:p>
                      <a:r>
                        <a:rPr lang="zh-CN" altLang="en-US" sz="2400" dirty="0">
                          <a:solidFill>
                            <a:srgbClr val="404040"/>
                          </a:solidFill>
                        </a:rPr>
                        <a:t>人与社会：介绍身边值得尊敬和爱戴的人</a:t>
                      </a:r>
                      <a:endParaRPr lang="zh-CN" altLang="en-US" sz="2400" dirty="0">
                        <a:solidFill>
                          <a:srgbClr val="404040"/>
                        </a:solidFill>
                      </a:endParaRPr>
                    </a:p>
                  </a:txBody>
                  <a:tcPr marL="121912" marR="121912" marT="60916" marB="60916">
                    <a:lnL w="3175">
                      <a:solidFill>
                        <a:srgbClr val="F96D88"/>
                      </a:solidFill>
                      <a:prstDash val="dot"/>
                    </a:lnL>
                    <a:lnR w="3175">
                      <a:solidFill>
                        <a:srgbClr val="F96D88"/>
                      </a:solidFill>
                      <a:prstDash val="dot"/>
                    </a:lnR>
                    <a:lnT w="19050">
                      <a:solidFill>
                        <a:srgbClr val="F96D88"/>
                      </a:solidFill>
                      <a:prstDash val="solid"/>
                    </a:lnT>
                    <a:lnB w="3175">
                      <a:solidFill>
                        <a:srgbClr val="F96D88"/>
                      </a:solidFill>
                      <a:prstDash val="dot"/>
                    </a:lnB>
                    <a:solidFill>
                      <a:srgbClr val="F2F2F2"/>
                    </a:solidFill>
                  </a:tcPr>
                </a:tc>
                <a:tc>
                  <a:txBody>
                    <a:bodyPr/>
                    <a:lstStyle/>
                    <a:p>
                      <a:r>
                        <a:rPr lang="zh-CN" altLang="en-US" sz="2400" dirty="0">
                          <a:solidFill>
                            <a:srgbClr val="404040"/>
                          </a:solidFill>
                        </a:rPr>
                        <a:t>人物介绍</a:t>
                      </a:r>
                      <a:endParaRPr lang="zh-CN" altLang="en-US" sz="2400" dirty="0">
                        <a:solidFill>
                          <a:srgbClr val="404040"/>
                        </a:solidFill>
                      </a:endParaRPr>
                    </a:p>
                  </a:txBody>
                  <a:tcPr marL="121912" marR="121912" marT="60916" marB="60916">
                    <a:lnL w="3175">
                      <a:solidFill>
                        <a:srgbClr val="F96D88"/>
                      </a:solidFill>
                      <a:prstDash val="dot"/>
                    </a:lnL>
                    <a:lnR w="3175">
                      <a:solidFill>
                        <a:srgbClr val="F96D88"/>
                      </a:solidFill>
                      <a:prstDash val="dot"/>
                    </a:lnR>
                    <a:lnT w="19050">
                      <a:solidFill>
                        <a:srgbClr val="F96D88"/>
                      </a:solidFill>
                      <a:prstDash val="solid"/>
                    </a:lnT>
                    <a:lnB w="3175">
                      <a:solidFill>
                        <a:srgbClr val="F96D88"/>
                      </a:solidFill>
                      <a:prstDash val="dot"/>
                    </a:lnB>
                    <a:solidFill>
                      <a:srgbClr val="F2F2F2"/>
                    </a:solidFill>
                  </a:tcPr>
                </a:tc>
                <a:tc>
                  <a:txBody>
                    <a:bodyPr/>
                    <a:lstStyle/>
                    <a:p>
                      <a:r>
                        <a:rPr lang="zh-CN" altLang="en-US" sz="2400" dirty="0">
                          <a:solidFill>
                            <a:srgbClr val="404040"/>
                          </a:solidFill>
                        </a:rPr>
                        <a:t>原创</a:t>
                      </a:r>
                      <a:endParaRPr lang="zh-CN" altLang="en-US" sz="2400" dirty="0">
                        <a:solidFill>
                          <a:srgbClr val="404040"/>
                        </a:solidFill>
                      </a:endParaRPr>
                    </a:p>
                  </a:txBody>
                  <a:tcPr marL="121912" marR="121912" marT="60916" marB="60916">
                    <a:lnL w="3175">
                      <a:solidFill>
                        <a:srgbClr val="F96D88"/>
                      </a:solidFill>
                      <a:prstDash val="dot"/>
                    </a:lnL>
                    <a:lnR w="3175">
                      <a:solidFill>
                        <a:srgbClr val="F96D88"/>
                      </a:solidFill>
                      <a:prstDash val="dot"/>
                    </a:lnR>
                    <a:lnT w="19050">
                      <a:solidFill>
                        <a:srgbClr val="F96D88"/>
                      </a:solidFill>
                      <a:prstDash val="solid"/>
                    </a:lnT>
                    <a:lnB w="3175">
                      <a:solidFill>
                        <a:srgbClr val="F96D88"/>
                      </a:solidFill>
                      <a:prstDash val="dot"/>
                    </a:lnB>
                    <a:solidFill>
                      <a:srgbClr val="F2F2F2"/>
                    </a:solidFill>
                  </a:tcPr>
                </a:tc>
                <a:tc>
                  <a:txBody>
                    <a:bodyPr/>
                    <a:lstStyle/>
                    <a:p>
                      <a:r>
                        <a:rPr lang="en-US" altLang="zh-CN" sz="2400" dirty="0">
                          <a:solidFill>
                            <a:srgbClr val="404040"/>
                          </a:solidFill>
                        </a:rPr>
                        <a:t>100</a:t>
                      </a:r>
                      <a:r>
                        <a:rPr lang="zh-CN" altLang="en-US" sz="2400" dirty="0">
                          <a:solidFill>
                            <a:srgbClr val="404040"/>
                          </a:solidFill>
                        </a:rPr>
                        <a:t>词左右</a:t>
                      </a:r>
                      <a:endParaRPr lang="zh-CN" altLang="en-US" sz="2400" dirty="0">
                        <a:solidFill>
                          <a:srgbClr val="404040"/>
                        </a:solidFill>
                      </a:endParaRPr>
                    </a:p>
                  </a:txBody>
                  <a:tcPr marL="121912" marR="121912" marT="60916" marB="60916">
                    <a:lnL w="3175">
                      <a:solidFill>
                        <a:srgbClr val="F96D88"/>
                      </a:solidFill>
                      <a:prstDash val="dot"/>
                    </a:lnL>
                    <a:lnR w="3175">
                      <a:solidFill>
                        <a:srgbClr val="F96D88"/>
                      </a:solidFill>
                      <a:prstDash val="dot"/>
                    </a:lnR>
                    <a:lnT w="19050">
                      <a:solidFill>
                        <a:srgbClr val="F96D88"/>
                      </a:solidFill>
                      <a:prstDash val="solid"/>
                    </a:lnT>
                    <a:lnB w="3175">
                      <a:solidFill>
                        <a:srgbClr val="F96D88"/>
                      </a:solidFill>
                      <a:prstDash val="dot"/>
                    </a:lnB>
                    <a:solidFill>
                      <a:srgbClr val="F2F2F2"/>
                    </a:solidFill>
                  </a:tcPr>
                </a:tc>
                <a:tc>
                  <a:txBody>
                    <a:bodyPr/>
                    <a:lstStyle/>
                    <a:p>
                      <a:r>
                        <a:rPr lang="zh-CN" altLang="en-US" sz="2400" dirty="0">
                          <a:solidFill>
                            <a:srgbClr val="404040"/>
                          </a:solidFill>
                        </a:rPr>
                        <a:t>难</a:t>
                      </a:r>
                      <a:endParaRPr lang="zh-CN" altLang="en-US" sz="2400" dirty="0">
                        <a:solidFill>
                          <a:srgbClr val="404040"/>
                        </a:solidFill>
                      </a:endParaRPr>
                    </a:p>
                  </a:txBody>
                  <a:tcPr marL="121912" marR="121912" marT="60916" marB="60916">
                    <a:lnL w="3175">
                      <a:solidFill>
                        <a:srgbClr val="F96D88"/>
                      </a:solidFill>
                      <a:prstDash val="dot"/>
                    </a:lnL>
                    <a:lnR w="19050" cap="rnd">
                      <a:solidFill>
                        <a:srgbClr val="F96D88"/>
                      </a:solidFill>
                      <a:prstDash val="solid"/>
                    </a:lnR>
                    <a:lnT w="19050">
                      <a:solidFill>
                        <a:srgbClr val="F96D88"/>
                      </a:solidFill>
                      <a:prstDash val="solid"/>
                    </a:lnT>
                    <a:lnB w="3175">
                      <a:solidFill>
                        <a:srgbClr val="F96D88"/>
                      </a:solidFill>
                      <a:prstDash val="dot"/>
                    </a:lnB>
                    <a:solidFill>
                      <a:srgbClr val="F2F2F2"/>
                    </a:solidFill>
                  </a:tcPr>
                </a:tc>
              </a:tr>
              <a:tr h="853440">
                <a:tc>
                  <a:txBody>
                    <a:bodyPr/>
                    <a:lstStyle/>
                    <a:p>
                      <a:r>
                        <a:rPr lang="zh-CN" altLang="en-US" sz="2400" dirty="0">
                          <a:solidFill>
                            <a:srgbClr val="404040"/>
                          </a:solidFill>
                        </a:rPr>
                        <a:t>全国卷</a:t>
                      </a:r>
                      <a:r>
                        <a:rPr lang="en-US" altLang="zh-CN" sz="2400" dirty="0">
                          <a:solidFill>
                            <a:srgbClr val="404040"/>
                          </a:solidFill>
                        </a:rPr>
                        <a:t>Ⅱ</a:t>
                      </a:r>
                      <a:endParaRPr lang="en-US" altLang="zh-CN" sz="2400" dirty="0">
                        <a:solidFill>
                          <a:srgbClr val="404040"/>
                        </a:solidFill>
                      </a:endParaRPr>
                    </a:p>
                  </a:txBody>
                  <a:tcPr marL="121912" marR="121912" marT="60916" marB="60916">
                    <a:lnL w="19050" cap="rnd">
                      <a:solidFill>
                        <a:srgbClr val="F96D88"/>
                      </a:solidFill>
                      <a:prstDash val="solid"/>
                    </a:lnL>
                    <a:lnR w="3175">
                      <a:solidFill>
                        <a:srgbClr val="F96D88"/>
                      </a:solidFill>
                      <a:prstDash val="dot"/>
                    </a:lnR>
                    <a:lnT w="3175">
                      <a:solidFill>
                        <a:srgbClr val="F96D88"/>
                      </a:solidFill>
                      <a:prstDash val="dot"/>
                    </a:lnT>
                    <a:lnB w="3175">
                      <a:solidFill>
                        <a:srgbClr val="F96D88"/>
                      </a:solidFill>
                      <a:prstDash val="dot"/>
                    </a:lnB>
                    <a:solidFill>
                      <a:srgbClr val="FFFFFF"/>
                    </a:solidFill>
                  </a:tcPr>
                </a:tc>
                <a:tc>
                  <a:txBody>
                    <a:bodyPr/>
                    <a:lstStyle/>
                    <a:p>
                      <a:r>
                        <a:rPr lang="zh-CN" altLang="en-US" sz="2400" dirty="0">
                          <a:solidFill>
                            <a:srgbClr val="404040"/>
                          </a:solidFill>
                        </a:rPr>
                        <a:t>人与社会：周末去农场采摘</a:t>
                      </a:r>
                      <a:endParaRPr lang="zh-CN" altLang="en-US" sz="2400" dirty="0">
                        <a:solidFill>
                          <a:srgbClr val="404040"/>
                        </a:solidFill>
                      </a:endParaRPr>
                    </a:p>
                  </a:txBody>
                  <a:tcPr marL="121912" marR="121912" marT="60916" marB="60916">
                    <a:lnL w="3175">
                      <a:solidFill>
                        <a:srgbClr val="F96D88"/>
                      </a:solidFill>
                      <a:prstDash val="dot"/>
                    </a:lnL>
                    <a:lnR w="3175">
                      <a:solidFill>
                        <a:srgbClr val="F96D88"/>
                      </a:solidFill>
                      <a:prstDash val="dot"/>
                    </a:lnR>
                    <a:lnT w="3175">
                      <a:solidFill>
                        <a:srgbClr val="F96D88"/>
                      </a:solidFill>
                      <a:prstDash val="dot"/>
                    </a:lnT>
                    <a:lnB w="3175">
                      <a:solidFill>
                        <a:srgbClr val="F96D88"/>
                      </a:solidFill>
                      <a:prstDash val="dot"/>
                    </a:lnB>
                    <a:solidFill>
                      <a:srgbClr val="FFFFFF"/>
                    </a:solidFill>
                  </a:tcPr>
                </a:tc>
                <a:tc>
                  <a:txBody>
                    <a:bodyPr/>
                    <a:lstStyle/>
                    <a:p>
                      <a:r>
                        <a:rPr lang="zh-CN" altLang="en-US" sz="2400" dirty="0">
                          <a:solidFill>
                            <a:srgbClr val="404040"/>
                          </a:solidFill>
                        </a:rPr>
                        <a:t>记叙文</a:t>
                      </a:r>
                      <a:endParaRPr lang="zh-CN" altLang="en-US" sz="2400" dirty="0">
                        <a:solidFill>
                          <a:srgbClr val="404040"/>
                        </a:solidFill>
                      </a:endParaRPr>
                    </a:p>
                  </a:txBody>
                  <a:tcPr marL="121912" marR="121912" marT="60916" marB="60916">
                    <a:lnL w="3175">
                      <a:solidFill>
                        <a:srgbClr val="F96D88"/>
                      </a:solidFill>
                      <a:prstDash val="dot"/>
                    </a:lnL>
                    <a:lnR w="3175">
                      <a:solidFill>
                        <a:srgbClr val="F96D88"/>
                      </a:solidFill>
                      <a:prstDash val="dot"/>
                    </a:lnR>
                    <a:lnT w="3175">
                      <a:solidFill>
                        <a:srgbClr val="F96D88"/>
                      </a:solidFill>
                      <a:prstDash val="dot"/>
                    </a:lnT>
                    <a:lnB w="3175">
                      <a:solidFill>
                        <a:srgbClr val="F96D88"/>
                      </a:solidFill>
                      <a:prstDash val="dot"/>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dirty="0">
                          <a:solidFill>
                            <a:srgbClr val="404040"/>
                          </a:solidFill>
                        </a:rPr>
                        <a:t>原创</a:t>
                      </a:r>
                      <a:endParaRPr lang="zh-CN" altLang="en-US" sz="2400" dirty="0">
                        <a:solidFill>
                          <a:srgbClr val="404040"/>
                        </a:solidFill>
                      </a:endParaRPr>
                    </a:p>
                    <a:p>
                      <a:endParaRPr lang="zh-CN" altLang="en-US" sz="2400" dirty="0">
                        <a:solidFill>
                          <a:srgbClr val="404040"/>
                        </a:solidFill>
                      </a:endParaRPr>
                    </a:p>
                  </a:txBody>
                  <a:tcPr marL="121912" marR="121912" marT="60916" marB="60916">
                    <a:lnL w="3175">
                      <a:solidFill>
                        <a:srgbClr val="F96D88"/>
                      </a:solidFill>
                      <a:prstDash val="dot"/>
                    </a:lnL>
                    <a:lnR w="3175">
                      <a:solidFill>
                        <a:srgbClr val="F96D88"/>
                      </a:solidFill>
                      <a:prstDash val="dot"/>
                    </a:lnR>
                    <a:lnT w="3175">
                      <a:solidFill>
                        <a:srgbClr val="F96D88"/>
                      </a:solidFill>
                      <a:prstDash val="dot"/>
                    </a:lnT>
                    <a:lnB w="3175">
                      <a:solidFill>
                        <a:srgbClr val="F96D88"/>
                      </a:solidFill>
                      <a:prstDash val="dot"/>
                    </a:lnB>
                    <a:solidFill>
                      <a:srgbClr val="FFFFFF"/>
                    </a:solidFill>
                  </a:tcPr>
                </a:tc>
                <a:tc>
                  <a:txBody>
                    <a:bodyPr/>
                    <a:lstStyle/>
                    <a:p>
                      <a:r>
                        <a:rPr lang="en-US" altLang="zh-CN" sz="2400" dirty="0">
                          <a:solidFill>
                            <a:srgbClr val="404040"/>
                          </a:solidFill>
                        </a:rPr>
                        <a:t>100</a:t>
                      </a:r>
                      <a:r>
                        <a:rPr lang="zh-CN" altLang="en-US" sz="2400" dirty="0">
                          <a:solidFill>
                            <a:srgbClr val="404040"/>
                          </a:solidFill>
                        </a:rPr>
                        <a:t>词左右</a:t>
                      </a:r>
                      <a:endParaRPr lang="zh-CN" altLang="en-US" sz="2400" dirty="0">
                        <a:solidFill>
                          <a:srgbClr val="404040"/>
                        </a:solidFill>
                      </a:endParaRPr>
                    </a:p>
                  </a:txBody>
                  <a:tcPr marL="121912" marR="121912" marT="60916" marB="60916">
                    <a:lnL w="3175">
                      <a:solidFill>
                        <a:srgbClr val="F96D88"/>
                      </a:solidFill>
                      <a:prstDash val="dot"/>
                    </a:lnL>
                    <a:lnR w="3175">
                      <a:solidFill>
                        <a:srgbClr val="F96D88"/>
                      </a:solidFill>
                      <a:prstDash val="dot"/>
                    </a:lnR>
                    <a:lnT w="3175">
                      <a:solidFill>
                        <a:srgbClr val="F96D88"/>
                      </a:solidFill>
                      <a:prstDash val="dot"/>
                    </a:lnT>
                    <a:lnB w="3175">
                      <a:solidFill>
                        <a:srgbClr val="F96D88"/>
                      </a:solidFill>
                      <a:prstDash val="dot"/>
                    </a:lnB>
                    <a:solidFill>
                      <a:srgbClr val="FFFFFF"/>
                    </a:solidFill>
                  </a:tcPr>
                </a:tc>
                <a:tc>
                  <a:txBody>
                    <a:bodyPr/>
                    <a:lstStyle/>
                    <a:p>
                      <a:r>
                        <a:rPr lang="zh-CN" altLang="en-US" sz="2400" dirty="0">
                          <a:solidFill>
                            <a:srgbClr val="404040"/>
                          </a:solidFill>
                        </a:rPr>
                        <a:t>难</a:t>
                      </a:r>
                      <a:endParaRPr lang="zh-CN" altLang="en-US" sz="2400" dirty="0">
                        <a:solidFill>
                          <a:srgbClr val="404040"/>
                        </a:solidFill>
                      </a:endParaRPr>
                    </a:p>
                  </a:txBody>
                  <a:tcPr marL="121912" marR="121912" marT="60916" marB="60916">
                    <a:lnL w="3175">
                      <a:solidFill>
                        <a:srgbClr val="F96D88"/>
                      </a:solidFill>
                      <a:prstDash val="dot"/>
                    </a:lnL>
                    <a:lnR w="19050" cap="rnd">
                      <a:solidFill>
                        <a:srgbClr val="F96D88"/>
                      </a:solidFill>
                      <a:prstDash val="solid"/>
                    </a:lnR>
                    <a:lnT w="3175">
                      <a:solidFill>
                        <a:srgbClr val="F96D88"/>
                      </a:solidFill>
                      <a:prstDash val="dot"/>
                    </a:lnT>
                    <a:lnB w="3175">
                      <a:solidFill>
                        <a:srgbClr val="F96D88"/>
                      </a:solidFill>
                      <a:prstDash val="dot"/>
                    </a:lnB>
                    <a:solidFill>
                      <a:srgbClr val="FFFFFF"/>
                    </a:solidFill>
                  </a:tcPr>
                </a:tc>
              </a:tr>
              <a:tr h="853440">
                <a:tc>
                  <a:txBody>
                    <a:bodyPr/>
                    <a:lstStyle/>
                    <a:p>
                      <a:r>
                        <a:rPr lang="zh-CN" altLang="en-US" sz="2400" dirty="0">
                          <a:solidFill>
                            <a:srgbClr val="404040"/>
                          </a:solidFill>
                        </a:rPr>
                        <a:t>全国卷</a:t>
                      </a:r>
                      <a:r>
                        <a:rPr lang="en-US" altLang="zh-CN" sz="2400" dirty="0">
                          <a:solidFill>
                            <a:srgbClr val="404040"/>
                          </a:solidFill>
                        </a:rPr>
                        <a:t>Ⅲ</a:t>
                      </a:r>
                      <a:endParaRPr lang="en-US" altLang="zh-CN" sz="2400" dirty="0">
                        <a:solidFill>
                          <a:srgbClr val="404040"/>
                        </a:solidFill>
                      </a:endParaRPr>
                    </a:p>
                  </a:txBody>
                  <a:tcPr marL="121912" marR="121912" marT="60916" marB="60916">
                    <a:lnL w="19050" cap="rnd">
                      <a:solidFill>
                        <a:srgbClr val="F96D88"/>
                      </a:solidFill>
                      <a:prstDash val="solid"/>
                    </a:lnL>
                    <a:lnR w="3175">
                      <a:solidFill>
                        <a:srgbClr val="F96D88"/>
                      </a:solidFill>
                      <a:prstDash val="dot"/>
                    </a:lnR>
                    <a:lnT w="3175">
                      <a:solidFill>
                        <a:srgbClr val="F96D88"/>
                      </a:solidFill>
                      <a:prstDash val="dot"/>
                    </a:lnT>
                    <a:lnB w="3175">
                      <a:solidFill>
                        <a:srgbClr val="F96D88"/>
                      </a:solidFill>
                      <a:prstDash val="dot"/>
                    </a:lnB>
                    <a:solidFill>
                      <a:srgbClr val="F2F2F2"/>
                    </a:solidFill>
                  </a:tcPr>
                </a:tc>
                <a:tc>
                  <a:txBody>
                    <a:bodyPr/>
                    <a:lstStyle/>
                    <a:p>
                      <a:r>
                        <a:rPr lang="zh-CN" altLang="en-US" sz="2400" dirty="0">
                          <a:solidFill>
                            <a:srgbClr val="404040"/>
                          </a:solidFill>
                        </a:rPr>
                        <a:t>人与社会：求助信（指导短剧）</a:t>
                      </a:r>
                      <a:endParaRPr lang="zh-CN" altLang="en-US" sz="2400" dirty="0">
                        <a:solidFill>
                          <a:srgbClr val="404040"/>
                        </a:solidFill>
                      </a:endParaRPr>
                    </a:p>
                  </a:txBody>
                  <a:tcPr marL="121912" marR="121912" marT="60916" marB="60916">
                    <a:lnL w="3175">
                      <a:solidFill>
                        <a:srgbClr val="F96D88"/>
                      </a:solidFill>
                      <a:prstDash val="dot"/>
                    </a:lnL>
                    <a:lnR w="3175">
                      <a:solidFill>
                        <a:srgbClr val="F96D88"/>
                      </a:solidFill>
                      <a:prstDash val="dot"/>
                    </a:lnR>
                    <a:lnT w="3175">
                      <a:solidFill>
                        <a:srgbClr val="F96D88"/>
                      </a:solidFill>
                      <a:prstDash val="dot"/>
                    </a:lnT>
                    <a:lnB w="3175">
                      <a:solidFill>
                        <a:srgbClr val="F96D88"/>
                      </a:solidFill>
                      <a:prstDash val="dot"/>
                    </a:lnB>
                    <a:solidFill>
                      <a:srgbClr val="F2F2F2"/>
                    </a:solidFill>
                  </a:tcPr>
                </a:tc>
                <a:tc>
                  <a:txBody>
                    <a:bodyPr/>
                    <a:lstStyle/>
                    <a:p>
                      <a:r>
                        <a:rPr lang="zh-CN" altLang="en-US" sz="2400" dirty="0">
                          <a:solidFill>
                            <a:srgbClr val="404040"/>
                          </a:solidFill>
                        </a:rPr>
                        <a:t>应用文</a:t>
                      </a:r>
                      <a:endParaRPr lang="zh-CN" altLang="en-US" sz="2400" dirty="0">
                        <a:solidFill>
                          <a:srgbClr val="404040"/>
                        </a:solidFill>
                      </a:endParaRPr>
                    </a:p>
                  </a:txBody>
                  <a:tcPr marL="121912" marR="121912" marT="60916" marB="60916">
                    <a:lnL w="3175">
                      <a:solidFill>
                        <a:srgbClr val="F96D88"/>
                      </a:solidFill>
                      <a:prstDash val="dot"/>
                    </a:lnL>
                    <a:lnR w="3175">
                      <a:solidFill>
                        <a:srgbClr val="F96D88"/>
                      </a:solidFill>
                      <a:prstDash val="dot"/>
                    </a:lnR>
                    <a:lnT w="3175">
                      <a:solidFill>
                        <a:srgbClr val="F96D88"/>
                      </a:solidFill>
                      <a:prstDash val="dot"/>
                    </a:lnT>
                    <a:lnB w="3175">
                      <a:solidFill>
                        <a:srgbClr val="F96D88"/>
                      </a:solidFill>
                      <a:prstDash val="dot"/>
                    </a:lnB>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dirty="0">
                          <a:solidFill>
                            <a:srgbClr val="404040"/>
                          </a:solidFill>
                        </a:rPr>
                        <a:t>原创</a:t>
                      </a:r>
                      <a:endParaRPr lang="zh-CN" altLang="en-US" sz="2400" dirty="0">
                        <a:solidFill>
                          <a:srgbClr val="404040"/>
                        </a:solidFill>
                      </a:endParaRPr>
                    </a:p>
                    <a:p>
                      <a:endParaRPr lang="zh-CN" altLang="en-US" sz="2400" dirty="0">
                        <a:solidFill>
                          <a:srgbClr val="404040"/>
                        </a:solidFill>
                      </a:endParaRPr>
                    </a:p>
                  </a:txBody>
                  <a:tcPr marL="121912" marR="121912" marT="60916" marB="60916">
                    <a:lnL w="3175">
                      <a:solidFill>
                        <a:srgbClr val="F96D88"/>
                      </a:solidFill>
                      <a:prstDash val="dot"/>
                    </a:lnL>
                    <a:lnR w="3175">
                      <a:solidFill>
                        <a:srgbClr val="F96D88"/>
                      </a:solidFill>
                      <a:prstDash val="dot"/>
                    </a:lnR>
                    <a:lnT w="3175">
                      <a:solidFill>
                        <a:srgbClr val="F96D88"/>
                      </a:solidFill>
                      <a:prstDash val="dot"/>
                    </a:lnT>
                    <a:lnB w="3175">
                      <a:solidFill>
                        <a:srgbClr val="F96D88"/>
                      </a:solidFill>
                      <a:prstDash val="dot"/>
                    </a:lnB>
                    <a:solidFill>
                      <a:srgbClr val="F2F2F2"/>
                    </a:solidFill>
                  </a:tcPr>
                </a:tc>
                <a:tc>
                  <a:txBody>
                    <a:bodyPr/>
                    <a:lstStyle/>
                    <a:p>
                      <a:r>
                        <a:rPr lang="en-US" altLang="zh-CN" sz="2400" dirty="0">
                          <a:solidFill>
                            <a:srgbClr val="404040"/>
                          </a:solidFill>
                        </a:rPr>
                        <a:t>100</a:t>
                      </a:r>
                      <a:r>
                        <a:rPr lang="zh-CN" altLang="en-US" sz="2400" dirty="0">
                          <a:solidFill>
                            <a:srgbClr val="404040"/>
                          </a:solidFill>
                        </a:rPr>
                        <a:t>词左右</a:t>
                      </a:r>
                      <a:endParaRPr lang="zh-CN" altLang="en-US" sz="2400" dirty="0">
                        <a:solidFill>
                          <a:srgbClr val="404040"/>
                        </a:solidFill>
                      </a:endParaRPr>
                    </a:p>
                  </a:txBody>
                  <a:tcPr marL="121912" marR="121912" marT="60916" marB="60916">
                    <a:lnL w="3175">
                      <a:solidFill>
                        <a:srgbClr val="F96D88"/>
                      </a:solidFill>
                      <a:prstDash val="dot"/>
                    </a:lnL>
                    <a:lnR w="3175">
                      <a:solidFill>
                        <a:srgbClr val="F96D88"/>
                      </a:solidFill>
                      <a:prstDash val="dot"/>
                    </a:lnR>
                    <a:lnT w="3175">
                      <a:solidFill>
                        <a:srgbClr val="F96D88"/>
                      </a:solidFill>
                      <a:prstDash val="dot"/>
                    </a:lnT>
                    <a:lnB w="3175">
                      <a:solidFill>
                        <a:srgbClr val="F96D88"/>
                      </a:solidFill>
                      <a:prstDash val="dot"/>
                    </a:lnB>
                    <a:solidFill>
                      <a:srgbClr val="F2F2F2"/>
                    </a:solidFill>
                  </a:tcPr>
                </a:tc>
                <a:tc>
                  <a:txBody>
                    <a:bodyPr/>
                    <a:lstStyle/>
                    <a:p>
                      <a:r>
                        <a:rPr lang="zh-CN" altLang="en-US" sz="2400" dirty="0">
                          <a:solidFill>
                            <a:srgbClr val="404040"/>
                          </a:solidFill>
                        </a:rPr>
                        <a:t>难</a:t>
                      </a:r>
                      <a:endParaRPr lang="zh-CN" altLang="en-US" sz="2400" dirty="0">
                        <a:solidFill>
                          <a:srgbClr val="404040"/>
                        </a:solidFill>
                      </a:endParaRPr>
                    </a:p>
                  </a:txBody>
                  <a:tcPr marL="121912" marR="121912" marT="60916" marB="60916">
                    <a:lnL w="3175">
                      <a:solidFill>
                        <a:srgbClr val="F96D88"/>
                      </a:solidFill>
                      <a:prstDash val="dot"/>
                    </a:lnL>
                    <a:lnR w="19050" cap="rnd">
                      <a:solidFill>
                        <a:srgbClr val="F96D88"/>
                      </a:solidFill>
                      <a:prstDash val="solid"/>
                    </a:lnR>
                    <a:lnT w="3175">
                      <a:solidFill>
                        <a:srgbClr val="F96D88"/>
                      </a:solidFill>
                      <a:prstDash val="dot"/>
                    </a:lnT>
                    <a:lnB w="3175">
                      <a:solidFill>
                        <a:srgbClr val="F96D88"/>
                      </a:solidFill>
                      <a:prstDash val="dot"/>
                    </a:lnB>
                    <a:solidFill>
                      <a:srgbClr val="F2F2F2"/>
                    </a:solidFill>
                  </a:tcPr>
                </a:tc>
              </a:tr>
              <a:tr h="1501140">
                <a:tc>
                  <a:txBody>
                    <a:bodyPr/>
                    <a:lstStyle/>
                    <a:p>
                      <a:r>
                        <a:rPr lang="zh-CN" altLang="en-US" sz="2400" dirty="0">
                          <a:solidFill>
                            <a:srgbClr val="404040"/>
                          </a:solidFill>
                        </a:rPr>
                        <a:t>山东卷</a:t>
                      </a:r>
                      <a:endParaRPr lang="zh-CN" altLang="en-US" sz="2400" dirty="0">
                        <a:solidFill>
                          <a:srgbClr val="404040"/>
                        </a:solidFill>
                      </a:endParaRPr>
                    </a:p>
                  </a:txBody>
                  <a:tcPr marL="121912" marR="121912" marT="60916" marB="60916">
                    <a:lnL w="19050" cap="rnd">
                      <a:solidFill>
                        <a:srgbClr val="F96D88"/>
                      </a:solidFill>
                      <a:prstDash val="solid"/>
                    </a:lnL>
                    <a:lnR w="3175">
                      <a:solidFill>
                        <a:srgbClr val="F96D88"/>
                      </a:solidFill>
                      <a:prstDash val="dot"/>
                    </a:lnR>
                    <a:lnT w="3175">
                      <a:solidFill>
                        <a:srgbClr val="F96D88"/>
                      </a:solidFill>
                      <a:prstDash val="dot"/>
                    </a:lnT>
                    <a:lnB w="3175">
                      <a:solidFill>
                        <a:srgbClr val="F96D88"/>
                      </a:solidFill>
                      <a:prstDash val="dot"/>
                    </a:lnB>
                    <a:solidFill>
                      <a:srgbClr val="FFFFFF"/>
                    </a:solidFill>
                  </a:tcPr>
                </a:tc>
                <a:tc>
                  <a:txBody>
                    <a:bodyPr/>
                    <a:lstStyle/>
                    <a:p>
                      <a:r>
                        <a:rPr lang="zh-CN" altLang="en-US" sz="2400" dirty="0">
                          <a:solidFill>
                            <a:srgbClr val="404040"/>
                          </a:solidFill>
                        </a:rPr>
                        <a:t>人与自我：</a:t>
                      </a:r>
                      <a:r>
                        <a:rPr lang="en-US" altLang="zh-CN" sz="2400" dirty="0">
                          <a:solidFill>
                            <a:srgbClr val="404040"/>
                          </a:solidFill>
                        </a:rPr>
                        <a:t>5</a:t>
                      </a:r>
                      <a:r>
                        <a:rPr lang="zh-CN" altLang="en-US" sz="2400" dirty="0">
                          <a:solidFill>
                            <a:srgbClr val="404040"/>
                          </a:solidFill>
                        </a:rPr>
                        <a:t>公里越野赛</a:t>
                      </a:r>
                      <a:endParaRPr lang="en-US" altLang="zh-CN" sz="2400" dirty="0">
                        <a:solidFill>
                          <a:srgbClr val="404040"/>
                        </a:solidFill>
                      </a:endParaRPr>
                    </a:p>
                    <a:p>
                      <a:r>
                        <a:rPr lang="zh-CN" altLang="en-US" sz="2400" dirty="0">
                          <a:solidFill>
                            <a:srgbClr val="404040"/>
                          </a:solidFill>
                        </a:rPr>
                        <a:t>人与社会：帮助贫困家庭（读后续写）</a:t>
                      </a:r>
                      <a:endParaRPr lang="zh-CN" altLang="en-US" sz="2400" dirty="0">
                        <a:solidFill>
                          <a:srgbClr val="404040"/>
                        </a:solidFill>
                      </a:endParaRPr>
                    </a:p>
                  </a:txBody>
                  <a:tcPr marL="121912" marR="121912" marT="60916" marB="60916">
                    <a:lnL w="3175">
                      <a:solidFill>
                        <a:srgbClr val="F96D88"/>
                      </a:solidFill>
                      <a:prstDash val="dot"/>
                    </a:lnL>
                    <a:lnR w="3175">
                      <a:solidFill>
                        <a:srgbClr val="F96D88"/>
                      </a:solidFill>
                      <a:prstDash val="dot"/>
                    </a:lnR>
                    <a:lnT w="3175">
                      <a:solidFill>
                        <a:srgbClr val="F96D88"/>
                      </a:solidFill>
                      <a:prstDash val="dot"/>
                    </a:lnT>
                    <a:lnB w="3175">
                      <a:solidFill>
                        <a:srgbClr val="F96D88"/>
                      </a:solidFill>
                      <a:prstDash val="dot"/>
                    </a:lnB>
                    <a:solidFill>
                      <a:srgbClr val="FFFFFF"/>
                    </a:solidFill>
                  </a:tcPr>
                </a:tc>
                <a:tc>
                  <a:txBody>
                    <a:bodyPr/>
                    <a:lstStyle/>
                    <a:p>
                      <a:r>
                        <a:rPr lang="zh-CN" altLang="en-US" sz="2400" dirty="0">
                          <a:solidFill>
                            <a:srgbClr val="404040"/>
                          </a:solidFill>
                        </a:rPr>
                        <a:t>应用文</a:t>
                      </a:r>
                      <a:endParaRPr lang="zh-CN" altLang="en-US" sz="2400" dirty="0">
                        <a:solidFill>
                          <a:srgbClr val="404040"/>
                        </a:solidFill>
                      </a:endParaRPr>
                    </a:p>
                    <a:p>
                      <a:r>
                        <a:rPr lang="zh-CN" altLang="en-US" sz="2400" dirty="0">
                          <a:solidFill>
                            <a:srgbClr val="404040"/>
                          </a:solidFill>
                        </a:rPr>
                        <a:t>（新闻报道）</a:t>
                      </a:r>
                      <a:endParaRPr lang="en-US" altLang="zh-CN" sz="2400" dirty="0">
                        <a:solidFill>
                          <a:srgbClr val="404040"/>
                        </a:solidFill>
                      </a:endParaRPr>
                    </a:p>
                    <a:p>
                      <a:r>
                        <a:rPr lang="zh-CN" altLang="en-US" sz="2400" dirty="0">
                          <a:solidFill>
                            <a:srgbClr val="404040"/>
                          </a:solidFill>
                        </a:rPr>
                        <a:t>记叙文</a:t>
                      </a:r>
                      <a:endParaRPr lang="zh-CN" altLang="en-US" sz="2400" dirty="0">
                        <a:solidFill>
                          <a:srgbClr val="404040"/>
                        </a:solidFill>
                      </a:endParaRPr>
                    </a:p>
                  </a:txBody>
                  <a:tcPr marL="121912" marR="121912" marT="60916" marB="60916">
                    <a:lnL w="3175">
                      <a:solidFill>
                        <a:srgbClr val="F96D88"/>
                      </a:solidFill>
                      <a:prstDash val="dot"/>
                    </a:lnL>
                    <a:lnR w="3175">
                      <a:solidFill>
                        <a:srgbClr val="F96D88"/>
                      </a:solidFill>
                      <a:prstDash val="dot"/>
                    </a:lnR>
                    <a:lnT w="3175">
                      <a:solidFill>
                        <a:srgbClr val="F96D88"/>
                      </a:solidFill>
                      <a:prstDash val="dot"/>
                    </a:lnT>
                    <a:lnB w="3175">
                      <a:solidFill>
                        <a:srgbClr val="F96D88"/>
                      </a:solidFill>
                      <a:prstDash val="dot"/>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dirty="0">
                          <a:solidFill>
                            <a:srgbClr val="404040"/>
                          </a:solidFill>
                        </a:rPr>
                        <a:t>应用文原创</a:t>
                      </a:r>
                      <a:endParaRPr lang="zh-CN" altLang="en-US" sz="2400" dirty="0">
                        <a:solidFill>
                          <a:srgbClr val="404040"/>
                        </a:solidFill>
                      </a:endParaRPr>
                    </a:p>
                    <a:p>
                      <a:endParaRPr lang="zh-CN" altLang="en-US" sz="2400" dirty="0">
                        <a:solidFill>
                          <a:srgbClr val="404040"/>
                        </a:solidFill>
                      </a:endParaRPr>
                    </a:p>
                  </a:txBody>
                  <a:tcPr marL="121912" marR="121912" marT="60916" marB="60916">
                    <a:lnL w="3175">
                      <a:solidFill>
                        <a:srgbClr val="F96D88"/>
                      </a:solidFill>
                      <a:prstDash val="dot"/>
                    </a:lnL>
                    <a:lnR w="3175">
                      <a:solidFill>
                        <a:srgbClr val="F96D88"/>
                      </a:solidFill>
                      <a:prstDash val="dot"/>
                    </a:lnR>
                    <a:lnT w="3175">
                      <a:solidFill>
                        <a:srgbClr val="F96D88"/>
                      </a:solidFill>
                      <a:prstDash val="dot"/>
                    </a:lnT>
                    <a:lnB w="3175">
                      <a:solidFill>
                        <a:srgbClr val="F96D88"/>
                      </a:solidFill>
                      <a:prstDash val="dot"/>
                    </a:lnB>
                    <a:solidFill>
                      <a:srgbClr val="FFFFFF"/>
                    </a:solidFill>
                  </a:tcPr>
                </a:tc>
                <a:tc>
                  <a:txBody>
                    <a:bodyPr/>
                    <a:lstStyle/>
                    <a:p>
                      <a:r>
                        <a:rPr lang="en-US" altLang="zh-CN" sz="2400" dirty="0">
                          <a:solidFill>
                            <a:srgbClr val="404040"/>
                          </a:solidFill>
                        </a:rPr>
                        <a:t>80</a:t>
                      </a:r>
                      <a:r>
                        <a:rPr lang="zh-CN" altLang="en-US" sz="2400" dirty="0">
                          <a:solidFill>
                            <a:srgbClr val="404040"/>
                          </a:solidFill>
                        </a:rPr>
                        <a:t>词左右</a:t>
                      </a:r>
                      <a:endParaRPr lang="en-US" altLang="zh-CN" sz="2400" dirty="0">
                        <a:solidFill>
                          <a:srgbClr val="404040"/>
                        </a:solidFill>
                      </a:endParaRPr>
                    </a:p>
                    <a:p>
                      <a:r>
                        <a:rPr lang="en-US" altLang="zh-CN" sz="2400" dirty="0">
                          <a:solidFill>
                            <a:srgbClr val="404040"/>
                          </a:solidFill>
                        </a:rPr>
                        <a:t>150</a:t>
                      </a:r>
                      <a:r>
                        <a:rPr lang="zh-CN" altLang="en-US" sz="2400" dirty="0">
                          <a:solidFill>
                            <a:srgbClr val="404040"/>
                          </a:solidFill>
                        </a:rPr>
                        <a:t>词左右</a:t>
                      </a:r>
                      <a:endParaRPr lang="zh-CN" altLang="en-US" sz="2400" dirty="0">
                        <a:solidFill>
                          <a:srgbClr val="404040"/>
                        </a:solidFill>
                      </a:endParaRPr>
                    </a:p>
                  </a:txBody>
                  <a:tcPr marL="121912" marR="121912" marT="60916" marB="60916">
                    <a:lnL w="3175">
                      <a:solidFill>
                        <a:srgbClr val="F96D88"/>
                      </a:solidFill>
                      <a:prstDash val="dot"/>
                    </a:lnL>
                    <a:lnR w="3175">
                      <a:solidFill>
                        <a:srgbClr val="F96D88"/>
                      </a:solidFill>
                      <a:prstDash val="dot"/>
                    </a:lnR>
                    <a:lnT w="3175">
                      <a:solidFill>
                        <a:srgbClr val="F96D88"/>
                      </a:solidFill>
                      <a:prstDash val="dot"/>
                    </a:lnT>
                    <a:lnB w="3175">
                      <a:solidFill>
                        <a:srgbClr val="F96D88"/>
                      </a:solidFill>
                      <a:prstDash val="dot"/>
                    </a:lnB>
                    <a:solidFill>
                      <a:srgbClr val="FFFFFF"/>
                    </a:solidFill>
                  </a:tcPr>
                </a:tc>
                <a:tc>
                  <a:txBody>
                    <a:bodyPr/>
                    <a:lstStyle/>
                    <a:p>
                      <a:r>
                        <a:rPr lang="zh-CN" altLang="en-US" sz="2400" dirty="0">
                          <a:solidFill>
                            <a:srgbClr val="404040"/>
                          </a:solidFill>
                        </a:rPr>
                        <a:t>易</a:t>
                      </a:r>
                      <a:endParaRPr lang="en-US" altLang="zh-CN" sz="2400" dirty="0">
                        <a:solidFill>
                          <a:srgbClr val="404040"/>
                        </a:solidFill>
                      </a:endParaRPr>
                    </a:p>
                    <a:p>
                      <a:r>
                        <a:rPr lang="zh-CN" altLang="en-US" sz="2400" dirty="0">
                          <a:solidFill>
                            <a:srgbClr val="404040"/>
                          </a:solidFill>
                        </a:rPr>
                        <a:t>难</a:t>
                      </a:r>
                      <a:endParaRPr lang="zh-CN" altLang="en-US" sz="2400" dirty="0">
                        <a:solidFill>
                          <a:srgbClr val="404040"/>
                        </a:solidFill>
                      </a:endParaRPr>
                    </a:p>
                  </a:txBody>
                  <a:tcPr marL="121912" marR="121912" marT="60916" marB="60916">
                    <a:lnL w="3175">
                      <a:solidFill>
                        <a:srgbClr val="F96D88"/>
                      </a:solidFill>
                      <a:prstDash val="dot"/>
                    </a:lnL>
                    <a:lnR w="19050" cap="rnd">
                      <a:solidFill>
                        <a:srgbClr val="F96D88"/>
                      </a:solidFill>
                      <a:prstDash val="solid"/>
                    </a:lnR>
                    <a:lnT w="3175">
                      <a:solidFill>
                        <a:srgbClr val="F96D88"/>
                      </a:solidFill>
                      <a:prstDash val="dot"/>
                    </a:lnT>
                    <a:lnB w="3175">
                      <a:solidFill>
                        <a:srgbClr val="F96D88"/>
                      </a:solidFill>
                      <a:prstDash val="dot"/>
                    </a:lnB>
                    <a:solidFill>
                      <a:srgbClr val="FFFFFF"/>
                    </a:solidFill>
                  </a:tcPr>
                </a:tc>
              </a:tr>
              <a:tr h="1847215">
                <a:tc>
                  <a:txBody>
                    <a:bodyPr/>
                    <a:lstStyle/>
                    <a:p>
                      <a:r>
                        <a:rPr lang="zh-CN" altLang="en-US" sz="2400" dirty="0">
                          <a:solidFill>
                            <a:srgbClr val="404040"/>
                          </a:solidFill>
                        </a:rPr>
                        <a:t>浙江卷</a:t>
                      </a:r>
                      <a:endParaRPr lang="zh-CN" altLang="en-US" sz="2400" dirty="0">
                        <a:solidFill>
                          <a:srgbClr val="404040"/>
                        </a:solidFill>
                      </a:endParaRPr>
                    </a:p>
                  </a:txBody>
                  <a:tcPr marL="121912" marR="121912" marT="60916" marB="60916">
                    <a:lnL w="19050" cap="rnd">
                      <a:solidFill>
                        <a:srgbClr val="F96D88"/>
                      </a:solidFill>
                      <a:prstDash val="solid"/>
                    </a:lnL>
                    <a:lnR w="3175">
                      <a:solidFill>
                        <a:srgbClr val="F96D88"/>
                      </a:solidFill>
                      <a:prstDash val="dot"/>
                    </a:lnR>
                    <a:lnT w="3175">
                      <a:solidFill>
                        <a:srgbClr val="F96D88"/>
                      </a:solidFill>
                      <a:prstDash val="dot"/>
                    </a:lnT>
                    <a:lnB w="19050" cap="rnd">
                      <a:solidFill>
                        <a:srgbClr val="F96D88"/>
                      </a:solidFill>
                      <a:prstDash val="solid"/>
                    </a:lnB>
                    <a:solidFill>
                      <a:srgbClr val="F2F2F2"/>
                    </a:solidFill>
                  </a:tcPr>
                </a:tc>
                <a:tc>
                  <a:txBody>
                    <a:bodyPr/>
                    <a:lstStyle/>
                    <a:p>
                      <a:r>
                        <a:rPr lang="zh-CN" altLang="en-US" sz="2400" dirty="0">
                          <a:solidFill>
                            <a:srgbClr val="404040"/>
                          </a:solidFill>
                        </a:rPr>
                        <a:t>人与社会：写信给生病的老师</a:t>
                      </a:r>
                      <a:endParaRPr lang="en-US" altLang="zh-CN" sz="2400" dirty="0">
                        <a:solidFill>
                          <a:srgbClr val="404040"/>
                        </a:solidFill>
                      </a:endParaRPr>
                    </a:p>
                    <a:p>
                      <a:r>
                        <a:rPr lang="zh-CN" altLang="en-US" sz="2400" dirty="0">
                          <a:solidFill>
                            <a:srgbClr val="404040"/>
                          </a:solidFill>
                        </a:rPr>
                        <a:t>人与自然：面对遭遇北极熊（读后续写）</a:t>
                      </a:r>
                      <a:endParaRPr lang="zh-CN" altLang="en-US" sz="2400" dirty="0">
                        <a:solidFill>
                          <a:srgbClr val="404040"/>
                        </a:solidFill>
                      </a:endParaRPr>
                    </a:p>
                  </a:txBody>
                  <a:tcPr marL="121912" marR="121912" marT="60916" marB="60916">
                    <a:lnL w="3175">
                      <a:solidFill>
                        <a:srgbClr val="F96D88"/>
                      </a:solidFill>
                      <a:prstDash val="dot"/>
                    </a:lnL>
                    <a:lnR w="3175">
                      <a:solidFill>
                        <a:srgbClr val="F96D88"/>
                      </a:solidFill>
                      <a:prstDash val="dot"/>
                    </a:lnR>
                    <a:lnT w="3175">
                      <a:solidFill>
                        <a:srgbClr val="F96D88"/>
                      </a:solidFill>
                      <a:prstDash val="dot"/>
                    </a:lnT>
                    <a:lnB w="19050" cap="rnd">
                      <a:solidFill>
                        <a:srgbClr val="F96D88"/>
                      </a:solidFill>
                      <a:prstDash val="solid"/>
                    </a:lnB>
                    <a:solidFill>
                      <a:srgbClr val="F2F2F2"/>
                    </a:solidFill>
                  </a:tcPr>
                </a:tc>
                <a:tc>
                  <a:txBody>
                    <a:bodyPr/>
                    <a:lstStyle/>
                    <a:p>
                      <a:r>
                        <a:rPr lang="zh-CN" altLang="en-US" sz="2400" dirty="0">
                          <a:solidFill>
                            <a:srgbClr val="404040"/>
                          </a:solidFill>
                        </a:rPr>
                        <a:t>慰问信</a:t>
                      </a:r>
                      <a:endParaRPr lang="en-US" altLang="zh-CN" sz="2400" dirty="0">
                        <a:solidFill>
                          <a:srgbClr val="404040"/>
                        </a:solidFill>
                      </a:endParaRPr>
                    </a:p>
                    <a:p>
                      <a:r>
                        <a:rPr lang="zh-CN" altLang="en-US" sz="2400" dirty="0">
                          <a:solidFill>
                            <a:srgbClr val="404040"/>
                          </a:solidFill>
                        </a:rPr>
                        <a:t>记叙文</a:t>
                      </a:r>
                      <a:endParaRPr lang="zh-CN" altLang="en-US" sz="2400" dirty="0">
                        <a:solidFill>
                          <a:srgbClr val="404040"/>
                        </a:solidFill>
                      </a:endParaRPr>
                    </a:p>
                  </a:txBody>
                  <a:tcPr marL="121912" marR="121912" marT="60916" marB="60916">
                    <a:lnL w="3175">
                      <a:solidFill>
                        <a:srgbClr val="F96D88"/>
                      </a:solidFill>
                      <a:prstDash val="dot"/>
                    </a:lnL>
                    <a:lnR w="3175">
                      <a:solidFill>
                        <a:srgbClr val="F96D88"/>
                      </a:solidFill>
                      <a:prstDash val="dot"/>
                    </a:lnR>
                    <a:lnT w="3175">
                      <a:solidFill>
                        <a:srgbClr val="F96D88"/>
                      </a:solidFill>
                      <a:prstDash val="dot"/>
                    </a:lnT>
                    <a:lnB w="19050" cap="rnd">
                      <a:solidFill>
                        <a:srgbClr val="F96D88"/>
                      </a:solidFill>
                      <a:prstDash val="solid"/>
                    </a:lnB>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dirty="0">
                          <a:solidFill>
                            <a:srgbClr val="404040"/>
                          </a:solidFill>
                        </a:rPr>
                        <a:t>应用文原创</a:t>
                      </a:r>
                      <a:endParaRPr lang="zh-CN" altLang="en-US" sz="2400" dirty="0">
                        <a:solidFill>
                          <a:srgbClr val="404040"/>
                        </a:solidFill>
                      </a:endParaRPr>
                    </a:p>
                    <a:p>
                      <a:endParaRPr lang="zh-CN" altLang="en-US" sz="2400" dirty="0">
                        <a:solidFill>
                          <a:srgbClr val="404040"/>
                        </a:solidFill>
                      </a:endParaRPr>
                    </a:p>
                  </a:txBody>
                  <a:tcPr marL="121912" marR="121912" marT="60916" marB="60916">
                    <a:lnL w="3175">
                      <a:solidFill>
                        <a:srgbClr val="F96D88"/>
                      </a:solidFill>
                      <a:prstDash val="dot"/>
                    </a:lnL>
                    <a:lnR w="3175">
                      <a:solidFill>
                        <a:srgbClr val="F96D88"/>
                      </a:solidFill>
                      <a:prstDash val="dot"/>
                    </a:lnR>
                    <a:lnT w="3175">
                      <a:solidFill>
                        <a:srgbClr val="F96D88"/>
                      </a:solidFill>
                      <a:prstDash val="dot"/>
                    </a:lnT>
                    <a:lnB w="19050" cap="rnd">
                      <a:solidFill>
                        <a:srgbClr val="F96D88"/>
                      </a:solidFill>
                      <a:prstDash val="solid"/>
                    </a:lnB>
                    <a:solidFill>
                      <a:srgbClr val="F2F2F2"/>
                    </a:solidFill>
                  </a:tcPr>
                </a:tc>
                <a:tc>
                  <a:txBody>
                    <a:bodyPr/>
                    <a:lstStyle/>
                    <a:p>
                      <a:r>
                        <a:rPr lang="en-US" altLang="zh-CN" sz="2400" dirty="0">
                          <a:solidFill>
                            <a:srgbClr val="404040"/>
                          </a:solidFill>
                        </a:rPr>
                        <a:t>80</a:t>
                      </a:r>
                      <a:r>
                        <a:rPr lang="zh-CN" altLang="en-US" sz="2400" dirty="0">
                          <a:solidFill>
                            <a:srgbClr val="404040"/>
                          </a:solidFill>
                        </a:rPr>
                        <a:t>词左右</a:t>
                      </a:r>
                      <a:endParaRPr lang="en-US" altLang="zh-CN" sz="2400" dirty="0">
                        <a:solidFill>
                          <a:srgbClr val="404040"/>
                        </a:solidFill>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2400" dirty="0">
                          <a:solidFill>
                            <a:srgbClr val="404040"/>
                          </a:solidFill>
                        </a:rPr>
                        <a:t>150</a:t>
                      </a:r>
                      <a:r>
                        <a:rPr lang="zh-CN" altLang="en-US" sz="2400" dirty="0">
                          <a:solidFill>
                            <a:srgbClr val="404040"/>
                          </a:solidFill>
                        </a:rPr>
                        <a:t>词左右</a:t>
                      </a:r>
                      <a:endParaRPr lang="zh-CN" altLang="en-US" sz="2400" dirty="0">
                        <a:solidFill>
                          <a:srgbClr val="404040"/>
                        </a:solidFill>
                      </a:endParaRPr>
                    </a:p>
                    <a:p>
                      <a:endParaRPr lang="zh-CN" altLang="en-US" sz="2400" dirty="0">
                        <a:solidFill>
                          <a:srgbClr val="404040"/>
                        </a:solidFill>
                      </a:endParaRPr>
                    </a:p>
                  </a:txBody>
                  <a:tcPr marL="121912" marR="121912" marT="60916" marB="60916">
                    <a:lnL w="3175">
                      <a:solidFill>
                        <a:srgbClr val="F96D88"/>
                      </a:solidFill>
                      <a:prstDash val="dot"/>
                    </a:lnL>
                    <a:lnR w="3175">
                      <a:solidFill>
                        <a:srgbClr val="F96D88"/>
                      </a:solidFill>
                      <a:prstDash val="dot"/>
                    </a:lnR>
                    <a:lnT w="3175">
                      <a:solidFill>
                        <a:srgbClr val="F96D88"/>
                      </a:solidFill>
                      <a:prstDash val="dot"/>
                    </a:lnT>
                    <a:lnB w="19050" cap="rnd">
                      <a:solidFill>
                        <a:srgbClr val="F96D88"/>
                      </a:solidFill>
                      <a:prstDash val="solid"/>
                    </a:lnB>
                    <a:solidFill>
                      <a:srgbClr val="F2F2F2"/>
                    </a:solidFill>
                  </a:tcPr>
                </a:tc>
                <a:tc>
                  <a:txBody>
                    <a:bodyPr/>
                    <a:lstStyle/>
                    <a:p>
                      <a:r>
                        <a:rPr lang="zh-CN" altLang="en-US" sz="2400" dirty="0">
                          <a:solidFill>
                            <a:srgbClr val="404040"/>
                          </a:solidFill>
                        </a:rPr>
                        <a:t>易</a:t>
                      </a:r>
                      <a:endParaRPr lang="en-US" altLang="zh-CN" sz="2400" dirty="0">
                        <a:solidFill>
                          <a:srgbClr val="404040"/>
                        </a:solidFill>
                      </a:endParaRPr>
                    </a:p>
                    <a:p>
                      <a:r>
                        <a:rPr lang="zh-CN" altLang="en-US" sz="2400" dirty="0">
                          <a:solidFill>
                            <a:srgbClr val="404040"/>
                          </a:solidFill>
                        </a:rPr>
                        <a:t>难</a:t>
                      </a:r>
                      <a:endParaRPr lang="zh-CN" altLang="en-US" sz="2400" dirty="0">
                        <a:solidFill>
                          <a:srgbClr val="404040"/>
                        </a:solidFill>
                      </a:endParaRPr>
                    </a:p>
                  </a:txBody>
                  <a:tcPr marL="121912" marR="121912" marT="60916" marB="60916">
                    <a:lnL w="3175">
                      <a:solidFill>
                        <a:srgbClr val="F96D88"/>
                      </a:solidFill>
                      <a:prstDash val="dot"/>
                    </a:lnL>
                    <a:lnR w="19050" cap="rnd">
                      <a:solidFill>
                        <a:srgbClr val="F96D88"/>
                      </a:solidFill>
                      <a:prstDash val="solid"/>
                    </a:lnR>
                    <a:lnT w="3175">
                      <a:solidFill>
                        <a:srgbClr val="F96D88"/>
                      </a:solidFill>
                      <a:prstDash val="dot"/>
                    </a:lnT>
                    <a:lnB w="19050" cap="rnd">
                      <a:solidFill>
                        <a:srgbClr val="F96D88"/>
                      </a:solidFill>
                      <a:prstDash val="solid"/>
                    </a:lnB>
                    <a:solidFill>
                      <a:srgbClr val="F2F2F2"/>
                    </a:solidFill>
                  </a:tcPr>
                </a:tc>
              </a:tr>
            </a:tbl>
          </a:graphicData>
        </a:graphic>
      </p:graphicFrame>
      <p:sp>
        <p:nvSpPr>
          <p:cNvPr id="7" name="椭圆 6"/>
          <p:cNvSpPr/>
          <p:nvPr/>
        </p:nvSpPr>
        <p:spPr>
          <a:xfrm>
            <a:off x="5901690" y="579755"/>
            <a:ext cx="2205990" cy="2032635"/>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p:nvPr>
            <p:custDataLst>
              <p:tags r:id="rId1"/>
            </p:custDataLst>
          </p:nvPr>
        </p:nvGraphicFramePr>
        <p:xfrm>
          <a:off x="361950" y="381000"/>
          <a:ext cx="11108055" cy="6368415"/>
        </p:xfrm>
        <a:graphic>
          <a:graphicData uri="http://schemas.openxmlformats.org/drawingml/2006/table">
            <a:tbl>
              <a:tblPr firstRow="1" bandRow="1">
                <a:tableStyleId>{5C22544A-7EE6-4342-B048-85BDC9FD1C3A}</a:tableStyleId>
              </a:tblPr>
              <a:tblGrid>
                <a:gridCol w="759460"/>
                <a:gridCol w="962660"/>
                <a:gridCol w="1151890"/>
                <a:gridCol w="1381760"/>
                <a:gridCol w="5394325"/>
                <a:gridCol w="1457960"/>
              </a:tblGrid>
              <a:tr h="457835">
                <a:tc>
                  <a:txBody>
                    <a:bodyPr/>
                    <a:lstStyle/>
                    <a:p>
                      <a:pPr algn="ctr">
                        <a:buNone/>
                      </a:pPr>
                      <a:r>
                        <a:rPr lang="zh-CN" altLang="en-US" sz="2000" b="1">
                          <a:solidFill>
                            <a:srgbClr val="FFFFFF"/>
                          </a:solidFill>
                          <a:latin typeface="+mn-ea"/>
                        </a:rPr>
                        <a:t>年份</a:t>
                      </a:r>
                      <a:endParaRPr lang="zh-CN" altLang="en-US" sz="2000" b="1">
                        <a:solidFill>
                          <a:srgbClr val="FFFFFF"/>
                        </a:solidFill>
                        <a:latin typeface="+mn-ea"/>
                      </a:endParaRPr>
                    </a:p>
                  </a:txBody>
                  <a:tcPr>
                    <a:lnL w="19050" cap="rnd">
                      <a:solidFill>
                        <a:srgbClr val="F96D88"/>
                      </a:solidFill>
                      <a:prstDash val="solid"/>
                    </a:lnL>
                    <a:lnR w="3175">
                      <a:solidFill>
                        <a:srgbClr val="FFFFFF"/>
                      </a:solidFill>
                      <a:prstDash val="dot"/>
                    </a:lnR>
                    <a:lnT w="19050" cap="rnd">
                      <a:solidFill>
                        <a:srgbClr val="F96D88"/>
                      </a:solidFill>
                      <a:prstDash val="solid"/>
                    </a:lnT>
                    <a:lnB w="19050">
                      <a:solidFill>
                        <a:srgbClr val="F96D88"/>
                      </a:solidFill>
                      <a:prstDash val="solid"/>
                    </a:lnB>
                    <a:solidFill>
                      <a:srgbClr val="F96D88"/>
                    </a:solidFill>
                  </a:tcPr>
                </a:tc>
                <a:tc>
                  <a:txBody>
                    <a:bodyPr/>
                    <a:lstStyle/>
                    <a:p>
                      <a:pPr algn="ctr">
                        <a:buNone/>
                      </a:pPr>
                      <a:r>
                        <a:rPr lang="zh-CN" altLang="en-US" sz="2000" b="1">
                          <a:solidFill>
                            <a:srgbClr val="FFFFFF"/>
                          </a:solidFill>
                          <a:latin typeface="+mn-ea"/>
                        </a:rPr>
                        <a:t>卷别</a:t>
                      </a:r>
                      <a:endParaRPr lang="zh-CN" altLang="en-US" sz="2000" b="1">
                        <a:solidFill>
                          <a:srgbClr val="FFFFFF"/>
                        </a:solidFill>
                        <a:latin typeface="+mn-ea"/>
                      </a:endParaRPr>
                    </a:p>
                  </a:txBody>
                  <a:tcPr>
                    <a:lnL w="3175">
                      <a:solidFill>
                        <a:srgbClr val="FFFFFF"/>
                      </a:solidFill>
                      <a:prstDash val="dot"/>
                    </a:lnL>
                    <a:lnR w="3175">
                      <a:solidFill>
                        <a:srgbClr val="FFFFFF"/>
                      </a:solidFill>
                      <a:prstDash val="dot"/>
                    </a:lnR>
                    <a:lnT w="19050" cap="rnd">
                      <a:solidFill>
                        <a:srgbClr val="F96D88"/>
                      </a:solidFill>
                      <a:prstDash val="solid"/>
                    </a:lnT>
                    <a:lnB w="19050">
                      <a:solidFill>
                        <a:srgbClr val="F96D88"/>
                      </a:solidFill>
                      <a:prstDash val="solid"/>
                    </a:lnB>
                    <a:solidFill>
                      <a:srgbClr val="F96D88"/>
                    </a:solidFill>
                  </a:tcPr>
                </a:tc>
                <a:tc>
                  <a:txBody>
                    <a:bodyPr/>
                    <a:lstStyle/>
                    <a:p>
                      <a:pPr algn="ctr">
                        <a:buNone/>
                      </a:pPr>
                      <a:r>
                        <a:rPr lang="zh-CN" altLang="en-US" sz="2000" b="1">
                          <a:solidFill>
                            <a:srgbClr val="FFFFFF"/>
                          </a:solidFill>
                          <a:latin typeface="+mn-ea"/>
                        </a:rPr>
                        <a:t>体裁</a:t>
                      </a:r>
                      <a:endParaRPr lang="zh-CN" altLang="en-US" sz="2000" b="1">
                        <a:solidFill>
                          <a:srgbClr val="FFFFFF"/>
                        </a:solidFill>
                        <a:latin typeface="+mn-ea"/>
                      </a:endParaRPr>
                    </a:p>
                  </a:txBody>
                  <a:tcPr>
                    <a:lnL w="3175">
                      <a:solidFill>
                        <a:srgbClr val="FFFFFF"/>
                      </a:solidFill>
                      <a:prstDash val="dot"/>
                    </a:lnL>
                    <a:lnR w="3175">
                      <a:solidFill>
                        <a:srgbClr val="FFFFFF"/>
                      </a:solidFill>
                      <a:prstDash val="dot"/>
                    </a:lnR>
                    <a:lnT w="19050" cap="rnd">
                      <a:solidFill>
                        <a:srgbClr val="F96D88"/>
                      </a:solidFill>
                      <a:prstDash val="solid"/>
                    </a:lnT>
                    <a:lnB w="19050">
                      <a:solidFill>
                        <a:srgbClr val="F96D88"/>
                      </a:solidFill>
                      <a:prstDash val="solid"/>
                    </a:lnB>
                    <a:solidFill>
                      <a:srgbClr val="F96D88"/>
                    </a:solidFill>
                  </a:tcPr>
                </a:tc>
                <a:tc>
                  <a:txBody>
                    <a:bodyPr/>
                    <a:lstStyle/>
                    <a:p>
                      <a:pPr algn="ctr">
                        <a:buNone/>
                      </a:pPr>
                      <a:r>
                        <a:rPr lang="zh-CN" altLang="en-US" sz="2000" b="1">
                          <a:solidFill>
                            <a:srgbClr val="FFFFFF"/>
                          </a:solidFill>
                          <a:latin typeface="+mn-ea"/>
                        </a:rPr>
                        <a:t>题材</a:t>
                      </a:r>
                      <a:endParaRPr lang="zh-CN" altLang="en-US" sz="2000" b="1">
                        <a:solidFill>
                          <a:srgbClr val="FFFFFF"/>
                        </a:solidFill>
                        <a:latin typeface="+mn-ea"/>
                      </a:endParaRPr>
                    </a:p>
                  </a:txBody>
                  <a:tcPr>
                    <a:lnL w="3175">
                      <a:solidFill>
                        <a:srgbClr val="FFFFFF"/>
                      </a:solidFill>
                      <a:prstDash val="dot"/>
                    </a:lnL>
                    <a:lnR w="3175">
                      <a:solidFill>
                        <a:srgbClr val="FFFFFF"/>
                      </a:solidFill>
                      <a:prstDash val="dot"/>
                    </a:lnR>
                    <a:lnT w="19050" cap="rnd">
                      <a:solidFill>
                        <a:srgbClr val="F96D88"/>
                      </a:solidFill>
                      <a:prstDash val="solid"/>
                    </a:lnT>
                    <a:lnB w="19050">
                      <a:solidFill>
                        <a:srgbClr val="F96D88"/>
                      </a:solidFill>
                      <a:prstDash val="solid"/>
                    </a:lnB>
                    <a:solidFill>
                      <a:srgbClr val="F96D88"/>
                    </a:solidFill>
                  </a:tcPr>
                </a:tc>
                <a:tc>
                  <a:txBody>
                    <a:bodyPr/>
                    <a:lstStyle/>
                    <a:p>
                      <a:pPr algn="ctr">
                        <a:buNone/>
                      </a:pPr>
                      <a:r>
                        <a:rPr lang="zh-CN" altLang="en-US" sz="2000" b="1">
                          <a:solidFill>
                            <a:srgbClr val="FFFFFF"/>
                          </a:solidFill>
                          <a:latin typeface="+mn-ea"/>
                        </a:rPr>
                        <a:t>内容</a:t>
                      </a:r>
                      <a:endParaRPr lang="zh-CN" altLang="en-US" sz="2000" b="1">
                        <a:solidFill>
                          <a:srgbClr val="FFFFFF"/>
                        </a:solidFill>
                        <a:latin typeface="+mn-ea"/>
                      </a:endParaRPr>
                    </a:p>
                  </a:txBody>
                  <a:tcPr>
                    <a:lnL w="3175">
                      <a:solidFill>
                        <a:srgbClr val="FFFFFF"/>
                      </a:solidFill>
                      <a:prstDash val="dot"/>
                    </a:lnL>
                    <a:lnR w="3175">
                      <a:solidFill>
                        <a:srgbClr val="FFFFFF"/>
                      </a:solidFill>
                      <a:prstDash val="dot"/>
                    </a:lnR>
                    <a:lnT w="19050" cap="rnd">
                      <a:solidFill>
                        <a:srgbClr val="F96D88"/>
                      </a:solidFill>
                      <a:prstDash val="solid"/>
                    </a:lnT>
                    <a:lnB w="19050">
                      <a:solidFill>
                        <a:srgbClr val="F96D88"/>
                      </a:solidFill>
                      <a:prstDash val="solid"/>
                    </a:lnB>
                    <a:solidFill>
                      <a:srgbClr val="F96D88"/>
                    </a:solidFill>
                  </a:tcPr>
                </a:tc>
                <a:tc>
                  <a:txBody>
                    <a:bodyPr/>
                    <a:lstStyle/>
                    <a:p>
                      <a:pPr algn="ctr">
                        <a:buNone/>
                      </a:pPr>
                      <a:r>
                        <a:rPr lang="zh-CN" altLang="en-US" sz="2000" b="1">
                          <a:solidFill>
                            <a:srgbClr val="FFFFFF"/>
                          </a:solidFill>
                          <a:latin typeface="+mn-ea"/>
                        </a:rPr>
                        <a:t>命题形式</a:t>
                      </a:r>
                      <a:endParaRPr lang="zh-CN" altLang="en-US" sz="2000" b="1">
                        <a:solidFill>
                          <a:srgbClr val="FFFFFF"/>
                        </a:solidFill>
                        <a:latin typeface="+mn-ea"/>
                      </a:endParaRPr>
                    </a:p>
                  </a:txBody>
                  <a:tcPr>
                    <a:lnL w="3175">
                      <a:solidFill>
                        <a:srgbClr val="FFFFFF"/>
                      </a:solidFill>
                      <a:prstDash val="dot"/>
                    </a:lnL>
                    <a:lnR w="19050" cap="rnd">
                      <a:solidFill>
                        <a:srgbClr val="F96D88"/>
                      </a:solidFill>
                      <a:prstDash val="solid"/>
                    </a:lnR>
                    <a:lnT w="19050" cap="rnd">
                      <a:solidFill>
                        <a:srgbClr val="F96D88"/>
                      </a:solidFill>
                      <a:prstDash val="solid"/>
                    </a:lnT>
                    <a:lnB w="19050">
                      <a:solidFill>
                        <a:srgbClr val="F96D88"/>
                      </a:solidFill>
                      <a:prstDash val="solid"/>
                    </a:lnB>
                    <a:solidFill>
                      <a:srgbClr val="F96D88"/>
                    </a:solidFill>
                  </a:tcPr>
                </a:tc>
              </a:tr>
              <a:tr h="396240">
                <a:tc>
                  <a:txBody>
                    <a:bodyPr/>
                    <a:lstStyle/>
                    <a:p>
                      <a:pPr algn="ctr">
                        <a:buNone/>
                      </a:pPr>
                      <a:endParaRPr lang="zh-CN" altLang="en-US" sz="2000" b="1">
                        <a:solidFill>
                          <a:srgbClr val="404040"/>
                        </a:solidFill>
                        <a:latin typeface="+mn-ea"/>
                      </a:endParaRPr>
                    </a:p>
                  </a:txBody>
                  <a:tcPr>
                    <a:lnL w="19050" cap="rnd">
                      <a:solidFill>
                        <a:srgbClr val="F96D88"/>
                      </a:solidFill>
                      <a:prstDash val="solid"/>
                    </a:lnL>
                    <a:lnR w="3175">
                      <a:solidFill>
                        <a:srgbClr val="F96D88"/>
                      </a:solidFill>
                      <a:prstDash val="dot"/>
                    </a:lnR>
                    <a:lnT w="19050">
                      <a:solidFill>
                        <a:srgbClr val="F96D88"/>
                      </a:solidFill>
                      <a:prstDash val="solid"/>
                    </a:lnT>
                    <a:lnB w="3175">
                      <a:solidFill>
                        <a:srgbClr val="F96D88"/>
                      </a:solidFill>
                      <a:prstDash val="dot"/>
                    </a:lnB>
                    <a:solidFill>
                      <a:srgbClr val="F2F2F2"/>
                    </a:solidFill>
                  </a:tcPr>
                </a:tc>
                <a:tc>
                  <a:txBody>
                    <a:bodyPr/>
                    <a:lstStyle/>
                    <a:p>
                      <a:pPr algn="ctr">
                        <a:buNone/>
                      </a:pPr>
                      <a:r>
                        <a:rPr lang="zh-CN" altLang="en-US" sz="2000" b="1">
                          <a:solidFill>
                            <a:srgbClr val="404040"/>
                          </a:solidFill>
                          <a:latin typeface="+mn-ea"/>
                          <a:cs typeface="+mn-ea"/>
                        </a:rPr>
                        <a:t>全国</a:t>
                      </a:r>
                      <a:r>
                        <a:rPr lang="en-US" altLang="zh-CN" sz="2000" b="1">
                          <a:solidFill>
                            <a:srgbClr val="404040"/>
                          </a:solidFill>
                          <a:latin typeface="+mn-ea"/>
                          <a:cs typeface="+mn-ea"/>
                        </a:rPr>
                        <a:t>I</a:t>
                      </a:r>
                      <a:endParaRPr lang="en-US" altLang="zh-CN" sz="2000" b="1">
                        <a:solidFill>
                          <a:srgbClr val="404040"/>
                        </a:solidFill>
                        <a:latin typeface="+mn-ea"/>
                        <a:cs typeface="+mn-ea"/>
                      </a:endParaRPr>
                    </a:p>
                  </a:txBody>
                  <a:tcPr>
                    <a:lnL w="3175">
                      <a:solidFill>
                        <a:srgbClr val="F96D88"/>
                      </a:solidFill>
                      <a:prstDash val="dot"/>
                    </a:lnL>
                    <a:lnR w="3175">
                      <a:solidFill>
                        <a:srgbClr val="F96D88"/>
                      </a:solidFill>
                      <a:prstDash val="dot"/>
                    </a:lnR>
                    <a:lnT w="19050">
                      <a:solidFill>
                        <a:srgbClr val="F96D88"/>
                      </a:solidFill>
                      <a:prstDash val="solid"/>
                    </a:lnT>
                    <a:lnB w="3175">
                      <a:solidFill>
                        <a:srgbClr val="F96D88"/>
                      </a:solidFill>
                      <a:prstDash val="dot"/>
                    </a:lnB>
                    <a:solidFill>
                      <a:srgbClr val="F2F2F2"/>
                    </a:solidFill>
                  </a:tcPr>
                </a:tc>
                <a:tc>
                  <a:txBody>
                    <a:bodyPr/>
                    <a:lstStyle/>
                    <a:p>
                      <a:pPr algn="ctr">
                        <a:buNone/>
                      </a:pPr>
                      <a:r>
                        <a:rPr lang="zh-CN" altLang="en-US" sz="2000" b="1">
                          <a:solidFill>
                            <a:srgbClr val="404040"/>
                          </a:solidFill>
                          <a:latin typeface="+mn-ea"/>
                        </a:rPr>
                        <a:t>申请信</a:t>
                      </a:r>
                      <a:endParaRPr lang="zh-CN" altLang="en-US" sz="2000" b="1">
                        <a:solidFill>
                          <a:srgbClr val="404040"/>
                        </a:solidFill>
                        <a:latin typeface="+mn-ea"/>
                      </a:endParaRPr>
                    </a:p>
                  </a:txBody>
                  <a:tcPr>
                    <a:lnL w="3175">
                      <a:solidFill>
                        <a:srgbClr val="F96D88"/>
                      </a:solidFill>
                      <a:prstDash val="dot"/>
                    </a:lnL>
                    <a:lnR w="3175">
                      <a:solidFill>
                        <a:srgbClr val="F96D88"/>
                      </a:solidFill>
                      <a:prstDash val="dot"/>
                    </a:lnR>
                    <a:lnT w="19050">
                      <a:solidFill>
                        <a:srgbClr val="F96D88"/>
                      </a:solidFill>
                      <a:prstDash val="solid"/>
                    </a:lnT>
                    <a:lnB w="3175">
                      <a:solidFill>
                        <a:srgbClr val="F96D88"/>
                      </a:solidFill>
                      <a:prstDash val="dot"/>
                    </a:lnB>
                    <a:solidFill>
                      <a:srgbClr val="F2F2F2"/>
                    </a:solidFill>
                  </a:tcPr>
                </a:tc>
                <a:tc>
                  <a:txBody>
                    <a:bodyPr/>
                    <a:lstStyle/>
                    <a:p>
                      <a:pPr algn="ctr">
                        <a:buNone/>
                      </a:pPr>
                      <a:r>
                        <a:rPr lang="zh-CN" altLang="en-US" sz="2000" b="1">
                          <a:solidFill>
                            <a:srgbClr val="404040"/>
                          </a:solidFill>
                          <a:latin typeface="+mn-ea"/>
                        </a:rPr>
                        <a:t>个人经历</a:t>
                      </a:r>
                      <a:endParaRPr lang="zh-CN" altLang="en-US" sz="2000" b="1">
                        <a:solidFill>
                          <a:srgbClr val="404040"/>
                        </a:solidFill>
                        <a:latin typeface="+mn-ea"/>
                      </a:endParaRPr>
                    </a:p>
                  </a:txBody>
                  <a:tcPr>
                    <a:lnL w="3175">
                      <a:solidFill>
                        <a:srgbClr val="F96D88"/>
                      </a:solidFill>
                      <a:prstDash val="dot"/>
                    </a:lnL>
                    <a:lnR w="3175">
                      <a:solidFill>
                        <a:srgbClr val="F96D88"/>
                      </a:solidFill>
                      <a:prstDash val="dot"/>
                    </a:lnR>
                    <a:lnT w="19050">
                      <a:solidFill>
                        <a:srgbClr val="F96D88"/>
                      </a:solidFill>
                      <a:prstDash val="solid"/>
                    </a:lnT>
                    <a:lnB w="3175">
                      <a:solidFill>
                        <a:srgbClr val="F96D88"/>
                      </a:solidFill>
                      <a:prstDash val="dot"/>
                    </a:lnB>
                    <a:solidFill>
                      <a:srgbClr val="F2F2F2"/>
                    </a:solidFill>
                  </a:tcPr>
                </a:tc>
                <a:tc>
                  <a:txBody>
                    <a:bodyPr/>
                    <a:lstStyle/>
                    <a:p>
                      <a:pPr algn="ctr">
                        <a:buNone/>
                      </a:pPr>
                      <a:r>
                        <a:rPr lang="zh-CN" altLang="en-US" sz="2000" b="1">
                          <a:solidFill>
                            <a:srgbClr val="404040"/>
                          </a:solidFill>
                          <a:latin typeface="+mn-ea"/>
                        </a:rPr>
                        <a:t>申请到伦敦当地美术馆当志愿者</a:t>
                      </a:r>
                      <a:endParaRPr lang="zh-CN" altLang="en-US" sz="2000" b="1">
                        <a:solidFill>
                          <a:srgbClr val="404040"/>
                        </a:solidFill>
                        <a:latin typeface="+mn-ea"/>
                      </a:endParaRPr>
                    </a:p>
                  </a:txBody>
                  <a:tcPr>
                    <a:lnL w="3175">
                      <a:solidFill>
                        <a:srgbClr val="F96D88"/>
                      </a:solidFill>
                      <a:prstDash val="dot"/>
                    </a:lnL>
                    <a:lnR w="3175">
                      <a:solidFill>
                        <a:srgbClr val="F96D88"/>
                      </a:solidFill>
                      <a:prstDash val="dot"/>
                    </a:lnR>
                    <a:lnT w="19050">
                      <a:solidFill>
                        <a:srgbClr val="F96D88"/>
                      </a:solidFill>
                      <a:prstDash val="solid"/>
                    </a:lnT>
                    <a:lnB w="3175">
                      <a:solidFill>
                        <a:srgbClr val="F96D88"/>
                      </a:solidFill>
                      <a:prstDash val="dot"/>
                    </a:lnB>
                    <a:solidFill>
                      <a:srgbClr val="F2F2F2"/>
                    </a:solidFill>
                  </a:tcPr>
                </a:tc>
                <a:tc>
                  <a:txBody>
                    <a:bodyPr/>
                    <a:lstStyle/>
                    <a:p>
                      <a:pPr algn="ctr">
                        <a:buNone/>
                      </a:pPr>
                      <a:r>
                        <a:rPr lang="zh-CN" altLang="en-US" sz="2000" b="1">
                          <a:solidFill>
                            <a:srgbClr val="404040"/>
                          </a:solidFill>
                          <a:latin typeface="+mn-ea"/>
                          <a:sym typeface="+mn-ea"/>
                        </a:rPr>
                        <a:t>中文提纲</a:t>
                      </a:r>
                      <a:endParaRPr lang="zh-CN" altLang="en-US" sz="2000" b="1">
                        <a:solidFill>
                          <a:srgbClr val="404040"/>
                        </a:solidFill>
                        <a:latin typeface="+mn-ea"/>
                        <a:sym typeface="+mn-ea"/>
                      </a:endParaRPr>
                    </a:p>
                  </a:txBody>
                  <a:tcPr>
                    <a:lnL w="3175">
                      <a:solidFill>
                        <a:srgbClr val="F96D88"/>
                      </a:solidFill>
                      <a:prstDash val="dot"/>
                    </a:lnL>
                    <a:lnR w="19050" cap="rnd">
                      <a:solidFill>
                        <a:srgbClr val="F96D88"/>
                      </a:solidFill>
                      <a:prstDash val="solid"/>
                    </a:lnR>
                    <a:lnT w="19050">
                      <a:solidFill>
                        <a:srgbClr val="F96D88"/>
                      </a:solidFill>
                      <a:prstDash val="solid"/>
                    </a:lnT>
                    <a:lnB w="3175">
                      <a:solidFill>
                        <a:srgbClr val="F96D88"/>
                      </a:solidFill>
                      <a:prstDash val="dot"/>
                    </a:lnB>
                    <a:solidFill>
                      <a:srgbClr val="F2F2F2"/>
                    </a:solidFill>
                  </a:tcPr>
                </a:tc>
              </a:tr>
              <a:tr h="550545">
                <a:tc>
                  <a:txBody>
                    <a:bodyPr/>
                    <a:lstStyle/>
                    <a:p>
                      <a:pPr algn="ctr">
                        <a:buNone/>
                      </a:pPr>
                      <a:r>
                        <a:rPr lang="en-US" altLang="zh-CN" sz="2000" b="1">
                          <a:solidFill>
                            <a:srgbClr val="404040"/>
                          </a:solidFill>
                          <a:latin typeface="+mn-ea"/>
                        </a:rPr>
                        <a:t>2019</a:t>
                      </a:r>
                      <a:endParaRPr lang="en-US" altLang="zh-CN" sz="2000" b="1">
                        <a:solidFill>
                          <a:srgbClr val="404040"/>
                        </a:solidFill>
                        <a:latin typeface="+mn-ea"/>
                      </a:endParaRPr>
                    </a:p>
                  </a:txBody>
                  <a:tcPr>
                    <a:lnL w="19050" cap="rnd">
                      <a:solidFill>
                        <a:srgbClr val="F96D88"/>
                      </a:solidFill>
                      <a:prstDash val="solid"/>
                    </a:lnL>
                    <a:lnR w="3175">
                      <a:solidFill>
                        <a:srgbClr val="F96D88"/>
                      </a:solidFill>
                      <a:prstDash val="dot"/>
                    </a:lnR>
                    <a:lnT w="3175">
                      <a:solidFill>
                        <a:srgbClr val="F96D88"/>
                      </a:solidFill>
                      <a:prstDash val="dot"/>
                    </a:lnT>
                    <a:lnB w="3175">
                      <a:solidFill>
                        <a:srgbClr val="F96D88"/>
                      </a:solidFill>
                      <a:prstDash val="dot"/>
                    </a:lnB>
                    <a:solidFill>
                      <a:srgbClr val="FFFFFF"/>
                    </a:solidFill>
                  </a:tcPr>
                </a:tc>
                <a:tc>
                  <a:txBody>
                    <a:bodyPr/>
                    <a:lstStyle/>
                    <a:p>
                      <a:pPr algn="ctr">
                        <a:buNone/>
                      </a:pPr>
                      <a:r>
                        <a:rPr lang="zh-CN" altLang="en-US" sz="2000" b="1">
                          <a:solidFill>
                            <a:srgbClr val="404040"/>
                          </a:solidFill>
                          <a:latin typeface="+mn-ea"/>
                          <a:cs typeface="+mn-ea"/>
                          <a:sym typeface="+mn-ea"/>
                        </a:rPr>
                        <a:t>全国</a:t>
                      </a:r>
                      <a:r>
                        <a:rPr lang="en-US" altLang="zh-CN" sz="2000" b="1">
                          <a:solidFill>
                            <a:srgbClr val="404040"/>
                          </a:solidFill>
                          <a:latin typeface="+mn-ea"/>
                          <a:cs typeface="+mn-ea"/>
                          <a:sym typeface="+mn-ea"/>
                        </a:rPr>
                        <a:t>II</a:t>
                      </a:r>
                      <a:endParaRPr lang="en-US" altLang="zh-CN" sz="2000" b="1">
                        <a:solidFill>
                          <a:srgbClr val="404040"/>
                        </a:solidFill>
                        <a:latin typeface="+mn-ea"/>
                        <a:cs typeface="+mn-ea"/>
                        <a:sym typeface="+mn-ea"/>
                      </a:endParaRPr>
                    </a:p>
                  </a:txBody>
                  <a:tcPr>
                    <a:lnL w="3175">
                      <a:solidFill>
                        <a:srgbClr val="F96D88"/>
                      </a:solidFill>
                      <a:prstDash val="dot"/>
                    </a:lnL>
                    <a:lnR w="3175">
                      <a:solidFill>
                        <a:srgbClr val="F96D88"/>
                      </a:solidFill>
                      <a:prstDash val="dot"/>
                    </a:lnR>
                    <a:lnT w="3175">
                      <a:solidFill>
                        <a:srgbClr val="F96D88"/>
                      </a:solidFill>
                      <a:prstDash val="dot"/>
                    </a:lnT>
                    <a:lnB w="3175">
                      <a:solidFill>
                        <a:srgbClr val="F96D88"/>
                      </a:solidFill>
                      <a:prstDash val="dot"/>
                    </a:lnB>
                    <a:solidFill>
                      <a:srgbClr val="FFFFFF"/>
                    </a:solidFill>
                  </a:tcPr>
                </a:tc>
                <a:tc>
                  <a:txBody>
                    <a:bodyPr/>
                    <a:lstStyle/>
                    <a:p>
                      <a:pPr algn="ctr">
                        <a:buNone/>
                      </a:pPr>
                      <a:r>
                        <a:rPr lang="zh-CN" altLang="en-US" sz="2000" b="1">
                          <a:solidFill>
                            <a:srgbClr val="404040"/>
                          </a:solidFill>
                          <a:latin typeface="+mn-ea"/>
                        </a:rPr>
                        <a:t>告知信</a:t>
                      </a:r>
                      <a:endParaRPr lang="zh-CN" altLang="en-US" sz="2000" b="1">
                        <a:solidFill>
                          <a:srgbClr val="404040"/>
                        </a:solidFill>
                        <a:latin typeface="+mn-ea"/>
                      </a:endParaRPr>
                    </a:p>
                  </a:txBody>
                  <a:tcPr>
                    <a:lnL w="3175">
                      <a:solidFill>
                        <a:srgbClr val="F96D88"/>
                      </a:solidFill>
                      <a:prstDash val="dot"/>
                    </a:lnL>
                    <a:lnR w="3175">
                      <a:solidFill>
                        <a:srgbClr val="F96D88"/>
                      </a:solidFill>
                      <a:prstDash val="dot"/>
                    </a:lnR>
                    <a:lnT w="3175">
                      <a:solidFill>
                        <a:srgbClr val="F96D88"/>
                      </a:solidFill>
                      <a:prstDash val="dot"/>
                    </a:lnT>
                    <a:lnB w="3175">
                      <a:solidFill>
                        <a:srgbClr val="F96D88"/>
                      </a:solidFill>
                      <a:prstDash val="dot"/>
                    </a:lnB>
                    <a:solidFill>
                      <a:srgbClr val="FFFFFF"/>
                    </a:solidFill>
                  </a:tcPr>
                </a:tc>
                <a:tc>
                  <a:txBody>
                    <a:bodyPr/>
                    <a:lstStyle/>
                    <a:p>
                      <a:pPr algn="ctr">
                        <a:buNone/>
                      </a:pPr>
                      <a:r>
                        <a:rPr lang="zh-CN" altLang="en-US" sz="2000" b="1">
                          <a:solidFill>
                            <a:srgbClr val="404040"/>
                          </a:solidFill>
                          <a:latin typeface="+mn-ea"/>
                        </a:rPr>
                        <a:t>学校生活</a:t>
                      </a:r>
                      <a:endParaRPr lang="zh-CN" altLang="en-US" sz="2000" b="1">
                        <a:solidFill>
                          <a:srgbClr val="404040"/>
                        </a:solidFill>
                        <a:latin typeface="+mn-ea"/>
                      </a:endParaRPr>
                    </a:p>
                  </a:txBody>
                  <a:tcPr>
                    <a:lnL w="3175">
                      <a:solidFill>
                        <a:srgbClr val="F96D88"/>
                      </a:solidFill>
                      <a:prstDash val="dot"/>
                    </a:lnL>
                    <a:lnR w="3175">
                      <a:solidFill>
                        <a:srgbClr val="F96D88"/>
                      </a:solidFill>
                      <a:prstDash val="dot"/>
                    </a:lnR>
                    <a:lnT w="3175">
                      <a:solidFill>
                        <a:srgbClr val="F96D88"/>
                      </a:solidFill>
                      <a:prstDash val="dot"/>
                    </a:lnT>
                    <a:lnB w="3175">
                      <a:solidFill>
                        <a:srgbClr val="F96D88"/>
                      </a:solidFill>
                      <a:prstDash val="dot"/>
                    </a:lnB>
                    <a:solidFill>
                      <a:srgbClr val="FFFFFF"/>
                    </a:solidFill>
                  </a:tcPr>
                </a:tc>
                <a:tc>
                  <a:txBody>
                    <a:bodyPr/>
                    <a:lstStyle/>
                    <a:p>
                      <a:pPr algn="ctr">
                        <a:buNone/>
                      </a:pPr>
                      <a:r>
                        <a:rPr lang="zh-CN" altLang="en-US" sz="2000" b="1">
                          <a:solidFill>
                            <a:srgbClr val="404040"/>
                          </a:solidFill>
                          <a:latin typeface="+mn-ea"/>
                          <a:sym typeface="+mn-ea"/>
                        </a:rPr>
                        <a:t>告知队友</a:t>
                      </a:r>
                      <a:r>
                        <a:rPr lang="en-US" altLang="zh-CN" sz="2000" b="1">
                          <a:solidFill>
                            <a:srgbClr val="404040"/>
                          </a:solidFill>
                          <a:latin typeface="+mn-ea"/>
                          <a:sym typeface="+mn-ea"/>
                        </a:rPr>
                        <a:t>Chris</a:t>
                      </a:r>
                      <a:r>
                        <a:rPr lang="zh-CN" altLang="en-US" sz="2000" b="1">
                          <a:solidFill>
                            <a:srgbClr val="404040"/>
                          </a:solidFill>
                          <a:latin typeface="+mn-ea"/>
                          <a:sym typeface="+mn-ea"/>
                        </a:rPr>
                        <a:t>排球队近期比赛信息</a:t>
                      </a:r>
                      <a:endParaRPr lang="zh-CN" altLang="en-US" sz="2000" b="1">
                        <a:solidFill>
                          <a:srgbClr val="404040"/>
                        </a:solidFill>
                        <a:latin typeface="+mn-ea"/>
                        <a:sym typeface="+mn-ea"/>
                      </a:endParaRPr>
                    </a:p>
                  </a:txBody>
                  <a:tcPr>
                    <a:lnL w="3175">
                      <a:solidFill>
                        <a:srgbClr val="F96D88"/>
                      </a:solidFill>
                      <a:prstDash val="dot"/>
                    </a:lnL>
                    <a:lnR w="3175">
                      <a:solidFill>
                        <a:srgbClr val="F96D88"/>
                      </a:solidFill>
                      <a:prstDash val="dot"/>
                    </a:lnR>
                    <a:lnT w="3175">
                      <a:solidFill>
                        <a:srgbClr val="F96D88"/>
                      </a:solidFill>
                      <a:prstDash val="dot"/>
                    </a:lnT>
                    <a:lnB w="3175">
                      <a:solidFill>
                        <a:srgbClr val="F96D88"/>
                      </a:solidFill>
                      <a:prstDash val="dot"/>
                    </a:lnB>
                    <a:solidFill>
                      <a:srgbClr val="FFFFFF"/>
                    </a:solidFill>
                  </a:tcPr>
                </a:tc>
                <a:tc>
                  <a:txBody>
                    <a:bodyPr/>
                    <a:lstStyle/>
                    <a:p>
                      <a:pPr algn="ctr">
                        <a:buNone/>
                      </a:pPr>
                      <a:r>
                        <a:rPr lang="zh-CN" altLang="en-US" sz="2000" b="1">
                          <a:solidFill>
                            <a:srgbClr val="404040"/>
                          </a:solidFill>
                          <a:latin typeface="+mn-ea"/>
                          <a:sym typeface="+mn-ea"/>
                        </a:rPr>
                        <a:t>中文提纲</a:t>
                      </a:r>
                      <a:endParaRPr lang="zh-CN" altLang="en-US" sz="2000" b="1">
                        <a:solidFill>
                          <a:srgbClr val="404040"/>
                        </a:solidFill>
                        <a:latin typeface="+mn-ea"/>
                        <a:sym typeface="+mn-ea"/>
                      </a:endParaRPr>
                    </a:p>
                  </a:txBody>
                  <a:tcPr>
                    <a:lnL w="3175">
                      <a:solidFill>
                        <a:srgbClr val="F96D88"/>
                      </a:solidFill>
                      <a:prstDash val="dot"/>
                    </a:lnL>
                    <a:lnR w="19050" cap="rnd">
                      <a:solidFill>
                        <a:srgbClr val="F96D88"/>
                      </a:solidFill>
                      <a:prstDash val="solid"/>
                    </a:lnR>
                    <a:lnT w="3175">
                      <a:solidFill>
                        <a:srgbClr val="F96D88"/>
                      </a:solidFill>
                      <a:prstDash val="dot"/>
                    </a:lnT>
                    <a:lnB w="3175">
                      <a:solidFill>
                        <a:srgbClr val="F96D88"/>
                      </a:solidFill>
                      <a:prstDash val="dot"/>
                    </a:lnB>
                    <a:solidFill>
                      <a:srgbClr val="FFFFFF"/>
                    </a:solidFill>
                  </a:tcPr>
                </a:tc>
              </a:tr>
              <a:tr h="701040">
                <a:tc>
                  <a:txBody>
                    <a:bodyPr/>
                    <a:lstStyle/>
                    <a:p>
                      <a:pPr algn="ctr">
                        <a:buNone/>
                      </a:pPr>
                      <a:endParaRPr lang="zh-CN" altLang="en-US" sz="2000" b="1">
                        <a:solidFill>
                          <a:srgbClr val="404040"/>
                        </a:solidFill>
                        <a:latin typeface="+mn-ea"/>
                      </a:endParaRPr>
                    </a:p>
                  </a:txBody>
                  <a:tcPr>
                    <a:lnL w="19050" cap="rnd">
                      <a:solidFill>
                        <a:srgbClr val="F96D88"/>
                      </a:solidFill>
                      <a:prstDash val="solid"/>
                    </a:lnL>
                    <a:lnR w="3175">
                      <a:solidFill>
                        <a:srgbClr val="F96D88"/>
                      </a:solidFill>
                      <a:prstDash val="dot"/>
                    </a:lnR>
                    <a:lnT w="3175">
                      <a:solidFill>
                        <a:srgbClr val="F96D88"/>
                      </a:solidFill>
                      <a:prstDash val="dot"/>
                    </a:lnT>
                    <a:lnB w="3175">
                      <a:solidFill>
                        <a:srgbClr val="F96D88"/>
                      </a:solidFill>
                      <a:prstDash val="dot"/>
                    </a:lnB>
                    <a:solidFill>
                      <a:srgbClr val="F2F2F2"/>
                    </a:solidFill>
                  </a:tcPr>
                </a:tc>
                <a:tc>
                  <a:txBody>
                    <a:bodyPr/>
                    <a:lstStyle/>
                    <a:p>
                      <a:pPr algn="ctr">
                        <a:buNone/>
                      </a:pPr>
                      <a:r>
                        <a:rPr lang="zh-CN" altLang="en-US" sz="2000" b="1">
                          <a:solidFill>
                            <a:srgbClr val="404040"/>
                          </a:solidFill>
                          <a:latin typeface="+mn-ea"/>
                          <a:cs typeface="+mn-ea"/>
                          <a:sym typeface="+mn-ea"/>
                        </a:rPr>
                        <a:t>全国</a:t>
                      </a:r>
                      <a:r>
                        <a:rPr lang="en-US" altLang="zh-CN" sz="2000" b="1">
                          <a:solidFill>
                            <a:srgbClr val="404040"/>
                          </a:solidFill>
                          <a:latin typeface="+mn-ea"/>
                          <a:cs typeface="+mn-ea"/>
                          <a:sym typeface="+mn-ea"/>
                        </a:rPr>
                        <a:t>III</a:t>
                      </a:r>
                      <a:endParaRPr lang="en-US" altLang="zh-CN" sz="2000" b="1">
                        <a:solidFill>
                          <a:srgbClr val="404040"/>
                        </a:solidFill>
                        <a:latin typeface="+mn-ea"/>
                        <a:cs typeface="+mn-ea"/>
                        <a:sym typeface="+mn-ea"/>
                      </a:endParaRPr>
                    </a:p>
                  </a:txBody>
                  <a:tcPr>
                    <a:lnL w="3175">
                      <a:solidFill>
                        <a:srgbClr val="F96D88"/>
                      </a:solidFill>
                      <a:prstDash val="dot"/>
                    </a:lnL>
                    <a:lnR w="3175">
                      <a:solidFill>
                        <a:srgbClr val="F96D88"/>
                      </a:solidFill>
                      <a:prstDash val="dot"/>
                    </a:lnR>
                    <a:lnT w="3175">
                      <a:solidFill>
                        <a:srgbClr val="F96D88"/>
                      </a:solidFill>
                      <a:prstDash val="dot"/>
                    </a:lnT>
                    <a:lnB w="3175">
                      <a:solidFill>
                        <a:srgbClr val="F96D88"/>
                      </a:solidFill>
                      <a:prstDash val="dot"/>
                    </a:lnB>
                    <a:solidFill>
                      <a:srgbClr val="F2F2F2"/>
                    </a:solidFill>
                  </a:tcPr>
                </a:tc>
                <a:tc>
                  <a:txBody>
                    <a:bodyPr/>
                    <a:lstStyle/>
                    <a:p>
                      <a:pPr algn="ctr">
                        <a:buNone/>
                      </a:pPr>
                      <a:r>
                        <a:rPr lang="zh-CN" altLang="en-US" sz="2000" b="1">
                          <a:solidFill>
                            <a:srgbClr val="404040"/>
                          </a:solidFill>
                          <a:latin typeface="+mn-ea"/>
                        </a:rPr>
                        <a:t>邀请信</a:t>
                      </a:r>
                      <a:endParaRPr lang="zh-CN" altLang="en-US" sz="2000" b="1">
                        <a:solidFill>
                          <a:srgbClr val="404040"/>
                        </a:solidFill>
                        <a:latin typeface="+mn-ea"/>
                      </a:endParaRPr>
                    </a:p>
                  </a:txBody>
                  <a:tcPr>
                    <a:lnL w="3175">
                      <a:solidFill>
                        <a:srgbClr val="F96D88"/>
                      </a:solidFill>
                      <a:prstDash val="dot"/>
                    </a:lnL>
                    <a:lnR w="3175">
                      <a:solidFill>
                        <a:srgbClr val="F96D88"/>
                      </a:solidFill>
                      <a:prstDash val="dot"/>
                    </a:lnR>
                    <a:lnT w="3175">
                      <a:solidFill>
                        <a:srgbClr val="F96D88"/>
                      </a:solidFill>
                      <a:prstDash val="dot"/>
                    </a:lnT>
                    <a:lnB w="3175">
                      <a:solidFill>
                        <a:srgbClr val="F96D88"/>
                      </a:solidFill>
                      <a:prstDash val="dot"/>
                    </a:lnB>
                    <a:solidFill>
                      <a:srgbClr val="F2F2F2"/>
                    </a:solidFill>
                  </a:tcPr>
                </a:tc>
                <a:tc>
                  <a:txBody>
                    <a:bodyPr/>
                    <a:lstStyle/>
                    <a:p>
                      <a:pPr algn="ctr">
                        <a:buNone/>
                      </a:pPr>
                      <a:r>
                        <a:rPr lang="zh-CN" altLang="en-US" sz="2000" b="1">
                          <a:solidFill>
                            <a:srgbClr val="404040"/>
                          </a:solidFill>
                          <a:latin typeface="+mn-ea"/>
                        </a:rPr>
                        <a:t>日常生活</a:t>
                      </a:r>
                      <a:endParaRPr lang="zh-CN" altLang="en-US" sz="2000" b="1">
                        <a:solidFill>
                          <a:srgbClr val="404040"/>
                        </a:solidFill>
                        <a:latin typeface="+mn-ea"/>
                      </a:endParaRPr>
                    </a:p>
                  </a:txBody>
                  <a:tcPr>
                    <a:lnL w="3175">
                      <a:solidFill>
                        <a:srgbClr val="F96D88"/>
                      </a:solidFill>
                      <a:prstDash val="dot"/>
                    </a:lnL>
                    <a:lnR w="3175">
                      <a:solidFill>
                        <a:srgbClr val="F96D88"/>
                      </a:solidFill>
                      <a:prstDash val="dot"/>
                    </a:lnR>
                    <a:lnT w="3175">
                      <a:solidFill>
                        <a:srgbClr val="F96D88"/>
                      </a:solidFill>
                      <a:prstDash val="dot"/>
                    </a:lnT>
                    <a:lnB w="3175">
                      <a:solidFill>
                        <a:srgbClr val="F96D88"/>
                      </a:solidFill>
                      <a:prstDash val="dot"/>
                    </a:lnB>
                    <a:solidFill>
                      <a:srgbClr val="F2F2F2"/>
                    </a:solidFill>
                  </a:tcPr>
                </a:tc>
                <a:tc>
                  <a:txBody>
                    <a:bodyPr/>
                    <a:lstStyle/>
                    <a:p>
                      <a:pPr algn="ctr">
                        <a:buNone/>
                      </a:pPr>
                      <a:r>
                        <a:rPr lang="zh-CN" altLang="en-US" sz="2000" b="1">
                          <a:solidFill>
                            <a:srgbClr val="404040"/>
                          </a:solidFill>
                          <a:latin typeface="+mn-ea"/>
                        </a:rPr>
                        <a:t>邀请英国朋友</a:t>
                      </a:r>
                      <a:r>
                        <a:rPr lang="en-US" altLang="zh-CN" sz="2000" b="1">
                          <a:solidFill>
                            <a:srgbClr val="404040"/>
                          </a:solidFill>
                          <a:latin typeface="+mn-ea"/>
                        </a:rPr>
                        <a:t>Allen</a:t>
                      </a:r>
                      <a:r>
                        <a:rPr lang="zh-CN" altLang="en-US" sz="2000" b="1">
                          <a:solidFill>
                            <a:srgbClr val="404040"/>
                          </a:solidFill>
                          <a:latin typeface="+mn-ea"/>
                        </a:rPr>
                        <a:t>参加校音乐节</a:t>
                      </a:r>
                      <a:endParaRPr lang="zh-CN" altLang="en-US" sz="2000" b="1">
                        <a:solidFill>
                          <a:srgbClr val="404040"/>
                        </a:solidFill>
                        <a:latin typeface="+mn-ea"/>
                      </a:endParaRPr>
                    </a:p>
                  </a:txBody>
                  <a:tcPr>
                    <a:lnL w="3175">
                      <a:solidFill>
                        <a:srgbClr val="F96D88"/>
                      </a:solidFill>
                      <a:prstDash val="dot"/>
                    </a:lnL>
                    <a:lnR w="3175">
                      <a:solidFill>
                        <a:srgbClr val="F96D88"/>
                      </a:solidFill>
                      <a:prstDash val="dot"/>
                    </a:lnR>
                    <a:lnT w="3175">
                      <a:solidFill>
                        <a:srgbClr val="F96D88"/>
                      </a:solidFill>
                      <a:prstDash val="dot"/>
                    </a:lnT>
                    <a:lnB w="3175">
                      <a:solidFill>
                        <a:srgbClr val="F96D88"/>
                      </a:solidFill>
                      <a:prstDash val="dot"/>
                    </a:lnB>
                    <a:solidFill>
                      <a:srgbClr val="F2F2F2"/>
                    </a:solidFill>
                  </a:tcPr>
                </a:tc>
                <a:tc>
                  <a:txBody>
                    <a:bodyPr/>
                    <a:lstStyle/>
                    <a:p>
                      <a:pPr algn="ctr">
                        <a:buNone/>
                      </a:pPr>
                      <a:r>
                        <a:rPr lang="zh-CN" altLang="en-US" sz="2000" b="1">
                          <a:solidFill>
                            <a:srgbClr val="404040"/>
                          </a:solidFill>
                          <a:latin typeface="+mn-ea"/>
                          <a:sym typeface="+mn-ea"/>
                        </a:rPr>
                        <a:t>中文提纲</a:t>
                      </a:r>
                      <a:endParaRPr lang="zh-CN" altLang="en-US" sz="2000" b="1">
                        <a:solidFill>
                          <a:srgbClr val="404040"/>
                        </a:solidFill>
                        <a:latin typeface="+mn-ea"/>
                        <a:sym typeface="+mn-ea"/>
                      </a:endParaRPr>
                    </a:p>
                  </a:txBody>
                  <a:tcPr>
                    <a:lnL w="3175">
                      <a:solidFill>
                        <a:srgbClr val="F96D88"/>
                      </a:solidFill>
                      <a:prstDash val="dot"/>
                    </a:lnL>
                    <a:lnR w="19050" cap="rnd">
                      <a:solidFill>
                        <a:srgbClr val="F96D88"/>
                      </a:solidFill>
                      <a:prstDash val="solid"/>
                    </a:lnR>
                    <a:lnT w="3175">
                      <a:solidFill>
                        <a:srgbClr val="F96D88"/>
                      </a:solidFill>
                      <a:prstDash val="dot"/>
                    </a:lnT>
                    <a:lnB w="3175">
                      <a:solidFill>
                        <a:srgbClr val="F96D88"/>
                      </a:solidFill>
                      <a:prstDash val="dot"/>
                    </a:lnB>
                    <a:solidFill>
                      <a:srgbClr val="F2F2F2"/>
                    </a:solidFill>
                  </a:tcPr>
                </a:tc>
              </a:tr>
              <a:tr h="701040">
                <a:tc>
                  <a:txBody>
                    <a:bodyPr/>
                    <a:lstStyle/>
                    <a:p>
                      <a:pPr algn="ctr">
                        <a:buNone/>
                      </a:pPr>
                      <a:endParaRPr lang="zh-CN" altLang="en-US" sz="2000" b="1">
                        <a:solidFill>
                          <a:srgbClr val="404040"/>
                        </a:solidFill>
                        <a:latin typeface="+mn-ea"/>
                      </a:endParaRPr>
                    </a:p>
                  </a:txBody>
                  <a:tcPr>
                    <a:lnL w="19050" cap="rnd">
                      <a:solidFill>
                        <a:srgbClr val="F96D88"/>
                      </a:solidFill>
                      <a:prstDash val="solid"/>
                    </a:lnL>
                    <a:lnR w="3175">
                      <a:solidFill>
                        <a:srgbClr val="F96D88"/>
                      </a:solidFill>
                      <a:prstDash val="dot"/>
                    </a:lnR>
                    <a:lnT w="3175">
                      <a:solidFill>
                        <a:srgbClr val="F96D88"/>
                      </a:solidFill>
                      <a:prstDash val="dot"/>
                    </a:lnT>
                    <a:lnB w="3175">
                      <a:solidFill>
                        <a:srgbClr val="F96D88"/>
                      </a:solidFill>
                      <a:prstDash val="dot"/>
                    </a:lnB>
                    <a:solidFill>
                      <a:srgbClr val="FFFFFF"/>
                    </a:solidFill>
                  </a:tcPr>
                </a:tc>
                <a:tc>
                  <a:txBody>
                    <a:bodyPr/>
                    <a:lstStyle/>
                    <a:p>
                      <a:pPr algn="ctr">
                        <a:buNone/>
                      </a:pPr>
                      <a:r>
                        <a:rPr lang="zh-CN" altLang="en-US" sz="2000" b="1">
                          <a:solidFill>
                            <a:srgbClr val="404040"/>
                          </a:solidFill>
                          <a:latin typeface="+mn-ea"/>
                          <a:cs typeface="+mn-ea"/>
                          <a:sym typeface="+mn-ea"/>
                        </a:rPr>
                        <a:t>全国</a:t>
                      </a:r>
                      <a:r>
                        <a:rPr lang="en-US" altLang="zh-CN" sz="2000" b="1">
                          <a:solidFill>
                            <a:srgbClr val="404040"/>
                          </a:solidFill>
                          <a:latin typeface="+mn-ea"/>
                          <a:cs typeface="+mn-ea"/>
                          <a:sym typeface="+mn-ea"/>
                        </a:rPr>
                        <a:t>I</a:t>
                      </a:r>
                      <a:endParaRPr lang="en-US" altLang="zh-CN" sz="2000" b="1">
                        <a:solidFill>
                          <a:srgbClr val="404040"/>
                        </a:solidFill>
                        <a:latin typeface="+mn-ea"/>
                        <a:cs typeface="+mn-ea"/>
                        <a:sym typeface="+mn-ea"/>
                      </a:endParaRPr>
                    </a:p>
                  </a:txBody>
                  <a:tcPr>
                    <a:lnL w="3175">
                      <a:solidFill>
                        <a:srgbClr val="F96D88"/>
                      </a:solidFill>
                      <a:prstDash val="dot"/>
                    </a:lnL>
                    <a:lnR w="3175">
                      <a:solidFill>
                        <a:srgbClr val="F96D88"/>
                      </a:solidFill>
                      <a:prstDash val="dot"/>
                    </a:lnR>
                    <a:lnT w="3175">
                      <a:solidFill>
                        <a:srgbClr val="F96D88"/>
                      </a:solidFill>
                      <a:prstDash val="dot"/>
                    </a:lnT>
                    <a:lnB w="3175">
                      <a:solidFill>
                        <a:srgbClr val="F96D88"/>
                      </a:solidFill>
                      <a:prstDash val="dot"/>
                    </a:lnB>
                    <a:solidFill>
                      <a:srgbClr val="FFFFFF"/>
                    </a:solidFill>
                  </a:tcPr>
                </a:tc>
                <a:tc>
                  <a:txBody>
                    <a:bodyPr/>
                    <a:lstStyle/>
                    <a:p>
                      <a:pPr algn="ctr">
                        <a:buNone/>
                      </a:pPr>
                      <a:r>
                        <a:rPr lang="zh-CN" altLang="en-US" sz="2000" b="1">
                          <a:solidFill>
                            <a:srgbClr val="404040"/>
                          </a:solidFill>
                          <a:latin typeface="+mn-ea"/>
                        </a:rPr>
                        <a:t>告知信</a:t>
                      </a:r>
                      <a:endParaRPr lang="zh-CN" altLang="en-US" sz="2000" b="1">
                        <a:solidFill>
                          <a:srgbClr val="404040"/>
                        </a:solidFill>
                        <a:latin typeface="+mn-ea"/>
                      </a:endParaRPr>
                    </a:p>
                  </a:txBody>
                  <a:tcPr>
                    <a:lnL w="3175">
                      <a:solidFill>
                        <a:srgbClr val="F96D88"/>
                      </a:solidFill>
                      <a:prstDash val="dot"/>
                    </a:lnL>
                    <a:lnR w="3175">
                      <a:solidFill>
                        <a:srgbClr val="F96D88"/>
                      </a:solidFill>
                      <a:prstDash val="dot"/>
                    </a:lnR>
                    <a:lnT w="3175">
                      <a:solidFill>
                        <a:srgbClr val="F96D88"/>
                      </a:solidFill>
                      <a:prstDash val="dot"/>
                    </a:lnT>
                    <a:lnB w="3175">
                      <a:solidFill>
                        <a:srgbClr val="F96D88"/>
                      </a:solidFill>
                      <a:prstDash val="dot"/>
                    </a:lnB>
                    <a:solidFill>
                      <a:srgbClr val="FFFFFF"/>
                    </a:solidFill>
                  </a:tcPr>
                </a:tc>
                <a:tc>
                  <a:txBody>
                    <a:bodyPr/>
                    <a:lstStyle/>
                    <a:p>
                      <a:pPr algn="ctr">
                        <a:buNone/>
                      </a:pPr>
                      <a:r>
                        <a:rPr lang="zh-CN" altLang="en-US" sz="2000" b="1">
                          <a:solidFill>
                            <a:srgbClr val="404040"/>
                          </a:solidFill>
                          <a:latin typeface="+mn-ea"/>
                        </a:rPr>
                        <a:t>社会与文化</a:t>
                      </a:r>
                      <a:endParaRPr lang="zh-CN" altLang="en-US" sz="2000" b="1">
                        <a:solidFill>
                          <a:srgbClr val="404040"/>
                        </a:solidFill>
                        <a:latin typeface="+mn-ea"/>
                      </a:endParaRPr>
                    </a:p>
                  </a:txBody>
                  <a:tcPr>
                    <a:lnL w="3175">
                      <a:solidFill>
                        <a:srgbClr val="F96D88"/>
                      </a:solidFill>
                      <a:prstDash val="dot"/>
                    </a:lnL>
                    <a:lnR w="3175">
                      <a:solidFill>
                        <a:srgbClr val="F96D88"/>
                      </a:solidFill>
                      <a:prstDash val="dot"/>
                    </a:lnR>
                    <a:lnT w="3175">
                      <a:solidFill>
                        <a:srgbClr val="F96D88"/>
                      </a:solidFill>
                      <a:prstDash val="dot"/>
                    </a:lnT>
                    <a:lnB w="3175">
                      <a:solidFill>
                        <a:srgbClr val="F96D88"/>
                      </a:solidFill>
                      <a:prstDash val="dot"/>
                    </a:lnB>
                    <a:solidFill>
                      <a:srgbClr val="FFFFFF"/>
                    </a:solidFill>
                  </a:tcPr>
                </a:tc>
                <a:tc>
                  <a:txBody>
                    <a:bodyPr/>
                    <a:lstStyle/>
                    <a:p>
                      <a:pPr algn="ctr">
                        <a:buNone/>
                      </a:pPr>
                      <a:r>
                        <a:rPr lang="zh-CN" altLang="en-US" sz="2000" b="1">
                          <a:solidFill>
                            <a:srgbClr val="404040"/>
                          </a:solidFill>
                          <a:latin typeface="+mn-ea"/>
                        </a:rPr>
                        <a:t>告知新西兰朋友</a:t>
                      </a:r>
                      <a:r>
                        <a:rPr lang="en-US" altLang="zh-CN" sz="2000" b="1">
                          <a:solidFill>
                            <a:srgbClr val="404040"/>
                          </a:solidFill>
                          <a:latin typeface="+mn-ea"/>
                        </a:rPr>
                        <a:t>Terry</a:t>
                      </a:r>
                      <a:r>
                        <a:rPr lang="zh-CN" altLang="en-US" sz="2000" b="1">
                          <a:solidFill>
                            <a:srgbClr val="404040"/>
                          </a:solidFill>
                          <a:latin typeface="+mn-ea"/>
                        </a:rPr>
                        <a:t>在中国家庭做客的基本习俗</a:t>
                      </a:r>
                      <a:endParaRPr lang="zh-CN" altLang="en-US" sz="2000" b="1">
                        <a:solidFill>
                          <a:srgbClr val="404040"/>
                        </a:solidFill>
                        <a:latin typeface="+mn-ea"/>
                      </a:endParaRPr>
                    </a:p>
                  </a:txBody>
                  <a:tcPr>
                    <a:lnL w="3175">
                      <a:solidFill>
                        <a:srgbClr val="F96D88"/>
                      </a:solidFill>
                      <a:prstDash val="dot"/>
                    </a:lnL>
                    <a:lnR w="3175">
                      <a:solidFill>
                        <a:srgbClr val="F96D88"/>
                      </a:solidFill>
                      <a:prstDash val="dot"/>
                    </a:lnR>
                    <a:lnT w="3175">
                      <a:solidFill>
                        <a:srgbClr val="F96D88"/>
                      </a:solidFill>
                      <a:prstDash val="dot"/>
                    </a:lnT>
                    <a:lnB w="3175">
                      <a:solidFill>
                        <a:srgbClr val="F96D88"/>
                      </a:solidFill>
                      <a:prstDash val="dot"/>
                    </a:lnB>
                    <a:solidFill>
                      <a:srgbClr val="FFFFFF"/>
                    </a:solidFill>
                  </a:tcPr>
                </a:tc>
                <a:tc>
                  <a:txBody>
                    <a:bodyPr/>
                    <a:lstStyle/>
                    <a:p>
                      <a:pPr algn="ctr">
                        <a:buNone/>
                      </a:pPr>
                      <a:r>
                        <a:rPr lang="zh-CN" altLang="en-US" sz="2000" b="1">
                          <a:solidFill>
                            <a:srgbClr val="404040"/>
                          </a:solidFill>
                          <a:latin typeface="+mn-ea"/>
                        </a:rPr>
                        <a:t>中文提纲</a:t>
                      </a:r>
                      <a:endParaRPr lang="zh-CN" altLang="en-US" sz="2000" b="1">
                        <a:solidFill>
                          <a:srgbClr val="404040"/>
                        </a:solidFill>
                        <a:latin typeface="+mn-ea"/>
                      </a:endParaRPr>
                    </a:p>
                  </a:txBody>
                  <a:tcPr>
                    <a:lnL w="3175">
                      <a:solidFill>
                        <a:srgbClr val="F96D88"/>
                      </a:solidFill>
                      <a:prstDash val="dot"/>
                    </a:lnL>
                    <a:lnR w="19050" cap="rnd">
                      <a:solidFill>
                        <a:srgbClr val="F96D88"/>
                      </a:solidFill>
                      <a:prstDash val="solid"/>
                    </a:lnR>
                    <a:lnT w="3175">
                      <a:solidFill>
                        <a:srgbClr val="F96D88"/>
                      </a:solidFill>
                      <a:prstDash val="dot"/>
                    </a:lnT>
                    <a:lnB w="3175">
                      <a:solidFill>
                        <a:srgbClr val="F96D88"/>
                      </a:solidFill>
                      <a:prstDash val="dot"/>
                    </a:lnB>
                    <a:solidFill>
                      <a:srgbClr val="FFFFFF"/>
                    </a:solidFill>
                  </a:tcPr>
                </a:tc>
              </a:tr>
              <a:tr h="701040">
                <a:tc>
                  <a:txBody>
                    <a:bodyPr/>
                    <a:lstStyle/>
                    <a:p>
                      <a:pPr algn="ctr">
                        <a:buNone/>
                      </a:pPr>
                      <a:r>
                        <a:rPr lang="en-US" altLang="zh-CN" sz="2000" b="1">
                          <a:solidFill>
                            <a:srgbClr val="404040"/>
                          </a:solidFill>
                          <a:latin typeface="+mn-ea"/>
                        </a:rPr>
                        <a:t>2018</a:t>
                      </a:r>
                      <a:endParaRPr lang="en-US" altLang="zh-CN" sz="2000" b="1">
                        <a:solidFill>
                          <a:srgbClr val="404040"/>
                        </a:solidFill>
                        <a:latin typeface="+mn-ea"/>
                      </a:endParaRPr>
                    </a:p>
                  </a:txBody>
                  <a:tcPr>
                    <a:lnL w="19050" cap="rnd">
                      <a:solidFill>
                        <a:srgbClr val="F96D88"/>
                      </a:solidFill>
                      <a:prstDash val="solid"/>
                    </a:lnL>
                    <a:lnR w="3175">
                      <a:solidFill>
                        <a:srgbClr val="F96D88"/>
                      </a:solidFill>
                      <a:prstDash val="dot"/>
                    </a:lnR>
                    <a:lnT w="3175">
                      <a:solidFill>
                        <a:srgbClr val="F96D88"/>
                      </a:solidFill>
                      <a:prstDash val="dot"/>
                    </a:lnT>
                    <a:lnB w="3175">
                      <a:solidFill>
                        <a:srgbClr val="F96D88"/>
                      </a:solidFill>
                      <a:prstDash val="dot"/>
                    </a:lnB>
                    <a:solidFill>
                      <a:srgbClr val="F2F2F2"/>
                    </a:solidFill>
                  </a:tcPr>
                </a:tc>
                <a:tc>
                  <a:txBody>
                    <a:bodyPr/>
                    <a:lstStyle/>
                    <a:p>
                      <a:pPr algn="ctr">
                        <a:buNone/>
                      </a:pPr>
                      <a:r>
                        <a:rPr lang="zh-CN" altLang="en-US" sz="2000" b="1">
                          <a:solidFill>
                            <a:srgbClr val="404040"/>
                          </a:solidFill>
                          <a:latin typeface="+mn-ea"/>
                          <a:cs typeface="+mn-ea"/>
                          <a:sym typeface="+mn-ea"/>
                        </a:rPr>
                        <a:t>全国</a:t>
                      </a:r>
                      <a:r>
                        <a:rPr lang="en-US" altLang="zh-CN" sz="2000" b="1">
                          <a:solidFill>
                            <a:srgbClr val="404040"/>
                          </a:solidFill>
                          <a:latin typeface="+mn-ea"/>
                          <a:cs typeface="+mn-ea"/>
                          <a:sym typeface="+mn-ea"/>
                        </a:rPr>
                        <a:t>II</a:t>
                      </a:r>
                      <a:endParaRPr lang="en-US" altLang="zh-CN" sz="2000" b="1">
                        <a:solidFill>
                          <a:srgbClr val="404040"/>
                        </a:solidFill>
                        <a:latin typeface="+mn-ea"/>
                        <a:cs typeface="+mn-ea"/>
                        <a:sym typeface="+mn-ea"/>
                      </a:endParaRPr>
                    </a:p>
                  </a:txBody>
                  <a:tcPr>
                    <a:lnL w="3175">
                      <a:solidFill>
                        <a:srgbClr val="F96D88"/>
                      </a:solidFill>
                      <a:prstDash val="dot"/>
                    </a:lnL>
                    <a:lnR w="3175">
                      <a:solidFill>
                        <a:srgbClr val="F96D88"/>
                      </a:solidFill>
                      <a:prstDash val="dot"/>
                    </a:lnR>
                    <a:lnT w="3175">
                      <a:solidFill>
                        <a:srgbClr val="F96D88"/>
                      </a:solidFill>
                      <a:prstDash val="dot"/>
                    </a:lnT>
                    <a:lnB w="3175">
                      <a:solidFill>
                        <a:srgbClr val="F96D88"/>
                      </a:solidFill>
                      <a:prstDash val="dot"/>
                    </a:lnB>
                    <a:solidFill>
                      <a:srgbClr val="F2F2F2"/>
                    </a:solidFill>
                  </a:tcPr>
                </a:tc>
                <a:tc>
                  <a:txBody>
                    <a:bodyPr/>
                    <a:lstStyle/>
                    <a:p>
                      <a:pPr algn="ctr">
                        <a:buNone/>
                      </a:pPr>
                      <a:r>
                        <a:rPr lang="zh-CN" altLang="en-US" sz="2000" b="1">
                          <a:solidFill>
                            <a:srgbClr val="FF0000"/>
                          </a:solidFill>
                          <a:latin typeface="+mn-ea"/>
                        </a:rPr>
                        <a:t>书面通知</a:t>
                      </a:r>
                      <a:endParaRPr lang="zh-CN" altLang="en-US" sz="2000" b="1">
                        <a:solidFill>
                          <a:srgbClr val="FF0000"/>
                        </a:solidFill>
                        <a:latin typeface="+mn-ea"/>
                      </a:endParaRPr>
                    </a:p>
                  </a:txBody>
                  <a:tcPr>
                    <a:lnL w="3175">
                      <a:solidFill>
                        <a:srgbClr val="F96D88"/>
                      </a:solidFill>
                      <a:prstDash val="dot"/>
                    </a:lnL>
                    <a:lnR w="3175">
                      <a:solidFill>
                        <a:srgbClr val="F96D88"/>
                      </a:solidFill>
                      <a:prstDash val="dot"/>
                    </a:lnR>
                    <a:lnT w="3175">
                      <a:solidFill>
                        <a:srgbClr val="F96D88"/>
                      </a:solidFill>
                      <a:prstDash val="dot"/>
                    </a:lnT>
                    <a:lnB w="3175">
                      <a:solidFill>
                        <a:srgbClr val="F96D88"/>
                      </a:solidFill>
                      <a:prstDash val="dot"/>
                    </a:lnB>
                    <a:solidFill>
                      <a:srgbClr val="F2F2F2"/>
                    </a:solidFill>
                  </a:tcPr>
                </a:tc>
                <a:tc>
                  <a:txBody>
                    <a:bodyPr/>
                    <a:lstStyle/>
                    <a:p>
                      <a:pPr algn="ctr">
                        <a:buNone/>
                      </a:pPr>
                      <a:r>
                        <a:rPr lang="zh-CN" altLang="en-US" sz="2000" b="1">
                          <a:solidFill>
                            <a:srgbClr val="404040"/>
                          </a:solidFill>
                          <a:latin typeface="+mn-ea"/>
                        </a:rPr>
                        <a:t>学校生活</a:t>
                      </a:r>
                      <a:endParaRPr lang="zh-CN" altLang="en-US" sz="2000" b="1">
                        <a:solidFill>
                          <a:srgbClr val="404040"/>
                        </a:solidFill>
                        <a:latin typeface="+mn-ea"/>
                      </a:endParaRPr>
                    </a:p>
                  </a:txBody>
                  <a:tcPr>
                    <a:lnL w="3175">
                      <a:solidFill>
                        <a:srgbClr val="F96D88"/>
                      </a:solidFill>
                      <a:prstDash val="dot"/>
                    </a:lnL>
                    <a:lnR w="3175">
                      <a:solidFill>
                        <a:srgbClr val="F96D88"/>
                      </a:solidFill>
                      <a:prstDash val="dot"/>
                    </a:lnR>
                    <a:lnT w="3175">
                      <a:solidFill>
                        <a:srgbClr val="F96D88"/>
                      </a:solidFill>
                      <a:prstDash val="dot"/>
                    </a:lnT>
                    <a:lnB w="3175">
                      <a:solidFill>
                        <a:srgbClr val="F96D88"/>
                      </a:solidFill>
                      <a:prstDash val="dot"/>
                    </a:lnB>
                    <a:solidFill>
                      <a:srgbClr val="F2F2F2"/>
                    </a:solidFill>
                  </a:tcPr>
                </a:tc>
                <a:tc>
                  <a:txBody>
                    <a:bodyPr/>
                    <a:lstStyle/>
                    <a:p>
                      <a:pPr algn="ctr">
                        <a:buNone/>
                      </a:pPr>
                      <a:r>
                        <a:rPr lang="zh-CN" altLang="en-US" sz="2000" b="1">
                          <a:solidFill>
                            <a:srgbClr val="404040"/>
                          </a:solidFill>
                          <a:latin typeface="+mn-ea"/>
                        </a:rPr>
                        <a:t>为校宣传栏写通知，观看</a:t>
                      </a:r>
                      <a:r>
                        <a:rPr lang="en-US" altLang="zh-CN" sz="2000" b="1">
                          <a:solidFill>
                            <a:srgbClr val="404040"/>
                          </a:solidFill>
                          <a:latin typeface="+mn-ea"/>
                        </a:rPr>
                        <a:t>Growing Together</a:t>
                      </a:r>
                      <a:r>
                        <a:rPr lang="zh-CN" altLang="en-US" sz="2000" b="1">
                          <a:solidFill>
                            <a:srgbClr val="404040"/>
                          </a:solidFill>
                          <a:latin typeface="+mn-ea"/>
                        </a:rPr>
                        <a:t>英文短片</a:t>
                      </a:r>
                      <a:endParaRPr lang="zh-CN" altLang="en-US" sz="2000" b="1">
                        <a:solidFill>
                          <a:srgbClr val="404040"/>
                        </a:solidFill>
                        <a:latin typeface="+mn-ea"/>
                      </a:endParaRPr>
                    </a:p>
                  </a:txBody>
                  <a:tcPr>
                    <a:lnL w="3175">
                      <a:solidFill>
                        <a:srgbClr val="F96D88"/>
                      </a:solidFill>
                      <a:prstDash val="dot"/>
                    </a:lnL>
                    <a:lnR w="3175">
                      <a:solidFill>
                        <a:srgbClr val="F96D88"/>
                      </a:solidFill>
                      <a:prstDash val="dot"/>
                    </a:lnR>
                    <a:lnT w="3175">
                      <a:solidFill>
                        <a:srgbClr val="F96D88"/>
                      </a:solidFill>
                      <a:prstDash val="dot"/>
                    </a:lnT>
                    <a:lnB w="3175">
                      <a:solidFill>
                        <a:srgbClr val="F96D88"/>
                      </a:solidFill>
                      <a:prstDash val="dot"/>
                    </a:lnB>
                    <a:solidFill>
                      <a:srgbClr val="F2F2F2"/>
                    </a:solidFill>
                  </a:tcPr>
                </a:tc>
                <a:tc>
                  <a:txBody>
                    <a:bodyPr/>
                    <a:lstStyle/>
                    <a:p>
                      <a:pPr algn="ctr">
                        <a:buNone/>
                      </a:pPr>
                      <a:r>
                        <a:rPr lang="zh-CN" altLang="en-US" sz="2000" b="1">
                          <a:solidFill>
                            <a:srgbClr val="404040"/>
                          </a:solidFill>
                          <a:latin typeface="+mn-ea"/>
                          <a:sym typeface="+mn-ea"/>
                        </a:rPr>
                        <a:t>中文提纲</a:t>
                      </a:r>
                      <a:endParaRPr lang="zh-CN" altLang="en-US" sz="2000" b="1">
                        <a:solidFill>
                          <a:srgbClr val="404040"/>
                        </a:solidFill>
                        <a:latin typeface="+mn-ea"/>
                        <a:sym typeface="+mn-ea"/>
                      </a:endParaRPr>
                    </a:p>
                  </a:txBody>
                  <a:tcPr>
                    <a:lnL w="3175">
                      <a:solidFill>
                        <a:srgbClr val="F96D88"/>
                      </a:solidFill>
                      <a:prstDash val="dot"/>
                    </a:lnL>
                    <a:lnR w="19050" cap="rnd">
                      <a:solidFill>
                        <a:srgbClr val="F96D88"/>
                      </a:solidFill>
                      <a:prstDash val="solid"/>
                    </a:lnR>
                    <a:lnT w="3175">
                      <a:solidFill>
                        <a:srgbClr val="F96D88"/>
                      </a:solidFill>
                      <a:prstDash val="dot"/>
                    </a:lnT>
                    <a:lnB w="3175">
                      <a:solidFill>
                        <a:srgbClr val="F96D88"/>
                      </a:solidFill>
                      <a:prstDash val="dot"/>
                    </a:lnB>
                    <a:solidFill>
                      <a:srgbClr val="F2F2F2"/>
                    </a:solidFill>
                  </a:tcPr>
                </a:tc>
              </a:tr>
              <a:tr h="701040">
                <a:tc>
                  <a:txBody>
                    <a:bodyPr/>
                    <a:lstStyle/>
                    <a:p>
                      <a:pPr algn="ctr">
                        <a:buNone/>
                      </a:pPr>
                      <a:endParaRPr lang="zh-CN" altLang="en-US" sz="2000" b="1">
                        <a:solidFill>
                          <a:srgbClr val="404040"/>
                        </a:solidFill>
                        <a:latin typeface="+mn-ea"/>
                      </a:endParaRPr>
                    </a:p>
                  </a:txBody>
                  <a:tcPr>
                    <a:lnL w="19050" cap="rnd">
                      <a:solidFill>
                        <a:srgbClr val="F96D88"/>
                      </a:solidFill>
                      <a:prstDash val="solid"/>
                    </a:lnL>
                    <a:lnR w="3175">
                      <a:solidFill>
                        <a:srgbClr val="F96D88"/>
                      </a:solidFill>
                      <a:prstDash val="dot"/>
                    </a:lnR>
                    <a:lnT w="3175">
                      <a:solidFill>
                        <a:srgbClr val="F96D88"/>
                      </a:solidFill>
                      <a:prstDash val="dot"/>
                    </a:lnT>
                    <a:lnB w="3175">
                      <a:solidFill>
                        <a:srgbClr val="F96D88"/>
                      </a:solidFill>
                      <a:prstDash val="dot"/>
                    </a:lnB>
                    <a:solidFill>
                      <a:srgbClr val="FFFFFF"/>
                    </a:solidFill>
                  </a:tcPr>
                </a:tc>
                <a:tc>
                  <a:txBody>
                    <a:bodyPr/>
                    <a:lstStyle/>
                    <a:p>
                      <a:pPr algn="ctr">
                        <a:buNone/>
                      </a:pPr>
                      <a:r>
                        <a:rPr lang="zh-CN" altLang="en-US" sz="2000" b="1">
                          <a:solidFill>
                            <a:srgbClr val="404040"/>
                          </a:solidFill>
                          <a:latin typeface="+mn-ea"/>
                          <a:cs typeface="+mn-ea"/>
                          <a:sym typeface="+mn-ea"/>
                        </a:rPr>
                        <a:t>全国</a:t>
                      </a:r>
                      <a:r>
                        <a:rPr lang="en-US" altLang="zh-CN" sz="2000" b="1">
                          <a:solidFill>
                            <a:srgbClr val="404040"/>
                          </a:solidFill>
                          <a:latin typeface="+mn-ea"/>
                          <a:cs typeface="+mn-ea"/>
                          <a:sym typeface="+mn-ea"/>
                        </a:rPr>
                        <a:t>III</a:t>
                      </a:r>
                      <a:endParaRPr lang="en-US" altLang="zh-CN" sz="2000" b="1">
                        <a:solidFill>
                          <a:srgbClr val="404040"/>
                        </a:solidFill>
                        <a:latin typeface="+mn-ea"/>
                        <a:cs typeface="+mn-ea"/>
                        <a:sym typeface="+mn-ea"/>
                      </a:endParaRPr>
                    </a:p>
                  </a:txBody>
                  <a:tcPr>
                    <a:lnL w="3175">
                      <a:solidFill>
                        <a:srgbClr val="F96D88"/>
                      </a:solidFill>
                      <a:prstDash val="dot"/>
                    </a:lnL>
                    <a:lnR w="3175">
                      <a:solidFill>
                        <a:srgbClr val="F96D88"/>
                      </a:solidFill>
                      <a:prstDash val="dot"/>
                    </a:lnR>
                    <a:lnT w="3175">
                      <a:solidFill>
                        <a:srgbClr val="F96D88"/>
                      </a:solidFill>
                      <a:prstDash val="dot"/>
                    </a:lnT>
                    <a:lnB w="3175">
                      <a:solidFill>
                        <a:srgbClr val="F96D88"/>
                      </a:solidFill>
                      <a:prstDash val="dot"/>
                    </a:lnB>
                    <a:solidFill>
                      <a:srgbClr val="FFFFFF"/>
                    </a:solidFill>
                  </a:tcPr>
                </a:tc>
                <a:tc>
                  <a:txBody>
                    <a:bodyPr/>
                    <a:lstStyle/>
                    <a:p>
                      <a:pPr algn="ctr">
                        <a:buNone/>
                      </a:pPr>
                      <a:r>
                        <a:rPr lang="zh-CN" altLang="en-US" sz="2000" b="1">
                          <a:solidFill>
                            <a:srgbClr val="404040"/>
                          </a:solidFill>
                          <a:latin typeface="+mn-ea"/>
                        </a:rPr>
                        <a:t>告知信</a:t>
                      </a:r>
                      <a:endParaRPr lang="zh-CN" altLang="en-US" sz="2000" b="1">
                        <a:solidFill>
                          <a:srgbClr val="404040"/>
                        </a:solidFill>
                        <a:latin typeface="+mn-ea"/>
                      </a:endParaRPr>
                    </a:p>
                  </a:txBody>
                  <a:tcPr>
                    <a:lnL w="3175">
                      <a:solidFill>
                        <a:srgbClr val="F96D88"/>
                      </a:solidFill>
                      <a:prstDash val="dot"/>
                    </a:lnL>
                    <a:lnR w="3175">
                      <a:solidFill>
                        <a:srgbClr val="F96D88"/>
                      </a:solidFill>
                      <a:prstDash val="dot"/>
                    </a:lnR>
                    <a:lnT w="3175">
                      <a:solidFill>
                        <a:srgbClr val="F96D88"/>
                      </a:solidFill>
                      <a:prstDash val="dot"/>
                    </a:lnT>
                    <a:lnB w="3175">
                      <a:solidFill>
                        <a:srgbClr val="F96D88"/>
                      </a:solidFill>
                      <a:prstDash val="dot"/>
                    </a:lnB>
                    <a:solidFill>
                      <a:srgbClr val="FFFFFF"/>
                    </a:solidFill>
                  </a:tcPr>
                </a:tc>
                <a:tc>
                  <a:txBody>
                    <a:bodyPr/>
                    <a:lstStyle/>
                    <a:p>
                      <a:pPr algn="ctr">
                        <a:buNone/>
                      </a:pPr>
                      <a:r>
                        <a:rPr lang="zh-CN" altLang="en-US" sz="2000" b="1">
                          <a:solidFill>
                            <a:srgbClr val="404040"/>
                          </a:solidFill>
                          <a:latin typeface="+mn-ea"/>
                          <a:sym typeface="+mn-ea"/>
                        </a:rPr>
                        <a:t>学校生活</a:t>
                      </a:r>
                      <a:endParaRPr lang="zh-CN" altLang="en-US" sz="2000" b="1">
                        <a:solidFill>
                          <a:srgbClr val="404040"/>
                        </a:solidFill>
                        <a:latin typeface="+mn-ea"/>
                        <a:sym typeface="+mn-ea"/>
                      </a:endParaRPr>
                    </a:p>
                  </a:txBody>
                  <a:tcPr>
                    <a:lnL w="3175">
                      <a:solidFill>
                        <a:srgbClr val="F96D88"/>
                      </a:solidFill>
                      <a:prstDash val="dot"/>
                    </a:lnL>
                    <a:lnR w="3175">
                      <a:solidFill>
                        <a:srgbClr val="F96D88"/>
                      </a:solidFill>
                      <a:prstDash val="dot"/>
                    </a:lnR>
                    <a:lnT w="3175">
                      <a:solidFill>
                        <a:srgbClr val="F96D88"/>
                      </a:solidFill>
                      <a:prstDash val="dot"/>
                    </a:lnT>
                    <a:lnB w="3175">
                      <a:solidFill>
                        <a:srgbClr val="F96D88"/>
                      </a:solidFill>
                      <a:prstDash val="dot"/>
                    </a:lnB>
                    <a:solidFill>
                      <a:srgbClr val="FFFFFF"/>
                    </a:solidFill>
                  </a:tcPr>
                </a:tc>
                <a:tc>
                  <a:txBody>
                    <a:bodyPr/>
                    <a:lstStyle/>
                    <a:p>
                      <a:pPr algn="ctr">
                        <a:buNone/>
                      </a:pPr>
                      <a:r>
                        <a:rPr lang="zh-CN" altLang="en-US" sz="2000" b="1">
                          <a:solidFill>
                            <a:srgbClr val="404040"/>
                          </a:solidFill>
                          <a:latin typeface="+mn-ea"/>
                        </a:rPr>
                        <a:t>回信告知英国朋友</a:t>
                      </a:r>
                      <a:r>
                        <a:rPr lang="en-US" altLang="zh-CN" sz="2000" b="1">
                          <a:solidFill>
                            <a:srgbClr val="404040"/>
                          </a:solidFill>
                          <a:latin typeface="+mn-ea"/>
                        </a:rPr>
                        <a:t>Peter</a:t>
                      </a:r>
                      <a:r>
                        <a:rPr lang="zh-CN" altLang="en-US" sz="2000" b="1">
                          <a:solidFill>
                            <a:srgbClr val="404040"/>
                          </a:solidFill>
                          <a:latin typeface="+mn-ea"/>
                        </a:rPr>
                        <a:t>你校学生体育运动的情况</a:t>
                      </a:r>
                      <a:endParaRPr lang="zh-CN" altLang="en-US" sz="2000" b="1">
                        <a:solidFill>
                          <a:srgbClr val="404040"/>
                        </a:solidFill>
                        <a:latin typeface="+mn-ea"/>
                      </a:endParaRPr>
                    </a:p>
                  </a:txBody>
                  <a:tcPr>
                    <a:lnL w="3175">
                      <a:solidFill>
                        <a:srgbClr val="F96D88"/>
                      </a:solidFill>
                      <a:prstDash val="dot"/>
                    </a:lnL>
                    <a:lnR w="3175">
                      <a:solidFill>
                        <a:srgbClr val="F96D88"/>
                      </a:solidFill>
                      <a:prstDash val="dot"/>
                    </a:lnR>
                    <a:lnT w="3175">
                      <a:solidFill>
                        <a:srgbClr val="F96D88"/>
                      </a:solidFill>
                      <a:prstDash val="dot"/>
                    </a:lnT>
                    <a:lnB w="3175">
                      <a:solidFill>
                        <a:srgbClr val="F96D88"/>
                      </a:solidFill>
                      <a:prstDash val="dot"/>
                    </a:lnB>
                    <a:solidFill>
                      <a:srgbClr val="FFFFFF"/>
                    </a:solidFill>
                  </a:tcPr>
                </a:tc>
                <a:tc>
                  <a:txBody>
                    <a:bodyPr/>
                    <a:lstStyle/>
                    <a:p>
                      <a:pPr algn="ctr">
                        <a:buNone/>
                      </a:pPr>
                      <a:r>
                        <a:rPr lang="zh-CN" altLang="en-US" sz="2000" b="1">
                          <a:solidFill>
                            <a:srgbClr val="404040"/>
                          </a:solidFill>
                          <a:latin typeface="+mn-ea"/>
                          <a:sym typeface="+mn-ea"/>
                        </a:rPr>
                        <a:t>中文提纲</a:t>
                      </a:r>
                      <a:endParaRPr lang="zh-CN" altLang="en-US" sz="2000" b="1">
                        <a:solidFill>
                          <a:srgbClr val="404040"/>
                        </a:solidFill>
                        <a:latin typeface="+mn-ea"/>
                        <a:sym typeface="+mn-ea"/>
                      </a:endParaRPr>
                    </a:p>
                  </a:txBody>
                  <a:tcPr>
                    <a:lnL w="3175">
                      <a:solidFill>
                        <a:srgbClr val="F96D88"/>
                      </a:solidFill>
                      <a:prstDash val="dot"/>
                    </a:lnL>
                    <a:lnR w="19050" cap="rnd">
                      <a:solidFill>
                        <a:srgbClr val="F96D88"/>
                      </a:solidFill>
                      <a:prstDash val="solid"/>
                    </a:lnR>
                    <a:lnT w="3175">
                      <a:solidFill>
                        <a:srgbClr val="F96D88"/>
                      </a:solidFill>
                      <a:prstDash val="dot"/>
                    </a:lnT>
                    <a:lnB w="3175">
                      <a:solidFill>
                        <a:srgbClr val="F96D88"/>
                      </a:solidFill>
                      <a:prstDash val="dot"/>
                    </a:lnB>
                    <a:solidFill>
                      <a:srgbClr val="FFFFFF"/>
                    </a:solidFill>
                  </a:tcPr>
                </a:tc>
              </a:tr>
              <a:tr h="701040">
                <a:tc>
                  <a:txBody>
                    <a:bodyPr/>
                    <a:lstStyle/>
                    <a:p>
                      <a:pPr algn="ctr">
                        <a:buNone/>
                      </a:pPr>
                      <a:endParaRPr lang="zh-CN" altLang="en-US" sz="2000" b="1">
                        <a:solidFill>
                          <a:srgbClr val="404040"/>
                        </a:solidFill>
                        <a:latin typeface="+mn-ea"/>
                      </a:endParaRPr>
                    </a:p>
                  </a:txBody>
                  <a:tcPr>
                    <a:lnL w="19050" cap="rnd">
                      <a:solidFill>
                        <a:srgbClr val="F96D88"/>
                      </a:solidFill>
                      <a:prstDash val="solid"/>
                    </a:lnL>
                    <a:lnR w="3175">
                      <a:solidFill>
                        <a:srgbClr val="F96D88"/>
                      </a:solidFill>
                      <a:prstDash val="dot"/>
                    </a:lnR>
                    <a:lnT w="3175">
                      <a:solidFill>
                        <a:srgbClr val="F96D88"/>
                      </a:solidFill>
                      <a:prstDash val="dot"/>
                    </a:lnT>
                    <a:lnB w="3175">
                      <a:solidFill>
                        <a:srgbClr val="F96D88"/>
                      </a:solidFill>
                      <a:prstDash val="dot"/>
                    </a:lnB>
                    <a:solidFill>
                      <a:srgbClr val="F2F2F2"/>
                    </a:solidFill>
                  </a:tcPr>
                </a:tc>
                <a:tc>
                  <a:txBody>
                    <a:bodyPr/>
                    <a:lstStyle/>
                    <a:p>
                      <a:pPr algn="ctr">
                        <a:buNone/>
                      </a:pPr>
                      <a:r>
                        <a:rPr lang="zh-CN" altLang="en-US" sz="2000" b="1">
                          <a:solidFill>
                            <a:srgbClr val="404040"/>
                          </a:solidFill>
                          <a:latin typeface="+mn-ea"/>
                          <a:cs typeface="+mn-ea"/>
                          <a:sym typeface="+mn-ea"/>
                        </a:rPr>
                        <a:t>全国</a:t>
                      </a:r>
                      <a:r>
                        <a:rPr lang="en-US" altLang="zh-CN" sz="2000" b="1">
                          <a:solidFill>
                            <a:srgbClr val="404040"/>
                          </a:solidFill>
                          <a:latin typeface="+mn-ea"/>
                          <a:cs typeface="+mn-ea"/>
                          <a:sym typeface="+mn-ea"/>
                        </a:rPr>
                        <a:t>I</a:t>
                      </a:r>
                      <a:endParaRPr lang="en-US" altLang="zh-CN" sz="2000" b="1">
                        <a:solidFill>
                          <a:srgbClr val="404040"/>
                        </a:solidFill>
                        <a:latin typeface="+mn-ea"/>
                        <a:cs typeface="+mn-ea"/>
                        <a:sym typeface="+mn-ea"/>
                      </a:endParaRPr>
                    </a:p>
                  </a:txBody>
                  <a:tcPr>
                    <a:lnL w="3175">
                      <a:solidFill>
                        <a:srgbClr val="F96D88"/>
                      </a:solidFill>
                      <a:prstDash val="dot"/>
                    </a:lnL>
                    <a:lnR w="3175">
                      <a:solidFill>
                        <a:srgbClr val="F96D88"/>
                      </a:solidFill>
                      <a:prstDash val="dot"/>
                    </a:lnR>
                    <a:lnT w="3175">
                      <a:solidFill>
                        <a:srgbClr val="F96D88"/>
                      </a:solidFill>
                      <a:prstDash val="dot"/>
                    </a:lnT>
                    <a:lnB w="3175">
                      <a:solidFill>
                        <a:srgbClr val="F96D88"/>
                      </a:solidFill>
                      <a:prstDash val="dot"/>
                    </a:lnB>
                    <a:solidFill>
                      <a:srgbClr val="F2F2F2"/>
                    </a:solidFill>
                  </a:tcPr>
                </a:tc>
                <a:tc>
                  <a:txBody>
                    <a:bodyPr/>
                    <a:lstStyle/>
                    <a:p>
                      <a:pPr algn="ctr">
                        <a:buNone/>
                      </a:pPr>
                      <a:r>
                        <a:rPr lang="zh-CN" altLang="en-US" sz="2000" b="1">
                          <a:solidFill>
                            <a:srgbClr val="404040"/>
                          </a:solidFill>
                          <a:latin typeface="+mn-ea"/>
                        </a:rPr>
                        <a:t>告知信</a:t>
                      </a:r>
                      <a:endParaRPr lang="zh-CN" altLang="en-US" sz="2000" b="1">
                        <a:solidFill>
                          <a:srgbClr val="404040"/>
                        </a:solidFill>
                        <a:latin typeface="+mn-ea"/>
                      </a:endParaRPr>
                    </a:p>
                  </a:txBody>
                  <a:tcPr>
                    <a:lnL w="3175">
                      <a:solidFill>
                        <a:srgbClr val="F96D88"/>
                      </a:solidFill>
                      <a:prstDash val="dot"/>
                    </a:lnL>
                    <a:lnR w="3175">
                      <a:solidFill>
                        <a:srgbClr val="F96D88"/>
                      </a:solidFill>
                      <a:prstDash val="dot"/>
                    </a:lnR>
                    <a:lnT w="3175">
                      <a:solidFill>
                        <a:srgbClr val="F96D88"/>
                      </a:solidFill>
                      <a:prstDash val="dot"/>
                    </a:lnT>
                    <a:lnB w="3175">
                      <a:solidFill>
                        <a:srgbClr val="F96D88"/>
                      </a:solidFill>
                      <a:prstDash val="dot"/>
                    </a:lnB>
                    <a:solidFill>
                      <a:srgbClr val="F2F2F2"/>
                    </a:solidFill>
                  </a:tcPr>
                </a:tc>
                <a:tc>
                  <a:txBody>
                    <a:bodyPr/>
                    <a:lstStyle/>
                    <a:p>
                      <a:pPr algn="ctr">
                        <a:buNone/>
                      </a:pPr>
                      <a:r>
                        <a:rPr lang="zh-CN" altLang="en-US" sz="2000" b="1">
                          <a:solidFill>
                            <a:srgbClr val="404040"/>
                          </a:solidFill>
                          <a:latin typeface="+mn-ea"/>
                          <a:sym typeface="+mn-ea"/>
                        </a:rPr>
                        <a:t>学校生活</a:t>
                      </a:r>
                      <a:endParaRPr lang="zh-CN" altLang="en-US" sz="2000" b="1">
                        <a:solidFill>
                          <a:srgbClr val="404040"/>
                        </a:solidFill>
                        <a:latin typeface="+mn-ea"/>
                      </a:endParaRPr>
                    </a:p>
                    <a:p>
                      <a:pPr algn="ctr">
                        <a:buNone/>
                      </a:pPr>
                      <a:endParaRPr lang="zh-CN" altLang="en-US" sz="2000" b="1">
                        <a:solidFill>
                          <a:srgbClr val="404040"/>
                        </a:solidFill>
                        <a:latin typeface="+mn-ea"/>
                      </a:endParaRPr>
                    </a:p>
                  </a:txBody>
                  <a:tcPr>
                    <a:lnL w="3175">
                      <a:solidFill>
                        <a:srgbClr val="F96D88"/>
                      </a:solidFill>
                      <a:prstDash val="dot"/>
                    </a:lnL>
                    <a:lnR w="3175">
                      <a:solidFill>
                        <a:srgbClr val="F96D88"/>
                      </a:solidFill>
                      <a:prstDash val="dot"/>
                    </a:lnR>
                    <a:lnT w="3175">
                      <a:solidFill>
                        <a:srgbClr val="F96D88"/>
                      </a:solidFill>
                      <a:prstDash val="dot"/>
                    </a:lnT>
                    <a:lnB w="3175">
                      <a:solidFill>
                        <a:srgbClr val="F96D88"/>
                      </a:solidFill>
                      <a:prstDash val="dot"/>
                    </a:lnB>
                    <a:solidFill>
                      <a:srgbClr val="F2F2F2"/>
                    </a:solidFill>
                  </a:tcPr>
                </a:tc>
                <a:tc>
                  <a:txBody>
                    <a:bodyPr/>
                    <a:lstStyle/>
                    <a:p>
                      <a:pPr algn="ctr">
                        <a:buNone/>
                      </a:pPr>
                      <a:r>
                        <a:rPr lang="zh-CN" altLang="en-US" sz="2000" b="1">
                          <a:solidFill>
                            <a:srgbClr val="404040"/>
                          </a:solidFill>
                          <a:latin typeface="+mn-ea"/>
                          <a:sym typeface="+mn-ea"/>
                        </a:rPr>
                        <a:t>告知英国朋友</a:t>
                      </a:r>
                      <a:r>
                        <a:rPr lang="en-US" altLang="zh-CN" sz="2000" b="1">
                          <a:solidFill>
                            <a:srgbClr val="404040"/>
                          </a:solidFill>
                          <a:latin typeface="+mn-ea"/>
                          <a:sym typeface="+mn-ea"/>
                        </a:rPr>
                        <a:t>Lesli</a:t>
                      </a:r>
                      <a:r>
                        <a:rPr lang="zh-CN" altLang="zh-CN" sz="2000" b="1">
                          <a:solidFill>
                            <a:srgbClr val="404040"/>
                          </a:solidFill>
                          <a:latin typeface="+mn-ea"/>
                          <a:sym typeface="+mn-ea"/>
                        </a:rPr>
                        <a:t>下次学习汉语课（唐诗）计划</a:t>
                      </a:r>
                      <a:endParaRPr lang="zh-CN" altLang="zh-CN" sz="2000" b="1">
                        <a:solidFill>
                          <a:srgbClr val="404040"/>
                        </a:solidFill>
                        <a:latin typeface="+mn-ea"/>
                        <a:sym typeface="+mn-ea"/>
                      </a:endParaRPr>
                    </a:p>
                  </a:txBody>
                  <a:tcPr>
                    <a:lnL w="3175">
                      <a:solidFill>
                        <a:srgbClr val="F96D88"/>
                      </a:solidFill>
                      <a:prstDash val="dot"/>
                    </a:lnL>
                    <a:lnR w="3175">
                      <a:solidFill>
                        <a:srgbClr val="F96D88"/>
                      </a:solidFill>
                      <a:prstDash val="dot"/>
                    </a:lnR>
                    <a:lnT w="3175">
                      <a:solidFill>
                        <a:srgbClr val="F96D88"/>
                      </a:solidFill>
                      <a:prstDash val="dot"/>
                    </a:lnT>
                    <a:lnB w="3175">
                      <a:solidFill>
                        <a:srgbClr val="F96D88"/>
                      </a:solidFill>
                      <a:prstDash val="dot"/>
                    </a:lnB>
                    <a:solidFill>
                      <a:srgbClr val="F2F2F2"/>
                    </a:solidFill>
                  </a:tcPr>
                </a:tc>
                <a:tc>
                  <a:txBody>
                    <a:bodyPr/>
                    <a:lstStyle/>
                    <a:p>
                      <a:pPr algn="ctr">
                        <a:buNone/>
                      </a:pPr>
                      <a:r>
                        <a:rPr lang="zh-CN" altLang="en-US" sz="2000" b="1">
                          <a:solidFill>
                            <a:srgbClr val="404040"/>
                          </a:solidFill>
                          <a:latin typeface="+mn-ea"/>
                          <a:sym typeface="+mn-ea"/>
                        </a:rPr>
                        <a:t>中文提纲</a:t>
                      </a:r>
                      <a:endParaRPr lang="zh-CN" altLang="en-US" sz="2000" b="1">
                        <a:solidFill>
                          <a:srgbClr val="404040"/>
                        </a:solidFill>
                        <a:latin typeface="+mn-ea"/>
                        <a:sym typeface="+mn-ea"/>
                      </a:endParaRPr>
                    </a:p>
                  </a:txBody>
                  <a:tcPr>
                    <a:lnL w="3175">
                      <a:solidFill>
                        <a:srgbClr val="F96D88"/>
                      </a:solidFill>
                      <a:prstDash val="dot"/>
                    </a:lnL>
                    <a:lnR w="19050" cap="rnd">
                      <a:solidFill>
                        <a:srgbClr val="F96D88"/>
                      </a:solidFill>
                      <a:prstDash val="solid"/>
                    </a:lnR>
                    <a:lnT w="3175">
                      <a:solidFill>
                        <a:srgbClr val="F96D88"/>
                      </a:solidFill>
                      <a:prstDash val="dot"/>
                    </a:lnT>
                    <a:lnB w="3175">
                      <a:solidFill>
                        <a:srgbClr val="F96D88"/>
                      </a:solidFill>
                      <a:prstDash val="dot"/>
                    </a:lnB>
                    <a:solidFill>
                      <a:srgbClr val="F2F2F2"/>
                    </a:solidFill>
                  </a:tcPr>
                </a:tc>
              </a:tr>
              <a:tr h="757555">
                <a:tc>
                  <a:txBody>
                    <a:bodyPr/>
                    <a:lstStyle/>
                    <a:p>
                      <a:pPr algn="ctr">
                        <a:buNone/>
                      </a:pPr>
                      <a:r>
                        <a:rPr lang="en-US" altLang="zh-CN" sz="2000" b="1">
                          <a:solidFill>
                            <a:srgbClr val="404040"/>
                          </a:solidFill>
                          <a:latin typeface="+mn-ea"/>
                        </a:rPr>
                        <a:t>2017</a:t>
                      </a:r>
                      <a:endParaRPr lang="en-US" altLang="zh-CN" sz="2000" b="1">
                        <a:solidFill>
                          <a:srgbClr val="404040"/>
                        </a:solidFill>
                        <a:latin typeface="+mn-ea"/>
                      </a:endParaRPr>
                    </a:p>
                  </a:txBody>
                  <a:tcPr>
                    <a:lnL w="19050" cap="rnd">
                      <a:solidFill>
                        <a:srgbClr val="F96D88"/>
                      </a:solidFill>
                      <a:prstDash val="solid"/>
                    </a:lnL>
                    <a:lnR w="3175">
                      <a:solidFill>
                        <a:srgbClr val="F96D88"/>
                      </a:solidFill>
                      <a:prstDash val="dot"/>
                    </a:lnR>
                    <a:lnT w="3175">
                      <a:solidFill>
                        <a:srgbClr val="F96D88"/>
                      </a:solidFill>
                      <a:prstDash val="dot"/>
                    </a:lnT>
                    <a:lnB w="3175">
                      <a:solidFill>
                        <a:srgbClr val="F96D88"/>
                      </a:solidFill>
                      <a:prstDash val="dot"/>
                    </a:lnB>
                    <a:solidFill>
                      <a:srgbClr val="FFFFFF"/>
                    </a:solidFill>
                  </a:tcPr>
                </a:tc>
                <a:tc>
                  <a:txBody>
                    <a:bodyPr/>
                    <a:lstStyle/>
                    <a:p>
                      <a:pPr algn="ctr">
                        <a:buNone/>
                      </a:pPr>
                      <a:r>
                        <a:rPr lang="zh-CN" altLang="en-US" sz="2000" b="1">
                          <a:solidFill>
                            <a:srgbClr val="404040"/>
                          </a:solidFill>
                          <a:latin typeface="+mn-ea"/>
                          <a:cs typeface="+mn-ea"/>
                          <a:sym typeface="+mn-ea"/>
                        </a:rPr>
                        <a:t>全国</a:t>
                      </a:r>
                      <a:r>
                        <a:rPr lang="en-US" altLang="zh-CN" sz="2000" b="1">
                          <a:solidFill>
                            <a:srgbClr val="404040"/>
                          </a:solidFill>
                          <a:latin typeface="+mn-ea"/>
                          <a:cs typeface="+mn-ea"/>
                          <a:sym typeface="+mn-ea"/>
                        </a:rPr>
                        <a:t>II</a:t>
                      </a:r>
                      <a:endParaRPr lang="en-US" altLang="zh-CN" sz="2000" b="1">
                        <a:solidFill>
                          <a:srgbClr val="404040"/>
                        </a:solidFill>
                        <a:latin typeface="+mn-ea"/>
                        <a:cs typeface="+mn-ea"/>
                        <a:sym typeface="+mn-ea"/>
                      </a:endParaRPr>
                    </a:p>
                  </a:txBody>
                  <a:tcPr>
                    <a:lnL w="3175">
                      <a:solidFill>
                        <a:srgbClr val="F96D88"/>
                      </a:solidFill>
                      <a:prstDash val="dot"/>
                    </a:lnL>
                    <a:lnR w="3175">
                      <a:solidFill>
                        <a:srgbClr val="F96D88"/>
                      </a:solidFill>
                      <a:prstDash val="dot"/>
                    </a:lnR>
                    <a:lnT w="3175">
                      <a:solidFill>
                        <a:srgbClr val="F96D88"/>
                      </a:solidFill>
                      <a:prstDash val="dot"/>
                    </a:lnT>
                    <a:lnB w="3175">
                      <a:solidFill>
                        <a:srgbClr val="F96D88"/>
                      </a:solidFill>
                      <a:prstDash val="dot"/>
                    </a:lnB>
                    <a:solidFill>
                      <a:srgbClr val="FFFFFF"/>
                    </a:solidFill>
                  </a:tcPr>
                </a:tc>
                <a:tc>
                  <a:txBody>
                    <a:bodyPr/>
                    <a:lstStyle/>
                    <a:p>
                      <a:pPr algn="ctr">
                        <a:buNone/>
                      </a:pPr>
                      <a:r>
                        <a:rPr lang="zh-CN" altLang="en-US" sz="2000" b="1">
                          <a:solidFill>
                            <a:srgbClr val="404040"/>
                          </a:solidFill>
                          <a:latin typeface="+mn-ea"/>
                        </a:rPr>
                        <a:t>邀请信</a:t>
                      </a:r>
                      <a:endParaRPr lang="zh-CN" altLang="en-US" sz="2000" b="1">
                        <a:solidFill>
                          <a:srgbClr val="404040"/>
                        </a:solidFill>
                        <a:latin typeface="+mn-ea"/>
                      </a:endParaRPr>
                    </a:p>
                  </a:txBody>
                  <a:tcPr>
                    <a:lnL w="3175">
                      <a:solidFill>
                        <a:srgbClr val="F96D88"/>
                      </a:solidFill>
                      <a:prstDash val="dot"/>
                    </a:lnL>
                    <a:lnR w="3175">
                      <a:solidFill>
                        <a:srgbClr val="F96D88"/>
                      </a:solidFill>
                      <a:prstDash val="dot"/>
                    </a:lnR>
                    <a:lnT w="3175">
                      <a:solidFill>
                        <a:srgbClr val="F96D88"/>
                      </a:solidFill>
                      <a:prstDash val="dot"/>
                    </a:lnT>
                    <a:lnB w="3175">
                      <a:solidFill>
                        <a:srgbClr val="F96D88"/>
                      </a:solidFill>
                      <a:prstDash val="dot"/>
                    </a:lnB>
                    <a:solidFill>
                      <a:srgbClr val="FFFFFF"/>
                    </a:solidFill>
                  </a:tcPr>
                </a:tc>
                <a:tc>
                  <a:txBody>
                    <a:bodyPr/>
                    <a:lstStyle/>
                    <a:p>
                      <a:pPr algn="ctr">
                        <a:buNone/>
                      </a:pPr>
                      <a:r>
                        <a:rPr lang="zh-CN" altLang="en-US" sz="2000" b="1">
                          <a:solidFill>
                            <a:srgbClr val="404040"/>
                          </a:solidFill>
                          <a:latin typeface="+mn-ea"/>
                          <a:sym typeface="+mn-ea"/>
                        </a:rPr>
                        <a:t>日常生活</a:t>
                      </a:r>
                      <a:endParaRPr lang="zh-CN" altLang="en-US" sz="2000" b="1">
                        <a:solidFill>
                          <a:srgbClr val="404040"/>
                        </a:solidFill>
                        <a:latin typeface="+mn-ea"/>
                        <a:sym typeface="+mn-ea"/>
                      </a:endParaRPr>
                    </a:p>
                    <a:p>
                      <a:pPr algn="ctr">
                        <a:buNone/>
                      </a:pPr>
                      <a:endParaRPr lang="zh-CN" altLang="en-US" sz="2000" b="1">
                        <a:solidFill>
                          <a:srgbClr val="404040"/>
                        </a:solidFill>
                        <a:latin typeface="+mn-ea"/>
                        <a:sym typeface="+mn-ea"/>
                      </a:endParaRPr>
                    </a:p>
                  </a:txBody>
                  <a:tcPr>
                    <a:lnL w="3175">
                      <a:solidFill>
                        <a:srgbClr val="F96D88"/>
                      </a:solidFill>
                      <a:prstDash val="dot"/>
                    </a:lnL>
                    <a:lnR w="3175">
                      <a:solidFill>
                        <a:srgbClr val="F96D88"/>
                      </a:solidFill>
                      <a:prstDash val="dot"/>
                    </a:lnR>
                    <a:lnT w="3175">
                      <a:solidFill>
                        <a:srgbClr val="F96D88"/>
                      </a:solidFill>
                      <a:prstDash val="dot"/>
                    </a:lnT>
                    <a:lnB w="3175">
                      <a:solidFill>
                        <a:srgbClr val="F96D88"/>
                      </a:solidFill>
                      <a:prstDash val="dot"/>
                    </a:lnB>
                    <a:solidFill>
                      <a:srgbClr val="FFFFFF"/>
                    </a:solidFill>
                  </a:tcPr>
                </a:tc>
                <a:tc>
                  <a:txBody>
                    <a:bodyPr/>
                    <a:lstStyle/>
                    <a:p>
                      <a:pPr algn="ctr">
                        <a:buNone/>
                      </a:pPr>
                      <a:r>
                        <a:rPr lang="zh-CN" altLang="en-US" sz="2000" b="1">
                          <a:solidFill>
                            <a:srgbClr val="404040"/>
                          </a:solidFill>
                          <a:latin typeface="+mn-ea"/>
                        </a:rPr>
                        <a:t>邀请外教</a:t>
                      </a:r>
                      <a:r>
                        <a:rPr lang="en-US" altLang="zh-CN" sz="2000" b="1">
                          <a:solidFill>
                            <a:srgbClr val="404040"/>
                          </a:solidFill>
                          <a:latin typeface="+mn-ea"/>
                        </a:rPr>
                        <a:t>Henry</a:t>
                      </a:r>
                      <a:r>
                        <a:rPr lang="zh-CN" altLang="en-US" sz="2000" b="1">
                          <a:solidFill>
                            <a:srgbClr val="404040"/>
                          </a:solidFill>
                          <a:latin typeface="+mn-ea"/>
                        </a:rPr>
                        <a:t>参加中国剪纸艺术展</a:t>
                      </a:r>
                      <a:endParaRPr lang="zh-CN" altLang="en-US" sz="2000" b="1">
                        <a:solidFill>
                          <a:srgbClr val="404040"/>
                        </a:solidFill>
                        <a:latin typeface="+mn-ea"/>
                      </a:endParaRPr>
                    </a:p>
                  </a:txBody>
                  <a:tcPr>
                    <a:lnL w="3175">
                      <a:solidFill>
                        <a:srgbClr val="F96D88"/>
                      </a:solidFill>
                      <a:prstDash val="dot"/>
                    </a:lnL>
                    <a:lnR w="3175">
                      <a:solidFill>
                        <a:srgbClr val="F96D88"/>
                      </a:solidFill>
                      <a:prstDash val="dot"/>
                    </a:lnR>
                    <a:lnT w="3175">
                      <a:solidFill>
                        <a:srgbClr val="F96D88"/>
                      </a:solidFill>
                      <a:prstDash val="dot"/>
                    </a:lnT>
                    <a:lnB w="3175">
                      <a:solidFill>
                        <a:srgbClr val="F96D88"/>
                      </a:solidFill>
                      <a:prstDash val="dot"/>
                    </a:lnB>
                    <a:solidFill>
                      <a:srgbClr val="FFFFFF"/>
                    </a:solidFill>
                  </a:tcPr>
                </a:tc>
                <a:tc>
                  <a:txBody>
                    <a:bodyPr/>
                    <a:lstStyle/>
                    <a:p>
                      <a:pPr algn="ctr">
                        <a:buNone/>
                      </a:pPr>
                      <a:r>
                        <a:rPr lang="zh-CN" altLang="en-US" sz="2000" b="1">
                          <a:solidFill>
                            <a:srgbClr val="404040"/>
                          </a:solidFill>
                          <a:latin typeface="+mn-ea"/>
                          <a:sym typeface="+mn-ea"/>
                        </a:rPr>
                        <a:t>中文提纲</a:t>
                      </a:r>
                      <a:endParaRPr lang="zh-CN" altLang="en-US" sz="2000" b="1">
                        <a:solidFill>
                          <a:srgbClr val="404040"/>
                        </a:solidFill>
                        <a:latin typeface="+mn-ea"/>
                        <a:sym typeface="+mn-ea"/>
                      </a:endParaRPr>
                    </a:p>
                  </a:txBody>
                  <a:tcPr>
                    <a:lnL w="3175">
                      <a:solidFill>
                        <a:srgbClr val="F96D88"/>
                      </a:solidFill>
                      <a:prstDash val="dot"/>
                    </a:lnL>
                    <a:lnR w="19050" cap="rnd">
                      <a:solidFill>
                        <a:srgbClr val="F96D88"/>
                      </a:solidFill>
                      <a:prstDash val="solid"/>
                    </a:lnR>
                    <a:lnT w="3175">
                      <a:solidFill>
                        <a:srgbClr val="F96D88"/>
                      </a:solidFill>
                      <a:prstDash val="dot"/>
                    </a:lnT>
                    <a:lnB w="3175">
                      <a:solidFill>
                        <a:srgbClr val="F96D88"/>
                      </a:solidFill>
                      <a:prstDash val="dot"/>
                    </a:lnB>
                    <a:solidFill>
                      <a:srgbClr val="FFFFFF"/>
                    </a:solidFill>
                  </a:tcPr>
                </a:tc>
              </a:tr>
              <a:tr h="701040">
                <a:tc>
                  <a:txBody>
                    <a:bodyPr/>
                    <a:lstStyle/>
                    <a:p>
                      <a:pPr algn="ctr">
                        <a:buNone/>
                      </a:pPr>
                      <a:endParaRPr lang="zh-CN" altLang="en-US" sz="2000" b="1">
                        <a:solidFill>
                          <a:srgbClr val="404040"/>
                        </a:solidFill>
                        <a:latin typeface="+mn-ea"/>
                      </a:endParaRPr>
                    </a:p>
                  </a:txBody>
                  <a:tcPr>
                    <a:lnL w="19050" cap="rnd">
                      <a:solidFill>
                        <a:srgbClr val="F96D88"/>
                      </a:solidFill>
                      <a:prstDash val="solid"/>
                    </a:lnL>
                    <a:lnR w="3175">
                      <a:solidFill>
                        <a:srgbClr val="F96D88"/>
                      </a:solidFill>
                      <a:prstDash val="dot"/>
                    </a:lnR>
                    <a:lnT w="3175">
                      <a:solidFill>
                        <a:srgbClr val="F96D88"/>
                      </a:solidFill>
                      <a:prstDash val="dot"/>
                    </a:lnT>
                    <a:lnB w="19050" cap="rnd">
                      <a:solidFill>
                        <a:srgbClr val="F96D88"/>
                      </a:solidFill>
                      <a:prstDash val="solid"/>
                    </a:lnB>
                    <a:solidFill>
                      <a:srgbClr val="F2F2F2"/>
                    </a:solidFill>
                  </a:tcPr>
                </a:tc>
                <a:tc>
                  <a:txBody>
                    <a:bodyPr/>
                    <a:lstStyle/>
                    <a:p>
                      <a:pPr algn="ctr">
                        <a:buNone/>
                      </a:pPr>
                      <a:r>
                        <a:rPr lang="zh-CN" altLang="en-US" sz="2000" b="1">
                          <a:solidFill>
                            <a:srgbClr val="404040"/>
                          </a:solidFill>
                          <a:latin typeface="+mn-ea"/>
                          <a:cs typeface="+mn-ea"/>
                          <a:sym typeface="+mn-ea"/>
                        </a:rPr>
                        <a:t>全国</a:t>
                      </a:r>
                      <a:r>
                        <a:rPr lang="en-US" altLang="zh-CN" sz="2000" b="1">
                          <a:solidFill>
                            <a:srgbClr val="404040"/>
                          </a:solidFill>
                          <a:latin typeface="+mn-ea"/>
                          <a:cs typeface="+mn-ea"/>
                          <a:sym typeface="+mn-ea"/>
                        </a:rPr>
                        <a:t>III</a:t>
                      </a:r>
                      <a:endParaRPr lang="en-US" altLang="zh-CN" sz="2000" b="1">
                        <a:solidFill>
                          <a:srgbClr val="404040"/>
                        </a:solidFill>
                        <a:latin typeface="+mn-ea"/>
                        <a:cs typeface="+mn-ea"/>
                        <a:sym typeface="+mn-ea"/>
                      </a:endParaRPr>
                    </a:p>
                  </a:txBody>
                  <a:tcPr>
                    <a:lnL w="3175">
                      <a:solidFill>
                        <a:srgbClr val="F96D88"/>
                      </a:solidFill>
                      <a:prstDash val="dot"/>
                    </a:lnL>
                    <a:lnR w="3175">
                      <a:solidFill>
                        <a:srgbClr val="F96D88"/>
                      </a:solidFill>
                      <a:prstDash val="dot"/>
                    </a:lnR>
                    <a:lnT w="3175">
                      <a:solidFill>
                        <a:srgbClr val="F96D88"/>
                      </a:solidFill>
                      <a:prstDash val="dot"/>
                    </a:lnT>
                    <a:lnB w="19050" cap="rnd">
                      <a:solidFill>
                        <a:srgbClr val="F96D88"/>
                      </a:solidFill>
                      <a:prstDash val="solid"/>
                    </a:lnB>
                    <a:solidFill>
                      <a:srgbClr val="F2F2F2"/>
                    </a:solidFill>
                  </a:tcPr>
                </a:tc>
                <a:tc>
                  <a:txBody>
                    <a:bodyPr/>
                    <a:lstStyle/>
                    <a:p>
                      <a:pPr algn="ctr">
                        <a:buNone/>
                      </a:pPr>
                      <a:r>
                        <a:rPr lang="zh-CN" altLang="en-US" sz="2000" b="1">
                          <a:solidFill>
                            <a:srgbClr val="404040"/>
                          </a:solidFill>
                          <a:latin typeface="+mn-ea"/>
                        </a:rPr>
                        <a:t>邀请信</a:t>
                      </a:r>
                      <a:endParaRPr lang="zh-CN" altLang="en-US" sz="2000" b="1">
                        <a:solidFill>
                          <a:srgbClr val="404040"/>
                        </a:solidFill>
                        <a:latin typeface="+mn-ea"/>
                      </a:endParaRPr>
                    </a:p>
                  </a:txBody>
                  <a:tcPr>
                    <a:lnL w="3175">
                      <a:solidFill>
                        <a:srgbClr val="F96D88"/>
                      </a:solidFill>
                      <a:prstDash val="dot"/>
                    </a:lnL>
                    <a:lnR w="3175">
                      <a:solidFill>
                        <a:srgbClr val="F96D88"/>
                      </a:solidFill>
                      <a:prstDash val="dot"/>
                    </a:lnR>
                    <a:lnT w="3175">
                      <a:solidFill>
                        <a:srgbClr val="F96D88"/>
                      </a:solidFill>
                      <a:prstDash val="dot"/>
                    </a:lnT>
                    <a:lnB w="19050" cap="rnd">
                      <a:solidFill>
                        <a:srgbClr val="F96D88"/>
                      </a:solidFill>
                      <a:prstDash val="solid"/>
                    </a:lnB>
                    <a:solidFill>
                      <a:srgbClr val="F2F2F2"/>
                    </a:solidFill>
                  </a:tcPr>
                </a:tc>
                <a:tc>
                  <a:txBody>
                    <a:bodyPr/>
                    <a:lstStyle/>
                    <a:p>
                      <a:pPr algn="ctr">
                        <a:buNone/>
                      </a:pPr>
                      <a:r>
                        <a:rPr lang="zh-CN" altLang="en-US" sz="2000" b="1">
                          <a:solidFill>
                            <a:srgbClr val="404040"/>
                          </a:solidFill>
                          <a:latin typeface="+mn-ea"/>
                          <a:sym typeface="+mn-ea"/>
                        </a:rPr>
                        <a:t>学校生活</a:t>
                      </a:r>
                      <a:endParaRPr lang="zh-CN" altLang="en-US" sz="2000" b="1">
                        <a:solidFill>
                          <a:srgbClr val="404040"/>
                        </a:solidFill>
                        <a:latin typeface="+mn-ea"/>
                        <a:sym typeface="+mn-ea"/>
                      </a:endParaRPr>
                    </a:p>
                  </a:txBody>
                  <a:tcPr>
                    <a:lnL w="3175">
                      <a:solidFill>
                        <a:srgbClr val="F96D88"/>
                      </a:solidFill>
                      <a:prstDash val="dot"/>
                    </a:lnL>
                    <a:lnR w="3175">
                      <a:solidFill>
                        <a:srgbClr val="F96D88"/>
                      </a:solidFill>
                      <a:prstDash val="dot"/>
                    </a:lnR>
                    <a:lnT w="3175">
                      <a:solidFill>
                        <a:srgbClr val="F96D88"/>
                      </a:solidFill>
                      <a:prstDash val="dot"/>
                    </a:lnT>
                    <a:lnB w="19050" cap="rnd">
                      <a:solidFill>
                        <a:srgbClr val="F96D88"/>
                      </a:solidFill>
                      <a:prstDash val="solid"/>
                    </a:lnB>
                    <a:solidFill>
                      <a:srgbClr val="F2F2F2"/>
                    </a:solidFill>
                  </a:tcPr>
                </a:tc>
                <a:tc>
                  <a:txBody>
                    <a:bodyPr/>
                    <a:lstStyle/>
                    <a:p>
                      <a:pPr algn="ctr">
                        <a:buNone/>
                      </a:pPr>
                      <a:r>
                        <a:rPr lang="zh-CN" altLang="en-US" sz="2000" b="1">
                          <a:solidFill>
                            <a:srgbClr val="404040"/>
                          </a:solidFill>
                          <a:latin typeface="+mn-ea"/>
                          <a:sym typeface="+mn-ea"/>
                        </a:rPr>
                        <a:t>邀请留学生</a:t>
                      </a:r>
                      <a:r>
                        <a:rPr lang="en-US" altLang="zh-CN" sz="2000" b="1">
                          <a:solidFill>
                            <a:srgbClr val="404040"/>
                          </a:solidFill>
                          <a:latin typeface="+mn-ea"/>
                          <a:sym typeface="+mn-ea"/>
                        </a:rPr>
                        <a:t>Eric</a:t>
                      </a:r>
                      <a:r>
                        <a:rPr lang="zh-CN" altLang="en-US" sz="2000" b="1">
                          <a:solidFill>
                            <a:srgbClr val="404040"/>
                          </a:solidFill>
                          <a:latin typeface="+mn-ea"/>
                          <a:sym typeface="+mn-ea"/>
                        </a:rPr>
                        <a:t>参加校乒乓球队</a:t>
                      </a:r>
                      <a:endParaRPr lang="zh-CN" altLang="en-US" sz="2000" b="1">
                        <a:solidFill>
                          <a:srgbClr val="404040"/>
                        </a:solidFill>
                        <a:latin typeface="+mn-ea"/>
                        <a:sym typeface="+mn-ea"/>
                      </a:endParaRPr>
                    </a:p>
                  </a:txBody>
                  <a:tcPr>
                    <a:lnL w="3175">
                      <a:solidFill>
                        <a:srgbClr val="F96D88"/>
                      </a:solidFill>
                      <a:prstDash val="dot"/>
                    </a:lnL>
                    <a:lnR w="3175">
                      <a:solidFill>
                        <a:srgbClr val="F96D88"/>
                      </a:solidFill>
                      <a:prstDash val="dot"/>
                    </a:lnR>
                    <a:lnT w="3175">
                      <a:solidFill>
                        <a:srgbClr val="F96D88"/>
                      </a:solidFill>
                      <a:prstDash val="dot"/>
                    </a:lnT>
                    <a:lnB w="19050" cap="rnd">
                      <a:solidFill>
                        <a:srgbClr val="F96D88"/>
                      </a:solidFill>
                      <a:prstDash val="solid"/>
                    </a:lnB>
                    <a:solidFill>
                      <a:srgbClr val="F2F2F2"/>
                    </a:solidFill>
                  </a:tcPr>
                </a:tc>
                <a:tc>
                  <a:txBody>
                    <a:bodyPr/>
                    <a:lstStyle/>
                    <a:p>
                      <a:pPr algn="ctr">
                        <a:buNone/>
                      </a:pPr>
                      <a:r>
                        <a:rPr lang="zh-CN" altLang="en-US" sz="2000" b="1">
                          <a:solidFill>
                            <a:srgbClr val="404040"/>
                          </a:solidFill>
                          <a:latin typeface="+mn-ea"/>
                          <a:sym typeface="+mn-ea"/>
                        </a:rPr>
                        <a:t>中文提纲</a:t>
                      </a:r>
                      <a:endParaRPr lang="zh-CN" altLang="en-US" sz="2000" b="1">
                        <a:solidFill>
                          <a:srgbClr val="404040"/>
                        </a:solidFill>
                        <a:latin typeface="+mn-ea"/>
                        <a:sym typeface="+mn-ea"/>
                      </a:endParaRPr>
                    </a:p>
                  </a:txBody>
                  <a:tcPr>
                    <a:lnL w="3175">
                      <a:solidFill>
                        <a:srgbClr val="F96D88"/>
                      </a:solidFill>
                      <a:prstDash val="dot"/>
                    </a:lnL>
                    <a:lnR w="19050" cap="rnd">
                      <a:solidFill>
                        <a:srgbClr val="F96D88"/>
                      </a:solidFill>
                      <a:prstDash val="solid"/>
                    </a:lnR>
                    <a:lnT w="3175">
                      <a:solidFill>
                        <a:srgbClr val="F96D88"/>
                      </a:solidFill>
                      <a:prstDash val="dot"/>
                    </a:lnT>
                    <a:lnB w="19050" cap="rnd">
                      <a:solidFill>
                        <a:srgbClr val="F96D88"/>
                      </a:solidFill>
                      <a:prstDash val="solid"/>
                    </a:lnB>
                    <a:solidFill>
                      <a:srgbClr val="F2F2F2"/>
                    </a:solidFill>
                  </a:tcPr>
                </a:tc>
              </a:tr>
            </a:tbl>
          </a:graphicData>
        </a:graphic>
      </p:graphicFrame>
      <p:sp>
        <p:nvSpPr>
          <p:cNvPr id="5" name="标题 4"/>
          <p:cNvSpPr>
            <a:spLocks noGrp="1"/>
          </p:cNvSpPr>
          <p:nvPr/>
        </p:nvSpPr>
        <p:spPr>
          <a:xfrm>
            <a:off x="2075180" y="-11430"/>
            <a:ext cx="9288145" cy="592455"/>
          </a:xfrm>
          <a:prstGeom prst="rect">
            <a:avLst/>
          </a:prstGeom>
        </p:spPr>
        <p:txBody>
          <a:bodyPr vert="horz" lIns="90000" tIns="46800" rIns="90000" bIns="46800" rtlCol="0" anchor="ctr" anchorCtr="0">
            <a:normAutofit/>
          </a:bodyPr>
          <a:lstStyle>
            <a:lvl1pPr marL="0" marR="0" algn="l" defTabSz="914400" rtl="0" eaLnBrk="1" fontAlgn="auto" latinLnBrk="0" hangingPunct="1">
              <a:lnSpc>
                <a:spcPct val="100000"/>
              </a:lnSpc>
              <a:spcBef>
                <a:spcPct val="0"/>
              </a:spcBef>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r>
              <a:rPr lang="en-US" altLang="zh-CN" sz="2800" b="1"/>
              <a:t>2017-2019</a:t>
            </a:r>
            <a:r>
              <a:rPr lang="zh-CN" altLang="en-US" sz="2800" b="1"/>
              <a:t>年高考全国卷书面表达考查情况</a:t>
            </a:r>
            <a:endParaRPr lang="zh-CN" altLang="en-US" sz="2800" b="1"/>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p:nvPr>
            <p:custDataLst>
              <p:tags r:id="rId1"/>
            </p:custDataLst>
          </p:nvPr>
        </p:nvGraphicFramePr>
        <p:xfrm>
          <a:off x="235585" y="989330"/>
          <a:ext cx="11501755" cy="5514975"/>
        </p:xfrm>
        <a:graphic>
          <a:graphicData uri="http://schemas.openxmlformats.org/drawingml/2006/table">
            <a:tbl>
              <a:tblPr/>
              <a:tblGrid>
                <a:gridCol w="1053465"/>
                <a:gridCol w="901065"/>
                <a:gridCol w="929005"/>
                <a:gridCol w="800735"/>
                <a:gridCol w="1027430"/>
                <a:gridCol w="982980"/>
                <a:gridCol w="1057275"/>
                <a:gridCol w="1070610"/>
                <a:gridCol w="899795"/>
                <a:gridCol w="713105"/>
                <a:gridCol w="687705"/>
                <a:gridCol w="632460"/>
                <a:gridCol w="746125"/>
              </a:tblGrid>
              <a:tr h="137160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黑体" panose="02010609060101010101"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charset="-122"/>
                          <a:cs typeface="+mn-cs"/>
                        </a:defRPr>
                      </a:lvl5pPr>
                    </a:lstStyle>
                    <a:p>
                      <a:pPr lvl="0" algn="ctr" eaLnBrk="1" hangingPunct="1">
                        <a:buFont typeface="Arial" panose="020B0604020202020204" pitchFamily="34" charset="0"/>
                        <a:buNone/>
                      </a:pPr>
                      <a:r>
                        <a:rPr lang="zh-CN" altLang="en-US" sz="2800" b="1">
                          <a:solidFill>
                            <a:srgbClr val="FFFFFF"/>
                          </a:solidFill>
                          <a:latin typeface="宋体" panose="02010600030101010101" pitchFamily="2" charset="-122"/>
                          <a:ea typeface="宋体" panose="02010600030101010101" pitchFamily="2" charset="-122"/>
                        </a:rPr>
                        <a:t>邀</a:t>
                      </a:r>
                      <a:endParaRPr lang="zh-CN" altLang="en-US" sz="2800" b="1">
                        <a:solidFill>
                          <a:srgbClr val="FFFFFF"/>
                        </a:solidFill>
                        <a:latin typeface="宋体" panose="02010600030101010101" pitchFamily="2" charset="-122"/>
                        <a:ea typeface="宋体" panose="02010600030101010101" pitchFamily="2" charset="-122"/>
                      </a:endParaRPr>
                    </a:p>
                    <a:p>
                      <a:pPr lvl="0" algn="ctr" eaLnBrk="1" hangingPunct="1">
                        <a:buFont typeface="Arial" panose="020B0604020202020204" pitchFamily="34" charset="0"/>
                        <a:buNone/>
                      </a:pPr>
                      <a:r>
                        <a:rPr lang="zh-CN" altLang="en-US" sz="2800" b="1">
                          <a:solidFill>
                            <a:srgbClr val="FFFFFF"/>
                          </a:solidFill>
                          <a:latin typeface="宋体" panose="02010600030101010101" pitchFamily="2" charset="-122"/>
                          <a:ea typeface="宋体" panose="02010600030101010101" pitchFamily="2" charset="-122"/>
                        </a:rPr>
                        <a:t>请</a:t>
                      </a:r>
                      <a:endParaRPr lang="zh-CN" altLang="en-US" sz="2800" b="1">
                        <a:solidFill>
                          <a:srgbClr val="FFFFFF"/>
                        </a:solidFill>
                        <a:latin typeface="宋体" panose="02010600030101010101" pitchFamily="2" charset="-122"/>
                        <a:ea typeface="宋体" panose="02010600030101010101" pitchFamily="2" charset="-122"/>
                      </a:endParaRPr>
                    </a:p>
                    <a:p>
                      <a:pPr lvl="0" algn="ctr" eaLnBrk="1" hangingPunct="1">
                        <a:buFont typeface="Arial" panose="020B0604020202020204" pitchFamily="34" charset="0"/>
                        <a:buNone/>
                      </a:pPr>
                      <a:r>
                        <a:rPr lang="zh-CN" altLang="en-US" sz="2800" b="1">
                          <a:solidFill>
                            <a:srgbClr val="FFFFFF"/>
                          </a:solidFill>
                          <a:latin typeface="宋体" panose="02010600030101010101" pitchFamily="2" charset="-122"/>
                          <a:ea typeface="宋体" panose="02010600030101010101" pitchFamily="2" charset="-122"/>
                        </a:rPr>
                        <a:t>信</a:t>
                      </a:r>
                      <a:endParaRPr lang="zh-CN" altLang="en-US" sz="2800" b="1">
                        <a:solidFill>
                          <a:srgbClr val="FFFFFF"/>
                        </a:solidFill>
                        <a:latin typeface="宋体" panose="02010600030101010101" pitchFamily="2" charset="-122"/>
                        <a:ea typeface="宋体" panose="02010600030101010101" pitchFamily="2" charset="-122"/>
                      </a:endParaRPr>
                    </a:p>
                  </a:txBody>
                  <a:tcPr marT="45683" marB="45683">
                    <a:lnL w="19050" cap="rnd">
                      <a:solidFill>
                        <a:srgbClr val="F96D88"/>
                      </a:solidFill>
                      <a:prstDash val="solid"/>
                    </a:lnL>
                    <a:lnR w="3175">
                      <a:solidFill>
                        <a:srgbClr val="FFFFFF"/>
                      </a:solidFill>
                      <a:prstDash val="dot"/>
                    </a:lnR>
                    <a:lnT w="19050" cap="rnd">
                      <a:solidFill>
                        <a:srgbClr val="F96D88"/>
                      </a:solidFill>
                      <a:prstDash val="solid"/>
                    </a:lnT>
                    <a:lnB w="19050">
                      <a:solidFill>
                        <a:srgbClr val="F96D88"/>
                      </a:solidFill>
                      <a:prstDash val="solid"/>
                    </a:lnB>
                    <a:lnTlToBr>
                      <a:noFill/>
                    </a:lnTlToBr>
                    <a:lnBlToTr>
                      <a:noFill/>
                    </a:lnBlToTr>
                    <a:solidFill>
                      <a:srgbClr val="F96D88"/>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黑体" panose="02010609060101010101"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charset="-122"/>
                          <a:cs typeface="+mn-cs"/>
                        </a:defRPr>
                      </a:lvl5pPr>
                    </a:lstStyle>
                    <a:p>
                      <a:pPr lvl="0" algn="ctr" eaLnBrk="1" hangingPunct="1">
                        <a:buFont typeface="Arial" panose="020B0604020202020204" pitchFamily="34" charset="0"/>
                        <a:buNone/>
                      </a:pPr>
                      <a:r>
                        <a:rPr lang="zh-CN" altLang="en-US" sz="2800" b="1">
                          <a:solidFill>
                            <a:srgbClr val="FFFFFF"/>
                          </a:solidFill>
                          <a:latin typeface="宋体" panose="02010600030101010101" pitchFamily="2" charset="-122"/>
                          <a:ea typeface="宋体" panose="02010600030101010101" pitchFamily="2" charset="-122"/>
                        </a:rPr>
                        <a:t>告</a:t>
                      </a:r>
                      <a:endParaRPr lang="zh-CN" altLang="en-US" sz="2800" b="1">
                        <a:solidFill>
                          <a:srgbClr val="FFFFFF"/>
                        </a:solidFill>
                        <a:latin typeface="宋体" panose="02010600030101010101" pitchFamily="2" charset="-122"/>
                        <a:ea typeface="宋体" panose="02010600030101010101" pitchFamily="2" charset="-122"/>
                      </a:endParaRPr>
                    </a:p>
                    <a:p>
                      <a:pPr lvl="0" algn="ctr" eaLnBrk="1" hangingPunct="1">
                        <a:buFont typeface="Arial" panose="020B0604020202020204" pitchFamily="34" charset="0"/>
                        <a:buNone/>
                      </a:pPr>
                      <a:r>
                        <a:rPr lang="zh-CN" altLang="en-US" sz="2800" b="1">
                          <a:solidFill>
                            <a:srgbClr val="FFFFFF"/>
                          </a:solidFill>
                          <a:latin typeface="宋体" panose="02010600030101010101" pitchFamily="2" charset="-122"/>
                          <a:ea typeface="宋体" panose="02010600030101010101" pitchFamily="2" charset="-122"/>
                        </a:rPr>
                        <a:t>知</a:t>
                      </a:r>
                      <a:endParaRPr lang="zh-CN" altLang="en-US" sz="2800" b="1">
                        <a:solidFill>
                          <a:srgbClr val="FFFFFF"/>
                        </a:solidFill>
                        <a:latin typeface="宋体" panose="02010600030101010101" pitchFamily="2" charset="-122"/>
                        <a:ea typeface="宋体" panose="02010600030101010101" pitchFamily="2" charset="-122"/>
                      </a:endParaRPr>
                    </a:p>
                    <a:p>
                      <a:pPr lvl="0" algn="ctr" eaLnBrk="1" hangingPunct="1">
                        <a:buFont typeface="Arial" panose="020B0604020202020204" pitchFamily="34" charset="0"/>
                        <a:buNone/>
                      </a:pPr>
                      <a:r>
                        <a:rPr lang="zh-CN" altLang="en-US" sz="2800" b="1">
                          <a:solidFill>
                            <a:srgbClr val="FFFFFF"/>
                          </a:solidFill>
                          <a:latin typeface="宋体" panose="02010600030101010101" pitchFamily="2" charset="-122"/>
                          <a:ea typeface="宋体" panose="02010600030101010101" pitchFamily="2" charset="-122"/>
                        </a:rPr>
                        <a:t>信</a:t>
                      </a:r>
                      <a:endParaRPr lang="zh-CN" altLang="en-US" sz="2800" b="1">
                        <a:solidFill>
                          <a:srgbClr val="FFFFFF"/>
                        </a:solidFill>
                        <a:latin typeface="宋体" panose="02010600030101010101" pitchFamily="2" charset="-122"/>
                        <a:ea typeface="宋体" panose="02010600030101010101" pitchFamily="2" charset="-122"/>
                      </a:endParaRPr>
                    </a:p>
                  </a:txBody>
                  <a:tcPr marT="45683" marB="45683">
                    <a:lnL w="3175">
                      <a:solidFill>
                        <a:srgbClr val="FFFFFF"/>
                      </a:solidFill>
                      <a:prstDash val="dot"/>
                    </a:lnL>
                    <a:lnR w="3175">
                      <a:solidFill>
                        <a:srgbClr val="FFFFFF"/>
                      </a:solidFill>
                      <a:prstDash val="dot"/>
                    </a:lnR>
                    <a:lnT w="19050" cap="rnd">
                      <a:solidFill>
                        <a:srgbClr val="F96D88"/>
                      </a:solidFill>
                      <a:prstDash val="solid"/>
                    </a:lnT>
                    <a:lnB w="19050">
                      <a:solidFill>
                        <a:srgbClr val="F96D88"/>
                      </a:solidFill>
                      <a:prstDash val="solid"/>
                    </a:lnB>
                    <a:lnTlToBr>
                      <a:noFill/>
                    </a:lnTlToBr>
                    <a:lnBlToTr>
                      <a:noFill/>
                    </a:lnBlToTr>
                    <a:solidFill>
                      <a:srgbClr val="F96D88"/>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黑体" panose="02010609060101010101"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charset="-122"/>
                          <a:cs typeface="+mn-cs"/>
                        </a:defRPr>
                      </a:lvl5pPr>
                    </a:lstStyle>
                    <a:p>
                      <a:pPr lvl="0" algn="ctr" eaLnBrk="1" hangingPunct="1">
                        <a:buFont typeface="Arial" panose="020B0604020202020204" pitchFamily="34" charset="0"/>
                        <a:buNone/>
                      </a:pPr>
                      <a:r>
                        <a:rPr lang="zh-CN" altLang="en-US" sz="2800" b="1">
                          <a:solidFill>
                            <a:srgbClr val="FFFFFF"/>
                          </a:solidFill>
                          <a:latin typeface="宋体" panose="02010600030101010101" pitchFamily="2" charset="-122"/>
                          <a:ea typeface="宋体" panose="02010600030101010101" pitchFamily="2" charset="-122"/>
                        </a:rPr>
                        <a:t>咨</a:t>
                      </a:r>
                      <a:endParaRPr lang="zh-CN" altLang="en-US" sz="2800" b="1">
                        <a:solidFill>
                          <a:srgbClr val="FFFFFF"/>
                        </a:solidFill>
                        <a:latin typeface="宋体" panose="02010600030101010101" pitchFamily="2" charset="-122"/>
                        <a:ea typeface="宋体" panose="02010600030101010101" pitchFamily="2" charset="-122"/>
                      </a:endParaRPr>
                    </a:p>
                    <a:p>
                      <a:pPr lvl="0" algn="ctr" eaLnBrk="1" hangingPunct="1">
                        <a:buFont typeface="Arial" panose="020B0604020202020204" pitchFamily="34" charset="0"/>
                        <a:buNone/>
                      </a:pPr>
                      <a:r>
                        <a:rPr lang="zh-CN" altLang="en-US" sz="2800" b="1">
                          <a:solidFill>
                            <a:srgbClr val="FFFFFF"/>
                          </a:solidFill>
                          <a:latin typeface="宋体" panose="02010600030101010101" pitchFamily="2" charset="-122"/>
                          <a:ea typeface="宋体" panose="02010600030101010101" pitchFamily="2" charset="-122"/>
                        </a:rPr>
                        <a:t>询</a:t>
                      </a:r>
                      <a:endParaRPr lang="zh-CN" altLang="en-US" sz="2800" b="1">
                        <a:solidFill>
                          <a:srgbClr val="FFFFFF"/>
                        </a:solidFill>
                        <a:latin typeface="宋体" panose="02010600030101010101" pitchFamily="2" charset="-122"/>
                        <a:ea typeface="宋体" panose="02010600030101010101" pitchFamily="2" charset="-122"/>
                      </a:endParaRPr>
                    </a:p>
                    <a:p>
                      <a:pPr lvl="0" algn="ctr" eaLnBrk="1" hangingPunct="1">
                        <a:buFont typeface="Arial" panose="020B0604020202020204" pitchFamily="34" charset="0"/>
                        <a:buNone/>
                      </a:pPr>
                      <a:r>
                        <a:rPr lang="zh-CN" altLang="en-US" sz="2800" b="1">
                          <a:solidFill>
                            <a:srgbClr val="FFFFFF"/>
                          </a:solidFill>
                          <a:latin typeface="宋体" panose="02010600030101010101" pitchFamily="2" charset="-122"/>
                          <a:ea typeface="宋体" panose="02010600030101010101" pitchFamily="2" charset="-122"/>
                        </a:rPr>
                        <a:t>信</a:t>
                      </a:r>
                      <a:endParaRPr lang="zh-CN" altLang="en-US" sz="2800" b="1">
                        <a:solidFill>
                          <a:srgbClr val="FFFFFF"/>
                        </a:solidFill>
                        <a:latin typeface="宋体" panose="02010600030101010101" pitchFamily="2" charset="-122"/>
                        <a:ea typeface="宋体" panose="02010600030101010101" pitchFamily="2" charset="-122"/>
                      </a:endParaRPr>
                    </a:p>
                  </a:txBody>
                  <a:tcPr marT="45683" marB="45683">
                    <a:lnL w="3175">
                      <a:solidFill>
                        <a:srgbClr val="FFFFFF"/>
                      </a:solidFill>
                      <a:prstDash val="dot"/>
                    </a:lnL>
                    <a:lnR w="3175">
                      <a:solidFill>
                        <a:srgbClr val="FFFFFF"/>
                      </a:solidFill>
                      <a:prstDash val="dot"/>
                    </a:lnR>
                    <a:lnT w="19050" cap="rnd">
                      <a:solidFill>
                        <a:srgbClr val="F96D88"/>
                      </a:solidFill>
                      <a:prstDash val="solid"/>
                    </a:lnT>
                    <a:lnB w="19050">
                      <a:solidFill>
                        <a:srgbClr val="F96D88"/>
                      </a:solidFill>
                      <a:prstDash val="solid"/>
                    </a:lnB>
                    <a:lnTlToBr>
                      <a:noFill/>
                    </a:lnTlToBr>
                    <a:lnBlToTr>
                      <a:noFill/>
                    </a:lnBlToTr>
                    <a:solidFill>
                      <a:srgbClr val="F96D88"/>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黑体" panose="02010609060101010101"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charset="-122"/>
                          <a:cs typeface="+mn-cs"/>
                        </a:defRPr>
                      </a:lvl5pPr>
                    </a:lstStyle>
                    <a:p>
                      <a:pPr lvl="0" algn="ctr" eaLnBrk="1" hangingPunct="1">
                        <a:buFont typeface="Arial" panose="020B0604020202020204" pitchFamily="34" charset="0"/>
                        <a:buNone/>
                      </a:pPr>
                      <a:r>
                        <a:rPr lang="zh-CN" altLang="en-US" sz="2800" b="1">
                          <a:solidFill>
                            <a:srgbClr val="FFFFFF"/>
                          </a:solidFill>
                          <a:latin typeface="宋体" panose="02010600030101010101" pitchFamily="2" charset="-122"/>
                          <a:ea typeface="宋体" panose="02010600030101010101" pitchFamily="2" charset="-122"/>
                        </a:rPr>
                        <a:t>约稿信</a:t>
                      </a:r>
                      <a:endParaRPr lang="zh-CN" altLang="en-US" sz="2800" b="1">
                        <a:solidFill>
                          <a:srgbClr val="FFFFFF"/>
                        </a:solidFill>
                        <a:latin typeface="宋体" panose="02010600030101010101" pitchFamily="2" charset="-122"/>
                        <a:ea typeface="宋体" panose="02010600030101010101" pitchFamily="2" charset="-122"/>
                      </a:endParaRPr>
                    </a:p>
                  </a:txBody>
                  <a:tcPr marT="45683" marB="45683">
                    <a:lnL w="3175">
                      <a:solidFill>
                        <a:srgbClr val="FFFFFF"/>
                      </a:solidFill>
                      <a:prstDash val="dot"/>
                    </a:lnL>
                    <a:lnR w="3175">
                      <a:solidFill>
                        <a:srgbClr val="FFFFFF"/>
                      </a:solidFill>
                      <a:prstDash val="dot"/>
                    </a:lnR>
                    <a:lnT w="19050" cap="rnd">
                      <a:solidFill>
                        <a:srgbClr val="F96D88"/>
                      </a:solidFill>
                      <a:prstDash val="solid"/>
                    </a:lnT>
                    <a:lnB w="19050">
                      <a:solidFill>
                        <a:srgbClr val="F96D88"/>
                      </a:solidFill>
                      <a:prstDash val="solid"/>
                    </a:lnB>
                    <a:lnTlToBr>
                      <a:noFill/>
                    </a:lnTlToBr>
                    <a:lnBlToTr>
                      <a:noFill/>
                    </a:lnBlToTr>
                    <a:solidFill>
                      <a:srgbClr val="F96D88"/>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黑体" panose="02010609060101010101"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charset="-122"/>
                          <a:cs typeface="+mn-cs"/>
                        </a:defRPr>
                      </a:lvl5pPr>
                    </a:lstStyle>
                    <a:p>
                      <a:pPr lvl="0" algn="ctr" eaLnBrk="1" hangingPunct="1">
                        <a:buFont typeface="Arial" panose="020B0604020202020204" pitchFamily="34" charset="0"/>
                        <a:buNone/>
                      </a:pPr>
                      <a:r>
                        <a:rPr lang="zh-CN" altLang="en-US" sz="2800" b="1">
                          <a:solidFill>
                            <a:srgbClr val="FFFFFF"/>
                          </a:solidFill>
                          <a:latin typeface="宋体" panose="02010600030101010101" pitchFamily="2" charset="-122"/>
                          <a:ea typeface="宋体" panose="02010600030101010101" pitchFamily="2" charset="-122"/>
                        </a:rPr>
                        <a:t>求</a:t>
                      </a:r>
                      <a:endParaRPr lang="zh-CN" altLang="en-US" sz="2800" b="1">
                        <a:solidFill>
                          <a:srgbClr val="FFFFFF"/>
                        </a:solidFill>
                        <a:latin typeface="宋体" panose="02010600030101010101" pitchFamily="2" charset="-122"/>
                        <a:ea typeface="宋体" panose="02010600030101010101" pitchFamily="2" charset="-122"/>
                      </a:endParaRPr>
                    </a:p>
                    <a:p>
                      <a:pPr lvl="0" algn="ctr" eaLnBrk="1" hangingPunct="1">
                        <a:buFont typeface="Arial" panose="020B0604020202020204" pitchFamily="34" charset="0"/>
                        <a:buNone/>
                      </a:pPr>
                      <a:r>
                        <a:rPr lang="zh-CN" altLang="en-US" sz="2800" b="1">
                          <a:solidFill>
                            <a:srgbClr val="FFFFFF"/>
                          </a:solidFill>
                          <a:latin typeface="宋体" panose="02010600030101010101" pitchFamily="2" charset="-122"/>
                          <a:ea typeface="宋体" panose="02010600030101010101" pitchFamily="2" charset="-122"/>
                        </a:rPr>
                        <a:t>助</a:t>
                      </a:r>
                      <a:endParaRPr lang="zh-CN" altLang="en-US" sz="2800" b="1">
                        <a:solidFill>
                          <a:srgbClr val="FFFFFF"/>
                        </a:solidFill>
                        <a:latin typeface="宋体" panose="02010600030101010101" pitchFamily="2" charset="-122"/>
                        <a:ea typeface="宋体" panose="02010600030101010101" pitchFamily="2" charset="-122"/>
                      </a:endParaRPr>
                    </a:p>
                    <a:p>
                      <a:pPr lvl="0" algn="ctr" eaLnBrk="1" hangingPunct="1">
                        <a:buFont typeface="Arial" panose="020B0604020202020204" pitchFamily="34" charset="0"/>
                        <a:buNone/>
                      </a:pPr>
                      <a:r>
                        <a:rPr lang="zh-CN" altLang="en-US" sz="2800" b="1">
                          <a:solidFill>
                            <a:srgbClr val="FFFFFF"/>
                          </a:solidFill>
                          <a:latin typeface="宋体" panose="02010600030101010101" pitchFamily="2" charset="-122"/>
                          <a:ea typeface="宋体" panose="02010600030101010101" pitchFamily="2" charset="-122"/>
                        </a:rPr>
                        <a:t>信</a:t>
                      </a:r>
                      <a:endParaRPr lang="zh-CN" altLang="en-US" sz="2800" b="1">
                        <a:solidFill>
                          <a:srgbClr val="FFFFFF"/>
                        </a:solidFill>
                        <a:latin typeface="宋体" panose="02010600030101010101" pitchFamily="2" charset="-122"/>
                        <a:ea typeface="宋体" panose="02010600030101010101" pitchFamily="2" charset="-122"/>
                      </a:endParaRPr>
                    </a:p>
                  </a:txBody>
                  <a:tcPr marT="45683" marB="45683">
                    <a:lnL w="3175">
                      <a:solidFill>
                        <a:srgbClr val="FFFFFF"/>
                      </a:solidFill>
                      <a:prstDash val="dot"/>
                    </a:lnL>
                    <a:lnR w="3175">
                      <a:solidFill>
                        <a:srgbClr val="FFFFFF"/>
                      </a:solidFill>
                      <a:prstDash val="dot"/>
                    </a:lnR>
                    <a:lnT w="19050" cap="rnd">
                      <a:solidFill>
                        <a:srgbClr val="F96D88"/>
                      </a:solidFill>
                      <a:prstDash val="solid"/>
                    </a:lnT>
                    <a:lnB w="19050">
                      <a:solidFill>
                        <a:srgbClr val="F96D88"/>
                      </a:solidFill>
                      <a:prstDash val="solid"/>
                    </a:lnB>
                    <a:lnTlToBr>
                      <a:noFill/>
                    </a:lnTlToBr>
                    <a:lnBlToTr>
                      <a:noFill/>
                    </a:lnBlToTr>
                    <a:solidFill>
                      <a:srgbClr val="F96D88"/>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黑体" panose="02010609060101010101"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charset="-122"/>
                          <a:cs typeface="+mn-cs"/>
                        </a:defRPr>
                      </a:lvl5pPr>
                    </a:lstStyle>
                    <a:p>
                      <a:pPr lvl="0" algn="ctr" eaLnBrk="1" hangingPunct="1">
                        <a:buFont typeface="Arial" panose="020B0604020202020204" pitchFamily="34" charset="0"/>
                        <a:buNone/>
                      </a:pPr>
                      <a:r>
                        <a:rPr lang="zh-CN" altLang="en-US" sz="2800" b="1">
                          <a:solidFill>
                            <a:srgbClr val="FFFFFF"/>
                          </a:solidFill>
                          <a:latin typeface="宋体" panose="02010600030101010101" pitchFamily="2" charset="-122"/>
                          <a:ea typeface="宋体" panose="02010600030101010101" pitchFamily="2" charset="-122"/>
                        </a:rPr>
                        <a:t>申</a:t>
                      </a:r>
                      <a:endParaRPr lang="zh-CN" altLang="en-US" sz="2800" b="1">
                        <a:solidFill>
                          <a:srgbClr val="FFFFFF"/>
                        </a:solidFill>
                        <a:latin typeface="宋体" panose="02010600030101010101" pitchFamily="2" charset="-122"/>
                        <a:ea typeface="宋体" panose="02010600030101010101" pitchFamily="2" charset="-122"/>
                      </a:endParaRPr>
                    </a:p>
                    <a:p>
                      <a:pPr lvl="0" algn="ctr" eaLnBrk="1" hangingPunct="1">
                        <a:buFont typeface="Arial" panose="020B0604020202020204" pitchFamily="34" charset="0"/>
                        <a:buNone/>
                      </a:pPr>
                      <a:r>
                        <a:rPr lang="zh-CN" altLang="en-US" sz="2800" b="1">
                          <a:solidFill>
                            <a:srgbClr val="FFFFFF"/>
                          </a:solidFill>
                          <a:latin typeface="宋体" panose="02010600030101010101" pitchFamily="2" charset="-122"/>
                          <a:ea typeface="宋体" panose="02010600030101010101" pitchFamily="2" charset="-122"/>
                        </a:rPr>
                        <a:t>请</a:t>
                      </a:r>
                      <a:endParaRPr lang="zh-CN" altLang="en-US" sz="2800" b="1">
                        <a:solidFill>
                          <a:srgbClr val="FFFFFF"/>
                        </a:solidFill>
                        <a:latin typeface="宋体" panose="02010600030101010101" pitchFamily="2" charset="-122"/>
                        <a:ea typeface="宋体" panose="02010600030101010101" pitchFamily="2" charset="-122"/>
                      </a:endParaRPr>
                    </a:p>
                    <a:p>
                      <a:pPr lvl="0" algn="ctr" eaLnBrk="1" hangingPunct="1">
                        <a:buFont typeface="Arial" panose="020B0604020202020204" pitchFamily="34" charset="0"/>
                        <a:buNone/>
                      </a:pPr>
                      <a:r>
                        <a:rPr lang="zh-CN" altLang="en-US" sz="2800" b="1">
                          <a:solidFill>
                            <a:srgbClr val="FFFFFF"/>
                          </a:solidFill>
                          <a:latin typeface="宋体" panose="02010600030101010101" pitchFamily="2" charset="-122"/>
                          <a:ea typeface="宋体" panose="02010600030101010101" pitchFamily="2" charset="-122"/>
                        </a:rPr>
                        <a:t>信</a:t>
                      </a:r>
                      <a:endParaRPr lang="zh-CN" altLang="en-US" sz="2800" b="1">
                        <a:solidFill>
                          <a:srgbClr val="FFFFFF"/>
                        </a:solidFill>
                        <a:latin typeface="宋体" panose="02010600030101010101" pitchFamily="2" charset="-122"/>
                        <a:ea typeface="宋体" panose="02010600030101010101" pitchFamily="2" charset="-122"/>
                      </a:endParaRPr>
                    </a:p>
                  </a:txBody>
                  <a:tcPr marT="45683" marB="45683">
                    <a:lnL w="3175">
                      <a:solidFill>
                        <a:srgbClr val="FFFFFF"/>
                      </a:solidFill>
                      <a:prstDash val="dot"/>
                    </a:lnL>
                    <a:lnR w="3175">
                      <a:solidFill>
                        <a:srgbClr val="FFFFFF"/>
                      </a:solidFill>
                      <a:prstDash val="dot"/>
                    </a:lnR>
                    <a:lnT w="19050" cap="rnd">
                      <a:solidFill>
                        <a:srgbClr val="F96D88"/>
                      </a:solidFill>
                      <a:prstDash val="solid"/>
                    </a:lnT>
                    <a:lnB w="19050">
                      <a:solidFill>
                        <a:srgbClr val="F96D88"/>
                      </a:solidFill>
                      <a:prstDash val="solid"/>
                    </a:lnB>
                    <a:lnTlToBr>
                      <a:noFill/>
                    </a:lnTlToBr>
                    <a:lnBlToTr>
                      <a:noFill/>
                    </a:lnBlToTr>
                    <a:solidFill>
                      <a:srgbClr val="F96D88"/>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黑体" panose="02010609060101010101"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charset="-122"/>
                          <a:cs typeface="+mn-cs"/>
                        </a:defRPr>
                      </a:lvl5pPr>
                    </a:lstStyle>
                    <a:p>
                      <a:pPr lvl="0" algn="ctr" eaLnBrk="1" hangingPunct="1">
                        <a:buFont typeface="Arial" panose="020B0604020202020204" pitchFamily="34" charset="0"/>
                        <a:buNone/>
                      </a:pPr>
                      <a:r>
                        <a:rPr lang="zh-CN" altLang="en-US" sz="2800" b="1">
                          <a:solidFill>
                            <a:srgbClr val="FFFFFF"/>
                          </a:solidFill>
                          <a:latin typeface="宋体" panose="02010600030101010101" pitchFamily="2" charset="-122"/>
                          <a:ea typeface="宋体" panose="02010600030101010101" pitchFamily="2" charset="-122"/>
                        </a:rPr>
                        <a:t>留</a:t>
                      </a:r>
                      <a:endParaRPr lang="zh-CN" altLang="en-US" sz="2800" b="1">
                        <a:solidFill>
                          <a:srgbClr val="FFFFFF"/>
                        </a:solidFill>
                        <a:latin typeface="宋体" panose="02010600030101010101" pitchFamily="2" charset="-122"/>
                        <a:ea typeface="宋体" panose="02010600030101010101" pitchFamily="2" charset="-122"/>
                      </a:endParaRPr>
                    </a:p>
                    <a:p>
                      <a:pPr lvl="0" algn="ctr" eaLnBrk="1" hangingPunct="1">
                        <a:buFont typeface="Arial" panose="020B0604020202020204" pitchFamily="34" charset="0"/>
                        <a:buNone/>
                      </a:pPr>
                      <a:r>
                        <a:rPr lang="zh-CN" altLang="en-US" sz="2800" b="1">
                          <a:solidFill>
                            <a:srgbClr val="FFFFFF"/>
                          </a:solidFill>
                          <a:latin typeface="宋体" panose="02010600030101010101" pitchFamily="2" charset="-122"/>
                          <a:ea typeface="宋体" panose="02010600030101010101" pitchFamily="2" charset="-122"/>
                        </a:rPr>
                        <a:t>言</a:t>
                      </a:r>
                      <a:endParaRPr lang="zh-CN" altLang="en-US" sz="2800" b="1">
                        <a:solidFill>
                          <a:srgbClr val="FFFFFF"/>
                        </a:solidFill>
                        <a:latin typeface="宋体" panose="02010600030101010101" pitchFamily="2" charset="-122"/>
                        <a:ea typeface="宋体" panose="02010600030101010101" pitchFamily="2" charset="-122"/>
                      </a:endParaRPr>
                    </a:p>
                    <a:p>
                      <a:pPr lvl="0" algn="ctr" eaLnBrk="1" hangingPunct="1">
                        <a:buFont typeface="Arial" panose="020B0604020202020204" pitchFamily="34" charset="0"/>
                        <a:buNone/>
                      </a:pPr>
                      <a:r>
                        <a:rPr lang="zh-CN" altLang="en-US" sz="2800" b="1">
                          <a:solidFill>
                            <a:srgbClr val="FFFFFF"/>
                          </a:solidFill>
                          <a:latin typeface="宋体" panose="02010600030101010101" pitchFamily="2" charset="-122"/>
                          <a:ea typeface="宋体" panose="02010600030101010101" pitchFamily="2" charset="-122"/>
                        </a:rPr>
                        <a:t>条</a:t>
                      </a:r>
                      <a:endParaRPr lang="zh-CN" altLang="en-US" sz="2800" b="1">
                        <a:solidFill>
                          <a:srgbClr val="FFFFFF"/>
                        </a:solidFill>
                        <a:latin typeface="宋体" panose="02010600030101010101" pitchFamily="2" charset="-122"/>
                        <a:ea typeface="宋体" panose="02010600030101010101" pitchFamily="2" charset="-122"/>
                      </a:endParaRPr>
                    </a:p>
                  </a:txBody>
                  <a:tcPr marT="45683" marB="45683">
                    <a:lnL w="3175">
                      <a:solidFill>
                        <a:srgbClr val="FFFFFF"/>
                      </a:solidFill>
                      <a:prstDash val="dot"/>
                    </a:lnL>
                    <a:lnR w="3175">
                      <a:solidFill>
                        <a:srgbClr val="FFFFFF"/>
                      </a:solidFill>
                      <a:prstDash val="dot"/>
                    </a:lnR>
                    <a:lnT w="19050" cap="rnd">
                      <a:solidFill>
                        <a:srgbClr val="F96D88"/>
                      </a:solidFill>
                      <a:prstDash val="solid"/>
                    </a:lnT>
                    <a:lnB w="19050">
                      <a:solidFill>
                        <a:srgbClr val="F96D88"/>
                      </a:solidFill>
                      <a:prstDash val="solid"/>
                    </a:lnB>
                    <a:lnTlToBr>
                      <a:noFill/>
                    </a:lnTlToBr>
                    <a:lnBlToTr>
                      <a:noFill/>
                    </a:lnBlToTr>
                    <a:solidFill>
                      <a:srgbClr val="F96D88"/>
                    </a:solidFill>
                  </a:tcPr>
                </a:tc>
                <a:tc>
                  <a:txBody>
                    <a:bodyPr/>
                    <a:lstStyle/>
                    <a:p>
                      <a:pPr lvl="0" algn="ctr" eaLnBrk="1" hangingPunct="1">
                        <a:buFont typeface="Arial" panose="020B0604020202020204" pitchFamily="34" charset="0"/>
                        <a:buNone/>
                      </a:pPr>
                      <a:r>
                        <a:rPr lang="zh-CN" altLang="en-US" sz="2800" b="1">
                          <a:solidFill>
                            <a:srgbClr val="FFFFFF"/>
                          </a:solidFill>
                          <a:latin typeface="宋体" panose="02010600030101010101" pitchFamily="2" charset="-122"/>
                          <a:ea typeface="宋体" panose="02010600030101010101" pitchFamily="2" charset="-122"/>
                        </a:rPr>
                        <a:t>道</a:t>
                      </a:r>
                      <a:endParaRPr lang="zh-CN" altLang="en-US" sz="2800" b="1">
                        <a:solidFill>
                          <a:srgbClr val="FFFFFF"/>
                        </a:solidFill>
                        <a:latin typeface="宋体" panose="02010600030101010101" pitchFamily="2" charset="-122"/>
                        <a:ea typeface="宋体" panose="02010600030101010101" pitchFamily="2" charset="-122"/>
                      </a:endParaRPr>
                    </a:p>
                    <a:p>
                      <a:pPr lvl="0" algn="ctr" eaLnBrk="1" hangingPunct="1">
                        <a:buFont typeface="Arial" panose="020B0604020202020204" pitchFamily="34" charset="0"/>
                        <a:buNone/>
                      </a:pPr>
                      <a:r>
                        <a:rPr lang="zh-CN" altLang="en-US" sz="2800" b="1">
                          <a:solidFill>
                            <a:srgbClr val="FFFFFF"/>
                          </a:solidFill>
                          <a:latin typeface="宋体" panose="02010600030101010101" pitchFamily="2" charset="-122"/>
                          <a:ea typeface="宋体" panose="02010600030101010101" pitchFamily="2" charset="-122"/>
                        </a:rPr>
                        <a:t>歉</a:t>
                      </a:r>
                      <a:endParaRPr lang="zh-CN" altLang="en-US" sz="2800" b="1">
                        <a:solidFill>
                          <a:srgbClr val="FFFFFF"/>
                        </a:solidFill>
                        <a:latin typeface="宋体" panose="02010600030101010101" pitchFamily="2" charset="-122"/>
                        <a:ea typeface="宋体" panose="02010600030101010101" pitchFamily="2" charset="-122"/>
                      </a:endParaRPr>
                    </a:p>
                    <a:p>
                      <a:pPr lvl="0" algn="ctr" eaLnBrk="1" hangingPunct="1">
                        <a:buFont typeface="Arial" panose="020B0604020202020204" pitchFamily="34" charset="0"/>
                        <a:buNone/>
                      </a:pPr>
                      <a:r>
                        <a:rPr lang="zh-CN" altLang="en-US" sz="2800" b="1">
                          <a:solidFill>
                            <a:srgbClr val="FFFFFF"/>
                          </a:solidFill>
                          <a:latin typeface="宋体" panose="02010600030101010101" pitchFamily="2" charset="-122"/>
                          <a:ea typeface="宋体" panose="02010600030101010101" pitchFamily="2" charset="-122"/>
                        </a:rPr>
                        <a:t>信</a:t>
                      </a:r>
                      <a:endParaRPr lang="zh-CN" altLang="en-US" sz="2800" b="1">
                        <a:solidFill>
                          <a:srgbClr val="FFFFFF"/>
                        </a:solidFill>
                        <a:latin typeface="宋体" panose="02010600030101010101" pitchFamily="2" charset="-122"/>
                        <a:ea typeface="宋体" panose="02010600030101010101" pitchFamily="2" charset="-122"/>
                      </a:endParaRPr>
                    </a:p>
                  </a:txBody>
                  <a:tcPr marT="45683" marB="45683">
                    <a:lnL w="3175">
                      <a:solidFill>
                        <a:srgbClr val="FFFFFF"/>
                      </a:solidFill>
                      <a:prstDash val="dot"/>
                    </a:lnL>
                    <a:lnR w="3175">
                      <a:solidFill>
                        <a:srgbClr val="FFFFFF"/>
                      </a:solidFill>
                      <a:prstDash val="dot"/>
                    </a:lnR>
                    <a:lnT w="19050" cap="rnd">
                      <a:solidFill>
                        <a:srgbClr val="F96D88"/>
                      </a:solidFill>
                      <a:prstDash val="solid"/>
                    </a:lnT>
                    <a:lnB w="19050">
                      <a:solidFill>
                        <a:srgbClr val="F96D88"/>
                      </a:solidFill>
                      <a:prstDash val="solid"/>
                    </a:lnB>
                    <a:lnTlToBr>
                      <a:noFill/>
                    </a:lnTlToBr>
                    <a:lnBlToTr>
                      <a:noFill/>
                    </a:lnBlToTr>
                    <a:solidFill>
                      <a:srgbClr val="F96D88"/>
                    </a:solidFill>
                  </a:tcPr>
                </a:tc>
                <a:tc>
                  <a:txBody>
                    <a:bodyPr/>
                    <a:lstStyle/>
                    <a:p>
                      <a:pPr lvl="0" algn="ctr" eaLnBrk="1" hangingPunct="1">
                        <a:buFont typeface="Arial" panose="020B0604020202020204" pitchFamily="34" charset="0"/>
                        <a:buNone/>
                      </a:pPr>
                      <a:r>
                        <a:rPr lang="zh-CN" altLang="en-US" sz="2800" b="1">
                          <a:solidFill>
                            <a:srgbClr val="FFFFFF"/>
                          </a:solidFill>
                          <a:latin typeface="宋体" panose="02010600030101010101" pitchFamily="2" charset="-122"/>
                          <a:ea typeface="宋体" panose="02010600030101010101" pitchFamily="2" charset="-122"/>
                        </a:rPr>
                        <a:t>书面通知</a:t>
                      </a:r>
                      <a:endParaRPr lang="zh-CN" altLang="en-US" sz="2800" b="1">
                        <a:solidFill>
                          <a:srgbClr val="FFFFFF"/>
                        </a:solidFill>
                        <a:latin typeface="宋体" panose="02010600030101010101" pitchFamily="2" charset="-122"/>
                        <a:ea typeface="宋体" panose="02010600030101010101" pitchFamily="2" charset="-122"/>
                      </a:endParaRPr>
                    </a:p>
                  </a:txBody>
                  <a:tcPr marT="45683" marB="45683">
                    <a:lnL w="3175">
                      <a:solidFill>
                        <a:srgbClr val="FFFFFF"/>
                      </a:solidFill>
                      <a:prstDash val="dot"/>
                    </a:lnL>
                    <a:lnR w="3175">
                      <a:solidFill>
                        <a:srgbClr val="FFFFFF"/>
                      </a:solidFill>
                      <a:prstDash val="dot"/>
                    </a:lnR>
                    <a:lnT w="19050" cap="rnd">
                      <a:solidFill>
                        <a:srgbClr val="F96D88"/>
                      </a:solidFill>
                      <a:prstDash val="solid"/>
                    </a:lnT>
                    <a:lnB w="19050">
                      <a:solidFill>
                        <a:srgbClr val="F96D88"/>
                      </a:solidFill>
                      <a:prstDash val="solid"/>
                    </a:lnB>
                    <a:lnTlToBr>
                      <a:noFill/>
                    </a:lnTlToBr>
                    <a:lnBlToTr>
                      <a:noFill/>
                    </a:lnBlToTr>
                    <a:solidFill>
                      <a:srgbClr val="F96D88"/>
                    </a:solidFill>
                  </a:tcPr>
                </a:tc>
                <a:tc>
                  <a:txBody>
                    <a:bodyPr/>
                    <a:lstStyle/>
                    <a:p>
                      <a:pPr lvl="0" algn="ctr" eaLnBrk="1" hangingPunct="1">
                        <a:buFont typeface="Arial" panose="020B0604020202020204" pitchFamily="34" charset="0"/>
                        <a:buNone/>
                      </a:pPr>
                      <a:r>
                        <a:rPr lang="zh-CN" altLang="en-US" sz="2800" b="1">
                          <a:solidFill>
                            <a:srgbClr val="FFFFFF"/>
                          </a:solidFill>
                          <a:latin typeface="宋体" panose="02010600030101010101" pitchFamily="2" charset="-122"/>
                          <a:ea typeface="宋体" panose="02010600030101010101" pitchFamily="2" charset="-122"/>
                        </a:rPr>
                        <a:t>祝贺信</a:t>
                      </a:r>
                      <a:endParaRPr lang="zh-CN" altLang="en-US" sz="2800" b="1">
                        <a:solidFill>
                          <a:srgbClr val="FFFFFF"/>
                        </a:solidFill>
                        <a:latin typeface="宋体" panose="02010600030101010101" pitchFamily="2" charset="-122"/>
                        <a:ea typeface="宋体" panose="02010600030101010101" pitchFamily="2" charset="-122"/>
                      </a:endParaRPr>
                    </a:p>
                  </a:txBody>
                  <a:tcPr marT="45683" marB="45683">
                    <a:lnL w="3175">
                      <a:solidFill>
                        <a:srgbClr val="FFFFFF"/>
                      </a:solidFill>
                      <a:prstDash val="dot"/>
                    </a:lnL>
                    <a:lnR w="3175">
                      <a:solidFill>
                        <a:srgbClr val="FFFFFF"/>
                      </a:solidFill>
                      <a:prstDash val="dot"/>
                    </a:lnR>
                    <a:lnT w="19050" cap="rnd">
                      <a:solidFill>
                        <a:srgbClr val="F96D88"/>
                      </a:solidFill>
                      <a:prstDash val="solid"/>
                    </a:lnT>
                    <a:lnB w="19050">
                      <a:solidFill>
                        <a:srgbClr val="F96D88"/>
                      </a:solidFill>
                      <a:prstDash val="solid"/>
                    </a:lnB>
                    <a:lnTlToBr>
                      <a:noFill/>
                    </a:lnTlToBr>
                    <a:lnBlToTr>
                      <a:noFill/>
                    </a:lnBlToTr>
                    <a:solidFill>
                      <a:srgbClr val="F96D88"/>
                    </a:solidFill>
                  </a:tcPr>
                </a:tc>
                <a:tc>
                  <a:txBody>
                    <a:bodyPr/>
                    <a:lstStyle/>
                    <a:p>
                      <a:pPr lvl="0" algn="ctr" eaLnBrk="1" hangingPunct="1">
                        <a:buFont typeface="Arial" panose="020B0604020202020204" pitchFamily="34" charset="0"/>
                        <a:buNone/>
                      </a:pPr>
                      <a:r>
                        <a:rPr lang="zh-CN" altLang="en-US" sz="2800" b="1">
                          <a:solidFill>
                            <a:srgbClr val="FFFFFF"/>
                          </a:solidFill>
                          <a:latin typeface="宋体" panose="02010600030101010101" pitchFamily="2" charset="-122"/>
                          <a:ea typeface="宋体" panose="02010600030101010101" pitchFamily="2" charset="-122"/>
                        </a:rPr>
                        <a:t>建议信</a:t>
                      </a:r>
                      <a:endParaRPr lang="zh-CN" altLang="en-US" sz="2800" b="1">
                        <a:solidFill>
                          <a:srgbClr val="FFFFFF"/>
                        </a:solidFill>
                        <a:latin typeface="宋体" panose="02010600030101010101" pitchFamily="2" charset="-122"/>
                        <a:ea typeface="宋体" panose="02010600030101010101" pitchFamily="2" charset="-122"/>
                      </a:endParaRPr>
                    </a:p>
                  </a:txBody>
                  <a:tcPr marT="45683" marB="45683">
                    <a:lnL w="3175">
                      <a:solidFill>
                        <a:srgbClr val="FFFFFF"/>
                      </a:solidFill>
                      <a:prstDash val="dot"/>
                    </a:lnL>
                    <a:lnR w="3175">
                      <a:solidFill>
                        <a:srgbClr val="FFFFFF"/>
                      </a:solidFill>
                      <a:prstDash val="dot"/>
                    </a:lnR>
                    <a:lnT w="19050" cap="rnd">
                      <a:solidFill>
                        <a:srgbClr val="F96D88"/>
                      </a:solidFill>
                      <a:prstDash val="solid"/>
                    </a:lnT>
                    <a:lnB w="19050">
                      <a:solidFill>
                        <a:srgbClr val="F96D88"/>
                      </a:solidFill>
                      <a:prstDash val="solid"/>
                    </a:lnB>
                    <a:lnTlToBr>
                      <a:noFill/>
                    </a:lnTlToBr>
                    <a:lnBlToTr>
                      <a:noFill/>
                    </a:lnBlToTr>
                    <a:solidFill>
                      <a:srgbClr val="F96D88"/>
                    </a:solidFill>
                  </a:tcPr>
                </a:tc>
                <a:tc>
                  <a:txBody>
                    <a:bodyPr/>
                    <a:lstStyle/>
                    <a:p>
                      <a:pPr lvl="0" algn="ctr" eaLnBrk="1" hangingPunct="1">
                        <a:buFont typeface="Arial" panose="020B0604020202020204" pitchFamily="34" charset="0"/>
                        <a:buNone/>
                      </a:pPr>
                      <a:r>
                        <a:rPr lang="zh-CN" altLang="en-US" sz="2800" b="1">
                          <a:solidFill>
                            <a:srgbClr val="FFFFFF"/>
                          </a:solidFill>
                          <a:latin typeface="宋体" panose="02010600030101010101" pitchFamily="2" charset="-122"/>
                          <a:ea typeface="宋体" panose="02010600030101010101" pitchFamily="2" charset="-122"/>
                        </a:rPr>
                        <a:t>安慰信</a:t>
                      </a:r>
                      <a:endParaRPr lang="zh-CN" altLang="en-US" sz="2800" b="1">
                        <a:solidFill>
                          <a:srgbClr val="FFFFFF"/>
                        </a:solidFill>
                        <a:latin typeface="宋体" panose="02010600030101010101" pitchFamily="2" charset="-122"/>
                        <a:ea typeface="宋体" panose="02010600030101010101" pitchFamily="2" charset="-122"/>
                      </a:endParaRPr>
                    </a:p>
                  </a:txBody>
                  <a:tcPr marT="45683" marB="45683">
                    <a:lnL w="3175">
                      <a:solidFill>
                        <a:srgbClr val="FFFFFF"/>
                      </a:solidFill>
                      <a:prstDash val="dot"/>
                    </a:lnL>
                    <a:lnR w="3175">
                      <a:solidFill>
                        <a:srgbClr val="FFFFFF"/>
                      </a:solidFill>
                      <a:prstDash val="dot"/>
                    </a:lnR>
                    <a:lnT w="19050" cap="rnd">
                      <a:solidFill>
                        <a:srgbClr val="F96D88"/>
                      </a:solidFill>
                      <a:prstDash val="solid"/>
                    </a:lnT>
                    <a:lnB w="19050">
                      <a:solidFill>
                        <a:srgbClr val="F96D88"/>
                      </a:solidFill>
                      <a:prstDash val="solid"/>
                    </a:lnB>
                    <a:lnTlToBr>
                      <a:noFill/>
                    </a:lnTlToBr>
                    <a:lnBlToTr>
                      <a:noFill/>
                    </a:lnBlToTr>
                    <a:solidFill>
                      <a:srgbClr val="F96D88"/>
                    </a:solidFill>
                  </a:tcPr>
                </a:tc>
                <a:tc>
                  <a:txBody>
                    <a:bodyPr/>
                    <a:lstStyle/>
                    <a:p>
                      <a:pPr lvl="0" algn="ctr" eaLnBrk="1" hangingPunct="1">
                        <a:buFont typeface="Arial" panose="020B0604020202020204" pitchFamily="34" charset="0"/>
                        <a:buNone/>
                      </a:pPr>
                      <a:r>
                        <a:rPr lang="zh-CN" altLang="en-US" sz="2800" b="1">
                          <a:solidFill>
                            <a:srgbClr val="FFFFFF"/>
                          </a:solidFill>
                          <a:latin typeface="宋体" panose="02010600030101010101" pitchFamily="2" charset="-122"/>
                          <a:ea typeface="宋体" panose="02010600030101010101" pitchFamily="2" charset="-122"/>
                        </a:rPr>
                        <a:t>投诉信</a:t>
                      </a:r>
                      <a:endParaRPr lang="zh-CN" altLang="en-US" sz="2800" b="1">
                        <a:solidFill>
                          <a:srgbClr val="FFFFFF"/>
                        </a:solidFill>
                        <a:latin typeface="宋体" panose="02010600030101010101" pitchFamily="2" charset="-122"/>
                        <a:ea typeface="宋体" panose="02010600030101010101" pitchFamily="2" charset="-122"/>
                      </a:endParaRPr>
                    </a:p>
                  </a:txBody>
                  <a:tcPr marT="45683" marB="45683">
                    <a:lnL w="3175">
                      <a:solidFill>
                        <a:srgbClr val="FFFFFF"/>
                      </a:solidFill>
                      <a:prstDash val="dot"/>
                    </a:lnL>
                    <a:lnR w="19050" cap="rnd">
                      <a:solidFill>
                        <a:srgbClr val="F96D88"/>
                      </a:solidFill>
                      <a:prstDash val="solid"/>
                    </a:lnR>
                    <a:lnT w="19050" cap="rnd">
                      <a:solidFill>
                        <a:srgbClr val="F96D88"/>
                      </a:solidFill>
                      <a:prstDash val="solid"/>
                    </a:lnT>
                    <a:lnB w="19050">
                      <a:solidFill>
                        <a:srgbClr val="F96D88"/>
                      </a:solidFill>
                      <a:prstDash val="solid"/>
                    </a:lnB>
                    <a:lnTlToBr>
                      <a:noFill/>
                    </a:lnTlToBr>
                    <a:lnBlToTr>
                      <a:noFill/>
                    </a:lnBlToTr>
                    <a:solidFill>
                      <a:srgbClr val="F96D88"/>
                    </a:solidFill>
                  </a:tcPr>
                </a:tc>
              </a:tr>
              <a:tr h="414337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黑体" panose="02010609060101010101"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charset="-122"/>
                          <a:cs typeface="+mn-cs"/>
                        </a:defRPr>
                      </a:lvl5pPr>
                    </a:lstStyle>
                    <a:p>
                      <a:pPr lvl="0" algn="ctr" eaLnBrk="1" hangingPunct="1">
                        <a:buFont typeface="Arial" panose="020B0604020202020204" pitchFamily="34" charset="0"/>
                        <a:buNone/>
                      </a:pPr>
                      <a:r>
                        <a:rPr lang="en-US" altLang="zh-CN" sz="2400" b="1">
                          <a:solidFill>
                            <a:srgbClr val="404040"/>
                          </a:solidFill>
                          <a:latin typeface="Times New Roman" panose="02020603050405020304" pitchFamily="18" charset="0"/>
                          <a:ea typeface="微软雅黑" panose="020B0503020204020204" pitchFamily="34" charset="-122"/>
                          <a:cs typeface="Times New Roman" panose="02020603050405020304" pitchFamily="18" charset="0"/>
                        </a:rPr>
                        <a:t>10 I</a:t>
                      </a:r>
                      <a:endParaRPr lang="en-US" altLang="zh-CN" sz="2400" b="1">
                        <a:solidFill>
                          <a:srgbClr val="404040"/>
                        </a:solidFill>
                        <a:latin typeface="Times New Roman" panose="02020603050405020304" pitchFamily="18" charset="0"/>
                        <a:ea typeface="微软雅黑" panose="020B0503020204020204" pitchFamily="34" charset="-122"/>
                        <a:cs typeface="Times New Roman" panose="02020603050405020304" pitchFamily="18" charset="0"/>
                      </a:endParaRPr>
                    </a:p>
                    <a:p>
                      <a:pPr lvl="0" algn="ctr" eaLnBrk="1" hangingPunct="1">
                        <a:buFont typeface="Arial" panose="020B0604020202020204" pitchFamily="34" charset="0"/>
                        <a:buNone/>
                      </a:pPr>
                      <a:r>
                        <a:rPr lang="en-US" altLang="zh-CN" sz="2400" b="1">
                          <a:solidFill>
                            <a:srgbClr val="404040"/>
                          </a:solidFill>
                          <a:latin typeface="Times New Roman" panose="02020603050405020304" pitchFamily="18" charset="0"/>
                          <a:ea typeface="微软雅黑" panose="020B0503020204020204" pitchFamily="34" charset="-122"/>
                          <a:cs typeface="Times New Roman" panose="02020603050405020304" pitchFamily="18" charset="0"/>
                        </a:rPr>
                        <a:t>12 II</a:t>
                      </a:r>
                      <a:endParaRPr lang="en-US" altLang="zh-CN" sz="2400" b="1">
                        <a:solidFill>
                          <a:srgbClr val="404040"/>
                        </a:solidFill>
                        <a:latin typeface="Times New Roman" panose="02020603050405020304" pitchFamily="18" charset="0"/>
                        <a:ea typeface="微软雅黑" panose="020B0503020204020204" pitchFamily="34" charset="-122"/>
                        <a:cs typeface="Times New Roman" panose="02020603050405020304" pitchFamily="18" charset="0"/>
                      </a:endParaRPr>
                    </a:p>
                    <a:p>
                      <a:pPr lvl="0" algn="ctr" eaLnBrk="1" hangingPunct="1">
                        <a:buFont typeface="Arial" panose="020B0604020202020204" pitchFamily="34" charset="0"/>
                        <a:buNone/>
                      </a:pPr>
                      <a:r>
                        <a:rPr lang="en-US" altLang="zh-CN" sz="2400" b="1">
                          <a:solidFill>
                            <a:srgbClr val="404040"/>
                          </a:solidFill>
                          <a:latin typeface="Times New Roman" panose="02020603050405020304" pitchFamily="18" charset="0"/>
                          <a:ea typeface="微软雅黑" panose="020B0503020204020204" pitchFamily="34" charset="-122"/>
                          <a:cs typeface="Times New Roman" panose="02020603050405020304" pitchFamily="18" charset="0"/>
                        </a:rPr>
                        <a:t>15 II</a:t>
                      </a:r>
                      <a:endParaRPr lang="en-US" altLang="zh-CN" sz="2400" b="1">
                        <a:solidFill>
                          <a:srgbClr val="404040"/>
                        </a:solidFill>
                        <a:latin typeface="Times New Roman" panose="02020603050405020304" pitchFamily="18" charset="0"/>
                        <a:ea typeface="微软雅黑" panose="020B0503020204020204" pitchFamily="34" charset="-122"/>
                        <a:cs typeface="Times New Roman" panose="02020603050405020304" pitchFamily="18" charset="0"/>
                      </a:endParaRPr>
                    </a:p>
                    <a:p>
                      <a:pPr lvl="0" algn="ctr" eaLnBrk="1" hangingPunct="1">
                        <a:buFont typeface="Arial" panose="020B0604020202020204" pitchFamily="34" charset="0"/>
                        <a:buNone/>
                      </a:pPr>
                      <a:r>
                        <a:rPr lang="en-US" altLang="zh-CN" sz="2400" b="1">
                          <a:solidFill>
                            <a:srgbClr val="404040"/>
                          </a:solidFill>
                          <a:latin typeface="Times New Roman" panose="02020603050405020304" pitchFamily="18" charset="0"/>
                          <a:ea typeface="微软雅黑" panose="020B0503020204020204" pitchFamily="34" charset="-122"/>
                          <a:cs typeface="Times New Roman" panose="02020603050405020304" pitchFamily="18" charset="0"/>
                        </a:rPr>
                        <a:t>16 II</a:t>
                      </a:r>
                      <a:endParaRPr lang="en-US" altLang="zh-CN" sz="2400" b="1">
                        <a:solidFill>
                          <a:srgbClr val="404040"/>
                        </a:solidFill>
                        <a:latin typeface="Times New Roman" panose="02020603050405020304" pitchFamily="18" charset="0"/>
                        <a:ea typeface="微软雅黑" panose="020B0503020204020204" pitchFamily="34" charset="-122"/>
                        <a:cs typeface="Times New Roman" panose="02020603050405020304" pitchFamily="18" charset="0"/>
                      </a:endParaRPr>
                    </a:p>
                    <a:p>
                      <a:pPr lvl="0" algn="ctr" eaLnBrk="1" hangingPunct="1">
                        <a:buFont typeface="Arial" panose="020B0604020202020204" pitchFamily="34" charset="0"/>
                        <a:buNone/>
                      </a:pPr>
                      <a:r>
                        <a:rPr lang="en-US" altLang="zh-CN" sz="2400" b="1">
                          <a:solidFill>
                            <a:srgbClr val="404040"/>
                          </a:solidFill>
                          <a:latin typeface="Times New Roman" panose="02020603050405020304" pitchFamily="18" charset="0"/>
                          <a:ea typeface="微软雅黑" panose="020B0503020204020204" pitchFamily="34" charset="-122"/>
                          <a:cs typeface="Times New Roman" panose="02020603050405020304" pitchFamily="18" charset="0"/>
                        </a:rPr>
                        <a:t>17 II</a:t>
                      </a:r>
                      <a:endParaRPr lang="en-US" altLang="zh-CN" sz="2400" b="1">
                        <a:solidFill>
                          <a:srgbClr val="404040"/>
                        </a:solidFill>
                        <a:latin typeface="Times New Roman" panose="02020603050405020304" pitchFamily="18" charset="0"/>
                        <a:ea typeface="微软雅黑" panose="020B0503020204020204" pitchFamily="34" charset="-122"/>
                        <a:cs typeface="Times New Roman" panose="02020603050405020304" pitchFamily="18" charset="0"/>
                      </a:endParaRPr>
                    </a:p>
                    <a:p>
                      <a:pPr lvl="0" algn="ctr" eaLnBrk="1" hangingPunct="1">
                        <a:buFont typeface="Arial" panose="020B0604020202020204" pitchFamily="34" charset="0"/>
                        <a:buNone/>
                      </a:pPr>
                      <a:r>
                        <a:rPr lang="en-US" altLang="zh-CN" sz="2400" b="1">
                          <a:solidFill>
                            <a:srgbClr val="404040"/>
                          </a:solidFill>
                          <a:latin typeface="Times New Roman" panose="02020603050405020304" pitchFamily="18" charset="0"/>
                          <a:ea typeface="微软雅黑" panose="020B0503020204020204" pitchFamily="34" charset="-122"/>
                          <a:cs typeface="Times New Roman" panose="02020603050405020304" pitchFamily="18" charset="0"/>
                        </a:rPr>
                        <a:t>17 III</a:t>
                      </a:r>
                      <a:endParaRPr lang="en-US" altLang="zh-CN" sz="2400" b="1">
                        <a:solidFill>
                          <a:srgbClr val="404040"/>
                        </a:solidFill>
                        <a:latin typeface="Times New Roman" panose="02020603050405020304" pitchFamily="18" charset="0"/>
                        <a:ea typeface="微软雅黑" panose="020B0503020204020204" pitchFamily="34" charset="-122"/>
                        <a:cs typeface="Times New Roman" panose="02020603050405020304" pitchFamily="18" charset="0"/>
                      </a:endParaRPr>
                    </a:p>
                    <a:p>
                      <a:pPr lvl="0" algn="ctr" eaLnBrk="1" hangingPunct="1">
                        <a:buFont typeface="Arial" panose="020B0604020202020204" pitchFamily="34" charset="0"/>
                        <a:buNone/>
                      </a:pPr>
                      <a:r>
                        <a:rPr lang="en-US" altLang="zh-CN" sz="2400" b="1">
                          <a:solidFill>
                            <a:srgbClr val="404040"/>
                          </a:solidFill>
                          <a:latin typeface="Times New Roman" panose="02020603050405020304" pitchFamily="18" charset="0"/>
                          <a:ea typeface="微软雅黑" panose="020B0503020204020204" pitchFamily="34" charset="-122"/>
                          <a:cs typeface="Times New Roman" panose="02020603050405020304" pitchFamily="18" charset="0"/>
                        </a:rPr>
                        <a:t>19 III</a:t>
                      </a:r>
                      <a:endParaRPr lang="en-US" altLang="zh-CN" sz="2400" b="1">
                        <a:solidFill>
                          <a:srgbClr val="404040"/>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T="45683" marB="45683">
                    <a:lnL w="19050" cap="rnd">
                      <a:solidFill>
                        <a:srgbClr val="F96D88"/>
                      </a:solidFill>
                      <a:prstDash val="solid"/>
                    </a:lnL>
                    <a:lnR w="3175">
                      <a:solidFill>
                        <a:srgbClr val="F96D88"/>
                      </a:solidFill>
                      <a:prstDash val="dot"/>
                    </a:lnR>
                    <a:lnT w="19050">
                      <a:solidFill>
                        <a:srgbClr val="F96D88"/>
                      </a:solidFill>
                      <a:prstDash val="solid"/>
                    </a:lnT>
                    <a:lnB w="19050" cap="rnd">
                      <a:solidFill>
                        <a:srgbClr val="F96D88"/>
                      </a:solidFill>
                      <a:prstDash val="solid"/>
                    </a:lnB>
                    <a:lnTlToBr>
                      <a:noFill/>
                    </a:lnTlToBr>
                    <a:lnBlToTr>
                      <a:noFill/>
                    </a:lnBlToTr>
                    <a:solidFill>
                      <a:srgbClr val="F2F2F2"/>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黑体" panose="02010609060101010101"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charset="-122"/>
                          <a:cs typeface="+mn-cs"/>
                        </a:defRPr>
                      </a:lvl5pPr>
                    </a:lstStyle>
                    <a:p>
                      <a:pPr lvl="0" algn="ctr" eaLnBrk="1" hangingPunct="1">
                        <a:buFont typeface="Arial" panose="020B0604020202020204" pitchFamily="34" charset="0"/>
                        <a:buNone/>
                      </a:pPr>
                      <a:r>
                        <a:rPr lang="en-US" altLang="zh-CN" sz="2400" b="1">
                          <a:solidFill>
                            <a:srgbClr val="404040"/>
                          </a:solidFill>
                          <a:latin typeface="Times New Roman" panose="02020603050405020304" pitchFamily="18" charset="0"/>
                          <a:ea typeface="微软雅黑" panose="020B0503020204020204" pitchFamily="34" charset="-122"/>
                          <a:cs typeface="Times New Roman" panose="02020603050405020304" pitchFamily="18" charset="0"/>
                          <a:sym typeface="+mn-ea"/>
                        </a:rPr>
                        <a:t>10 II</a:t>
                      </a:r>
                      <a:endParaRPr lang="en-US" altLang="zh-CN" sz="2400" b="1">
                        <a:solidFill>
                          <a:srgbClr val="404040"/>
                        </a:solidFill>
                        <a:latin typeface="Times New Roman" panose="02020603050405020304" pitchFamily="18" charset="0"/>
                        <a:ea typeface="微软雅黑" panose="020B0503020204020204" pitchFamily="34" charset="-122"/>
                        <a:cs typeface="Times New Roman" panose="02020603050405020304" pitchFamily="18" charset="0"/>
                      </a:endParaRPr>
                    </a:p>
                    <a:p>
                      <a:pPr lvl="0" algn="ctr" eaLnBrk="1" hangingPunct="1">
                        <a:buFont typeface="Arial" panose="020B0604020202020204" pitchFamily="34" charset="0"/>
                        <a:buNone/>
                      </a:pPr>
                      <a:r>
                        <a:rPr lang="en-US" altLang="zh-CN" sz="2400" b="1">
                          <a:solidFill>
                            <a:srgbClr val="404040"/>
                          </a:solidFill>
                          <a:latin typeface="Times New Roman" panose="02020603050405020304" pitchFamily="18" charset="0"/>
                          <a:ea typeface="微软雅黑" panose="020B0503020204020204" pitchFamily="34" charset="-122"/>
                          <a:cs typeface="Times New Roman" panose="02020603050405020304" pitchFamily="18" charset="0"/>
                          <a:sym typeface="+mn-ea"/>
                        </a:rPr>
                        <a:t>11 II</a:t>
                      </a:r>
                      <a:endParaRPr lang="en-US" altLang="zh-CN" sz="2400" b="1">
                        <a:solidFill>
                          <a:srgbClr val="404040"/>
                        </a:solidFill>
                        <a:latin typeface="Times New Roman" panose="02020603050405020304" pitchFamily="18" charset="0"/>
                        <a:ea typeface="微软雅黑" panose="020B0503020204020204" pitchFamily="34" charset="-122"/>
                        <a:cs typeface="Times New Roman" panose="02020603050405020304" pitchFamily="18" charset="0"/>
                      </a:endParaRPr>
                    </a:p>
                    <a:p>
                      <a:pPr lvl="0" algn="ctr" eaLnBrk="1" hangingPunct="1">
                        <a:buFont typeface="Arial" panose="020B0604020202020204" pitchFamily="34" charset="0"/>
                        <a:buNone/>
                      </a:pPr>
                      <a:r>
                        <a:rPr lang="en-US" altLang="zh-CN" sz="2400" b="1">
                          <a:solidFill>
                            <a:srgbClr val="404040"/>
                          </a:solidFill>
                          <a:latin typeface="Times New Roman" panose="02020603050405020304" pitchFamily="18" charset="0"/>
                          <a:ea typeface="微软雅黑" panose="020B0503020204020204" pitchFamily="34" charset="-122"/>
                          <a:cs typeface="Times New Roman" panose="02020603050405020304" pitchFamily="18" charset="0"/>
                          <a:sym typeface="+mn-ea"/>
                        </a:rPr>
                        <a:t>13 I</a:t>
                      </a:r>
                      <a:endParaRPr lang="en-US" altLang="zh-CN" sz="2400" b="1">
                        <a:solidFill>
                          <a:srgbClr val="404040"/>
                        </a:solidFill>
                        <a:latin typeface="Times New Roman" panose="02020603050405020304" pitchFamily="18" charset="0"/>
                        <a:ea typeface="微软雅黑" panose="020B0503020204020204" pitchFamily="34" charset="-122"/>
                        <a:cs typeface="Times New Roman" panose="02020603050405020304" pitchFamily="18" charset="0"/>
                      </a:endParaRPr>
                    </a:p>
                    <a:p>
                      <a:pPr lvl="0" algn="ctr" eaLnBrk="1" hangingPunct="1">
                        <a:buFont typeface="Arial" panose="020B0604020202020204" pitchFamily="34" charset="0"/>
                        <a:buNone/>
                      </a:pPr>
                      <a:r>
                        <a:rPr lang="en-US" altLang="zh-CN" sz="2400" b="1">
                          <a:solidFill>
                            <a:srgbClr val="404040"/>
                          </a:solidFill>
                          <a:latin typeface="Times New Roman" panose="02020603050405020304" pitchFamily="18" charset="0"/>
                          <a:ea typeface="微软雅黑" panose="020B0503020204020204" pitchFamily="34" charset="-122"/>
                          <a:cs typeface="Times New Roman" panose="02020603050405020304" pitchFamily="18" charset="0"/>
                          <a:sym typeface="+mn-ea"/>
                        </a:rPr>
                        <a:t>13 II</a:t>
                      </a:r>
                      <a:endParaRPr lang="en-US" altLang="zh-CN" sz="2400" b="1">
                        <a:solidFill>
                          <a:srgbClr val="404040"/>
                        </a:solidFill>
                        <a:latin typeface="Times New Roman" panose="02020603050405020304" pitchFamily="18" charset="0"/>
                        <a:ea typeface="微软雅黑" panose="020B0503020204020204" pitchFamily="34" charset="-122"/>
                        <a:cs typeface="Times New Roman" panose="02020603050405020304" pitchFamily="18" charset="0"/>
                      </a:endParaRPr>
                    </a:p>
                    <a:p>
                      <a:pPr lvl="0" algn="ctr" eaLnBrk="1" hangingPunct="1">
                        <a:buFont typeface="Arial" panose="020B0604020202020204" pitchFamily="34" charset="0"/>
                        <a:buNone/>
                      </a:pPr>
                      <a:r>
                        <a:rPr lang="en-US" altLang="zh-CN" sz="2400" b="1">
                          <a:solidFill>
                            <a:srgbClr val="404040"/>
                          </a:solidFill>
                          <a:latin typeface="Times New Roman" panose="02020603050405020304" pitchFamily="18" charset="0"/>
                          <a:ea typeface="微软雅黑" panose="020B0503020204020204" pitchFamily="34" charset="-122"/>
                          <a:cs typeface="Times New Roman" panose="02020603050405020304" pitchFamily="18" charset="0"/>
                          <a:sym typeface="+mn-ea"/>
                        </a:rPr>
                        <a:t>17 I</a:t>
                      </a:r>
                      <a:endParaRPr lang="en-US" altLang="zh-CN" sz="2400" b="1">
                        <a:solidFill>
                          <a:srgbClr val="404040"/>
                        </a:solidFill>
                        <a:latin typeface="Times New Roman" panose="02020603050405020304" pitchFamily="18" charset="0"/>
                        <a:ea typeface="微软雅黑" panose="020B0503020204020204" pitchFamily="34" charset="-122"/>
                        <a:cs typeface="Times New Roman" panose="02020603050405020304" pitchFamily="18" charset="0"/>
                      </a:endParaRPr>
                    </a:p>
                    <a:p>
                      <a:pPr lvl="0" algn="ctr" eaLnBrk="1" hangingPunct="1">
                        <a:buFont typeface="Arial" panose="020B0604020202020204" pitchFamily="34" charset="0"/>
                        <a:buNone/>
                      </a:pPr>
                      <a:r>
                        <a:rPr lang="en-US" altLang="zh-CN" sz="2400" b="1">
                          <a:solidFill>
                            <a:srgbClr val="404040"/>
                          </a:solidFill>
                          <a:latin typeface="Times New Roman" panose="02020603050405020304" pitchFamily="18" charset="0"/>
                          <a:ea typeface="微软雅黑" panose="020B0503020204020204" pitchFamily="34" charset="-122"/>
                          <a:cs typeface="Times New Roman" panose="02020603050405020304" pitchFamily="18" charset="0"/>
                          <a:sym typeface="+mn-ea"/>
                        </a:rPr>
                        <a:t>18 I</a:t>
                      </a:r>
                      <a:endParaRPr lang="en-US" altLang="zh-CN" sz="2400" b="1">
                        <a:solidFill>
                          <a:srgbClr val="404040"/>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a:p>
                      <a:pPr lvl="0" algn="ctr" eaLnBrk="1" hangingPunct="1">
                        <a:buFont typeface="Arial" panose="020B0604020202020204" pitchFamily="34" charset="0"/>
                        <a:buNone/>
                      </a:pPr>
                      <a:r>
                        <a:rPr lang="en-US" altLang="zh-CN" sz="2400" b="1">
                          <a:solidFill>
                            <a:srgbClr val="404040"/>
                          </a:solidFill>
                          <a:latin typeface="Times New Roman" panose="02020603050405020304" pitchFamily="18" charset="0"/>
                          <a:ea typeface="微软雅黑" panose="020B0503020204020204" pitchFamily="34" charset="-122"/>
                          <a:cs typeface="Times New Roman" panose="02020603050405020304" pitchFamily="18" charset="0"/>
                          <a:sym typeface="+mn-ea"/>
                        </a:rPr>
                        <a:t>18 III</a:t>
                      </a:r>
                      <a:endParaRPr lang="en-US" altLang="zh-CN" sz="2400" b="1">
                        <a:solidFill>
                          <a:srgbClr val="404040"/>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a:p>
                      <a:pPr lvl="0" algn="ctr" eaLnBrk="1" hangingPunct="1">
                        <a:buFont typeface="Arial" panose="020B0604020202020204" pitchFamily="34" charset="0"/>
                        <a:buNone/>
                      </a:pPr>
                      <a:r>
                        <a:rPr lang="en-US" altLang="zh-CN" sz="2400" b="1">
                          <a:solidFill>
                            <a:srgbClr val="404040"/>
                          </a:solidFill>
                          <a:latin typeface="Times New Roman" panose="02020603050405020304" pitchFamily="18" charset="0"/>
                          <a:ea typeface="微软雅黑" panose="020B0503020204020204" pitchFamily="34" charset="-122"/>
                          <a:cs typeface="Times New Roman" panose="02020603050405020304" pitchFamily="18" charset="0"/>
                          <a:sym typeface="+mn-ea"/>
                        </a:rPr>
                        <a:t>19 II</a:t>
                      </a:r>
                      <a:endParaRPr lang="en-US" altLang="zh-CN" sz="2400" b="1">
                        <a:solidFill>
                          <a:srgbClr val="404040"/>
                        </a:solidFill>
                        <a:latin typeface="Times New Roman" panose="02020603050405020304" pitchFamily="18" charset="0"/>
                        <a:ea typeface="微软雅黑" panose="020B0503020204020204" pitchFamily="34" charset="-122"/>
                        <a:cs typeface="Times New Roman" panose="02020603050405020304" pitchFamily="18" charset="0"/>
                      </a:endParaRPr>
                    </a:p>
                    <a:p>
                      <a:pPr lvl="0" algn="ctr" eaLnBrk="1" hangingPunct="1">
                        <a:buFont typeface="Arial" panose="020B0604020202020204" pitchFamily="34" charset="0"/>
                        <a:buNone/>
                      </a:pPr>
                      <a:endParaRPr lang="en-US" altLang="zh-CN" sz="2400" b="1">
                        <a:solidFill>
                          <a:srgbClr val="404040"/>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a:txBody>
                  <a:tcPr marT="45683" marB="45683">
                    <a:lnL w="3175">
                      <a:solidFill>
                        <a:srgbClr val="F96D88"/>
                      </a:solidFill>
                      <a:prstDash val="dot"/>
                    </a:lnL>
                    <a:lnR w="3175">
                      <a:solidFill>
                        <a:srgbClr val="F96D88"/>
                      </a:solidFill>
                      <a:prstDash val="dot"/>
                    </a:lnR>
                    <a:lnT w="19050">
                      <a:solidFill>
                        <a:srgbClr val="F96D88"/>
                      </a:solidFill>
                      <a:prstDash val="solid"/>
                    </a:lnT>
                    <a:lnB w="19050" cap="rnd">
                      <a:solidFill>
                        <a:srgbClr val="F96D88"/>
                      </a:solidFill>
                      <a:prstDash val="solid"/>
                    </a:lnB>
                    <a:lnTlToBr>
                      <a:noFill/>
                    </a:lnTlToBr>
                    <a:lnBlToTr>
                      <a:noFill/>
                    </a:lnBlToTr>
                    <a:solidFill>
                      <a:srgbClr val="F2F2F2"/>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黑体" panose="02010609060101010101"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charset="-122"/>
                          <a:cs typeface="+mn-cs"/>
                        </a:defRPr>
                      </a:lvl5pPr>
                    </a:lstStyle>
                    <a:p>
                      <a:pPr lvl="0" algn="ctr" eaLnBrk="1" hangingPunct="1">
                        <a:buFont typeface="Arial" panose="020B0604020202020204" pitchFamily="34" charset="0"/>
                        <a:buNone/>
                      </a:pPr>
                      <a:r>
                        <a:rPr lang="en-US" altLang="zh-CN" sz="2400" b="1">
                          <a:solidFill>
                            <a:srgbClr val="404040"/>
                          </a:solidFill>
                          <a:latin typeface="Times New Roman" panose="02020603050405020304" pitchFamily="18" charset="0"/>
                          <a:ea typeface="微软雅黑" panose="020B0503020204020204" pitchFamily="34" charset="-122"/>
                          <a:cs typeface="Times New Roman" panose="02020603050405020304" pitchFamily="18" charset="0"/>
                          <a:sym typeface="+mn-ea"/>
                        </a:rPr>
                        <a:t>13 I</a:t>
                      </a:r>
                      <a:endParaRPr lang="en-US" altLang="zh-CN" sz="2400" b="1">
                        <a:solidFill>
                          <a:srgbClr val="404040"/>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a:p>
                      <a:pPr lvl="0" algn="ctr" eaLnBrk="1" hangingPunct="1">
                        <a:buFont typeface="Arial" panose="020B0604020202020204" pitchFamily="34" charset="0"/>
                        <a:buNone/>
                      </a:pPr>
                      <a:r>
                        <a:rPr lang="en-US" altLang="zh-CN" sz="2400" b="1">
                          <a:solidFill>
                            <a:srgbClr val="404040"/>
                          </a:solidFill>
                          <a:latin typeface="Times New Roman" panose="02020603050405020304" pitchFamily="18" charset="0"/>
                          <a:ea typeface="微软雅黑" panose="020B0503020204020204" pitchFamily="34" charset="-122"/>
                          <a:cs typeface="Times New Roman" panose="02020603050405020304" pitchFamily="18" charset="0"/>
                          <a:sym typeface="+mn-ea"/>
                        </a:rPr>
                        <a:t>14 I</a:t>
                      </a:r>
                      <a:endParaRPr lang="en-US" altLang="zh-CN" sz="2400" b="1">
                        <a:solidFill>
                          <a:srgbClr val="404040"/>
                        </a:solidFill>
                        <a:latin typeface="Times New Roman" panose="02020603050405020304" pitchFamily="18" charset="0"/>
                        <a:ea typeface="微软雅黑" panose="020B0503020204020204" pitchFamily="34" charset="-122"/>
                        <a:cs typeface="Times New Roman" panose="02020603050405020304" pitchFamily="18" charset="0"/>
                      </a:endParaRPr>
                    </a:p>
                    <a:p>
                      <a:pPr lvl="0" algn="ctr" eaLnBrk="1" hangingPunct="1">
                        <a:buFont typeface="Arial" panose="020B0604020202020204" pitchFamily="34" charset="0"/>
                        <a:buNone/>
                      </a:pPr>
                      <a:endParaRPr lang="en-US" altLang="zh-CN" sz="2400" b="1">
                        <a:solidFill>
                          <a:srgbClr val="404040"/>
                        </a:solidFill>
                        <a:latin typeface="Times New Roman" panose="02020603050405020304" pitchFamily="18" charset="0"/>
                        <a:ea typeface="微软雅黑" panose="020B0503020204020204" pitchFamily="34" charset="-122"/>
                        <a:cs typeface="Times New Roman" panose="02020603050405020304" pitchFamily="18" charset="0"/>
                      </a:endParaRPr>
                    </a:p>
                    <a:p>
                      <a:pPr lvl="0" algn="ctr" eaLnBrk="1" hangingPunct="1">
                        <a:buFont typeface="Arial" panose="020B0604020202020204" pitchFamily="34" charset="0"/>
                        <a:buNone/>
                      </a:pPr>
                      <a:endParaRPr lang="en-US" altLang="zh-CN" sz="2400" b="1">
                        <a:solidFill>
                          <a:srgbClr val="404040"/>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T="45683" marB="45683">
                    <a:lnL w="3175">
                      <a:solidFill>
                        <a:srgbClr val="F96D88"/>
                      </a:solidFill>
                      <a:prstDash val="dot"/>
                    </a:lnL>
                    <a:lnR w="3175">
                      <a:solidFill>
                        <a:srgbClr val="F96D88"/>
                      </a:solidFill>
                      <a:prstDash val="dot"/>
                    </a:lnR>
                    <a:lnT w="19050">
                      <a:solidFill>
                        <a:srgbClr val="F96D88"/>
                      </a:solidFill>
                      <a:prstDash val="solid"/>
                    </a:lnT>
                    <a:lnB w="19050" cap="rnd">
                      <a:solidFill>
                        <a:srgbClr val="F96D88"/>
                      </a:solidFill>
                      <a:prstDash val="solid"/>
                    </a:lnB>
                    <a:lnTlToBr>
                      <a:noFill/>
                    </a:lnTlToBr>
                    <a:lnBlToTr>
                      <a:noFill/>
                    </a:lnBlToTr>
                    <a:solidFill>
                      <a:srgbClr val="F2F2F2"/>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黑体" panose="02010609060101010101"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charset="-122"/>
                          <a:cs typeface="+mn-cs"/>
                        </a:defRPr>
                      </a:lvl5pPr>
                    </a:lstStyle>
                    <a:p>
                      <a:pPr lvl="0" algn="ctr" eaLnBrk="1" hangingPunct="1">
                        <a:buFont typeface="Arial" panose="020B0604020202020204" pitchFamily="34" charset="0"/>
                        <a:buNone/>
                      </a:pPr>
                      <a:r>
                        <a:rPr lang="en-US" altLang="zh-CN" sz="2400" b="1">
                          <a:solidFill>
                            <a:srgbClr val="404040"/>
                          </a:solidFill>
                          <a:latin typeface="Times New Roman" panose="02020603050405020304" pitchFamily="18" charset="0"/>
                          <a:ea typeface="微软雅黑" panose="020B0503020204020204" pitchFamily="34" charset="-122"/>
                          <a:cs typeface="Times New Roman" panose="02020603050405020304" pitchFamily="18" charset="0"/>
                        </a:rPr>
                        <a:t>15 I</a:t>
                      </a:r>
                      <a:endParaRPr lang="en-US" altLang="zh-CN" sz="2400" b="1">
                        <a:solidFill>
                          <a:srgbClr val="404040"/>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T="45683" marB="45683">
                    <a:lnL w="3175">
                      <a:solidFill>
                        <a:srgbClr val="F96D88"/>
                      </a:solidFill>
                      <a:prstDash val="dot"/>
                    </a:lnL>
                    <a:lnR w="3175">
                      <a:solidFill>
                        <a:srgbClr val="F96D88"/>
                      </a:solidFill>
                      <a:prstDash val="dot"/>
                    </a:lnR>
                    <a:lnT w="19050">
                      <a:solidFill>
                        <a:srgbClr val="F96D88"/>
                      </a:solidFill>
                      <a:prstDash val="solid"/>
                    </a:lnT>
                    <a:lnB w="19050" cap="rnd">
                      <a:solidFill>
                        <a:srgbClr val="F96D88"/>
                      </a:solidFill>
                      <a:prstDash val="solid"/>
                    </a:lnB>
                    <a:lnTlToBr>
                      <a:noFill/>
                    </a:lnTlToBr>
                    <a:lnBlToTr>
                      <a:noFill/>
                    </a:lnBlToTr>
                    <a:solidFill>
                      <a:srgbClr val="F2F2F2"/>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黑体" panose="02010609060101010101"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charset="-122"/>
                          <a:cs typeface="+mn-cs"/>
                        </a:defRPr>
                      </a:lvl5pPr>
                    </a:lstStyle>
                    <a:p>
                      <a:pPr lvl="0" algn="ctr" eaLnBrk="1" hangingPunct="1">
                        <a:buFont typeface="Arial" panose="020B0604020202020204" pitchFamily="34" charset="0"/>
                        <a:buNone/>
                      </a:pPr>
                      <a:r>
                        <a:rPr lang="en-US" altLang="zh-CN" sz="2400" b="1">
                          <a:solidFill>
                            <a:srgbClr val="404040"/>
                          </a:solidFill>
                          <a:latin typeface="Times New Roman" panose="02020603050405020304" pitchFamily="18" charset="0"/>
                          <a:ea typeface="微软雅黑" panose="020B0503020204020204" pitchFamily="34" charset="-122"/>
                          <a:cs typeface="Times New Roman" panose="02020603050405020304" pitchFamily="18" charset="0"/>
                        </a:rPr>
                        <a:t>11 I</a:t>
                      </a:r>
                      <a:endParaRPr lang="en-US" altLang="zh-CN" sz="2400" b="1">
                        <a:solidFill>
                          <a:srgbClr val="404040"/>
                        </a:solidFill>
                        <a:latin typeface="Times New Roman" panose="02020603050405020304" pitchFamily="18" charset="0"/>
                        <a:ea typeface="微软雅黑" panose="020B0503020204020204" pitchFamily="34" charset="-122"/>
                        <a:cs typeface="Times New Roman" panose="02020603050405020304" pitchFamily="18" charset="0"/>
                      </a:endParaRPr>
                    </a:p>
                    <a:p>
                      <a:pPr lvl="0" algn="ctr" eaLnBrk="1" hangingPunct="1">
                        <a:buFont typeface="Arial" panose="020B0604020202020204" pitchFamily="34" charset="0"/>
                        <a:buNone/>
                      </a:pPr>
                      <a:r>
                        <a:rPr lang="en-US" altLang="zh-CN" sz="2400" b="1">
                          <a:solidFill>
                            <a:srgbClr val="404040"/>
                          </a:solidFill>
                          <a:latin typeface="Times New Roman" panose="02020603050405020304" pitchFamily="18" charset="0"/>
                          <a:ea typeface="微软雅黑" panose="020B0503020204020204" pitchFamily="34" charset="-122"/>
                          <a:cs typeface="Times New Roman" panose="02020603050405020304" pitchFamily="18" charset="0"/>
                        </a:rPr>
                        <a:t>16 I</a:t>
                      </a:r>
                      <a:endParaRPr lang="en-US" altLang="zh-CN" sz="2400" b="1">
                        <a:solidFill>
                          <a:srgbClr val="404040"/>
                        </a:solidFill>
                        <a:latin typeface="Times New Roman" panose="02020603050405020304" pitchFamily="18" charset="0"/>
                        <a:ea typeface="微软雅黑" panose="020B0503020204020204" pitchFamily="34" charset="-122"/>
                        <a:cs typeface="Times New Roman" panose="02020603050405020304" pitchFamily="18" charset="0"/>
                      </a:endParaRPr>
                    </a:p>
                    <a:p>
                      <a:pPr lvl="0" algn="ctr" eaLnBrk="1" hangingPunct="1">
                        <a:buFont typeface="Arial" panose="020B0604020202020204" pitchFamily="34" charset="0"/>
                        <a:buNone/>
                      </a:pPr>
                      <a:r>
                        <a:rPr lang="en-US" altLang="zh-CN" sz="2400" b="1">
                          <a:solidFill>
                            <a:srgbClr val="404040"/>
                          </a:solidFill>
                          <a:latin typeface="Times New Roman" panose="02020603050405020304" pitchFamily="18" charset="0"/>
                          <a:ea typeface="微软雅黑" panose="020B0503020204020204" pitchFamily="34" charset="-122"/>
                          <a:cs typeface="Times New Roman" panose="02020603050405020304" pitchFamily="18" charset="0"/>
                        </a:rPr>
                        <a:t>20III</a:t>
                      </a:r>
                      <a:endParaRPr lang="en-US" altLang="zh-CN" sz="2400" b="1">
                        <a:solidFill>
                          <a:srgbClr val="404040"/>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T="45683" marB="45683">
                    <a:lnL w="3175">
                      <a:solidFill>
                        <a:srgbClr val="F96D88"/>
                      </a:solidFill>
                      <a:prstDash val="dot"/>
                    </a:lnL>
                    <a:lnR w="3175">
                      <a:solidFill>
                        <a:srgbClr val="F96D88"/>
                      </a:solidFill>
                      <a:prstDash val="dot"/>
                    </a:lnR>
                    <a:lnT w="19050">
                      <a:solidFill>
                        <a:srgbClr val="F96D88"/>
                      </a:solidFill>
                      <a:prstDash val="solid"/>
                    </a:lnT>
                    <a:lnB w="19050" cap="rnd">
                      <a:solidFill>
                        <a:srgbClr val="F96D88"/>
                      </a:solidFill>
                      <a:prstDash val="solid"/>
                    </a:lnB>
                    <a:lnTlToBr>
                      <a:noFill/>
                    </a:lnTlToBr>
                    <a:lnBlToTr>
                      <a:noFill/>
                    </a:lnBlToTr>
                    <a:solidFill>
                      <a:srgbClr val="F2F2F2"/>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黑体" panose="02010609060101010101"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charset="-122"/>
                          <a:cs typeface="+mn-cs"/>
                        </a:defRPr>
                      </a:lvl5pPr>
                    </a:lstStyle>
                    <a:p>
                      <a:pPr lvl="0" algn="ctr" eaLnBrk="1" hangingPunct="1">
                        <a:buFont typeface="Arial" panose="020B0604020202020204" pitchFamily="34" charset="0"/>
                        <a:buNone/>
                      </a:pPr>
                      <a:r>
                        <a:rPr lang="en-US" altLang="zh-CN" sz="2400" b="1">
                          <a:solidFill>
                            <a:srgbClr val="404040"/>
                          </a:solidFill>
                          <a:latin typeface="Times New Roman" panose="02020603050405020304" pitchFamily="18" charset="0"/>
                          <a:ea typeface="微软雅黑" panose="020B0503020204020204" pitchFamily="34" charset="-122"/>
                          <a:cs typeface="Times New Roman" panose="02020603050405020304" pitchFamily="18" charset="0"/>
                        </a:rPr>
                        <a:t>12 I</a:t>
                      </a:r>
                      <a:endParaRPr lang="en-US" altLang="zh-CN" sz="2400" b="1">
                        <a:solidFill>
                          <a:srgbClr val="404040"/>
                        </a:solidFill>
                        <a:latin typeface="Times New Roman" panose="02020603050405020304" pitchFamily="18" charset="0"/>
                        <a:ea typeface="微软雅黑" panose="020B0503020204020204" pitchFamily="34" charset="-122"/>
                        <a:cs typeface="Times New Roman" panose="02020603050405020304" pitchFamily="18" charset="0"/>
                      </a:endParaRPr>
                    </a:p>
                    <a:p>
                      <a:pPr lvl="0" algn="ctr" eaLnBrk="1" hangingPunct="1">
                        <a:buFont typeface="Arial" panose="020B0604020202020204" pitchFamily="34" charset="0"/>
                        <a:buNone/>
                      </a:pPr>
                      <a:r>
                        <a:rPr lang="en-US" altLang="zh-CN" sz="2400" b="1">
                          <a:solidFill>
                            <a:srgbClr val="404040"/>
                          </a:solidFill>
                          <a:latin typeface="Times New Roman" panose="02020603050405020304" pitchFamily="18" charset="0"/>
                          <a:ea typeface="微软雅黑" panose="020B0503020204020204" pitchFamily="34" charset="-122"/>
                          <a:cs typeface="Times New Roman" panose="02020603050405020304" pitchFamily="18" charset="0"/>
                        </a:rPr>
                        <a:t>19 I</a:t>
                      </a:r>
                      <a:endParaRPr lang="en-US" altLang="zh-CN" sz="2400" b="1">
                        <a:solidFill>
                          <a:srgbClr val="404040"/>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T="45683" marB="45683">
                    <a:lnL w="3175">
                      <a:solidFill>
                        <a:srgbClr val="F96D88"/>
                      </a:solidFill>
                      <a:prstDash val="dot"/>
                    </a:lnL>
                    <a:lnR w="3175">
                      <a:solidFill>
                        <a:srgbClr val="F96D88"/>
                      </a:solidFill>
                      <a:prstDash val="dot"/>
                    </a:lnR>
                    <a:lnT w="19050">
                      <a:solidFill>
                        <a:srgbClr val="F96D88"/>
                      </a:solidFill>
                      <a:prstDash val="solid"/>
                    </a:lnT>
                    <a:lnB w="19050" cap="rnd">
                      <a:solidFill>
                        <a:srgbClr val="F96D88"/>
                      </a:solidFill>
                      <a:prstDash val="solid"/>
                    </a:lnB>
                    <a:lnTlToBr>
                      <a:noFill/>
                    </a:lnTlToBr>
                    <a:lnBlToTr>
                      <a:noFill/>
                    </a:lnBlToTr>
                    <a:solidFill>
                      <a:srgbClr val="F2F2F2"/>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黑体" panose="02010609060101010101"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charset="-122"/>
                          <a:cs typeface="+mn-cs"/>
                        </a:defRPr>
                      </a:lvl5pPr>
                    </a:lstStyle>
                    <a:p>
                      <a:pPr lvl="0" algn="ctr" eaLnBrk="1" hangingPunct="1">
                        <a:buFont typeface="Arial" panose="020B0604020202020204" pitchFamily="34" charset="0"/>
                        <a:buNone/>
                      </a:pPr>
                      <a:r>
                        <a:rPr lang="en-US" altLang="zh-CN" sz="2400" b="1">
                          <a:solidFill>
                            <a:srgbClr val="404040"/>
                          </a:solidFill>
                          <a:latin typeface="Times New Roman" panose="02020603050405020304" pitchFamily="18" charset="0"/>
                          <a:ea typeface="微软雅黑" panose="020B0503020204020204" pitchFamily="34" charset="-122"/>
                          <a:cs typeface="Times New Roman" panose="02020603050405020304" pitchFamily="18" charset="0"/>
                        </a:rPr>
                        <a:t>09 I</a:t>
                      </a:r>
                      <a:endParaRPr lang="en-US" altLang="zh-CN" sz="2400" b="1">
                        <a:solidFill>
                          <a:srgbClr val="404040"/>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T="45683" marB="45683">
                    <a:lnL w="3175">
                      <a:solidFill>
                        <a:srgbClr val="F96D88"/>
                      </a:solidFill>
                      <a:prstDash val="dot"/>
                    </a:lnL>
                    <a:lnR w="3175">
                      <a:solidFill>
                        <a:srgbClr val="F96D88"/>
                      </a:solidFill>
                      <a:prstDash val="dot"/>
                    </a:lnR>
                    <a:lnT w="19050">
                      <a:solidFill>
                        <a:srgbClr val="F96D88"/>
                      </a:solidFill>
                      <a:prstDash val="solid"/>
                    </a:lnT>
                    <a:lnB w="19050" cap="rnd">
                      <a:solidFill>
                        <a:srgbClr val="F96D88"/>
                      </a:solidFill>
                      <a:prstDash val="solid"/>
                    </a:lnB>
                    <a:lnTlToBr>
                      <a:noFill/>
                    </a:lnTlToBr>
                    <a:lnBlToTr>
                      <a:noFill/>
                    </a:lnBlToTr>
                    <a:solidFill>
                      <a:srgbClr val="F2F2F2"/>
                    </a:solidFill>
                  </a:tcPr>
                </a:tc>
                <a:tc>
                  <a:txBody>
                    <a:bodyPr/>
                    <a:lstStyle/>
                    <a:p>
                      <a:pPr lvl="0" algn="ctr" eaLnBrk="1" hangingPunct="1">
                        <a:buFont typeface="Arial" panose="020B0604020202020204" pitchFamily="34" charset="0"/>
                        <a:buNone/>
                      </a:pPr>
                      <a:r>
                        <a:rPr lang="en-US" altLang="zh-CN" sz="2400" b="1">
                          <a:solidFill>
                            <a:srgbClr val="404040"/>
                          </a:solidFill>
                          <a:latin typeface="Times New Roman" panose="02020603050405020304" pitchFamily="18" charset="0"/>
                          <a:ea typeface="微软雅黑" panose="020B0503020204020204" pitchFamily="34" charset="-122"/>
                          <a:cs typeface="Times New Roman" panose="02020603050405020304" pitchFamily="18" charset="0"/>
                        </a:rPr>
                        <a:t>16 III</a:t>
                      </a:r>
                      <a:endParaRPr lang="en-US" altLang="zh-CN" sz="2400" b="1">
                        <a:solidFill>
                          <a:srgbClr val="404040"/>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T="45683" marB="45683">
                    <a:lnL w="3175">
                      <a:solidFill>
                        <a:srgbClr val="F96D88"/>
                      </a:solidFill>
                      <a:prstDash val="dot"/>
                    </a:lnL>
                    <a:lnR w="3175">
                      <a:solidFill>
                        <a:srgbClr val="F96D88"/>
                      </a:solidFill>
                      <a:prstDash val="dot"/>
                    </a:lnR>
                    <a:lnT w="19050">
                      <a:solidFill>
                        <a:srgbClr val="F96D88"/>
                      </a:solidFill>
                      <a:prstDash val="solid"/>
                    </a:lnT>
                    <a:lnB w="19050" cap="rnd">
                      <a:solidFill>
                        <a:srgbClr val="F96D88"/>
                      </a:solidFill>
                      <a:prstDash val="solid"/>
                    </a:lnB>
                    <a:lnTlToBr>
                      <a:noFill/>
                    </a:lnTlToBr>
                    <a:lnBlToTr>
                      <a:noFill/>
                    </a:lnBlToTr>
                    <a:solidFill>
                      <a:srgbClr val="F2F2F2"/>
                    </a:solidFill>
                  </a:tcPr>
                </a:tc>
                <a:tc>
                  <a:txBody>
                    <a:bodyPr/>
                    <a:lstStyle/>
                    <a:p>
                      <a:pPr lvl="0" algn="ctr" eaLnBrk="1" hangingPunct="1">
                        <a:buFont typeface="Arial" panose="020B0604020202020204" pitchFamily="34" charset="0"/>
                        <a:buNone/>
                      </a:pPr>
                      <a:r>
                        <a:rPr lang="en-US" altLang="zh-CN" sz="2400" b="1">
                          <a:solidFill>
                            <a:srgbClr val="404040"/>
                          </a:solidFill>
                          <a:latin typeface="Times New Roman" panose="02020603050405020304" pitchFamily="18" charset="0"/>
                          <a:ea typeface="微软雅黑" panose="020B0503020204020204" pitchFamily="34" charset="-122"/>
                          <a:cs typeface="Times New Roman" panose="02020603050405020304" pitchFamily="18" charset="0"/>
                        </a:rPr>
                        <a:t>18 II</a:t>
                      </a:r>
                      <a:endParaRPr lang="en-US" altLang="zh-CN" sz="2400" b="1">
                        <a:solidFill>
                          <a:srgbClr val="404040"/>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T="45683" marB="45683">
                    <a:lnL w="3175">
                      <a:solidFill>
                        <a:srgbClr val="F96D88"/>
                      </a:solidFill>
                      <a:prstDash val="dot"/>
                    </a:lnL>
                    <a:lnR w="3175">
                      <a:solidFill>
                        <a:srgbClr val="F96D88"/>
                      </a:solidFill>
                      <a:prstDash val="dot"/>
                    </a:lnR>
                    <a:lnT w="19050">
                      <a:solidFill>
                        <a:srgbClr val="F96D88"/>
                      </a:solidFill>
                      <a:prstDash val="solid"/>
                    </a:lnT>
                    <a:lnB w="19050" cap="rnd">
                      <a:solidFill>
                        <a:srgbClr val="F96D88"/>
                      </a:solidFill>
                      <a:prstDash val="solid"/>
                    </a:lnB>
                    <a:lnTlToBr>
                      <a:noFill/>
                    </a:lnTlToBr>
                    <a:lnBlToTr>
                      <a:noFill/>
                    </a:lnBlToTr>
                    <a:solidFill>
                      <a:srgbClr val="F2F2F2"/>
                    </a:solidFill>
                  </a:tcPr>
                </a:tc>
                <a:tc>
                  <a:txBody>
                    <a:bodyPr/>
                    <a:lstStyle/>
                    <a:p>
                      <a:pPr lvl="0" algn="ctr" eaLnBrk="1" hangingPunct="1">
                        <a:buFont typeface="Arial" panose="020B0604020202020204" pitchFamily="34" charset="0"/>
                        <a:buNone/>
                      </a:pPr>
                      <a:endParaRPr lang="en-US" altLang="zh-CN" sz="2400" b="1">
                        <a:solidFill>
                          <a:srgbClr val="404040"/>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T="45683" marB="45683">
                    <a:lnL w="3175">
                      <a:solidFill>
                        <a:srgbClr val="F96D88"/>
                      </a:solidFill>
                      <a:prstDash val="dot"/>
                    </a:lnL>
                    <a:lnR w="3175">
                      <a:solidFill>
                        <a:srgbClr val="F96D88"/>
                      </a:solidFill>
                      <a:prstDash val="dot"/>
                    </a:lnR>
                    <a:lnT w="19050">
                      <a:solidFill>
                        <a:srgbClr val="F96D88"/>
                      </a:solidFill>
                      <a:prstDash val="solid"/>
                    </a:lnT>
                    <a:lnB w="19050" cap="rnd">
                      <a:solidFill>
                        <a:srgbClr val="F96D88"/>
                      </a:solidFill>
                      <a:prstDash val="solid"/>
                    </a:lnB>
                    <a:lnTlToBr>
                      <a:noFill/>
                    </a:lnTlToBr>
                    <a:lnBlToTr>
                      <a:noFill/>
                    </a:lnBlToTr>
                    <a:solidFill>
                      <a:srgbClr val="F2F2F2"/>
                    </a:solidFill>
                  </a:tcPr>
                </a:tc>
                <a:tc>
                  <a:txBody>
                    <a:bodyPr/>
                    <a:lstStyle/>
                    <a:p>
                      <a:pPr lvl="0" algn="ctr" eaLnBrk="1" hangingPunct="1">
                        <a:buFont typeface="Arial" panose="020B0604020202020204" pitchFamily="34" charset="0"/>
                        <a:buNone/>
                      </a:pPr>
                      <a:endParaRPr lang="en-US" altLang="zh-CN" sz="2400" b="1">
                        <a:solidFill>
                          <a:srgbClr val="404040"/>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T="45683" marB="45683">
                    <a:lnL w="3175">
                      <a:solidFill>
                        <a:srgbClr val="F96D88"/>
                      </a:solidFill>
                      <a:prstDash val="dot"/>
                    </a:lnL>
                    <a:lnR w="3175">
                      <a:solidFill>
                        <a:srgbClr val="F96D88"/>
                      </a:solidFill>
                      <a:prstDash val="dot"/>
                    </a:lnR>
                    <a:lnT w="19050">
                      <a:solidFill>
                        <a:srgbClr val="F96D88"/>
                      </a:solidFill>
                      <a:prstDash val="solid"/>
                    </a:lnT>
                    <a:lnB w="19050" cap="rnd">
                      <a:solidFill>
                        <a:srgbClr val="F96D88"/>
                      </a:solidFill>
                      <a:prstDash val="solid"/>
                    </a:lnB>
                    <a:lnTlToBr>
                      <a:noFill/>
                    </a:lnTlToBr>
                    <a:lnBlToTr>
                      <a:noFill/>
                    </a:lnBlToTr>
                    <a:solidFill>
                      <a:srgbClr val="F2F2F2"/>
                    </a:solidFill>
                  </a:tcPr>
                </a:tc>
                <a:tc>
                  <a:txBody>
                    <a:bodyPr/>
                    <a:lstStyle/>
                    <a:p>
                      <a:pPr lvl="0" algn="ctr" eaLnBrk="1" hangingPunct="1">
                        <a:buFont typeface="Arial" panose="020B0604020202020204" pitchFamily="34" charset="0"/>
                        <a:buNone/>
                      </a:pPr>
                      <a:endParaRPr lang="en-US" altLang="zh-CN" sz="2400" b="1">
                        <a:solidFill>
                          <a:srgbClr val="404040"/>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T="45683" marB="45683">
                    <a:lnL w="3175">
                      <a:solidFill>
                        <a:srgbClr val="F96D88"/>
                      </a:solidFill>
                      <a:prstDash val="dot"/>
                    </a:lnL>
                    <a:lnR w="3175">
                      <a:solidFill>
                        <a:srgbClr val="F96D88"/>
                      </a:solidFill>
                      <a:prstDash val="dot"/>
                    </a:lnR>
                    <a:lnT w="19050">
                      <a:solidFill>
                        <a:srgbClr val="F96D88"/>
                      </a:solidFill>
                      <a:prstDash val="solid"/>
                    </a:lnT>
                    <a:lnB w="19050" cap="rnd">
                      <a:solidFill>
                        <a:srgbClr val="F96D88"/>
                      </a:solidFill>
                      <a:prstDash val="solid"/>
                    </a:lnB>
                    <a:lnTlToBr>
                      <a:noFill/>
                    </a:lnTlToBr>
                    <a:lnBlToTr>
                      <a:noFill/>
                    </a:lnBlToTr>
                    <a:solidFill>
                      <a:srgbClr val="F2F2F2"/>
                    </a:solidFill>
                  </a:tcPr>
                </a:tc>
                <a:tc>
                  <a:txBody>
                    <a:bodyPr/>
                    <a:lstStyle/>
                    <a:p>
                      <a:pPr lvl="0" algn="ctr" eaLnBrk="1" hangingPunct="1">
                        <a:buFont typeface="Arial" panose="020B0604020202020204" pitchFamily="34" charset="0"/>
                        <a:buNone/>
                      </a:pPr>
                      <a:endParaRPr lang="en-US" altLang="zh-CN" sz="2400" b="1">
                        <a:solidFill>
                          <a:srgbClr val="404040"/>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T="45683" marB="45683">
                    <a:lnL w="3175">
                      <a:solidFill>
                        <a:srgbClr val="F96D88"/>
                      </a:solidFill>
                      <a:prstDash val="dot"/>
                    </a:lnL>
                    <a:lnR w="19050" cap="rnd">
                      <a:solidFill>
                        <a:srgbClr val="F96D88"/>
                      </a:solidFill>
                      <a:prstDash val="solid"/>
                    </a:lnR>
                    <a:lnT w="19050">
                      <a:solidFill>
                        <a:srgbClr val="F96D88"/>
                      </a:solidFill>
                      <a:prstDash val="solid"/>
                    </a:lnT>
                    <a:lnB w="19050" cap="rnd">
                      <a:solidFill>
                        <a:srgbClr val="F96D88"/>
                      </a:solidFill>
                      <a:prstDash val="solid"/>
                    </a:lnB>
                    <a:lnTlToBr>
                      <a:noFill/>
                    </a:lnTlToBr>
                    <a:lnBlToTr>
                      <a:noFill/>
                    </a:lnBlToTr>
                    <a:solidFill>
                      <a:srgbClr val="F2F2F2"/>
                    </a:solidFill>
                  </a:tcPr>
                </a:tc>
              </a:tr>
            </a:tbl>
          </a:graphicData>
        </a:graphic>
      </p:graphicFrame>
      <p:sp>
        <p:nvSpPr>
          <p:cNvPr id="3" name="标题 4"/>
          <p:cNvSpPr>
            <a:spLocks noGrp="1"/>
          </p:cNvSpPr>
          <p:nvPr/>
        </p:nvSpPr>
        <p:spPr>
          <a:xfrm>
            <a:off x="1799590" y="256540"/>
            <a:ext cx="9288145" cy="592455"/>
          </a:xfrm>
          <a:prstGeom prst="rect">
            <a:avLst/>
          </a:prstGeom>
          <a:noFill/>
          <a:ln w="9525">
            <a:noFill/>
          </a:ln>
        </p:spPr>
        <p:txBody>
          <a:bodyPr anchor="b"/>
          <a:lstStyle>
            <a:lvl1pPr marL="0" lvl="0" indent="0" algn="l"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a:lstStyle>
          <a:p>
            <a:r>
              <a:rPr lang="en-US" altLang="zh-CN" sz="3600" b="1"/>
              <a:t>2009-2020</a:t>
            </a:r>
            <a:r>
              <a:rPr lang="zh-CN" altLang="en-US" sz="3600" b="1"/>
              <a:t>高考全国卷书面表达考查情况</a:t>
            </a:r>
            <a:endParaRPr lang="zh-CN" altLang="en-US" sz="3600" b="1"/>
          </a:p>
        </p:txBody>
      </p:sp>
      <p:sp>
        <p:nvSpPr>
          <p:cNvPr id="7" name="椭圆 6"/>
          <p:cNvSpPr/>
          <p:nvPr/>
        </p:nvSpPr>
        <p:spPr>
          <a:xfrm>
            <a:off x="235585" y="2136775"/>
            <a:ext cx="2205990" cy="3825875"/>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p:nvPr>
            <p:custDataLst>
              <p:tags r:id="rId1"/>
            </p:custDataLst>
          </p:nvPr>
        </p:nvGraphicFramePr>
        <p:xfrm>
          <a:off x="622935" y="354965"/>
          <a:ext cx="10763250" cy="5976620"/>
        </p:xfrm>
        <a:graphic>
          <a:graphicData uri="http://schemas.openxmlformats.org/drawingml/2006/table">
            <a:tbl>
              <a:tblPr firstRow="1" bandRow="1">
                <a:tableStyleId>{5940675A-B579-460E-94D1-54222C63F5DA}</a:tableStyleId>
              </a:tblPr>
              <a:tblGrid>
                <a:gridCol w="1774190"/>
                <a:gridCol w="984885"/>
                <a:gridCol w="1499235"/>
                <a:gridCol w="2227580"/>
                <a:gridCol w="2049780"/>
                <a:gridCol w="2227580"/>
              </a:tblGrid>
              <a:tr h="215900">
                <a:tc>
                  <a:txBody>
                    <a:bodyPr/>
                    <a:lstStyle/>
                    <a:p>
                      <a:pPr indent="0">
                        <a:buNone/>
                      </a:pPr>
                      <a:r>
                        <a:rPr lang="en-US" sz="2400" b="1">
                          <a:solidFill>
                            <a:srgbClr val="FFFFFF"/>
                          </a:solidFill>
                          <a:latin typeface="+mn-ea"/>
                          <a:cs typeface="等线" panose="02010600030101010101" charset="-122"/>
                        </a:rPr>
                        <a:t>试卷</a:t>
                      </a:r>
                      <a:endParaRPr lang="en-US" altLang="en-US" sz="2400" b="1">
                        <a:solidFill>
                          <a:srgbClr val="FFFFFF"/>
                        </a:solidFill>
                        <a:latin typeface="+mn-ea"/>
                        <a:cs typeface="等线" panose="02010600030101010101" charset="-122"/>
                      </a:endParaRPr>
                    </a:p>
                  </a:txBody>
                  <a:tcPr marL="66675" marR="66675" marT="0" marB="0">
                    <a:lnL w="19050" cap="rnd">
                      <a:solidFill>
                        <a:srgbClr val="03A9F5"/>
                      </a:solidFill>
                      <a:prstDash val="solid"/>
                    </a:lnL>
                    <a:lnR w="3175">
                      <a:solidFill>
                        <a:srgbClr val="FFFFFF"/>
                      </a:solidFill>
                      <a:prstDash val="dot"/>
                    </a:lnR>
                    <a:lnT w="19050" cap="rnd">
                      <a:solidFill>
                        <a:srgbClr val="03A9F5"/>
                      </a:solidFill>
                      <a:prstDash val="solid"/>
                    </a:lnT>
                    <a:lnB w="19050">
                      <a:solidFill>
                        <a:srgbClr val="03A9F5"/>
                      </a:solidFill>
                      <a:prstDash val="solid"/>
                    </a:lnB>
                    <a:lnTlToBr>
                      <a:noFill/>
                    </a:lnTlToBr>
                    <a:lnBlToTr>
                      <a:noFill/>
                    </a:lnBlToTr>
                    <a:solidFill>
                      <a:srgbClr val="03A9F5"/>
                    </a:solidFill>
                  </a:tcPr>
                </a:tc>
                <a:tc>
                  <a:txBody>
                    <a:bodyPr/>
                    <a:lstStyle/>
                    <a:p>
                      <a:pPr indent="0">
                        <a:buNone/>
                      </a:pPr>
                      <a:r>
                        <a:rPr lang="en-US" sz="2400" b="1">
                          <a:solidFill>
                            <a:srgbClr val="FFFFFF"/>
                          </a:solidFill>
                          <a:latin typeface="+mn-ea"/>
                          <a:cs typeface="等线" panose="02010600030101010101" charset="-122"/>
                        </a:rPr>
                        <a:t>试题</a:t>
                      </a:r>
                      <a:endParaRPr lang="en-US" altLang="en-US" sz="2400" b="1">
                        <a:solidFill>
                          <a:srgbClr val="FFFFFF"/>
                        </a:solidFill>
                        <a:latin typeface="+mn-ea"/>
                        <a:cs typeface="等线" panose="02010600030101010101" charset="-122"/>
                      </a:endParaRPr>
                    </a:p>
                  </a:txBody>
                  <a:tcPr marL="66675" marR="66675" marT="0" marB="0">
                    <a:lnL w="3175">
                      <a:solidFill>
                        <a:srgbClr val="FFFFFF"/>
                      </a:solidFill>
                      <a:prstDash val="dot"/>
                    </a:lnL>
                    <a:lnR w="3175">
                      <a:solidFill>
                        <a:srgbClr val="FFFFFF"/>
                      </a:solidFill>
                      <a:prstDash val="dot"/>
                    </a:lnR>
                    <a:lnT w="19050" cap="rnd">
                      <a:solidFill>
                        <a:srgbClr val="03A9F5"/>
                      </a:solidFill>
                      <a:prstDash val="solid"/>
                    </a:lnT>
                    <a:lnB w="19050">
                      <a:solidFill>
                        <a:srgbClr val="03A9F5"/>
                      </a:solidFill>
                      <a:prstDash val="solid"/>
                    </a:lnB>
                    <a:lnTlToBr>
                      <a:noFill/>
                    </a:lnTlToBr>
                    <a:lnBlToTr>
                      <a:noFill/>
                    </a:lnBlToTr>
                    <a:solidFill>
                      <a:srgbClr val="03A9F5"/>
                    </a:solidFill>
                  </a:tcPr>
                </a:tc>
                <a:tc>
                  <a:txBody>
                    <a:bodyPr/>
                    <a:lstStyle/>
                    <a:p>
                      <a:pPr indent="0">
                        <a:buNone/>
                      </a:pPr>
                      <a:r>
                        <a:rPr lang="en-US" sz="2400" b="1">
                          <a:solidFill>
                            <a:srgbClr val="FFFFFF"/>
                          </a:solidFill>
                          <a:latin typeface="+mn-ea"/>
                          <a:cs typeface="等线" panose="02010600030101010101" charset="-122"/>
                        </a:rPr>
                        <a:t>体裁</a:t>
                      </a:r>
                      <a:endParaRPr lang="en-US" altLang="en-US" sz="2400" b="1">
                        <a:solidFill>
                          <a:srgbClr val="FFFFFF"/>
                        </a:solidFill>
                        <a:latin typeface="+mn-ea"/>
                        <a:cs typeface="等线" panose="02010600030101010101" charset="-122"/>
                      </a:endParaRPr>
                    </a:p>
                  </a:txBody>
                  <a:tcPr marL="66675" marR="66675" marT="0" marB="0">
                    <a:lnL w="3175">
                      <a:solidFill>
                        <a:srgbClr val="FFFFFF"/>
                      </a:solidFill>
                      <a:prstDash val="dot"/>
                    </a:lnL>
                    <a:lnR w="3175">
                      <a:solidFill>
                        <a:srgbClr val="FFFFFF"/>
                      </a:solidFill>
                      <a:prstDash val="dot"/>
                    </a:lnR>
                    <a:lnT w="19050" cap="rnd">
                      <a:solidFill>
                        <a:srgbClr val="03A9F5"/>
                      </a:solidFill>
                      <a:prstDash val="solid"/>
                    </a:lnT>
                    <a:lnB w="19050">
                      <a:solidFill>
                        <a:srgbClr val="03A9F5"/>
                      </a:solidFill>
                      <a:prstDash val="solid"/>
                    </a:lnB>
                    <a:lnTlToBr>
                      <a:noFill/>
                    </a:lnTlToBr>
                    <a:lnBlToTr>
                      <a:noFill/>
                    </a:lnBlToTr>
                    <a:solidFill>
                      <a:srgbClr val="03A9F5"/>
                    </a:solidFill>
                  </a:tcPr>
                </a:tc>
                <a:tc>
                  <a:txBody>
                    <a:bodyPr/>
                    <a:lstStyle/>
                    <a:p>
                      <a:pPr indent="0">
                        <a:buNone/>
                      </a:pPr>
                      <a:r>
                        <a:rPr lang="en-US" sz="2400" b="1">
                          <a:solidFill>
                            <a:srgbClr val="FFFFFF"/>
                          </a:solidFill>
                          <a:latin typeface="+mn-ea"/>
                          <a:cs typeface="等线" panose="02010600030101010101" charset="-122"/>
                        </a:rPr>
                        <a:t>题材</a:t>
                      </a:r>
                      <a:endParaRPr lang="en-US" altLang="en-US" sz="2400" b="1">
                        <a:solidFill>
                          <a:srgbClr val="FFFFFF"/>
                        </a:solidFill>
                        <a:latin typeface="+mn-ea"/>
                        <a:cs typeface="等线" panose="02010600030101010101" charset="-122"/>
                      </a:endParaRPr>
                    </a:p>
                  </a:txBody>
                  <a:tcPr marL="66675" marR="66675" marT="0" marB="0">
                    <a:lnL w="3175">
                      <a:solidFill>
                        <a:srgbClr val="FFFFFF"/>
                      </a:solidFill>
                      <a:prstDash val="dot"/>
                    </a:lnL>
                    <a:lnR w="3175">
                      <a:solidFill>
                        <a:srgbClr val="FFFFFF"/>
                      </a:solidFill>
                      <a:prstDash val="dot"/>
                    </a:lnR>
                    <a:lnT w="19050" cap="rnd">
                      <a:solidFill>
                        <a:srgbClr val="03A9F5"/>
                      </a:solidFill>
                      <a:prstDash val="solid"/>
                    </a:lnT>
                    <a:lnB w="19050">
                      <a:solidFill>
                        <a:srgbClr val="03A9F5"/>
                      </a:solidFill>
                      <a:prstDash val="solid"/>
                    </a:lnB>
                    <a:lnTlToBr>
                      <a:noFill/>
                    </a:lnTlToBr>
                    <a:lnBlToTr>
                      <a:noFill/>
                    </a:lnBlToTr>
                    <a:solidFill>
                      <a:srgbClr val="03A9F5"/>
                    </a:solidFill>
                  </a:tcPr>
                </a:tc>
                <a:tc>
                  <a:txBody>
                    <a:bodyPr/>
                    <a:lstStyle/>
                    <a:p>
                      <a:pPr indent="0">
                        <a:buNone/>
                      </a:pPr>
                      <a:r>
                        <a:rPr lang="en-US" sz="2400" b="1">
                          <a:solidFill>
                            <a:srgbClr val="FFFFFF"/>
                          </a:solidFill>
                          <a:latin typeface="+mn-ea"/>
                          <a:cs typeface="等线" panose="02010600030101010101" charset="-122"/>
                        </a:rPr>
                        <a:t>命题形式</a:t>
                      </a:r>
                      <a:endParaRPr lang="en-US" altLang="en-US" sz="2400" b="1">
                        <a:solidFill>
                          <a:srgbClr val="FFFFFF"/>
                        </a:solidFill>
                        <a:latin typeface="+mn-ea"/>
                        <a:cs typeface="等线" panose="02010600030101010101" charset="-122"/>
                      </a:endParaRPr>
                    </a:p>
                  </a:txBody>
                  <a:tcPr marL="66675" marR="66675" marT="0" marB="0">
                    <a:lnL w="3175">
                      <a:solidFill>
                        <a:srgbClr val="FFFFFF"/>
                      </a:solidFill>
                      <a:prstDash val="dot"/>
                    </a:lnL>
                    <a:lnR w="3175">
                      <a:solidFill>
                        <a:srgbClr val="FFFFFF"/>
                      </a:solidFill>
                      <a:prstDash val="dot"/>
                    </a:lnR>
                    <a:lnT w="19050" cap="rnd">
                      <a:solidFill>
                        <a:srgbClr val="03A9F5"/>
                      </a:solidFill>
                      <a:prstDash val="solid"/>
                    </a:lnT>
                    <a:lnB w="19050">
                      <a:solidFill>
                        <a:srgbClr val="03A9F5"/>
                      </a:solidFill>
                      <a:prstDash val="solid"/>
                    </a:lnB>
                    <a:lnTlToBr>
                      <a:noFill/>
                    </a:lnTlToBr>
                    <a:lnBlToTr>
                      <a:noFill/>
                    </a:lnBlToTr>
                    <a:solidFill>
                      <a:srgbClr val="03A9F5"/>
                    </a:solidFill>
                  </a:tcPr>
                </a:tc>
                <a:tc>
                  <a:txBody>
                    <a:bodyPr/>
                    <a:lstStyle/>
                    <a:p>
                      <a:pPr indent="0">
                        <a:buNone/>
                      </a:pPr>
                      <a:r>
                        <a:rPr lang="en-US" sz="2400" b="1">
                          <a:solidFill>
                            <a:srgbClr val="FFFFFF"/>
                          </a:solidFill>
                          <a:latin typeface="+mn-ea"/>
                          <a:cs typeface="等线" panose="02010600030101010101" charset="-122"/>
                        </a:rPr>
                        <a:t>要求</a:t>
                      </a:r>
                      <a:endParaRPr lang="en-US" altLang="en-US" sz="2400" b="1">
                        <a:solidFill>
                          <a:srgbClr val="FFFFFF"/>
                        </a:solidFill>
                        <a:latin typeface="+mn-ea"/>
                        <a:cs typeface="等线" panose="02010600030101010101" charset="-122"/>
                      </a:endParaRPr>
                    </a:p>
                  </a:txBody>
                  <a:tcPr marL="66675" marR="66675" marT="0" marB="0">
                    <a:lnL w="3175">
                      <a:solidFill>
                        <a:srgbClr val="FFFFFF"/>
                      </a:solidFill>
                      <a:prstDash val="dot"/>
                    </a:lnL>
                    <a:lnR w="19050" cap="rnd">
                      <a:solidFill>
                        <a:srgbClr val="03A9F5"/>
                      </a:solidFill>
                      <a:prstDash val="solid"/>
                    </a:lnR>
                    <a:lnT w="19050" cap="rnd">
                      <a:solidFill>
                        <a:srgbClr val="03A9F5"/>
                      </a:solidFill>
                      <a:prstDash val="solid"/>
                    </a:lnT>
                    <a:lnB w="19050">
                      <a:solidFill>
                        <a:srgbClr val="03A9F5"/>
                      </a:solidFill>
                      <a:prstDash val="solid"/>
                    </a:lnB>
                    <a:lnTlToBr>
                      <a:noFill/>
                    </a:lnTlToBr>
                    <a:lnBlToTr>
                      <a:noFill/>
                    </a:lnBlToTr>
                    <a:solidFill>
                      <a:srgbClr val="03A9F5"/>
                    </a:solidFill>
                  </a:tcPr>
                </a:tc>
              </a:tr>
              <a:tr h="432435">
                <a:tc>
                  <a:txBody>
                    <a:bodyPr/>
                    <a:lstStyle/>
                    <a:p>
                      <a:pPr indent="0">
                        <a:buNone/>
                      </a:pPr>
                      <a:r>
                        <a:rPr lang="en-US" sz="1400" b="1">
                          <a:solidFill>
                            <a:srgbClr val="404040"/>
                          </a:solidFill>
                          <a:latin typeface="+mn-ea"/>
                          <a:cs typeface="+mn-ea"/>
                        </a:rPr>
                        <a:t>全国I卷</a:t>
                      </a:r>
                      <a:endParaRPr lang="en-US" altLang="en-US" sz="1400" b="1">
                        <a:solidFill>
                          <a:srgbClr val="404040"/>
                        </a:solidFill>
                        <a:latin typeface="+mn-ea"/>
                        <a:cs typeface="+mn-ea"/>
                      </a:endParaRPr>
                    </a:p>
                  </a:txBody>
                  <a:tcPr marL="66675" marR="66675" marT="0" marB="0">
                    <a:lnL w="19050" cap="rnd">
                      <a:solidFill>
                        <a:srgbClr val="03A9F5"/>
                      </a:solidFill>
                      <a:prstDash val="solid"/>
                    </a:lnL>
                    <a:lnR w="3175">
                      <a:solidFill>
                        <a:srgbClr val="03A9F5"/>
                      </a:solidFill>
                      <a:prstDash val="dot"/>
                    </a:lnR>
                    <a:lnT w="19050">
                      <a:solidFill>
                        <a:srgbClr val="03A9F5"/>
                      </a:solidFill>
                      <a:prstDash val="solid"/>
                    </a:lnT>
                    <a:lnB w="3175">
                      <a:solidFill>
                        <a:srgbClr val="03A9F5"/>
                      </a:solidFill>
                      <a:prstDash val="dot"/>
                    </a:lnB>
                    <a:lnTlToBr>
                      <a:noFill/>
                    </a:lnTlToBr>
                    <a:lnBlToTr>
                      <a:noFill/>
                    </a:lnBlToTr>
                    <a:solidFill>
                      <a:srgbClr val="FFFFFF"/>
                    </a:solidFill>
                  </a:tcPr>
                </a:tc>
                <a:tc>
                  <a:txBody>
                    <a:bodyPr/>
                    <a:lstStyle/>
                    <a:p>
                      <a:pPr indent="0">
                        <a:buNone/>
                      </a:pPr>
                      <a:r>
                        <a:rPr lang="en-US" sz="1400" b="1">
                          <a:solidFill>
                            <a:srgbClr val="404040"/>
                          </a:solidFill>
                          <a:latin typeface="+mn-ea"/>
                          <a:cs typeface="Calibri" panose="020F0502020204030204" charset="0"/>
                        </a:rPr>
                        <a:t> </a:t>
                      </a:r>
                      <a:endParaRPr lang="en-US" altLang="en-US" sz="1400" b="1">
                        <a:solidFill>
                          <a:srgbClr val="404040"/>
                        </a:solidFill>
                        <a:latin typeface="+mn-ea"/>
                        <a:cs typeface="Calibri" panose="020F0502020204030204" charset="0"/>
                      </a:endParaRPr>
                    </a:p>
                  </a:txBody>
                  <a:tcPr marL="66675" marR="66675" marT="0" marB="0">
                    <a:lnL w="3175">
                      <a:solidFill>
                        <a:srgbClr val="03A9F5"/>
                      </a:solidFill>
                      <a:prstDash val="dot"/>
                    </a:lnL>
                    <a:lnR w="3175">
                      <a:solidFill>
                        <a:srgbClr val="03A9F5"/>
                      </a:solidFill>
                      <a:prstDash val="dot"/>
                    </a:lnR>
                    <a:lnT w="19050">
                      <a:solidFill>
                        <a:srgbClr val="03A9F5"/>
                      </a:solidFill>
                      <a:prstDash val="solid"/>
                    </a:lnT>
                    <a:lnB w="3175">
                      <a:solidFill>
                        <a:srgbClr val="03A9F5"/>
                      </a:solidFill>
                      <a:prstDash val="dot"/>
                    </a:lnB>
                    <a:lnTlToBr>
                      <a:noFill/>
                    </a:lnTlToBr>
                    <a:lnBlToTr>
                      <a:noFill/>
                    </a:lnBlToTr>
                    <a:solidFill>
                      <a:srgbClr val="FFFFFF"/>
                    </a:solidFill>
                  </a:tcPr>
                </a:tc>
                <a:tc>
                  <a:txBody>
                    <a:bodyPr/>
                    <a:lstStyle/>
                    <a:p>
                      <a:pPr indent="0">
                        <a:buNone/>
                      </a:pPr>
                      <a:r>
                        <a:rPr lang="en-US" sz="1400" b="1">
                          <a:solidFill>
                            <a:srgbClr val="404040"/>
                          </a:solidFill>
                          <a:latin typeface="+mn-ea"/>
                          <a:cs typeface="等线" panose="02010600030101010101" charset="-122"/>
                        </a:rPr>
                        <a:t>记叙文</a:t>
                      </a:r>
                      <a:endParaRPr lang="en-US" altLang="en-US" sz="1400" b="1">
                        <a:solidFill>
                          <a:srgbClr val="404040"/>
                        </a:solidFill>
                        <a:latin typeface="+mn-ea"/>
                        <a:cs typeface="等线" panose="02010600030101010101" charset="-122"/>
                      </a:endParaRPr>
                    </a:p>
                  </a:txBody>
                  <a:tcPr marL="66675" marR="66675" marT="0" marB="0">
                    <a:lnL w="3175">
                      <a:solidFill>
                        <a:srgbClr val="03A9F5"/>
                      </a:solidFill>
                      <a:prstDash val="dot"/>
                    </a:lnL>
                    <a:lnR w="3175">
                      <a:solidFill>
                        <a:srgbClr val="03A9F5"/>
                      </a:solidFill>
                      <a:prstDash val="dot"/>
                    </a:lnR>
                    <a:lnT w="19050">
                      <a:solidFill>
                        <a:srgbClr val="03A9F5"/>
                      </a:solidFill>
                      <a:prstDash val="solid"/>
                    </a:lnT>
                    <a:lnB w="3175">
                      <a:solidFill>
                        <a:srgbClr val="03A9F5"/>
                      </a:solidFill>
                      <a:prstDash val="dot"/>
                    </a:lnB>
                    <a:lnTlToBr>
                      <a:noFill/>
                    </a:lnTlToBr>
                    <a:lnBlToTr>
                      <a:noFill/>
                    </a:lnBlToTr>
                    <a:solidFill>
                      <a:srgbClr val="FFFFFF"/>
                    </a:solidFill>
                  </a:tcPr>
                </a:tc>
                <a:tc>
                  <a:txBody>
                    <a:bodyPr/>
                    <a:lstStyle/>
                    <a:p>
                      <a:pPr indent="0">
                        <a:buNone/>
                      </a:pPr>
                      <a:r>
                        <a:rPr lang="en-US" sz="1400" b="1">
                          <a:solidFill>
                            <a:srgbClr val="404040"/>
                          </a:solidFill>
                          <a:latin typeface="+mn-ea"/>
                          <a:cs typeface="等线" panose="02010600030101010101" charset="-122"/>
                        </a:rPr>
                        <a:t>记述身边得尊敬和爱戴的人</a:t>
                      </a:r>
                      <a:endParaRPr lang="en-US" altLang="en-US" sz="1400" b="1">
                        <a:solidFill>
                          <a:srgbClr val="404040"/>
                        </a:solidFill>
                        <a:latin typeface="+mn-ea"/>
                        <a:cs typeface="等线" panose="02010600030101010101" charset="-122"/>
                      </a:endParaRPr>
                    </a:p>
                  </a:txBody>
                  <a:tcPr marL="66675" marR="66675" marT="0" marB="0">
                    <a:lnL w="3175">
                      <a:solidFill>
                        <a:srgbClr val="03A9F5"/>
                      </a:solidFill>
                      <a:prstDash val="dot"/>
                    </a:lnL>
                    <a:lnR w="3175">
                      <a:solidFill>
                        <a:srgbClr val="03A9F5"/>
                      </a:solidFill>
                      <a:prstDash val="dot"/>
                    </a:lnR>
                    <a:lnT w="19050">
                      <a:solidFill>
                        <a:srgbClr val="03A9F5"/>
                      </a:solidFill>
                      <a:prstDash val="solid"/>
                    </a:lnT>
                    <a:lnB w="3175">
                      <a:solidFill>
                        <a:srgbClr val="03A9F5"/>
                      </a:solidFill>
                      <a:prstDash val="dot"/>
                    </a:lnB>
                    <a:lnTlToBr>
                      <a:noFill/>
                    </a:lnTlToBr>
                    <a:lnBlToTr>
                      <a:noFill/>
                    </a:lnBlToTr>
                    <a:solidFill>
                      <a:srgbClr val="FFFFFF"/>
                    </a:solidFill>
                  </a:tcPr>
                </a:tc>
                <a:tc>
                  <a:txBody>
                    <a:bodyPr/>
                    <a:lstStyle/>
                    <a:p>
                      <a:pPr indent="0">
                        <a:buNone/>
                      </a:pPr>
                      <a:r>
                        <a:rPr lang="en-US" sz="1400" b="1">
                          <a:solidFill>
                            <a:srgbClr val="404040"/>
                          </a:solidFill>
                          <a:latin typeface="+mn-ea"/>
                          <a:cs typeface="等线" panose="02010600030101010101" charset="-122"/>
                        </a:rPr>
                        <a:t>情境提示</a:t>
                      </a:r>
                      <a:endParaRPr lang="en-US" altLang="en-US" sz="1400" b="1">
                        <a:solidFill>
                          <a:srgbClr val="404040"/>
                        </a:solidFill>
                        <a:latin typeface="+mn-ea"/>
                        <a:cs typeface="等线" panose="02010600030101010101" charset="-122"/>
                      </a:endParaRPr>
                    </a:p>
                  </a:txBody>
                  <a:tcPr marL="66675" marR="66675" marT="0" marB="0">
                    <a:lnL w="3175">
                      <a:solidFill>
                        <a:srgbClr val="03A9F5"/>
                      </a:solidFill>
                      <a:prstDash val="dot"/>
                    </a:lnL>
                    <a:lnR w="3175">
                      <a:solidFill>
                        <a:srgbClr val="03A9F5"/>
                      </a:solidFill>
                      <a:prstDash val="dot"/>
                    </a:lnR>
                    <a:lnT w="19050">
                      <a:solidFill>
                        <a:srgbClr val="03A9F5"/>
                      </a:solidFill>
                      <a:prstDash val="solid"/>
                    </a:lnT>
                    <a:lnB w="3175">
                      <a:solidFill>
                        <a:srgbClr val="03A9F5"/>
                      </a:solidFill>
                      <a:prstDash val="dot"/>
                    </a:lnB>
                    <a:lnTlToBr>
                      <a:noFill/>
                    </a:lnTlToBr>
                    <a:lnBlToTr>
                      <a:noFill/>
                    </a:lnBlToTr>
                    <a:solidFill>
                      <a:srgbClr val="FFFFFF"/>
                    </a:solidFill>
                  </a:tcPr>
                </a:tc>
                <a:tc>
                  <a:txBody>
                    <a:bodyPr/>
                    <a:lstStyle/>
                    <a:p>
                      <a:pPr indent="0">
                        <a:buNone/>
                      </a:pPr>
                      <a:r>
                        <a:rPr lang="en-US" sz="1400" b="1">
                          <a:solidFill>
                            <a:srgbClr val="404040"/>
                          </a:solidFill>
                          <a:latin typeface="+mn-ea"/>
                          <a:cs typeface="+mn-ea"/>
                        </a:rPr>
                        <a:t>词数100左右</a:t>
                      </a:r>
                      <a:endParaRPr lang="en-US" altLang="en-US" sz="1400" b="1">
                        <a:solidFill>
                          <a:srgbClr val="404040"/>
                        </a:solidFill>
                        <a:latin typeface="+mn-ea"/>
                        <a:cs typeface="+mn-ea"/>
                      </a:endParaRPr>
                    </a:p>
                  </a:txBody>
                  <a:tcPr marL="66675" marR="66675" marT="0" marB="0">
                    <a:lnL w="3175">
                      <a:solidFill>
                        <a:srgbClr val="03A9F5"/>
                      </a:solidFill>
                      <a:prstDash val="dot"/>
                    </a:lnL>
                    <a:lnR w="19050" cap="rnd">
                      <a:solidFill>
                        <a:srgbClr val="03A9F5"/>
                      </a:solidFill>
                      <a:prstDash val="solid"/>
                    </a:lnR>
                    <a:lnT w="19050">
                      <a:solidFill>
                        <a:srgbClr val="03A9F5"/>
                      </a:solidFill>
                      <a:prstDash val="solid"/>
                    </a:lnT>
                    <a:lnB w="3175">
                      <a:solidFill>
                        <a:srgbClr val="03A9F5"/>
                      </a:solidFill>
                      <a:prstDash val="dot"/>
                    </a:lnB>
                    <a:lnTlToBr>
                      <a:noFill/>
                    </a:lnTlToBr>
                    <a:lnBlToTr>
                      <a:noFill/>
                    </a:lnBlToTr>
                    <a:solidFill>
                      <a:srgbClr val="FFFFFF"/>
                    </a:solidFill>
                  </a:tcPr>
                </a:tc>
              </a:tr>
              <a:tr h="215900">
                <a:tc>
                  <a:txBody>
                    <a:bodyPr/>
                    <a:lstStyle/>
                    <a:p>
                      <a:pPr indent="0">
                        <a:buNone/>
                      </a:pPr>
                      <a:r>
                        <a:rPr lang="en-US" sz="1400" b="1">
                          <a:solidFill>
                            <a:srgbClr val="404040"/>
                          </a:solidFill>
                          <a:latin typeface="+mn-ea"/>
                          <a:cs typeface="+mn-ea"/>
                        </a:rPr>
                        <a:t>全国II卷</a:t>
                      </a:r>
                      <a:endParaRPr lang="en-US" altLang="en-US" sz="1400" b="1">
                        <a:solidFill>
                          <a:srgbClr val="404040"/>
                        </a:solidFill>
                        <a:latin typeface="+mn-ea"/>
                        <a:cs typeface="+mn-ea"/>
                      </a:endParaRPr>
                    </a:p>
                  </a:txBody>
                  <a:tcPr marL="66675" marR="66675" marT="0" marB="0">
                    <a:lnL w="19050" cap="rnd">
                      <a:solidFill>
                        <a:srgbClr val="03A9F5"/>
                      </a:solidFill>
                      <a:prstDash val="solid"/>
                    </a:lnL>
                    <a:lnR w="3175">
                      <a:solidFill>
                        <a:srgbClr val="03A9F5"/>
                      </a:solidFill>
                      <a:prstDash val="dot"/>
                    </a:lnR>
                    <a:lnT w="3175">
                      <a:solidFill>
                        <a:srgbClr val="03A9F5"/>
                      </a:solidFill>
                      <a:prstDash val="dot"/>
                    </a:lnT>
                    <a:lnB w="3175">
                      <a:solidFill>
                        <a:srgbClr val="03A9F5"/>
                      </a:solidFill>
                      <a:prstDash val="dot"/>
                    </a:lnB>
                    <a:lnTlToBr>
                      <a:noFill/>
                    </a:lnTlToBr>
                    <a:lnBlToTr>
                      <a:noFill/>
                    </a:lnBlToTr>
                    <a:solidFill>
                      <a:srgbClr val="FFFFFF"/>
                    </a:solidFill>
                  </a:tcPr>
                </a:tc>
                <a:tc>
                  <a:txBody>
                    <a:bodyPr/>
                    <a:lstStyle/>
                    <a:p>
                      <a:pPr indent="0">
                        <a:buNone/>
                      </a:pPr>
                      <a:r>
                        <a:rPr lang="en-US" sz="1400" b="1">
                          <a:solidFill>
                            <a:srgbClr val="404040"/>
                          </a:solidFill>
                          <a:latin typeface="+mn-ea"/>
                          <a:cs typeface="Calibri" panose="020F0502020204030204" charset="0"/>
                        </a:rPr>
                        <a:t> </a:t>
                      </a:r>
                      <a:endParaRPr lang="en-US" altLang="en-US" sz="1400" b="1">
                        <a:solidFill>
                          <a:srgbClr val="404040"/>
                        </a:solidFill>
                        <a:latin typeface="+mn-ea"/>
                        <a:cs typeface="Calibri" panose="020F0502020204030204" charset="0"/>
                      </a:endParaRPr>
                    </a:p>
                  </a:txBody>
                  <a:tcPr marL="66675" marR="66675" marT="0" marB="0">
                    <a:lnL w="3175">
                      <a:solidFill>
                        <a:srgbClr val="03A9F5"/>
                      </a:solidFill>
                      <a:prstDash val="dot"/>
                    </a:lnL>
                    <a:lnR w="3175">
                      <a:solidFill>
                        <a:srgbClr val="03A9F5"/>
                      </a:solidFill>
                      <a:prstDash val="dot"/>
                    </a:lnR>
                    <a:lnT w="3175">
                      <a:solidFill>
                        <a:srgbClr val="03A9F5"/>
                      </a:solidFill>
                      <a:prstDash val="dot"/>
                    </a:lnT>
                    <a:lnB w="3175">
                      <a:solidFill>
                        <a:srgbClr val="03A9F5"/>
                      </a:solidFill>
                      <a:prstDash val="dot"/>
                    </a:lnB>
                    <a:lnTlToBr>
                      <a:noFill/>
                    </a:lnTlToBr>
                    <a:lnBlToTr>
                      <a:noFill/>
                    </a:lnBlToTr>
                    <a:solidFill>
                      <a:srgbClr val="FFFFFF"/>
                    </a:solidFill>
                  </a:tcPr>
                </a:tc>
                <a:tc>
                  <a:txBody>
                    <a:bodyPr/>
                    <a:lstStyle/>
                    <a:p>
                      <a:pPr indent="0">
                        <a:buNone/>
                      </a:pPr>
                      <a:r>
                        <a:rPr lang="en-US" sz="1400" b="1">
                          <a:solidFill>
                            <a:srgbClr val="404040"/>
                          </a:solidFill>
                          <a:latin typeface="+mn-ea"/>
                          <a:cs typeface="等线" panose="02010600030101010101" charset="-122"/>
                        </a:rPr>
                        <a:t>记叙文</a:t>
                      </a:r>
                      <a:endParaRPr lang="en-US" altLang="en-US" sz="1400" b="1">
                        <a:solidFill>
                          <a:srgbClr val="404040"/>
                        </a:solidFill>
                        <a:latin typeface="+mn-ea"/>
                        <a:cs typeface="等线" panose="02010600030101010101" charset="-122"/>
                      </a:endParaRPr>
                    </a:p>
                  </a:txBody>
                  <a:tcPr marL="66675" marR="66675" marT="0" marB="0">
                    <a:lnL w="3175">
                      <a:solidFill>
                        <a:srgbClr val="03A9F5"/>
                      </a:solidFill>
                      <a:prstDash val="dot"/>
                    </a:lnL>
                    <a:lnR w="3175">
                      <a:solidFill>
                        <a:srgbClr val="03A9F5"/>
                      </a:solidFill>
                      <a:prstDash val="dot"/>
                    </a:lnR>
                    <a:lnT w="3175">
                      <a:solidFill>
                        <a:srgbClr val="03A9F5"/>
                      </a:solidFill>
                      <a:prstDash val="dot"/>
                    </a:lnT>
                    <a:lnB w="3175">
                      <a:solidFill>
                        <a:srgbClr val="03A9F5"/>
                      </a:solidFill>
                      <a:prstDash val="dot"/>
                    </a:lnB>
                    <a:lnTlToBr>
                      <a:noFill/>
                    </a:lnTlToBr>
                    <a:lnBlToTr>
                      <a:noFill/>
                    </a:lnBlToTr>
                    <a:solidFill>
                      <a:srgbClr val="FFFFFF"/>
                    </a:solidFill>
                  </a:tcPr>
                </a:tc>
                <a:tc>
                  <a:txBody>
                    <a:bodyPr/>
                    <a:lstStyle/>
                    <a:p>
                      <a:pPr indent="0">
                        <a:buNone/>
                      </a:pPr>
                      <a:r>
                        <a:rPr lang="en-US" sz="1400" b="1">
                          <a:solidFill>
                            <a:srgbClr val="404040"/>
                          </a:solidFill>
                          <a:latin typeface="+mn-ea"/>
                          <a:cs typeface="等线" panose="02010600030101010101" charset="-122"/>
                        </a:rPr>
                        <a:t>记述采摘活动</a:t>
                      </a:r>
                      <a:endParaRPr lang="en-US" altLang="en-US" sz="1400" b="1">
                        <a:solidFill>
                          <a:srgbClr val="404040"/>
                        </a:solidFill>
                        <a:latin typeface="+mn-ea"/>
                        <a:cs typeface="等线" panose="02010600030101010101" charset="-122"/>
                      </a:endParaRPr>
                    </a:p>
                  </a:txBody>
                  <a:tcPr marL="66675" marR="66675" marT="0" marB="0">
                    <a:lnL w="3175">
                      <a:solidFill>
                        <a:srgbClr val="03A9F5"/>
                      </a:solidFill>
                      <a:prstDash val="dot"/>
                    </a:lnL>
                    <a:lnR w="3175">
                      <a:solidFill>
                        <a:srgbClr val="03A9F5"/>
                      </a:solidFill>
                      <a:prstDash val="dot"/>
                    </a:lnR>
                    <a:lnT w="3175">
                      <a:solidFill>
                        <a:srgbClr val="03A9F5"/>
                      </a:solidFill>
                      <a:prstDash val="dot"/>
                    </a:lnT>
                    <a:lnB w="3175">
                      <a:solidFill>
                        <a:srgbClr val="03A9F5"/>
                      </a:solidFill>
                      <a:prstDash val="dot"/>
                    </a:lnB>
                    <a:lnTlToBr>
                      <a:noFill/>
                    </a:lnTlToBr>
                    <a:lnBlToTr>
                      <a:noFill/>
                    </a:lnBlToTr>
                    <a:solidFill>
                      <a:srgbClr val="FFFFFF"/>
                    </a:solidFill>
                  </a:tcPr>
                </a:tc>
                <a:tc>
                  <a:txBody>
                    <a:bodyPr/>
                    <a:lstStyle/>
                    <a:p>
                      <a:pPr indent="0">
                        <a:buNone/>
                      </a:pPr>
                      <a:r>
                        <a:rPr lang="en-US" sz="1400" b="1">
                          <a:solidFill>
                            <a:srgbClr val="404040"/>
                          </a:solidFill>
                          <a:latin typeface="+mn-ea"/>
                          <a:cs typeface="等线" panose="02010600030101010101" charset="-122"/>
                        </a:rPr>
                        <a:t>情境提示</a:t>
                      </a:r>
                      <a:endParaRPr lang="en-US" altLang="en-US" sz="1400" b="1">
                        <a:solidFill>
                          <a:srgbClr val="404040"/>
                        </a:solidFill>
                        <a:latin typeface="+mn-ea"/>
                        <a:cs typeface="等线" panose="02010600030101010101" charset="-122"/>
                      </a:endParaRPr>
                    </a:p>
                  </a:txBody>
                  <a:tcPr marL="66675" marR="66675" marT="0" marB="0">
                    <a:lnL w="3175">
                      <a:solidFill>
                        <a:srgbClr val="03A9F5"/>
                      </a:solidFill>
                      <a:prstDash val="dot"/>
                    </a:lnL>
                    <a:lnR w="3175">
                      <a:solidFill>
                        <a:srgbClr val="03A9F5"/>
                      </a:solidFill>
                      <a:prstDash val="dot"/>
                    </a:lnR>
                    <a:lnT w="3175">
                      <a:solidFill>
                        <a:srgbClr val="03A9F5"/>
                      </a:solidFill>
                      <a:prstDash val="dot"/>
                    </a:lnT>
                    <a:lnB w="3175">
                      <a:solidFill>
                        <a:srgbClr val="03A9F5"/>
                      </a:solidFill>
                      <a:prstDash val="dot"/>
                    </a:lnB>
                    <a:lnTlToBr>
                      <a:noFill/>
                    </a:lnTlToBr>
                    <a:lnBlToTr>
                      <a:noFill/>
                    </a:lnBlToTr>
                    <a:solidFill>
                      <a:srgbClr val="FFFFFF"/>
                    </a:solidFill>
                  </a:tcPr>
                </a:tc>
                <a:tc>
                  <a:txBody>
                    <a:bodyPr/>
                    <a:lstStyle/>
                    <a:p>
                      <a:pPr indent="0">
                        <a:buNone/>
                      </a:pPr>
                      <a:r>
                        <a:rPr lang="en-US" sz="1400" b="1">
                          <a:solidFill>
                            <a:srgbClr val="404040"/>
                          </a:solidFill>
                          <a:latin typeface="+mn-ea"/>
                          <a:cs typeface="+mn-ea"/>
                        </a:rPr>
                        <a:t>词数100左右</a:t>
                      </a:r>
                      <a:endParaRPr lang="en-US" altLang="en-US" sz="1400" b="1">
                        <a:solidFill>
                          <a:srgbClr val="404040"/>
                        </a:solidFill>
                        <a:latin typeface="+mn-ea"/>
                        <a:cs typeface="+mn-ea"/>
                      </a:endParaRPr>
                    </a:p>
                  </a:txBody>
                  <a:tcPr marL="66675" marR="66675" marT="0" marB="0">
                    <a:lnL w="3175">
                      <a:solidFill>
                        <a:srgbClr val="03A9F5"/>
                      </a:solidFill>
                      <a:prstDash val="dot"/>
                    </a:lnL>
                    <a:lnR w="19050" cap="rnd">
                      <a:solidFill>
                        <a:srgbClr val="03A9F5"/>
                      </a:solidFill>
                      <a:prstDash val="solid"/>
                    </a:lnR>
                    <a:lnT w="3175">
                      <a:solidFill>
                        <a:srgbClr val="03A9F5"/>
                      </a:solidFill>
                      <a:prstDash val="dot"/>
                    </a:lnT>
                    <a:lnB w="3175">
                      <a:solidFill>
                        <a:srgbClr val="03A9F5"/>
                      </a:solidFill>
                      <a:prstDash val="dot"/>
                    </a:lnB>
                    <a:lnTlToBr>
                      <a:noFill/>
                    </a:lnTlToBr>
                    <a:lnBlToTr>
                      <a:noFill/>
                    </a:lnBlToTr>
                    <a:solidFill>
                      <a:srgbClr val="FFFFFF"/>
                    </a:solidFill>
                  </a:tcPr>
                </a:tc>
              </a:tr>
              <a:tr h="432435">
                <a:tc>
                  <a:txBody>
                    <a:bodyPr/>
                    <a:lstStyle/>
                    <a:p>
                      <a:pPr indent="0">
                        <a:buNone/>
                      </a:pPr>
                      <a:r>
                        <a:rPr lang="en-US" sz="1400" b="1">
                          <a:solidFill>
                            <a:srgbClr val="404040"/>
                          </a:solidFill>
                          <a:latin typeface="+mn-ea"/>
                          <a:cs typeface="+mn-ea"/>
                        </a:rPr>
                        <a:t>全国III卷</a:t>
                      </a:r>
                      <a:endParaRPr lang="en-US" altLang="en-US" sz="1400" b="1">
                        <a:solidFill>
                          <a:srgbClr val="404040"/>
                        </a:solidFill>
                        <a:latin typeface="+mn-ea"/>
                        <a:cs typeface="+mn-ea"/>
                      </a:endParaRPr>
                    </a:p>
                  </a:txBody>
                  <a:tcPr marL="66675" marR="66675" marT="0" marB="0">
                    <a:lnL w="19050" cap="rnd">
                      <a:solidFill>
                        <a:srgbClr val="03A9F5"/>
                      </a:solidFill>
                      <a:prstDash val="solid"/>
                    </a:lnL>
                    <a:lnR w="3175">
                      <a:solidFill>
                        <a:srgbClr val="03A9F5"/>
                      </a:solidFill>
                      <a:prstDash val="dot"/>
                    </a:lnR>
                    <a:lnT w="3175">
                      <a:solidFill>
                        <a:srgbClr val="03A9F5"/>
                      </a:solidFill>
                      <a:prstDash val="dot"/>
                    </a:lnT>
                    <a:lnB w="3175">
                      <a:solidFill>
                        <a:srgbClr val="03A9F5"/>
                      </a:solidFill>
                      <a:prstDash val="dot"/>
                    </a:lnB>
                    <a:lnTlToBr>
                      <a:noFill/>
                    </a:lnTlToBr>
                    <a:lnBlToTr>
                      <a:noFill/>
                    </a:lnBlToTr>
                    <a:solidFill>
                      <a:srgbClr val="FFFFFF"/>
                    </a:solidFill>
                  </a:tcPr>
                </a:tc>
                <a:tc>
                  <a:txBody>
                    <a:bodyPr/>
                    <a:lstStyle/>
                    <a:p>
                      <a:pPr indent="0">
                        <a:buNone/>
                      </a:pPr>
                      <a:r>
                        <a:rPr lang="en-US" sz="1400" b="1">
                          <a:solidFill>
                            <a:srgbClr val="404040"/>
                          </a:solidFill>
                          <a:latin typeface="+mn-ea"/>
                          <a:cs typeface="Calibri" panose="020F0502020204030204" charset="0"/>
                        </a:rPr>
                        <a:t> </a:t>
                      </a:r>
                      <a:endParaRPr lang="en-US" altLang="en-US" sz="1400" b="1">
                        <a:solidFill>
                          <a:srgbClr val="404040"/>
                        </a:solidFill>
                        <a:latin typeface="+mn-ea"/>
                        <a:cs typeface="Calibri" panose="020F0502020204030204" charset="0"/>
                      </a:endParaRPr>
                    </a:p>
                  </a:txBody>
                  <a:tcPr marL="66675" marR="66675" marT="0" marB="0">
                    <a:lnL w="3175">
                      <a:solidFill>
                        <a:srgbClr val="03A9F5"/>
                      </a:solidFill>
                      <a:prstDash val="dot"/>
                    </a:lnL>
                    <a:lnR w="3175">
                      <a:solidFill>
                        <a:srgbClr val="03A9F5"/>
                      </a:solidFill>
                      <a:prstDash val="dot"/>
                    </a:lnR>
                    <a:lnT w="3175">
                      <a:solidFill>
                        <a:srgbClr val="03A9F5"/>
                      </a:solidFill>
                      <a:prstDash val="dot"/>
                    </a:lnT>
                    <a:lnB w="3175">
                      <a:solidFill>
                        <a:srgbClr val="03A9F5"/>
                      </a:solidFill>
                      <a:prstDash val="dot"/>
                    </a:lnB>
                    <a:lnTlToBr>
                      <a:noFill/>
                    </a:lnTlToBr>
                    <a:lnBlToTr>
                      <a:noFill/>
                    </a:lnBlToTr>
                    <a:solidFill>
                      <a:srgbClr val="FFFFFF"/>
                    </a:solidFill>
                  </a:tcPr>
                </a:tc>
                <a:tc>
                  <a:txBody>
                    <a:bodyPr/>
                    <a:lstStyle/>
                    <a:p>
                      <a:pPr indent="0">
                        <a:buNone/>
                      </a:pPr>
                      <a:r>
                        <a:rPr lang="en-US" sz="1400" b="1">
                          <a:solidFill>
                            <a:srgbClr val="404040"/>
                          </a:solidFill>
                          <a:latin typeface="+mn-ea"/>
                          <a:cs typeface="等线" panose="02010600030101010101" charset="-122"/>
                        </a:rPr>
                        <a:t>求助信</a:t>
                      </a:r>
                      <a:endParaRPr lang="en-US" altLang="en-US" sz="1400" b="1">
                        <a:solidFill>
                          <a:srgbClr val="404040"/>
                        </a:solidFill>
                        <a:latin typeface="+mn-ea"/>
                        <a:cs typeface="等线" panose="02010600030101010101" charset="-122"/>
                      </a:endParaRPr>
                    </a:p>
                  </a:txBody>
                  <a:tcPr marL="66675" marR="66675" marT="0" marB="0">
                    <a:lnL w="3175">
                      <a:solidFill>
                        <a:srgbClr val="03A9F5"/>
                      </a:solidFill>
                      <a:prstDash val="dot"/>
                    </a:lnL>
                    <a:lnR w="3175">
                      <a:solidFill>
                        <a:srgbClr val="03A9F5"/>
                      </a:solidFill>
                      <a:prstDash val="dot"/>
                    </a:lnR>
                    <a:lnT w="3175">
                      <a:solidFill>
                        <a:srgbClr val="03A9F5"/>
                      </a:solidFill>
                      <a:prstDash val="dot"/>
                    </a:lnT>
                    <a:lnB w="3175">
                      <a:solidFill>
                        <a:srgbClr val="03A9F5"/>
                      </a:solidFill>
                      <a:prstDash val="dot"/>
                    </a:lnB>
                    <a:lnTlToBr>
                      <a:noFill/>
                    </a:lnTlToBr>
                    <a:lnBlToTr>
                      <a:noFill/>
                    </a:lnBlToTr>
                    <a:solidFill>
                      <a:srgbClr val="FFFFFF"/>
                    </a:solidFill>
                  </a:tcPr>
                </a:tc>
                <a:tc>
                  <a:txBody>
                    <a:bodyPr/>
                    <a:lstStyle/>
                    <a:p>
                      <a:pPr indent="0">
                        <a:buNone/>
                      </a:pPr>
                      <a:r>
                        <a:rPr lang="en-US" sz="1400" b="1">
                          <a:solidFill>
                            <a:srgbClr val="404040"/>
                          </a:solidFill>
                          <a:latin typeface="+mn-ea"/>
                          <a:cs typeface="等线" panose="02010600030101010101" charset="-122"/>
                        </a:rPr>
                        <a:t>帮忙指导根据课文改编的短剧</a:t>
                      </a:r>
                      <a:endParaRPr lang="en-US" altLang="en-US" sz="1400" b="1">
                        <a:solidFill>
                          <a:srgbClr val="404040"/>
                        </a:solidFill>
                        <a:latin typeface="+mn-ea"/>
                        <a:cs typeface="等线" panose="02010600030101010101" charset="-122"/>
                      </a:endParaRPr>
                    </a:p>
                  </a:txBody>
                  <a:tcPr marL="66675" marR="66675" marT="0" marB="0">
                    <a:lnL w="3175">
                      <a:solidFill>
                        <a:srgbClr val="03A9F5"/>
                      </a:solidFill>
                      <a:prstDash val="dot"/>
                    </a:lnL>
                    <a:lnR w="3175">
                      <a:solidFill>
                        <a:srgbClr val="03A9F5"/>
                      </a:solidFill>
                      <a:prstDash val="dot"/>
                    </a:lnR>
                    <a:lnT w="3175">
                      <a:solidFill>
                        <a:srgbClr val="03A9F5"/>
                      </a:solidFill>
                      <a:prstDash val="dot"/>
                    </a:lnT>
                    <a:lnB w="3175">
                      <a:solidFill>
                        <a:srgbClr val="03A9F5"/>
                      </a:solidFill>
                      <a:prstDash val="dot"/>
                    </a:lnB>
                    <a:lnTlToBr>
                      <a:noFill/>
                    </a:lnTlToBr>
                    <a:lnBlToTr>
                      <a:noFill/>
                    </a:lnBlToTr>
                    <a:solidFill>
                      <a:srgbClr val="FFFFFF"/>
                    </a:solidFill>
                  </a:tcPr>
                </a:tc>
                <a:tc>
                  <a:txBody>
                    <a:bodyPr/>
                    <a:lstStyle/>
                    <a:p>
                      <a:pPr indent="0">
                        <a:buNone/>
                      </a:pPr>
                      <a:r>
                        <a:rPr lang="en-US" sz="1400" b="1">
                          <a:solidFill>
                            <a:srgbClr val="404040"/>
                          </a:solidFill>
                          <a:latin typeface="+mn-ea"/>
                          <a:cs typeface="等线" panose="02010600030101010101" charset="-122"/>
                        </a:rPr>
                        <a:t>情境提示</a:t>
                      </a:r>
                      <a:endParaRPr lang="en-US" altLang="en-US" sz="1400" b="1">
                        <a:solidFill>
                          <a:srgbClr val="404040"/>
                        </a:solidFill>
                        <a:latin typeface="+mn-ea"/>
                        <a:cs typeface="等线" panose="02010600030101010101" charset="-122"/>
                      </a:endParaRPr>
                    </a:p>
                  </a:txBody>
                  <a:tcPr marL="66675" marR="66675" marT="0" marB="0">
                    <a:lnL w="3175">
                      <a:solidFill>
                        <a:srgbClr val="03A9F5"/>
                      </a:solidFill>
                      <a:prstDash val="dot"/>
                    </a:lnL>
                    <a:lnR w="3175">
                      <a:solidFill>
                        <a:srgbClr val="03A9F5"/>
                      </a:solidFill>
                      <a:prstDash val="dot"/>
                    </a:lnR>
                    <a:lnT w="3175">
                      <a:solidFill>
                        <a:srgbClr val="03A9F5"/>
                      </a:solidFill>
                      <a:prstDash val="dot"/>
                    </a:lnT>
                    <a:lnB w="3175">
                      <a:solidFill>
                        <a:srgbClr val="03A9F5"/>
                      </a:solidFill>
                      <a:prstDash val="dot"/>
                    </a:lnB>
                    <a:lnTlToBr>
                      <a:noFill/>
                    </a:lnTlToBr>
                    <a:lnBlToTr>
                      <a:noFill/>
                    </a:lnBlToTr>
                    <a:solidFill>
                      <a:srgbClr val="FFFFFF"/>
                    </a:solidFill>
                  </a:tcPr>
                </a:tc>
                <a:tc>
                  <a:txBody>
                    <a:bodyPr/>
                    <a:lstStyle/>
                    <a:p>
                      <a:pPr indent="0">
                        <a:buNone/>
                      </a:pPr>
                      <a:r>
                        <a:rPr lang="en-US" sz="1400" b="1">
                          <a:solidFill>
                            <a:srgbClr val="404040"/>
                          </a:solidFill>
                          <a:latin typeface="+mn-ea"/>
                          <a:cs typeface="+mn-ea"/>
                        </a:rPr>
                        <a:t>词数100左右</a:t>
                      </a:r>
                      <a:endParaRPr lang="en-US" altLang="en-US" sz="1400" b="1">
                        <a:solidFill>
                          <a:srgbClr val="404040"/>
                        </a:solidFill>
                        <a:latin typeface="+mn-ea"/>
                        <a:cs typeface="+mn-ea"/>
                      </a:endParaRPr>
                    </a:p>
                  </a:txBody>
                  <a:tcPr marL="66675" marR="66675" marT="0" marB="0">
                    <a:lnL w="3175">
                      <a:solidFill>
                        <a:srgbClr val="03A9F5"/>
                      </a:solidFill>
                      <a:prstDash val="dot"/>
                    </a:lnL>
                    <a:lnR w="19050" cap="rnd">
                      <a:solidFill>
                        <a:srgbClr val="03A9F5"/>
                      </a:solidFill>
                      <a:prstDash val="solid"/>
                    </a:lnR>
                    <a:lnT w="3175">
                      <a:solidFill>
                        <a:srgbClr val="03A9F5"/>
                      </a:solidFill>
                      <a:prstDash val="dot"/>
                    </a:lnT>
                    <a:lnB w="3175">
                      <a:solidFill>
                        <a:srgbClr val="03A9F5"/>
                      </a:solidFill>
                      <a:prstDash val="dot"/>
                    </a:lnB>
                    <a:lnTlToBr>
                      <a:noFill/>
                    </a:lnTlToBr>
                    <a:lnBlToTr>
                      <a:noFill/>
                    </a:lnBlToTr>
                    <a:solidFill>
                      <a:srgbClr val="FFFFFF"/>
                    </a:solidFill>
                  </a:tcPr>
                </a:tc>
              </a:tr>
              <a:tr h="215900">
                <a:tc rowSpan="2">
                  <a:txBody>
                    <a:bodyPr/>
                    <a:lstStyle/>
                    <a:p>
                      <a:pPr indent="0">
                        <a:buNone/>
                      </a:pPr>
                      <a:r>
                        <a:rPr lang="en-US" sz="1400" b="1">
                          <a:solidFill>
                            <a:srgbClr val="404040"/>
                          </a:solidFill>
                          <a:latin typeface="+mn-ea"/>
                          <a:cs typeface="等线" panose="02010600030101010101" charset="-122"/>
                        </a:rPr>
                        <a:t>北京卷</a:t>
                      </a:r>
                      <a:endParaRPr lang="en-US" altLang="en-US" sz="1400" b="1">
                        <a:solidFill>
                          <a:srgbClr val="404040"/>
                        </a:solidFill>
                        <a:latin typeface="+mn-ea"/>
                        <a:cs typeface="等线" panose="02010600030101010101" charset="-122"/>
                      </a:endParaRPr>
                    </a:p>
                  </a:txBody>
                  <a:tcPr marL="66675" marR="66675" marT="0" marB="0">
                    <a:lnL w="19050" cap="rnd">
                      <a:solidFill>
                        <a:srgbClr val="03A9F5"/>
                      </a:solidFill>
                      <a:prstDash val="solid"/>
                    </a:lnL>
                    <a:lnR w="3175">
                      <a:solidFill>
                        <a:srgbClr val="03A9F5"/>
                      </a:solidFill>
                      <a:prstDash val="dot"/>
                    </a:lnR>
                    <a:lnT w="3175">
                      <a:solidFill>
                        <a:srgbClr val="03A9F5"/>
                      </a:solidFill>
                      <a:prstDash val="dot"/>
                    </a:lnT>
                    <a:lnB w="3175">
                      <a:solidFill>
                        <a:srgbClr val="03A9F5"/>
                      </a:solidFill>
                      <a:prstDash val="dot"/>
                    </a:lnB>
                    <a:lnTlToBr>
                      <a:noFill/>
                    </a:lnTlToBr>
                    <a:lnBlToTr>
                      <a:noFill/>
                    </a:lnBlToTr>
                    <a:solidFill>
                      <a:srgbClr val="FFFFFF"/>
                    </a:solidFill>
                  </a:tcPr>
                </a:tc>
                <a:tc>
                  <a:txBody>
                    <a:bodyPr/>
                    <a:lstStyle/>
                    <a:p>
                      <a:pPr indent="0">
                        <a:buNone/>
                      </a:pPr>
                      <a:r>
                        <a:rPr lang="en-US" sz="1400" b="1">
                          <a:solidFill>
                            <a:srgbClr val="404040"/>
                          </a:solidFill>
                          <a:latin typeface="+mn-ea"/>
                          <a:cs typeface="等线" panose="02010600030101010101" charset="-122"/>
                        </a:rPr>
                        <a:t>1</a:t>
                      </a:r>
                      <a:endParaRPr lang="en-US" altLang="en-US" sz="1400" b="1">
                        <a:solidFill>
                          <a:srgbClr val="404040"/>
                        </a:solidFill>
                        <a:latin typeface="+mn-ea"/>
                        <a:cs typeface="等线" panose="02010600030101010101" charset="-122"/>
                      </a:endParaRPr>
                    </a:p>
                  </a:txBody>
                  <a:tcPr marL="66675" marR="66675" marT="0" marB="0">
                    <a:lnL w="3175">
                      <a:solidFill>
                        <a:srgbClr val="03A9F5"/>
                      </a:solidFill>
                      <a:prstDash val="dot"/>
                    </a:lnL>
                    <a:lnR w="3175">
                      <a:solidFill>
                        <a:srgbClr val="03A9F5"/>
                      </a:solidFill>
                      <a:prstDash val="dot"/>
                    </a:lnR>
                    <a:lnT w="3175">
                      <a:solidFill>
                        <a:srgbClr val="03A9F5"/>
                      </a:solidFill>
                      <a:prstDash val="dot"/>
                    </a:lnT>
                    <a:lnB w="3175">
                      <a:solidFill>
                        <a:srgbClr val="03A9F5"/>
                      </a:solidFill>
                      <a:prstDash val="dot"/>
                    </a:lnB>
                    <a:lnTlToBr>
                      <a:noFill/>
                    </a:lnTlToBr>
                    <a:lnBlToTr>
                      <a:noFill/>
                    </a:lnBlToTr>
                    <a:solidFill>
                      <a:srgbClr val="FFFFFF"/>
                    </a:solidFill>
                  </a:tcPr>
                </a:tc>
                <a:tc>
                  <a:txBody>
                    <a:bodyPr/>
                    <a:lstStyle/>
                    <a:p>
                      <a:pPr indent="0">
                        <a:buNone/>
                      </a:pPr>
                      <a:r>
                        <a:rPr lang="en-US" sz="1400" b="1">
                          <a:solidFill>
                            <a:srgbClr val="404040"/>
                          </a:solidFill>
                          <a:latin typeface="+mn-ea"/>
                          <a:cs typeface="等线" panose="02010600030101010101" charset="-122"/>
                        </a:rPr>
                        <a:t>推荐信</a:t>
                      </a:r>
                      <a:endParaRPr lang="en-US" altLang="en-US" sz="1400" b="1">
                        <a:solidFill>
                          <a:srgbClr val="404040"/>
                        </a:solidFill>
                        <a:latin typeface="+mn-ea"/>
                        <a:cs typeface="等线" panose="02010600030101010101" charset="-122"/>
                      </a:endParaRPr>
                    </a:p>
                  </a:txBody>
                  <a:tcPr marL="66675" marR="66675" marT="0" marB="0">
                    <a:lnL w="3175">
                      <a:solidFill>
                        <a:srgbClr val="03A9F5"/>
                      </a:solidFill>
                      <a:prstDash val="dot"/>
                    </a:lnL>
                    <a:lnR w="3175">
                      <a:solidFill>
                        <a:srgbClr val="03A9F5"/>
                      </a:solidFill>
                      <a:prstDash val="dot"/>
                    </a:lnR>
                    <a:lnT w="3175">
                      <a:solidFill>
                        <a:srgbClr val="03A9F5"/>
                      </a:solidFill>
                      <a:prstDash val="dot"/>
                    </a:lnT>
                    <a:lnB w="3175">
                      <a:solidFill>
                        <a:srgbClr val="03A9F5"/>
                      </a:solidFill>
                      <a:prstDash val="dot"/>
                    </a:lnB>
                    <a:lnTlToBr>
                      <a:noFill/>
                    </a:lnTlToBr>
                    <a:lnBlToTr>
                      <a:noFill/>
                    </a:lnBlToTr>
                    <a:solidFill>
                      <a:srgbClr val="FFFFFF"/>
                    </a:solidFill>
                  </a:tcPr>
                </a:tc>
                <a:tc>
                  <a:txBody>
                    <a:bodyPr/>
                    <a:lstStyle/>
                    <a:p>
                      <a:pPr indent="0">
                        <a:buNone/>
                      </a:pPr>
                      <a:r>
                        <a:rPr lang="en-US" sz="1400" b="1">
                          <a:solidFill>
                            <a:srgbClr val="404040"/>
                          </a:solidFill>
                          <a:latin typeface="+mn-ea"/>
                          <a:cs typeface="等线" panose="02010600030101010101" charset="-122"/>
                        </a:rPr>
                        <a:t>推荐外籍教师。</a:t>
                      </a:r>
                      <a:endParaRPr lang="en-US" altLang="en-US" sz="1400" b="1">
                        <a:solidFill>
                          <a:srgbClr val="404040"/>
                        </a:solidFill>
                        <a:latin typeface="+mn-ea"/>
                        <a:cs typeface="等线" panose="02010600030101010101" charset="-122"/>
                      </a:endParaRPr>
                    </a:p>
                  </a:txBody>
                  <a:tcPr marL="66675" marR="66675" marT="0" marB="0">
                    <a:lnL w="3175">
                      <a:solidFill>
                        <a:srgbClr val="03A9F5"/>
                      </a:solidFill>
                      <a:prstDash val="dot"/>
                    </a:lnL>
                    <a:lnR w="3175">
                      <a:solidFill>
                        <a:srgbClr val="03A9F5"/>
                      </a:solidFill>
                      <a:prstDash val="dot"/>
                    </a:lnR>
                    <a:lnT w="3175">
                      <a:solidFill>
                        <a:srgbClr val="03A9F5"/>
                      </a:solidFill>
                      <a:prstDash val="dot"/>
                    </a:lnT>
                    <a:lnB w="3175">
                      <a:solidFill>
                        <a:srgbClr val="03A9F5"/>
                      </a:solidFill>
                      <a:prstDash val="dot"/>
                    </a:lnB>
                    <a:lnTlToBr>
                      <a:noFill/>
                    </a:lnTlToBr>
                    <a:lnBlToTr>
                      <a:noFill/>
                    </a:lnBlToTr>
                    <a:solidFill>
                      <a:srgbClr val="FFFFFF"/>
                    </a:solidFill>
                  </a:tcPr>
                </a:tc>
                <a:tc>
                  <a:txBody>
                    <a:bodyPr/>
                    <a:lstStyle/>
                    <a:p>
                      <a:pPr indent="0">
                        <a:buNone/>
                      </a:pPr>
                      <a:r>
                        <a:rPr lang="en-US" sz="1400" b="1">
                          <a:solidFill>
                            <a:srgbClr val="404040"/>
                          </a:solidFill>
                          <a:latin typeface="+mn-ea"/>
                          <a:cs typeface="等线" panose="02010600030101010101" charset="-122"/>
                        </a:rPr>
                        <a:t>情境提示</a:t>
                      </a:r>
                      <a:endParaRPr lang="en-US" altLang="en-US" sz="1400" b="1">
                        <a:solidFill>
                          <a:srgbClr val="404040"/>
                        </a:solidFill>
                        <a:latin typeface="+mn-ea"/>
                        <a:cs typeface="等线" panose="02010600030101010101" charset="-122"/>
                      </a:endParaRPr>
                    </a:p>
                  </a:txBody>
                  <a:tcPr marL="66675" marR="66675" marT="0" marB="0">
                    <a:lnL w="3175">
                      <a:solidFill>
                        <a:srgbClr val="03A9F5"/>
                      </a:solidFill>
                      <a:prstDash val="dot"/>
                    </a:lnL>
                    <a:lnR w="3175">
                      <a:solidFill>
                        <a:srgbClr val="03A9F5"/>
                      </a:solidFill>
                      <a:prstDash val="dot"/>
                    </a:lnR>
                    <a:lnT w="3175">
                      <a:solidFill>
                        <a:srgbClr val="03A9F5"/>
                      </a:solidFill>
                      <a:prstDash val="dot"/>
                    </a:lnT>
                    <a:lnB w="3175">
                      <a:solidFill>
                        <a:srgbClr val="03A9F5"/>
                      </a:solidFill>
                      <a:prstDash val="dot"/>
                    </a:lnB>
                    <a:lnTlToBr>
                      <a:noFill/>
                    </a:lnTlToBr>
                    <a:lnBlToTr>
                      <a:noFill/>
                    </a:lnBlToTr>
                    <a:solidFill>
                      <a:srgbClr val="FFFFFF"/>
                    </a:solidFill>
                  </a:tcPr>
                </a:tc>
                <a:tc>
                  <a:txBody>
                    <a:bodyPr/>
                    <a:lstStyle/>
                    <a:p>
                      <a:pPr indent="0">
                        <a:buNone/>
                      </a:pPr>
                      <a:r>
                        <a:rPr lang="en-US" sz="1400" b="1">
                          <a:solidFill>
                            <a:srgbClr val="404040"/>
                          </a:solidFill>
                          <a:latin typeface="+mn-ea"/>
                          <a:cs typeface="+mn-ea"/>
                        </a:rPr>
                        <a:t>词数不少于50</a:t>
                      </a:r>
                      <a:endParaRPr lang="en-US" altLang="en-US" sz="1400" b="1">
                        <a:solidFill>
                          <a:srgbClr val="404040"/>
                        </a:solidFill>
                        <a:latin typeface="+mn-ea"/>
                        <a:cs typeface="+mn-ea"/>
                      </a:endParaRPr>
                    </a:p>
                  </a:txBody>
                  <a:tcPr marL="66675" marR="66675" marT="0" marB="0">
                    <a:lnL w="3175">
                      <a:solidFill>
                        <a:srgbClr val="03A9F5"/>
                      </a:solidFill>
                      <a:prstDash val="dot"/>
                    </a:lnL>
                    <a:lnR w="19050" cap="rnd">
                      <a:solidFill>
                        <a:srgbClr val="03A9F5"/>
                      </a:solidFill>
                      <a:prstDash val="solid"/>
                    </a:lnR>
                    <a:lnT w="3175">
                      <a:solidFill>
                        <a:srgbClr val="03A9F5"/>
                      </a:solidFill>
                      <a:prstDash val="dot"/>
                    </a:lnT>
                    <a:lnB w="3175">
                      <a:solidFill>
                        <a:srgbClr val="03A9F5"/>
                      </a:solidFill>
                      <a:prstDash val="dot"/>
                    </a:lnB>
                    <a:lnTlToBr>
                      <a:noFill/>
                    </a:lnTlToBr>
                    <a:lnBlToTr>
                      <a:noFill/>
                    </a:lnBlToTr>
                    <a:solidFill>
                      <a:srgbClr val="FFFFFF"/>
                    </a:solidFill>
                  </a:tcPr>
                </a:tc>
              </a:tr>
              <a:tr h="432435">
                <a:tc vMerge="1">
                  <a:tcPr>
                    <a:lnL w="19050" cap="rnd">
                      <a:solidFill>
                        <a:srgbClr val="03A9F5"/>
                      </a:solidFill>
                      <a:prstDash val="solid"/>
                    </a:lnL>
                    <a:lnR w="3175">
                      <a:solidFill>
                        <a:srgbClr val="03A9F5"/>
                      </a:solidFill>
                      <a:prstDash val="dot"/>
                    </a:lnR>
                    <a:lnB w="3175">
                      <a:solidFill>
                        <a:srgbClr val="03A9F5"/>
                      </a:solidFill>
                      <a:prstDash val="dot"/>
                    </a:lnB>
                  </a:tcPr>
                </a:tc>
                <a:tc>
                  <a:txBody>
                    <a:bodyPr/>
                    <a:lstStyle/>
                    <a:p>
                      <a:pPr indent="0">
                        <a:buNone/>
                      </a:pPr>
                      <a:r>
                        <a:rPr lang="en-US" sz="1400" b="1">
                          <a:solidFill>
                            <a:srgbClr val="404040"/>
                          </a:solidFill>
                          <a:latin typeface="+mn-ea"/>
                          <a:cs typeface="等线" panose="02010600030101010101" charset="-122"/>
                        </a:rPr>
                        <a:t>2</a:t>
                      </a:r>
                      <a:endParaRPr lang="en-US" altLang="en-US" sz="1400" b="1">
                        <a:solidFill>
                          <a:srgbClr val="404040"/>
                        </a:solidFill>
                        <a:latin typeface="+mn-ea"/>
                        <a:cs typeface="等线" panose="02010600030101010101" charset="-122"/>
                      </a:endParaRPr>
                    </a:p>
                  </a:txBody>
                  <a:tcPr marL="66675" marR="66675" marT="0" marB="0">
                    <a:lnL w="3175">
                      <a:solidFill>
                        <a:srgbClr val="03A9F5"/>
                      </a:solidFill>
                      <a:prstDash val="dot"/>
                    </a:lnL>
                    <a:lnR w="3175">
                      <a:solidFill>
                        <a:srgbClr val="03A9F5"/>
                      </a:solidFill>
                      <a:prstDash val="dot"/>
                    </a:lnR>
                    <a:lnT w="3175">
                      <a:solidFill>
                        <a:srgbClr val="03A9F5"/>
                      </a:solidFill>
                      <a:prstDash val="dot"/>
                    </a:lnT>
                    <a:lnB w="3175">
                      <a:solidFill>
                        <a:srgbClr val="03A9F5"/>
                      </a:solidFill>
                      <a:prstDash val="dot"/>
                    </a:lnB>
                    <a:lnTlToBr>
                      <a:noFill/>
                    </a:lnTlToBr>
                    <a:lnBlToTr>
                      <a:noFill/>
                    </a:lnBlToTr>
                    <a:solidFill>
                      <a:srgbClr val="FFFFFF"/>
                    </a:solidFill>
                  </a:tcPr>
                </a:tc>
                <a:tc>
                  <a:txBody>
                    <a:bodyPr/>
                    <a:lstStyle/>
                    <a:p>
                      <a:pPr indent="0">
                        <a:buNone/>
                      </a:pPr>
                      <a:r>
                        <a:rPr lang="en-US" sz="1400" b="1">
                          <a:solidFill>
                            <a:srgbClr val="404040"/>
                          </a:solidFill>
                          <a:latin typeface="+mn-ea"/>
                          <a:cs typeface="等线" panose="02010600030101010101" charset="-122"/>
                        </a:rPr>
                        <a:t>调研报道</a:t>
                      </a:r>
                      <a:endParaRPr lang="en-US" altLang="en-US" sz="1400" b="1">
                        <a:solidFill>
                          <a:srgbClr val="404040"/>
                        </a:solidFill>
                        <a:latin typeface="+mn-ea"/>
                        <a:cs typeface="等线" panose="02010600030101010101" charset="-122"/>
                      </a:endParaRPr>
                    </a:p>
                  </a:txBody>
                  <a:tcPr marL="66675" marR="66675" marT="0" marB="0">
                    <a:lnL w="3175">
                      <a:solidFill>
                        <a:srgbClr val="03A9F5"/>
                      </a:solidFill>
                      <a:prstDash val="dot"/>
                    </a:lnL>
                    <a:lnR w="3175">
                      <a:solidFill>
                        <a:srgbClr val="03A9F5"/>
                      </a:solidFill>
                      <a:prstDash val="dot"/>
                    </a:lnR>
                    <a:lnT w="3175">
                      <a:solidFill>
                        <a:srgbClr val="03A9F5"/>
                      </a:solidFill>
                      <a:prstDash val="dot"/>
                    </a:lnT>
                    <a:lnB w="3175">
                      <a:solidFill>
                        <a:srgbClr val="03A9F5"/>
                      </a:solidFill>
                      <a:prstDash val="dot"/>
                    </a:lnB>
                    <a:lnTlToBr>
                      <a:noFill/>
                    </a:lnTlToBr>
                    <a:lnBlToTr>
                      <a:noFill/>
                    </a:lnBlToTr>
                    <a:solidFill>
                      <a:srgbClr val="FFFFFF"/>
                    </a:solidFill>
                  </a:tcPr>
                </a:tc>
                <a:tc>
                  <a:txBody>
                    <a:bodyPr/>
                    <a:lstStyle/>
                    <a:p>
                      <a:pPr indent="0">
                        <a:buNone/>
                      </a:pPr>
                      <a:r>
                        <a:rPr lang="en-US" sz="1400" b="1">
                          <a:solidFill>
                            <a:srgbClr val="404040"/>
                          </a:solidFill>
                          <a:latin typeface="+mn-ea"/>
                          <a:cs typeface="+mn-ea"/>
                        </a:rPr>
                        <a:t>居家学习期间调研“自律”情况。</a:t>
                      </a:r>
                      <a:endParaRPr lang="en-US" altLang="en-US" sz="1400" b="1">
                        <a:solidFill>
                          <a:srgbClr val="404040"/>
                        </a:solidFill>
                        <a:latin typeface="+mn-ea"/>
                        <a:cs typeface="+mn-ea"/>
                      </a:endParaRPr>
                    </a:p>
                  </a:txBody>
                  <a:tcPr marL="66675" marR="66675" marT="0" marB="0">
                    <a:lnL w="3175">
                      <a:solidFill>
                        <a:srgbClr val="03A9F5"/>
                      </a:solidFill>
                      <a:prstDash val="dot"/>
                    </a:lnL>
                    <a:lnR w="3175">
                      <a:solidFill>
                        <a:srgbClr val="03A9F5"/>
                      </a:solidFill>
                      <a:prstDash val="dot"/>
                    </a:lnR>
                    <a:lnT w="3175">
                      <a:solidFill>
                        <a:srgbClr val="03A9F5"/>
                      </a:solidFill>
                      <a:prstDash val="dot"/>
                    </a:lnT>
                    <a:lnB w="3175">
                      <a:solidFill>
                        <a:srgbClr val="03A9F5"/>
                      </a:solidFill>
                      <a:prstDash val="dot"/>
                    </a:lnB>
                    <a:lnTlToBr>
                      <a:noFill/>
                    </a:lnTlToBr>
                    <a:lnBlToTr>
                      <a:noFill/>
                    </a:lnBlToTr>
                    <a:solidFill>
                      <a:srgbClr val="FFFFFF"/>
                    </a:solidFill>
                  </a:tcPr>
                </a:tc>
                <a:tc>
                  <a:txBody>
                    <a:bodyPr/>
                    <a:lstStyle/>
                    <a:p>
                      <a:pPr indent="0">
                        <a:buNone/>
                      </a:pPr>
                      <a:r>
                        <a:rPr lang="en-US" sz="1400" b="1">
                          <a:solidFill>
                            <a:srgbClr val="404040"/>
                          </a:solidFill>
                          <a:latin typeface="+mn-ea"/>
                          <a:cs typeface="+mn-ea"/>
                        </a:rPr>
                        <a:t>情境+图画</a:t>
                      </a:r>
                      <a:endParaRPr lang="en-US" altLang="en-US" sz="1400" b="1">
                        <a:solidFill>
                          <a:srgbClr val="404040"/>
                        </a:solidFill>
                        <a:latin typeface="+mn-ea"/>
                        <a:cs typeface="+mn-ea"/>
                      </a:endParaRPr>
                    </a:p>
                  </a:txBody>
                  <a:tcPr marL="66675" marR="66675" marT="0" marB="0">
                    <a:lnL w="3175">
                      <a:solidFill>
                        <a:srgbClr val="03A9F5"/>
                      </a:solidFill>
                      <a:prstDash val="dot"/>
                    </a:lnL>
                    <a:lnR w="3175">
                      <a:solidFill>
                        <a:srgbClr val="03A9F5"/>
                      </a:solidFill>
                      <a:prstDash val="dot"/>
                    </a:lnR>
                    <a:lnT w="3175">
                      <a:solidFill>
                        <a:srgbClr val="03A9F5"/>
                      </a:solidFill>
                      <a:prstDash val="dot"/>
                    </a:lnT>
                    <a:lnB w="3175">
                      <a:solidFill>
                        <a:srgbClr val="03A9F5"/>
                      </a:solidFill>
                      <a:prstDash val="dot"/>
                    </a:lnB>
                    <a:lnTlToBr>
                      <a:noFill/>
                    </a:lnTlToBr>
                    <a:lnBlToTr>
                      <a:noFill/>
                    </a:lnBlToTr>
                    <a:solidFill>
                      <a:srgbClr val="FFFFFF"/>
                    </a:solidFill>
                  </a:tcPr>
                </a:tc>
                <a:tc>
                  <a:txBody>
                    <a:bodyPr/>
                    <a:lstStyle/>
                    <a:p>
                      <a:pPr indent="0">
                        <a:buNone/>
                      </a:pPr>
                      <a:r>
                        <a:rPr lang="en-US" sz="1400" b="1">
                          <a:solidFill>
                            <a:srgbClr val="404040"/>
                          </a:solidFill>
                          <a:latin typeface="+mn-ea"/>
                          <a:cs typeface="+mn-ea"/>
                        </a:rPr>
                        <a:t>词数不少于60</a:t>
                      </a:r>
                      <a:endParaRPr lang="en-US" altLang="en-US" sz="1400" b="1">
                        <a:solidFill>
                          <a:srgbClr val="404040"/>
                        </a:solidFill>
                        <a:latin typeface="+mn-ea"/>
                        <a:cs typeface="+mn-ea"/>
                      </a:endParaRPr>
                    </a:p>
                  </a:txBody>
                  <a:tcPr marL="66675" marR="66675" marT="0" marB="0">
                    <a:lnL w="3175">
                      <a:solidFill>
                        <a:srgbClr val="03A9F5"/>
                      </a:solidFill>
                      <a:prstDash val="dot"/>
                    </a:lnL>
                    <a:lnR w="19050" cap="rnd">
                      <a:solidFill>
                        <a:srgbClr val="03A9F5"/>
                      </a:solidFill>
                      <a:prstDash val="solid"/>
                    </a:lnR>
                    <a:lnT w="3175">
                      <a:solidFill>
                        <a:srgbClr val="03A9F5"/>
                      </a:solidFill>
                      <a:prstDash val="dot"/>
                    </a:lnT>
                    <a:lnB w="3175">
                      <a:solidFill>
                        <a:srgbClr val="03A9F5"/>
                      </a:solidFill>
                      <a:prstDash val="dot"/>
                    </a:lnB>
                    <a:lnTlToBr>
                      <a:noFill/>
                    </a:lnTlToBr>
                    <a:lnBlToTr>
                      <a:noFill/>
                    </a:lnBlToTr>
                    <a:solidFill>
                      <a:srgbClr val="FFFFFF"/>
                    </a:solidFill>
                  </a:tcPr>
                </a:tc>
              </a:tr>
              <a:tr h="647700">
                <a:tc>
                  <a:txBody>
                    <a:bodyPr/>
                    <a:lstStyle/>
                    <a:p>
                      <a:pPr indent="0">
                        <a:buNone/>
                      </a:pPr>
                      <a:r>
                        <a:rPr lang="en-US" sz="1400" b="1">
                          <a:solidFill>
                            <a:srgbClr val="404040"/>
                          </a:solidFill>
                          <a:latin typeface="+mn-ea"/>
                          <a:cs typeface="等线" panose="02010600030101010101" charset="-122"/>
                        </a:rPr>
                        <a:t>上海卷</a:t>
                      </a:r>
                      <a:endParaRPr lang="en-US" altLang="en-US" sz="1400" b="1">
                        <a:solidFill>
                          <a:srgbClr val="404040"/>
                        </a:solidFill>
                        <a:latin typeface="+mn-ea"/>
                        <a:cs typeface="等线" panose="02010600030101010101" charset="-122"/>
                      </a:endParaRPr>
                    </a:p>
                  </a:txBody>
                  <a:tcPr marL="66675" marR="66675" marT="0" marB="0">
                    <a:lnL w="19050" cap="rnd">
                      <a:solidFill>
                        <a:srgbClr val="03A9F5"/>
                      </a:solidFill>
                      <a:prstDash val="solid"/>
                    </a:lnL>
                    <a:lnR w="3175">
                      <a:solidFill>
                        <a:srgbClr val="03A9F5"/>
                      </a:solidFill>
                      <a:prstDash val="dot"/>
                    </a:lnR>
                    <a:lnT w="3175">
                      <a:solidFill>
                        <a:srgbClr val="03A9F5"/>
                      </a:solidFill>
                      <a:prstDash val="dot"/>
                    </a:lnT>
                    <a:lnB w="3175">
                      <a:solidFill>
                        <a:srgbClr val="03A9F5"/>
                      </a:solidFill>
                      <a:prstDash val="dot"/>
                    </a:lnB>
                    <a:lnTlToBr>
                      <a:noFill/>
                    </a:lnTlToBr>
                    <a:lnBlToTr>
                      <a:noFill/>
                    </a:lnBlToTr>
                    <a:solidFill>
                      <a:srgbClr val="FFFFFF"/>
                    </a:solidFill>
                  </a:tcPr>
                </a:tc>
                <a:tc>
                  <a:txBody>
                    <a:bodyPr/>
                    <a:lstStyle/>
                    <a:p>
                      <a:pPr indent="0">
                        <a:buNone/>
                      </a:pPr>
                      <a:r>
                        <a:rPr lang="en-US" sz="1400" b="1">
                          <a:solidFill>
                            <a:srgbClr val="404040"/>
                          </a:solidFill>
                          <a:latin typeface="+mn-ea"/>
                          <a:cs typeface="Calibri" panose="020F0502020204030204" charset="0"/>
                        </a:rPr>
                        <a:t> </a:t>
                      </a:r>
                      <a:endParaRPr lang="en-US" altLang="en-US" sz="1400" b="1">
                        <a:solidFill>
                          <a:srgbClr val="404040"/>
                        </a:solidFill>
                        <a:latin typeface="+mn-ea"/>
                        <a:cs typeface="Calibri" panose="020F0502020204030204" charset="0"/>
                      </a:endParaRPr>
                    </a:p>
                  </a:txBody>
                  <a:tcPr marL="66675" marR="66675" marT="0" marB="0">
                    <a:lnL w="3175">
                      <a:solidFill>
                        <a:srgbClr val="03A9F5"/>
                      </a:solidFill>
                      <a:prstDash val="dot"/>
                    </a:lnL>
                    <a:lnR w="3175">
                      <a:solidFill>
                        <a:srgbClr val="03A9F5"/>
                      </a:solidFill>
                      <a:prstDash val="dot"/>
                    </a:lnR>
                    <a:lnT w="3175">
                      <a:solidFill>
                        <a:srgbClr val="03A9F5"/>
                      </a:solidFill>
                      <a:prstDash val="dot"/>
                    </a:lnT>
                    <a:lnB w="3175">
                      <a:solidFill>
                        <a:srgbClr val="03A9F5"/>
                      </a:solidFill>
                      <a:prstDash val="dot"/>
                    </a:lnB>
                    <a:lnTlToBr>
                      <a:noFill/>
                    </a:lnTlToBr>
                    <a:lnBlToTr>
                      <a:noFill/>
                    </a:lnBlToTr>
                    <a:solidFill>
                      <a:srgbClr val="FFFFFF"/>
                    </a:solidFill>
                  </a:tcPr>
                </a:tc>
                <a:tc>
                  <a:txBody>
                    <a:bodyPr/>
                    <a:lstStyle/>
                    <a:p>
                      <a:pPr indent="0">
                        <a:buNone/>
                      </a:pPr>
                      <a:r>
                        <a:rPr lang="en-US" sz="1400" b="1">
                          <a:solidFill>
                            <a:srgbClr val="404040"/>
                          </a:solidFill>
                          <a:latin typeface="+mn-ea"/>
                          <a:cs typeface="等线" panose="02010600030101010101" charset="-122"/>
                        </a:rPr>
                        <a:t>书信</a:t>
                      </a:r>
                      <a:endParaRPr lang="en-US" altLang="en-US" sz="1400" b="1">
                        <a:solidFill>
                          <a:srgbClr val="404040"/>
                        </a:solidFill>
                        <a:latin typeface="+mn-ea"/>
                        <a:cs typeface="等线" panose="02010600030101010101" charset="-122"/>
                      </a:endParaRPr>
                    </a:p>
                  </a:txBody>
                  <a:tcPr marL="66675" marR="66675" marT="0" marB="0">
                    <a:lnL w="3175">
                      <a:solidFill>
                        <a:srgbClr val="03A9F5"/>
                      </a:solidFill>
                      <a:prstDash val="dot"/>
                    </a:lnL>
                    <a:lnR w="3175">
                      <a:solidFill>
                        <a:srgbClr val="03A9F5"/>
                      </a:solidFill>
                      <a:prstDash val="dot"/>
                    </a:lnR>
                    <a:lnT w="3175">
                      <a:solidFill>
                        <a:srgbClr val="03A9F5"/>
                      </a:solidFill>
                      <a:prstDash val="dot"/>
                    </a:lnT>
                    <a:lnB w="3175">
                      <a:solidFill>
                        <a:srgbClr val="03A9F5"/>
                      </a:solidFill>
                      <a:prstDash val="dot"/>
                    </a:lnB>
                    <a:lnTlToBr>
                      <a:noFill/>
                    </a:lnTlToBr>
                    <a:lnBlToTr>
                      <a:noFill/>
                    </a:lnBlToTr>
                    <a:solidFill>
                      <a:srgbClr val="FFFFFF"/>
                    </a:solidFill>
                  </a:tcPr>
                </a:tc>
                <a:tc>
                  <a:txBody>
                    <a:bodyPr/>
                    <a:lstStyle/>
                    <a:p>
                      <a:pPr indent="0">
                        <a:buNone/>
                      </a:pPr>
                      <a:r>
                        <a:rPr lang="en-US" sz="1400" b="1">
                          <a:solidFill>
                            <a:srgbClr val="404040"/>
                          </a:solidFill>
                          <a:latin typeface="+mn-ea"/>
                          <a:cs typeface="等线" panose="02010600030101010101" charset="-122"/>
                        </a:rPr>
                        <a:t>说服李华克服困难去郊外公园欣赏露天音乐会</a:t>
                      </a:r>
                      <a:endParaRPr lang="en-US" altLang="en-US" sz="1400" b="1">
                        <a:solidFill>
                          <a:srgbClr val="404040"/>
                        </a:solidFill>
                        <a:latin typeface="+mn-ea"/>
                        <a:cs typeface="等线" panose="02010600030101010101" charset="-122"/>
                      </a:endParaRPr>
                    </a:p>
                  </a:txBody>
                  <a:tcPr marL="66675" marR="66675" marT="0" marB="0">
                    <a:lnL w="3175">
                      <a:solidFill>
                        <a:srgbClr val="03A9F5"/>
                      </a:solidFill>
                      <a:prstDash val="dot"/>
                    </a:lnL>
                    <a:lnR w="3175">
                      <a:solidFill>
                        <a:srgbClr val="03A9F5"/>
                      </a:solidFill>
                      <a:prstDash val="dot"/>
                    </a:lnR>
                    <a:lnT w="3175">
                      <a:solidFill>
                        <a:srgbClr val="03A9F5"/>
                      </a:solidFill>
                      <a:prstDash val="dot"/>
                    </a:lnT>
                    <a:lnB w="3175">
                      <a:solidFill>
                        <a:srgbClr val="03A9F5"/>
                      </a:solidFill>
                      <a:prstDash val="dot"/>
                    </a:lnB>
                    <a:lnTlToBr>
                      <a:noFill/>
                    </a:lnTlToBr>
                    <a:lnBlToTr>
                      <a:noFill/>
                    </a:lnBlToTr>
                    <a:solidFill>
                      <a:srgbClr val="FFFFFF"/>
                    </a:solidFill>
                  </a:tcPr>
                </a:tc>
                <a:tc>
                  <a:txBody>
                    <a:bodyPr/>
                    <a:lstStyle/>
                    <a:p>
                      <a:pPr indent="0">
                        <a:buNone/>
                      </a:pPr>
                      <a:r>
                        <a:rPr lang="en-US" sz="1400" b="1">
                          <a:solidFill>
                            <a:srgbClr val="404040"/>
                          </a:solidFill>
                          <a:latin typeface="+mn-ea"/>
                          <a:cs typeface="等线" panose="02010600030101010101" charset="-122"/>
                        </a:rPr>
                        <a:t>情境提示</a:t>
                      </a:r>
                      <a:endParaRPr lang="en-US" altLang="en-US" sz="1400" b="1">
                        <a:solidFill>
                          <a:srgbClr val="404040"/>
                        </a:solidFill>
                        <a:latin typeface="+mn-ea"/>
                        <a:cs typeface="等线" panose="02010600030101010101" charset="-122"/>
                      </a:endParaRPr>
                    </a:p>
                  </a:txBody>
                  <a:tcPr marL="66675" marR="66675" marT="0" marB="0">
                    <a:lnL w="3175">
                      <a:solidFill>
                        <a:srgbClr val="03A9F5"/>
                      </a:solidFill>
                      <a:prstDash val="dot"/>
                    </a:lnL>
                    <a:lnR w="3175">
                      <a:solidFill>
                        <a:srgbClr val="03A9F5"/>
                      </a:solidFill>
                      <a:prstDash val="dot"/>
                    </a:lnR>
                    <a:lnT w="3175">
                      <a:solidFill>
                        <a:srgbClr val="03A9F5"/>
                      </a:solidFill>
                      <a:prstDash val="dot"/>
                    </a:lnT>
                    <a:lnB w="3175">
                      <a:solidFill>
                        <a:srgbClr val="03A9F5"/>
                      </a:solidFill>
                      <a:prstDash val="dot"/>
                    </a:lnB>
                    <a:lnTlToBr>
                      <a:noFill/>
                    </a:lnTlToBr>
                    <a:lnBlToTr>
                      <a:noFill/>
                    </a:lnBlToTr>
                    <a:solidFill>
                      <a:srgbClr val="FFFFFF"/>
                    </a:solidFill>
                  </a:tcPr>
                </a:tc>
                <a:tc>
                  <a:txBody>
                    <a:bodyPr/>
                    <a:lstStyle/>
                    <a:p>
                      <a:pPr indent="0">
                        <a:buNone/>
                      </a:pPr>
                      <a:r>
                        <a:rPr lang="en-US" sz="1400" b="1">
                          <a:solidFill>
                            <a:srgbClr val="404040"/>
                          </a:solidFill>
                          <a:latin typeface="+mn-ea"/>
                          <a:cs typeface="等线" panose="02010600030101010101" charset="-122"/>
                        </a:rPr>
                        <a:t>词数没有具体限制</a:t>
                      </a:r>
                      <a:endParaRPr lang="en-US" altLang="en-US" sz="1400" b="1">
                        <a:solidFill>
                          <a:srgbClr val="404040"/>
                        </a:solidFill>
                        <a:latin typeface="+mn-ea"/>
                        <a:cs typeface="等线" panose="02010600030101010101" charset="-122"/>
                      </a:endParaRPr>
                    </a:p>
                  </a:txBody>
                  <a:tcPr marL="66675" marR="66675" marT="0" marB="0">
                    <a:lnL w="3175">
                      <a:solidFill>
                        <a:srgbClr val="03A9F5"/>
                      </a:solidFill>
                      <a:prstDash val="dot"/>
                    </a:lnL>
                    <a:lnR w="19050" cap="rnd">
                      <a:solidFill>
                        <a:srgbClr val="03A9F5"/>
                      </a:solidFill>
                      <a:prstDash val="solid"/>
                    </a:lnR>
                    <a:lnT w="3175">
                      <a:solidFill>
                        <a:srgbClr val="03A9F5"/>
                      </a:solidFill>
                      <a:prstDash val="dot"/>
                    </a:lnT>
                    <a:lnB w="3175">
                      <a:solidFill>
                        <a:srgbClr val="03A9F5"/>
                      </a:solidFill>
                      <a:prstDash val="dot"/>
                    </a:lnB>
                    <a:lnTlToBr>
                      <a:noFill/>
                    </a:lnTlToBr>
                    <a:lnBlToTr>
                      <a:noFill/>
                    </a:lnBlToTr>
                    <a:solidFill>
                      <a:srgbClr val="FFFFFF"/>
                    </a:solidFill>
                  </a:tcPr>
                </a:tc>
              </a:tr>
              <a:tr h="695960">
                <a:tc>
                  <a:txBody>
                    <a:bodyPr/>
                    <a:lstStyle/>
                    <a:p>
                      <a:pPr indent="0">
                        <a:buNone/>
                      </a:pPr>
                      <a:r>
                        <a:rPr lang="en-US" sz="1400" b="1">
                          <a:solidFill>
                            <a:srgbClr val="404040"/>
                          </a:solidFill>
                          <a:latin typeface="+mn-ea"/>
                          <a:cs typeface="等线" panose="02010600030101010101" charset="-122"/>
                        </a:rPr>
                        <a:t>天津卷</a:t>
                      </a:r>
                      <a:endParaRPr lang="en-US" altLang="en-US" sz="1400" b="1">
                        <a:solidFill>
                          <a:srgbClr val="404040"/>
                        </a:solidFill>
                        <a:latin typeface="+mn-ea"/>
                        <a:cs typeface="等线" panose="02010600030101010101" charset="-122"/>
                      </a:endParaRPr>
                    </a:p>
                  </a:txBody>
                  <a:tcPr marL="66675" marR="66675" marT="0" marB="0">
                    <a:lnL w="19050" cap="rnd">
                      <a:solidFill>
                        <a:srgbClr val="03A9F5"/>
                      </a:solidFill>
                      <a:prstDash val="solid"/>
                    </a:lnL>
                    <a:lnR w="3175">
                      <a:solidFill>
                        <a:srgbClr val="03A9F5"/>
                      </a:solidFill>
                      <a:prstDash val="dot"/>
                    </a:lnR>
                    <a:lnT w="3175">
                      <a:solidFill>
                        <a:srgbClr val="03A9F5"/>
                      </a:solidFill>
                      <a:prstDash val="dot"/>
                    </a:lnT>
                    <a:lnB w="3175">
                      <a:solidFill>
                        <a:srgbClr val="03A9F5"/>
                      </a:solidFill>
                      <a:prstDash val="dot"/>
                    </a:lnB>
                    <a:lnTlToBr>
                      <a:noFill/>
                    </a:lnTlToBr>
                    <a:lnBlToTr>
                      <a:noFill/>
                    </a:lnBlToTr>
                    <a:solidFill>
                      <a:srgbClr val="FFFFFF"/>
                    </a:solidFill>
                  </a:tcPr>
                </a:tc>
                <a:tc>
                  <a:txBody>
                    <a:bodyPr/>
                    <a:lstStyle/>
                    <a:p>
                      <a:pPr indent="0">
                        <a:buNone/>
                      </a:pPr>
                      <a:r>
                        <a:rPr lang="en-US" sz="1400" b="1">
                          <a:solidFill>
                            <a:srgbClr val="404040"/>
                          </a:solidFill>
                          <a:latin typeface="+mn-ea"/>
                          <a:cs typeface="Calibri" panose="020F0502020204030204" charset="0"/>
                        </a:rPr>
                        <a:t> </a:t>
                      </a:r>
                      <a:endParaRPr lang="en-US" altLang="en-US" sz="1400" b="1">
                        <a:solidFill>
                          <a:srgbClr val="404040"/>
                        </a:solidFill>
                        <a:latin typeface="+mn-ea"/>
                        <a:cs typeface="Calibri" panose="020F0502020204030204" charset="0"/>
                      </a:endParaRPr>
                    </a:p>
                  </a:txBody>
                  <a:tcPr marL="66675" marR="66675" marT="0" marB="0">
                    <a:lnL w="3175">
                      <a:solidFill>
                        <a:srgbClr val="03A9F5"/>
                      </a:solidFill>
                      <a:prstDash val="dot"/>
                    </a:lnL>
                    <a:lnR w="3175">
                      <a:solidFill>
                        <a:srgbClr val="03A9F5"/>
                      </a:solidFill>
                      <a:prstDash val="dot"/>
                    </a:lnR>
                    <a:lnT w="3175">
                      <a:solidFill>
                        <a:srgbClr val="03A9F5"/>
                      </a:solidFill>
                      <a:prstDash val="dot"/>
                    </a:lnT>
                    <a:lnB w="3175">
                      <a:solidFill>
                        <a:srgbClr val="03A9F5"/>
                      </a:solidFill>
                      <a:prstDash val="dot"/>
                    </a:lnB>
                    <a:lnTlToBr>
                      <a:noFill/>
                    </a:lnTlToBr>
                    <a:lnBlToTr>
                      <a:noFill/>
                    </a:lnBlToTr>
                    <a:solidFill>
                      <a:srgbClr val="FFFFFF"/>
                    </a:solidFill>
                  </a:tcPr>
                </a:tc>
                <a:tc>
                  <a:txBody>
                    <a:bodyPr/>
                    <a:lstStyle/>
                    <a:p>
                      <a:pPr indent="0">
                        <a:buNone/>
                      </a:pPr>
                      <a:r>
                        <a:rPr lang="en-US" sz="1400" b="1">
                          <a:solidFill>
                            <a:srgbClr val="404040"/>
                          </a:solidFill>
                          <a:latin typeface="+mn-ea"/>
                          <a:cs typeface="等线" panose="02010600030101010101" charset="-122"/>
                        </a:rPr>
                        <a:t>发言稿</a:t>
                      </a:r>
                      <a:endParaRPr lang="en-US" altLang="en-US" sz="1400" b="1">
                        <a:solidFill>
                          <a:srgbClr val="404040"/>
                        </a:solidFill>
                        <a:latin typeface="+mn-ea"/>
                        <a:cs typeface="等线" panose="02010600030101010101" charset="-122"/>
                      </a:endParaRPr>
                    </a:p>
                  </a:txBody>
                  <a:tcPr marL="66675" marR="66675" marT="0" marB="0">
                    <a:lnL w="3175">
                      <a:solidFill>
                        <a:srgbClr val="03A9F5"/>
                      </a:solidFill>
                      <a:prstDash val="dot"/>
                    </a:lnL>
                    <a:lnR w="3175">
                      <a:solidFill>
                        <a:srgbClr val="03A9F5"/>
                      </a:solidFill>
                      <a:prstDash val="dot"/>
                    </a:lnR>
                    <a:lnT w="3175">
                      <a:solidFill>
                        <a:srgbClr val="03A9F5"/>
                      </a:solidFill>
                      <a:prstDash val="dot"/>
                    </a:lnT>
                    <a:lnB w="3175">
                      <a:solidFill>
                        <a:srgbClr val="03A9F5"/>
                      </a:solidFill>
                      <a:prstDash val="dot"/>
                    </a:lnB>
                    <a:lnTlToBr>
                      <a:noFill/>
                    </a:lnTlToBr>
                    <a:lnBlToTr>
                      <a:noFill/>
                    </a:lnBlToTr>
                    <a:solidFill>
                      <a:srgbClr val="FFFFFF"/>
                    </a:solidFill>
                  </a:tcPr>
                </a:tc>
                <a:tc>
                  <a:txBody>
                    <a:bodyPr/>
                    <a:lstStyle/>
                    <a:p>
                      <a:pPr indent="0">
                        <a:buNone/>
                      </a:pPr>
                      <a:r>
                        <a:rPr lang="en-US" sz="1400" b="1">
                          <a:solidFill>
                            <a:srgbClr val="404040"/>
                          </a:solidFill>
                          <a:latin typeface="+mn-ea"/>
                          <a:cs typeface="等线" panose="02010600030101010101" charset="-122"/>
                        </a:rPr>
                        <a:t>如何利用网络学习英语</a:t>
                      </a:r>
                      <a:endParaRPr lang="en-US" altLang="en-US" sz="1400" b="1">
                        <a:solidFill>
                          <a:srgbClr val="404040"/>
                        </a:solidFill>
                        <a:latin typeface="+mn-ea"/>
                        <a:cs typeface="等线" panose="02010600030101010101" charset="-122"/>
                      </a:endParaRPr>
                    </a:p>
                  </a:txBody>
                  <a:tcPr marL="66675" marR="66675" marT="0" marB="0">
                    <a:lnL w="3175">
                      <a:solidFill>
                        <a:srgbClr val="03A9F5"/>
                      </a:solidFill>
                      <a:prstDash val="dot"/>
                    </a:lnL>
                    <a:lnR w="3175">
                      <a:solidFill>
                        <a:srgbClr val="03A9F5"/>
                      </a:solidFill>
                      <a:prstDash val="dot"/>
                    </a:lnR>
                    <a:lnT w="3175">
                      <a:solidFill>
                        <a:srgbClr val="03A9F5"/>
                      </a:solidFill>
                      <a:prstDash val="dot"/>
                    </a:lnT>
                    <a:lnB w="3175">
                      <a:solidFill>
                        <a:srgbClr val="03A9F5"/>
                      </a:solidFill>
                      <a:prstDash val="dot"/>
                    </a:lnB>
                    <a:lnTlToBr>
                      <a:noFill/>
                    </a:lnTlToBr>
                    <a:lnBlToTr>
                      <a:noFill/>
                    </a:lnBlToTr>
                    <a:solidFill>
                      <a:srgbClr val="FFFFFF"/>
                    </a:solidFill>
                  </a:tcPr>
                </a:tc>
                <a:tc>
                  <a:txBody>
                    <a:bodyPr/>
                    <a:lstStyle/>
                    <a:p>
                      <a:pPr indent="0">
                        <a:buNone/>
                      </a:pPr>
                      <a:r>
                        <a:rPr lang="en-US" sz="1400" b="1">
                          <a:solidFill>
                            <a:srgbClr val="404040"/>
                          </a:solidFill>
                          <a:latin typeface="+mn-ea"/>
                          <a:cs typeface="等线" panose="02010600030101010101" charset="-122"/>
                        </a:rPr>
                        <a:t>情境提示</a:t>
                      </a:r>
                      <a:endParaRPr lang="en-US" altLang="en-US" sz="1400" b="1">
                        <a:solidFill>
                          <a:srgbClr val="404040"/>
                        </a:solidFill>
                        <a:latin typeface="+mn-ea"/>
                        <a:cs typeface="等线" panose="02010600030101010101" charset="-122"/>
                      </a:endParaRPr>
                    </a:p>
                  </a:txBody>
                  <a:tcPr marL="66675" marR="66675" marT="0" marB="0">
                    <a:lnL w="3175">
                      <a:solidFill>
                        <a:srgbClr val="03A9F5"/>
                      </a:solidFill>
                      <a:prstDash val="dot"/>
                    </a:lnL>
                    <a:lnR w="3175">
                      <a:solidFill>
                        <a:srgbClr val="03A9F5"/>
                      </a:solidFill>
                      <a:prstDash val="dot"/>
                    </a:lnR>
                    <a:lnT w="3175">
                      <a:solidFill>
                        <a:srgbClr val="03A9F5"/>
                      </a:solidFill>
                      <a:prstDash val="dot"/>
                    </a:lnT>
                    <a:lnB w="3175">
                      <a:solidFill>
                        <a:srgbClr val="03A9F5"/>
                      </a:solidFill>
                      <a:prstDash val="dot"/>
                    </a:lnB>
                    <a:lnTlToBr>
                      <a:noFill/>
                    </a:lnTlToBr>
                    <a:lnBlToTr>
                      <a:noFill/>
                    </a:lnBlToTr>
                    <a:solidFill>
                      <a:srgbClr val="FFFFFF"/>
                    </a:solidFill>
                  </a:tcPr>
                </a:tc>
                <a:tc>
                  <a:txBody>
                    <a:bodyPr/>
                    <a:lstStyle/>
                    <a:p>
                      <a:pPr indent="0">
                        <a:buNone/>
                      </a:pPr>
                      <a:r>
                        <a:rPr lang="en-US" sz="1400" b="1">
                          <a:solidFill>
                            <a:srgbClr val="404040"/>
                          </a:solidFill>
                          <a:latin typeface="+mn-ea"/>
                          <a:cs typeface="+mn-ea"/>
                        </a:rPr>
                        <a:t>词数不少于100；可适当加入细节, 使内容充实、行文连贯</a:t>
                      </a:r>
                      <a:endParaRPr lang="en-US" altLang="en-US" sz="1400" b="1">
                        <a:solidFill>
                          <a:srgbClr val="404040"/>
                        </a:solidFill>
                        <a:latin typeface="+mn-ea"/>
                        <a:cs typeface="+mn-ea"/>
                      </a:endParaRPr>
                    </a:p>
                  </a:txBody>
                  <a:tcPr marL="66675" marR="66675" marT="0" marB="0">
                    <a:lnL w="3175">
                      <a:solidFill>
                        <a:srgbClr val="03A9F5"/>
                      </a:solidFill>
                      <a:prstDash val="dot"/>
                    </a:lnL>
                    <a:lnR w="19050" cap="rnd">
                      <a:solidFill>
                        <a:srgbClr val="03A9F5"/>
                      </a:solidFill>
                      <a:prstDash val="solid"/>
                    </a:lnR>
                    <a:lnT w="3175">
                      <a:solidFill>
                        <a:srgbClr val="03A9F5"/>
                      </a:solidFill>
                      <a:prstDash val="dot"/>
                    </a:lnT>
                    <a:lnB w="3175">
                      <a:solidFill>
                        <a:srgbClr val="03A9F5"/>
                      </a:solidFill>
                      <a:prstDash val="dot"/>
                    </a:lnB>
                    <a:lnTlToBr>
                      <a:noFill/>
                    </a:lnTlToBr>
                    <a:lnBlToTr>
                      <a:noFill/>
                    </a:lnBlToTr>
                    <a:solidFill>
                      <a:srgbClr val="FFFFFF"/>
                    </a:solidFill>
                  </a:tcPr>
                </a:tc>
              </a:tr>
              <a:tr h="648335">
                <a:tc rowSpan="2">
                  <a:txBody>
                    <a:bodyPr/>
                    <a:lstStyle/>
                    <a:p>
                      <a:pPr indent="0">
                        <a:buNone/>
                      </a:pPr>
                      <a:r>
                        <a:rPr lang="en-US" sz="1400" b="1">
                          <a:solidFill>
                            <a:srgbClr val="404040"/>
                          </a:solidFill>
                          <a:latin typeface="+mn-ea"/>
                          <a:cs typeface="等线" panose="02010600030101010101" charset="-122"/>
                        </a:rPr>
                        <a:t>浙江卷</a:t>
                      </a:r>
                      <a:endParaRPr lang="en-US" altLang="en-US" sz="1400" b="1">
                        <a:solidFill>
                          <a:srgbClr val="404040"/>
                        </a:solidFill>
                        <a:latin typeface="+mn-ea"/>
                        <a:cs typeface="等线" panose="02010600030101010101" charset="-122"/>
                      </a:endParaRPr>
                    </a:p>
                  </a:txBody>
                  <a:tcPr marL="66675" marR="66675" marT="0" marB="0">
                    <a:lnL w="19050" cap="rnd">
                      <a:solidFill>
                        <a:srgbClr val="03A9F5"/>
                      </a:solidFill>
                      <a:prstDash val="solid"/>
                    </a:lnL>
                    <a:lnR w="3175">
                      <a:solidFill>
                        <a:srgbClr val="03A9F5"/>
                      </a:solidFill>
                      <a:prstDash val="dot"/>
                    </a:lnR>
                    <a:lnT w="3175">
                      <a:solidFill>
                        <a:srgbClr val="03A9F5"/>
                      </a:solidFill>
                      <a:prstDash val="dot"/>
                    </a:lnT>
                    <a:lnB w="3175">
                      <a:solidFill>
                        <a:srgbClr val="03A9F5"/>
                      </a:solidFill>
                      <a:prstDash val="dot"/>
                    </a:lnB>
                    <a:lnTlToBr>
                      <a:noFill/>
                    </a:lnTlToBr>
                    <a:lnBlToTr>
                      <a:noFill/>
                    </a:lnBlToTr>
                    <a:solidFill>
                      <a:srgbClr val="FFFFFF"/>
                    </a:solidFill>
                  </a:tcPr>
                </a:tc>
                <a:tc>
                  <a:txBody>
                    <a:bodyPr/>
                    <a:lstStyle/>
                    <a:p>
                      <a:pPr indent="0">
                        <a:buNone/>
                      </a:pPr>
                      <a:r>
                        <a:rPr lang="en-US" sz="1400" b="1">
                          <a:solidFill>
                            <a:srgbClr val="404040"/>
                          </a:solidFill>
                          <a:latin typeface="+mn-ea"/>
                          <a:cs typeface="等线" panose="02010600030101010101" charset="-122"/>
                        </a:rPr>
                        <a:t>1</a:t>
                      </a:r>
                      <a:endParaRPr lang="en-US" altLang="en-US" sz="1400" b="1">
                        <a:solidFill>
                          <a:srgbClr val="404040"/>
                        </a:solidFill>
                        <a:latin typeface="+mn-ea"/>
                        <a:cs typeface="等线" panose="02010600030101010101" charset="-122"/>
                      </a:endParaRPr>
                    </a:p>
                  </a:txBody>
                  <a:tcPr marL="66675" marR="66675" marT="0" marB="0">
                    <a:lnL w="3175">
                      <a:solidFill>
                        <a:srgbClr val="03A9F5"/>
                      </a:solidFill>
                      <a:prstDash val="dot"/>
                    </a:lnL>
                    <a:lnR w="3175">
                      <a:solidFill>
                        <a:srgbClr val="03A9F5"/>
                      </a:solidFill>
                      <a:prstDash val="dot"/>
                    </a:lnR>
                    <a:lnT w="3175">
                      <a:solidFill>
                        <a:srgbClr val="03A9F5"/>
                      </a:solidFill>
                      <a:prstDash val="dot"/>
                    </a:lnT>
                    <a:lnB w="3175">
                      <a:solidFill>
                        <a:srgbClr val="03A9F5"/>
                      </a:solidFill>
                      <a:prstDash val="dot"/>
                    </a:lnB>
                    <a:lnTlToBr>
                      <a:noFill/>
                    </a:lnTlToBr>
                    <a:lnBlToTr>
                      <a:noFill/>
                    </a:lnBlToTr>
                    <a:solidFill>
                      <a:srgbClr val="FFFFFF"/>
                    </a:solidFill>
                  </a:tcPr>
                </a:tc>
                <a:tc>
                  <a:txBody>
                    <a:bodyPr/>
                    <a:lstStyle/>
                    <a:p>
                      <a:pPr indent="0">
                        <a:buNone/>
                      </a:pPr>
                      <a:r>
                        <a:rPr lang="en-US" sz="1400" b="1">
                          <a:solidFill>
                            <a:srgbClr val="404040"/>
                          </a:solidFill>
                          <a:latin typeface="+mn-ea"/>
                          <a:cs typeface="等线" panose="02010600030101010101" charset="-122"/>
                        </a:rPr>
                        <a:t>电子邮件</a:t>
                      </a:r>
                      <a:endParaRPr lang="en-US" altLang="en-US" sz="1400" b="1">
                        <a:solidFill>
                          <a:srgbClr val="404040"/>
                        </a:solidFill>
                        <a:latin typeface="+mn-ea"/>
                        <a:cs typeface="等线" panose="02010600030101010101" charset="-122"/>
                      </a:endParaRPr>
                    </a:p>
                  </a:txBody>
                  <a:tcPr marL="66675" marR="66675" marT="0" marB="0">
                    <a:lnL w="3175">
                      <a:solidFill>
                        <a:srgbClr val="03A9F5"/>
                      </a:solidFill>
                      <a:prstDash val="dot"/>
                    </a:lnL>
                    <a:lnR w="3175">
                      <a:solidFill>
                        <a:srgbClr val="03A9F5"/>
                      </a:solidFill>
                      <a:prstDash val="dot"/>
                    </a:lnR>
                    <a:lnT w="3175">
                      <a:solidFill>
                        <a:srgbClr val="03A9F5"/>
                      </a:solidFill>
                      <a:prstDash val="dot"/>
                    </a:lnT>
                    <a:lnB w="3175">
                      <a:solidFill>
                        <a:srgbClr val="03A9F5"/>
                      </a:solidFill>
                      <a:prstDash val="dot"/>
                    </a:lnB>
                    <a:lnTlToBr>
                      <a:noFill/>
                    </a:lnTlToBr>
                    <a:lnBlToTr>
                      <a:noFill/>
                    </a:lnBlToTr>
                    <a:solidFill>
                      <a:srgbClr val="FFFFFF"/>
                    </a:solidFill>
                  </a:tcPr>
                </a:tc>
                <a:tc>
                  <a:txBody>
                    <a:bodyPr/>
                    <a:lstStyle/>
                    <a:p>
                      <a:pPr indent="0">
                        <a:buNone/>
                      </a:pPr>
                      <a:r>
                        <a:rPr lang="en-US" sz="1400" b="1">
                          <a:solidFill>
                            <a:srgbClr val="404040"/>
                          </a:solidFill>
                          <a:latin typeface="+mn-ea"/>
                          <a:cs typeface="等线" panose="02010600030101010101" charset="-122"/>
                        </a:rPr>
                        <a:t>询问外教回国后的情况</a:t>
                      </a:r>
                      <a:endParaRPr lang="en-US" altLang="en-US" sz="1400" b="1">
                        <a:solidFill>
                          <a:srgbClr val="404040"/>
                        </a:solidFill>
                        <a:latin typeface="+mn-ea"/>
                        <a:cs typeface="等线" panose="02010600030101010101" charset="-122"/>
                      </a:endParaRPr>
                    </a:p>
                  </a:txBody>
                  <a:tcPr marL="66675" marR="66675" marT="0" marB="0">
                    <a:lnL w="3175">
                      <a:solidFill>
                        <a:srgbClr val="03A9F5"/>
                      </a:solidFill>
                      <a:prstDash val="dot"/>
                    </a:lnL>
                    <a:lnR w="3175">
                      <a:solidFill>
                        <a:srgbClr val="03A9F5"/>
                      </a:solidFill>
                      <a:prstDash val="dot"/>
                    </a:lnR>
                    <a:lnT w="3175">
                      <a:solidFill>
                        <a:srgbClr val="03A9F5"/>
                      </a:solidFill>
                      <a:prstDash val="dot"/>
                    </a:lnT>
                    <a:lnB w="3175">
                      <a:solidFill>
                        <a:srgbClr val="03A9F5"/>
                      </a:solidFill>
                      <a:prstDash val="dot"/>
                    </a:lnB>
                    <a:lnTlToBr>
                      <a:noFill/>
                    </a:lnTlToBr>
                    <a:lnBlToTr>
                      <a:noFill/>
                    </a:lnBlToTr>
                    <a:solidFill>
                      <a:srgbClr val="FFFFFF"/>
                    </a:solidFill>
                  </a:tcPr>
                </a:tc>
                <a:tc>
                  <a:txBody>
                    <a:bodyPr/>
                    <a:lstStyle/>
                    <a:p>
                      <a:pPr indent="0">
                        <a:buNone/>
                      </a:pPr>
                      <a:r>
                        <a:rPr lang="en-US" sz="1400" b="1">
                          <a:solidFill>
                            <a:srgbClr val="404040"/>
                          </a:solidFill>
                          <a:latin typeface="+mn-ea"/>
                          <a:cs typeface="等线" panose="02010600030101010101" charset="-122"/>
                        </a:rPr>
                        <a:t>情境提示</a:t>
                      </a:r>
                      <a:endParaRPr lang="en-US" altLang="en-US" sz="1400" b="1">
                        <a:solidFill>
                          <a:srgbClr val="404040"/>
                        </a:solidFill>
                        <a:latin typeface="+mn-ea"/>
                        <a:cs typeface="等线" panose="02010600030101010101" charset="-122"/>
                      </a:endParaRPr>
                    </a:p>
                  </a:txBody>
                  <a:tcPr marL="66675" marR="66675" marT="0" marB="0">
                    <a:lnL w="3175">
                      <a:solidFill>
                        <a:srgbClr val="03A9F5"/>
                      </a:solidFill>
                      <a:prstDash val="dot"/>
                    </a:lnL>
                    <a:lnR w="3175">
                      <a:solidFill>
                        <a:srgbClr val="03A9F5"/>
                      </a:solidFill>
                      <a:prstDash val="dot"/>
                    </a:lnR>
                    <a:lnT w="3175">
                      <a:solidFill>
                        <a:srgbClr val="03A9F5"/>
                      </a:solidFill>
                      <a:prstDash val="dot"/>
                    </a:lnT>
                    <a:lnB w="3175">
                      <a:solidFill>
                        <a:srgbClr val="03A9F5"/>
                      </a:solidFill>
                      <a:prstDash val="dot"/>
                    </a:lnB>
                    <a:lnTlToBr>
                      <a:noFill/>
                    </a:lnTlToBr>
                    <a:lnBlToTr>
                      <a:noFill/>
                    </a:lnBlToTr>
                    <a:solidFill>
                      <a:srgbClr val="FFFFFF"/>
                    </a:solidFill>
                  </a:tcPr>
                </a:tc>
                <a:tc>
                  <a:txBody>
                    <a:bodyPr/>
                    <a:lstStyle/>
                    <a:p>
                      <a:pPr indent="0">
                        <a:buNone/>
                      </a:pPr>
                      <a:r>
                        <a:rPr lang="en-US" sz="1400" b="1">
                          <a:solidFill>
                            <a:srgbClr val="404040"/>
                          </a:solidFill>
                          <a:latin typeface="+mn-ea"/>
                          <a:cs typeface="+mn-ea"/>
                        </a:rPr>
                        <a:t>词数80左右；可适当增加细节，以使行文连贯</a:t>
                      </a:r>
                      <a:endParaRPr lang="en-US" altLang="en-US" sz="1400" b="1">
                        <a:solidFill>
                          <a:srgbClr val="404040"/>
                        </a:solidFill>
                        <a:latin typeface="+mn-ea"/>
                        <a:cs typeface="+mn-ea"/>
                      </a:endParaRPr>
                    </a:p>
                  </a:txBody>
                  <a:tcPr marL="66675" marR="66675" marT="0" marB="0">
                    <a:lnL w="3175">
                      <a:solidFill>
                        <a:srgbClr val="03A9F5"/>
                      </a:solidFill>
                      <a:prstDash val="dot"/>
                    </a:lnL>
                    <a:lnR w="19050" cap="rnd">
                      <a:solidFill>
                        <a:srgbClr val="03A9F5"/>
                      </a:solidFill>
                      <a:prstDash val="solid"/>
                    </a:lnR>
                    <a:lnT w="3175">
                      <a:solidFill>
                        <a:srgbClr val="03A9F5"/>
                      </a:solidFill>
                      <a:prstDash val="dot"/>
                    </a:lnT>
                    <a:lnB w="3175">
                      <a:solidFill>
                        <a:srgbClr val="03A9F5"/>
                      </a:solidFill>
                      <a:prstDash val="dot"/>
                    </a:lnB>
                    <a:lnTlToBr>
                      <a:noFill/>
                    </a:lnTlToBr>
                    <a:lnBlToTr>
                      <a:noFill/>
                    </a:lnBlToTr>
                    <a:solidFill>
                      <a:srgbClr val="FFFFFF"/>
                    </a:solidFill>
                  </a:tcPr>
                </a:tc>
              </a:tr>
              <a:tr h="863600">
                <a:tc vMerge="1">
                  <a:tcPr>
                    <a:lnL w="19050" cap="rnd">
                      <a:solidFill>
                        <a:srgbClr val="03A9F5"/>
                      </a:solidFill>
                      <a:prstDash val="solid"/>
                    </a:lnL>
                    <a:lnR w="3175">
                      <a:solidFill>
                        <a:srgbClr val="03A9F5"/>
                      </a:solidFill>
                      <a:prstDash val="dot"/>
                    </a:lnR>
                    <a:lnB w="3175">
                      <a:solidFill>
                        <a:srgbClr val="03A9F5"/>
                      </a:solidFill>
                      <a:prstDash val="dot"/>
                    </a:lnB>
                  </a:tcPr>
                </a:tc>
                <a:tc>
                  <a:txBody>
                    <a:bodyPr/>
                    <a:lstStyle/>
                    <a:p>
                      <a:pPr indent="0">
                        <a:buNone/>
                      </a:pPr>
                      <a:r>
                        <a:rPr lang="en-US" sz="1400" b="1">
                          <a:solidFill>
                            <a:srgbClr val="404040"/>
                          </a:solidFill>
                          <a:latin typeface="+mn-ea"/>
                          <a:cs typeface="等线" panose="02010600030101010101" charset="-122"/>
                        </a:rPr>
                        <a:t>2</a:t>
                      </a:r>
                      <a:endParaRPr lang="en-US" altLang="en-US" sz="1400" b="1">
                        <a:solidFill>
                          <a:srgbClr val="404040"/>
                        </a:solidFill>
                        <a:latin typeface="+mn-ea"/>
                        <a:cs typeface="等线" panose="02010600030101010101" charset="-122"/>
                      </a:endParaRPr>
                    </a:p>
                  </a:txBody>
                  <a:tcPr marL="66675" marR="66675" marT="0" marB="0">
                    <a:lnL w="3175">
                      <a:solidFill>
                        <a:srgbClr val="03A9F5"/>
                      </a:solidFill>
                      <a:prstDash val="dot"/>
                    </a:lnL>
                    <a:lnR w="3175">
                      <a:solidFill>
                        <a:srgbClr val="03A9F5"/>
                      </a:solidFill>
                      <a:prstDash val="dot"/>
                    </a:lnR>
                    <a:lnT w="3175">
                      <a:solidFill>
                        <a:srgbClr val="03A9F5"/>
                      </a:solidFill>
                      <a:prstDash val="dot"/>
                    </a:lnT>
                    <a:lnB w="3175">
                      <a:solidFill>
                        <a:srgbClr val="03A9F5"/>
                      </a:solidFill>
                      <a:prstDash val="dot"/>
                    </a:lnB>
                    <a:lnTlToBr>
                      <a:noFill/>
                    </a:lnTlToBr>
                    <a:lnBlToTr>
                      <a:noFill/>
                    </a:lnBlToTr>
                    <a:solidFill>
                      <a:srgbClr val="FFFFFF"/>
                    </a:solidFill>
                  </a:tcPr>
                </a:tc>
                <a:tc>
                  <a:txBody>
                    <a:bodyPr/>
                    <a:lstStyle/>
                    <a:p>
                      <a:pPr indent="0">
                        <a:buNone/>
                      </a:pPr>
                      <a:r>
                        <a:rPr lang="en-US" sz="1400" b="1">
                          <a:solidFill>
                            <a:srgbClr val="404040"/>
                          </a:solidFill>
                          <a:latin typeface="+mn-ea"/>
                          <a:cs typeface="等线" panose="02010600030101010101" charset="-122"/>
                        </a:rPr>
                        <a:t>故事结局</a:t>
                      </a:r>
                      <a:endParaRPr lang="en-US" altLang="en-US" sz="1400" b="1">
                        <a:solidFill>
                          <a:srgbClr val="404040"/>
                        </a:solidFill>
                        <a:latin typeface="+mn-ea"/>
                        <a:cs typeface="等线" panose="02010600030101010101" charset="-122"/>
                      </a:endParaRPr>
                    </a:p>
                  </a:txBody>
                  <a:tcPr marL="66675" marR="66675" marT="0" marB="0">
                    <a:lnL w="3175">
                      <a:solidFill>
                        <a:srgbClr val="03A9F5"/>
                      </a:solidFill>
                      <a:prstDash val="dot"/>
                    </a:lnL>
                    <a:lnR w="3175">
                      <a:solidFill>
                        <a:srgbClr val="03A9F5"/>
                      </a:solidFill>
                      <a:prstDash val="dot"/>
                    </a:lnR>
                    <a:lnT w="3175">
                      <a:solidFill>
                        <a:srgbClr val="03A9F5"/>
                      </a:solidFill>
                      <a:prstDash val="dot"/>
                    </a:lnT>
                    <a:lnB w="3175">
                      <a:solidFill>
                        <a:srgbClr val="03A9F5"/>
                      </a:solidFill>
                      <a:prstDash val="dot"/>
                    </a:lnB>
                    <a:lnTlToBr>
                      <a:noFill/>
                    </a:lnTlToBr>
                    <a:lnBlToTr>
                      <a:noFill/>
                    </a:lnBlToTr>
                    <a:solidFill>
                      <a:srgbClr val="FFFFFF"/>
                    </a:solidFill>
                  </a:tcPr>
                </a:tc>
                <a:tc>
                  <a:txBody>
                    <a:bodyPr/>
                    <a:lstStyle/>
                    <a:p>
                      <a:pPr indent="0">
                        <a:buNone/>
                      </a:pPr>
                      <a:r>
                        <a:rPr lang="en-US" sz="1400" b="1">
                          <a:solidFill>
                            <a:srgbClr val="404040"/>
                          </a:solidFill>
                          <a:latin typeface="+mn-ea"/>
                          <a:cs typeface="等线" panose="02010600030101010101" charset="-122"/>
                        </a:rPr>
                        <a:t>拍照北极熊过程中遇险自救。</a:t>
                      </a:r>
                      <a:endParaRPr lang="en-US" altLang="en-US" sz="1400" b="1">
                        <a:solidFill>
                          <a:srgbClr val="404040"/>
                        </a:solidFill>
                        <a:latin typeface="+mn-ea"/>
                        <a:cs typeface="等线" panose="02010600030101010101" charset="-122"/>
                      </a:endParaRPr>
                    </a:p>
                  </a:txBody>
                  <a:tcPr marL="66675" marR="66675" marT="0" marB="0">
                    <a:lnL w="3175">
                      <a:solidFill>
                        <a:srgbClr val="03A9F5"/>
                      </a:solidFill>
                      <a:prstDash val="dot"/>
                    </a:lnL>
                    <a:lnR w="3175">
                      <a:solidFill>
                        <a:srgbClr val="03A9F5"/>
                      </a:solidFill>
                      <a:prstDash val="dot"/>
                    </a:lnR>
                    <a:lnT w="3175">
                      <a:solidFill>
                        <a:srgbClr val="03A9F5"/>
                      </a:solidFill>
                      <a:prstDash val="dot"/>
                    </a:lnT>
                    <a:lnB w="3175">
                      <a:solidFill>
                        <a:srgbClr val="03A9F5"/>
                      </a:solidFill>
                      <a:prstDash val="dot"/>
                    </a:lnB>
                    <a:lnTlToBr>
                      <a:noFill/>
                    </a:lnTlToBr>
                    <a:lnBlToTr>
                      <a:noFill/>
                    </a:lnBlToTr>
                    <a:solidFill>
                      <a:srgbClr val="FFFFFF"/>
                    </a:solidFill>
                  </a:tcPr>
                </a:tc>
                <a:tc>
                  <a:txBody>
                    <a:bodyPr/>
                    <a:lstStyle/>
                    <a:p>
                      <a:pPr indent="0">
                        <a:buNone/>
                      </a:pPr>
                      <a:r>
                        <a:rPr lang="en-US" sz="1400" b="1">
                          <a:solidFill>
                            <a:srgbClr val="404040"/>
                          </a:solidFill>
                          <a:latin typeface="+mn-ea"/>
                          <a:cs typeface="等线" panose="02010600030101010101" charset="-122"/>
                        </a:rPr>
                        <a:t>读后续写</a:t>
                      </a:r>
                      <a:endParaRPr lang="en-US" altLang="en-US" sz="1400" b="1">
                        <a:solidFill>
                          <a:srgbClr val="404040"/>
                        </a:solidFill>
                        <a:latin typeface="+mn-ea"/>
                        <a:cs typeface="等线" panose="02010600030101010101" charset="-122"/>
                      </a:endParaRPr>
                    </a:p>
                  </a:txBody>
                  <a:tcPr marL="66675" marR="66675" marT="0" marB="0">
                    <a:lnL w="3175">
                      <a:solidFill>
                        <a:srgbClr val="03A9F5"/>
                      </a:solidFill>
                      <a:prstDash val="dot"/>
                    </a:lnL>
                    <a:lnR w="3175">
                      <a:solidFill>
                        <a:srgbClr val="03A9F5"/>
                      </a:solidFill>
                      <a:prstDash val="dot"/>
                    </a:lnR>
                    <a:lnT w="3175">
                      <a:solidFill>
                        <a:srgbClr val="03A9F5"/>
                      </a:solidFill>
                      <a:prstDash val="dot"/>
                    </a:lnT>
                    <a:lnB w="3175">
                      <a:solidFill>
                        <a:srgbClr val="03A9F5"/>
                      </a:solidFill>
                      <a:prstDash val="dot"/>
                    </a:lnB>
                    <a:lnTlToBr>
                      <a:noFill/>
                    </a:lnTlToBr>
                    <a:lnBlToTr>
                      <a:noFill/>
                    </a:lnBlToTr>
                    <a:solidFill>
                      <a:srgbClr val="FFFFFF"/>
                    </a:solidFill>
                  </a:tcPr>
                </a:tc>
                <a:tc>
                  <a:txBody>
                    <a:bodyPr/>
                    <a:lstStyle/>
                    <a:p>
                      <a:pPr indent="0">
                        <a:buNone/>
                      </a:pPr>
                      <a:r>
                        <a:rPr lang="en-US" sz="1400" b="1">
                          <a:solidFill>
                            <a:srgbClr val="404040"/>
                          </a:solidFill>
                          <a:latin typeface="+mn-ea"/>
                          <a:cs typeface="+mn-ea"/>
                        </a:rPr>
                        <a:t>词数应为150左右；至少使用5个短文中标有下划线的关键词语</a:t>
                      </a:r>
                      <a:endParaRPr lang="en-US" altLang="en-US" sz="1400" b="1">
                        <a:solidFill>
                          <a:srgbClr val="404040"/>
                        </a:solidFill>
                        <a:latin typeface="+mn-ea"/>
                        <a:cs typeface="+mn-ea"/>
                      </a:endParaRPr>
                    </a:p>
                  </a:txBody>
                  <a:tcPr marL="66675" marR="66675" marT="0" marB="0">
                    <a:lnL w="3175">
                      <a:solidFill>
                        <a:srgbClr val="03A9F5"/>
                      </a:solidFill>
                      <a:prstDash val="dot"/>
                    </a:lnL>
                    <a:lnR w="19050" cap="rnd">
                      <a:solidFill>
                        <a:srgbClr val="03A9F5"/>
                      </a:solidFill>
                      <a:prstDash val="solid"/>
                    </a:lnR>
                    <a:lnT w="3175">
                      <a:solidFill>
                        <a:srgbClr val="03A9F5"/>
                      </a:solidFill>
                      <a:prstDash val="dot"/>
                    </a:lnT>
                    <a:lnB w="3175">
                      <a:solidFill>
                        <a:srgbClr val="03A9F5"/>
                      </a:solidFill>
                      <a:prstDash val="dot"/>
                    </a:lnB>
                    <a:lnTlToBr>
                      <a:noFill/>
                    </a:lnTlToBr>
                    <a:lnBlToTr>
                      <a:noFill/>
                    </a:lnBlToTr>
                    <a:solidFill>
                      <a:srgbClr val="FFFFFF"/>
                    </a:solidFill>
                  </a:tcPr>
                </a:tc>
              </a:tr>
              <a:tr h="279400">
                <a:tc>
                  <a:txBody>
                    <a:bodyPr/>
                    <a:lstStyle/>
                    <a:p>
                      <a:pPr indent="0">
                        <a:buNone/>
                      </a:pPr>
                      <a:r>
                        <a:rPr lang="en-US" sz="1400" b="1">
                          <a:solidFill>
                            <a:srgbClr val="404040"/>
                          </a:solidFill>
                          <a:latin typeface="+mn-ea"/>
                          <a:cs typeface="等线" panose="02010600030101010101" charset="-122"/>
                        </a:rPr>
                        <a:t>江苏卷</a:t>
                      </a:r>
                      <a:endParaRPr lang="en-US" altLang="en-US" sz="1400" b="1">
                        <a:solidFill>
                          <a:srgbClr val="404040"/>
                        </a:solidFill>
                        <a:latin typeface="+mn-ea"/>
                        <a:cs typeface="等线" panose="02010600030101010101" charset="-122"/>
                      </a:endParaRPr>
                    </a:p>
                  </a:txBody>
                  <a:tcPr marL="66675" marR="66675" marT="0" marB="0">
                    <a:lnL w="19050" cap="rnd">
                      <a:solidFill>
                        <a:srgbClr val="03A9F5"/>
                      </a:solidFill>
                      <a:prstDash val="solid"/>
                    </a:lnL>
                    <a:lnR w="3175">
                      <a:solidFill>
                        <a:srgbClr val="03A9F5"/>
                      </a:solidFill>
                      <a:prstDash val="dot"/>
                    </a:lnR>
                    <a:lnT w="3175">
                      <a:solidFill>
                        <a:srgbClr val="03A9F5"/>
                      </a:solidFill>
                      <a:prstDash val="dot"/>
                    </a:lnT>
                    <a:lnB w="3175">
                      <a:solidFill>
                        <a:srgbClr val="03A9F5"/>
                      </a:solidFill>
                      <a:prstDash val="dot"/>
                    </a:lnB>
                    <a:lnTlToBr>
                      <a:noFill/>
                    </a:lnTlToBr>
                    <a:lnBlToTr>
                      <a:noFill/>
                    </a:lnBlToTr>
                    <a:solidFill>
                      <a:srgbClr val="FFFFFF"/>
                    </a:solidFill>
                  </a:tcPr>
                </a:tc>
                <a:tc>
                  <a:txBody>
                    <a:bodyPr/>
                    <a:lstStyle/>
                    <a:p>
                      <a:pPr indent="0">
                        <a:buNone/>
                      </a:pPr>
                      <a:r>
                        <a:rPr lang="en-US" sz="1400" b="1">
                          <a:solidFill>
                            <a:srgbClr val="404040"/>
                          </a:solidFill>
                          <a:latin typeface="+mn-ea"/>
                          <a:cs typeface="Calibri" panose="020F0502020204030204" charset="0"/>
                        </a:rPr>
                        <a:t> </a:t>
                      </a:r>
                      <a:endParaRPr lang="en-US" altLang="en-US" sz="1400" b="1">
                        <a:solidFill>
                          <a:srgbClr val="404040"/>
                        </a:solidFill>
                        <a:latin typeface="+mn-ea"/>
                        <a:cs typeface="Calibri" panose="020F0502020204030204" charset="0"/>
                      </a:endParaRPr>
                    </a:p>
                  </a:txBody>
                  <a:tcPr marL="66675" marR="66675" marT="0" marB="0">
                    <a:lnL w="3175">
                      <a:solidFill>
                        <a:srgbClr val="03A9F5"/>
                      </a:solidFill>
                      <a:prstDash val="dot"/>
                    </a:lnL>
                    <a:lnR w="3175">
                      <a:solidFill>
                        <a:srgbClr val="03A9F5"/>
                      </a:solidFill>
                      <a:prstDash val="dot"/>
                    </a:lnR>
                    <a:lnT w="3175">
                      <a:solidFill>
                        <a:srgbClr val="03A9F5"/>
                      </a:solidFill>
                      <a:prstDash val="dot"/>
                    </a:lnT>
                    <a:lnB w="3175">
                      <a:solidFill>
                        <a:srgbClr val="03A9F5"/>
                      </a:solidFill>
                      <a:prstDash val="dot"/>
                    </a:lnB>
                    <a:lnTlToBr>
                      <a:noFill/>
                    </a:lnTlToBr>
                    <a:lnBlToTr>
                      <a:noFill/>
                    </a:lnBlToTr>
                    <a:solidFill>
                      <a:srgbClr val="FFFFFF"/>
                    </a:solidFill>
                  </a:tcPr>
                </a:tc>
                <a:tc>
                  <a:txBody>
                    <a:bodyPr/>
                    <a:lstStyle/>
                    <a:p>
                      <a:pPr indent="0">
                        <a:buNone/>
                      </a:pPr>
                      <a:r>
                        <a:rPr lang="en-US" sz="1400" b="1">
                          <a:solidFill>
                            <a:srgbClr val="404040"/>
                          </a:solidFill>
                          <a:latin typeface="+mn-ea"/>
                          <a:cs typeface="等线" panose="02010600030101010101" charset="-122"/>
                        </a:rPr>
                        <a:t>议论文</a:t>
                      </a:r>
                      <a:endParaRPr lang="en-US" altLang="en-US" sz="1400" b="1">
                        <a:solidFill>
                          <a:srgbClr val="404040"/>
                        </a:solidFill>
                        <a:latin typeface="+mn-ea"/>
                        <a:cs typeface="等线" panose="02010600030101010101" charset="-122"/>
                      </a:endParaRPr>
                    </a:p>
                  </a:txBody>
                  <a:tcPr marL="66675" marR="66675" marT="0" marB="0">
                    <a:lnL w="3175">
                      <a:solidFill>
                        <a:srgbClr val="03A9F5"/>
                      </a:solidFill>
                      <a:prstDash val="dot"/>
                    </a:lnL>
                    <a:lnR w="3175">
                      <a:solidFill>
                        <a:srgbClr val="03A9F5"/>
                      </a:solidFill>
                      <a:prstDash val="dot"/>
                    </a:lnR>
                    <a:lnT w="3175">
                      <a:solidFill>
                        <a:srgbClr val="03A9F5"/>
                      </a:solidFill>
                      <a:prstDash val="dot"/>
                    </a:lnT>
                    <a:lnB w="3175">
                      <a:solidFill>
                        <a:srgbClr val="03A9F5"/>
                      </a:solidFill>
                      <a:prstDash val="dot"/>
                    </a:lnB>
                    <a:lnTlToBr>
                      <a:noFill/>
                    </a:lnTlToBr>
                    <a:lnBlToTr>
                      <a:noFill/>
                    </a:lnBlToTr>
                    <a:solidFill>
                      <a:srgbClr val="FFFFFF"/>
                    </a:solidFill>
                  </a:tcPr>
                </a:tc>
                <a:tc>
                  <a:txBody>
                    <a:bodyPr/>
                    <a:lstStyle/>
                    <a:p>
                      <a:pPr indent="0">
                        <a:buNone/>
                      </a:pPr>
                      <a:r>
                        <a:rPr lang="en-US" sz="1400" b="1">
                          <a:solidFill>
                            <a:srgbClr val="404040"/>
                          </a:solidFill>
                          <a:latin typeface="+mn-ea"/>
                          <a:cs typeface="等线" panose="02010600030101010101" charset="-122"/>
                        </a:rPr>
                        <a:t>谁来讲中国故事</a:t>
                      </a:r>
                      <a:endParaRPr lang="en-US" altLang="en-US" sz="1400" b="1">
                        <a:solidFill>
                          <a:srgbClr val="404040"/>
                        </a:solidFill>
                        <a:latin typeface="+mn-ea"/>
                        <a:cs typeface="等线" panose="02010600030101010101" charset="-122"/>
                      </a:endParaRPr>
                    </a:p>
                  </a:txBody>
                  <a:tcPr marL="66675" marR="66675" marT="0" marB="0">
                    <a:lnL w="3175">
                      <a:solidFill>
                        <a:srgbClr val="03A9F5"/>
                      </a:solidFill>
                      <a:prstDash val="dot"/>
                    </a:lnL>
                    <a:lnR w="3175">
                      <a:solidFill>
                        <a:srgbClr val="03A9F5"/>
                      </a:solidFill>
                      <a:prstDash val="dot"/>
                    </a:lnR>
                    <a:lnT w="3175">
                      <a:solidFill>
                        <a:srgbClr val="03A9F5"/>
                      </a:solidFill>
                      <a:prstDash val="dot"/>
                    </a:lnT>
                    <a:lnB w="3175">
                      <a:solidFill>
                        <a:srgbClr val="03A9F5"/>
                      </a:solidFill>
                      <a:prstDash val="dot"/>
                    </a:lnB>
                    <a:lnTlToBr>
                      <a:noFill/>
                    </a:lnTlToBr>
                    <a:lnBlToTr>
                      <a:noFill/>
                    </a:lnBlToTr>
                    <a:solidFill>
                      <a:srgbClr val="FFFFFF"/>
                    </a:solidFill>
                  </a:tcPr>
                </a:tc>
                <a:tc>
                  <a:txBody>
                    <a:bodyPr/>
                    <a:lstStyle/>
                    <a:p>
                      <a:pPr indent="0">
                        <a:buNone/>
                      </a:pPr>
                      <a:r>
                        <a:rPr lang="en-US" sz="1400" b="1">
                          <a:solidFill>
                            <a:srgbClr val="404040"/>
                          </a:solidFill>
                          <a:latin typeface="+mn-ea"/>
                          <a:cs typeface="等线" panose="02010600030101010101" charset="-122"/>
                        </a:rPr>
                        <a:t>英语对话提示</a:t>
                      </a:r>
                      <a:endParaRPr lang="en-US" altLang="en-US" sz="1400" b="1">
                        <a:solidFill>
                          <a:srgbClr val="404040"/>
                        </a:solidFill>
                        <a:latin typeface="+mn-ea"/>
                        <a:cs typeface="等线" panose="02010600030101010101" charset="-122"/>
                      </a:endParaRPr>
                    </a:p>
                  </a:txBody>
                  <a:tcPr marL="66675" marR="66675" marT="0" marB="0">
                    <a:lnL w="3175">
                      <a:solidFill>
                        <a:srgbClr val="03A9F5"/>
                      </a:solidFill>
                      <a:prstDash val="dot"/>
                    </a:lnL>
                    <a:lnR w="3175">
                      <a:solidFill>
                        <a:srgbClr val="03A9F5"/>
                      </a:solidFill>
                      <a:prstDash val="dot"/>
                    </a:lnR>
                    <a:lnT w="3175">
                      <a:solidFill>
                        <a:srgbClr val="03A9F5"/>
                      </a:solidFill>
                      <a:prstDash val="dot"/>
                    </a:lnT>
                    <a:lnB w="3175">
                      <a:solidFill>
                        <a:srgbClr val="03A9F5"/>
                      </a:solidFill>
                      <a:prstDash val="dot"/>
                    </a:lnB>
                    <a:lnTlToBr>
                      <a:noFill/>
                    </a:lnTlToBr>
                    <a:lnBlToTr>
                      <a:noFill/>
                    </a:lnBlToTr>
                    <a:solidFill>
                      <a:srgbClr val="FFFFFF"/>
                    </a:solidFill>
                  </a:tcPr>
                </a:tc>
                <a:tc>
                  <a:txBody>
                    <a:bodyPr/>
                    <a:lstStyle/>
                    <a:p>
                      <a:pPr indent="0">
                        <a:buNone/>
                      </a:pPr>
                      <a:r>
                        <a:rPr lang="en-US" sz="1400" b="1">
                          <a:solidFill>
                            <a:srgbClr val="404040"/>
                          </a:solidFill>
                          <a:latin typeface="+mn-ea"/>
                          <a:cs typeface="+mn-ea"/>
                        </a:rPr>
                        <a:t>150词左右</a:t>
                      </a:r>
                      <a:endParaRPr lang="en-US" altLang="en-US" sz="1400" b="1">
                        <a:solidFill>
                          <a:srgbClr val="404040"/>
                        </a:solidFill>
                        <a:latin typeface="+mn-ea"/>
                        <a:cs typeface="+mn-ea"/>
                      </a:endParaRPr>
                    </a:p>
                  </a:txBody>
                  <a:tcPr marL="66675" marR="66675" marT="0" marB="0">
                    <a:lnL w="3175">
                      <a:solidFill>
                        <a:srgbClr val="03A9F5"/>
                      </a:solidFill>
                      <a:prstDash val="dot"/>
                    </a:lnL>
                    <a:lnR w="19050" cap="rnd">
                      <a:solidFill>
                        <a:srgbClr val="03A9F5"/>
                      </a:solidFill>
                      <a:prstDash val="solid"/>
                    </a:lnR>
                    <a:lnT w="3175">
                      <a:solidFill>
                        <a:srgbClr val="03A9F5"/>
                      </a:solidFill>
                      <a:prstDash val="dot"/>
                    </a:lnT>
                    <a:lnB w="3175">
                      <a:solidFill>
                        <a:srgbClr val="03A9F5"/>
                      </a:solidFill>
                      <a:prstDash val="dot"/>
                    </a:lnB>
                    <a:lnTlToBr>
                      <a:noFill/>
                    </a:lnTlToBr>
                    <a:lnBlToTr>
                      <a:noFill/>
                    </a:lnBlToTr>
                    <a:solidFill>
                      <a:srgbClr val="FFFFFF"/>
                    </a:solidFill>
                  </a:tcPr>
                </a:tc>
              </a:tr>
              <a:tr h="278130">
                <a:tc rowSpan="2">
                  <a:txBody>
                    <a:bodyPr/>
                    <a:lstStyle/>
                    <a:p>
                      <a:pPr indent="0">
                        <a:buNone/>
                      </a:pPr>
                      <a:r>
                        <a:rPr lang="en-US" sz="1400" b="1">
                          <a:solidFill>
                            <a:srgbClr val="404040"/>
                          </a:solidFill>
                          <a:latin typeface="+mn-ea"/>
                          <a:cs typeface="+mn-ea"/>
                        </a:rPr>
                        <a:t>新高考I卷</a:t>
                      </a:r>
                      <a:endParaRPr lang="en-US" altLang="en-US" sz="1400" b="1">
                        <a:solidFill>
                          <a:srgbClr val="404040"/>
                        </a:solidFill>
                        <a:latin typeface="+mn-ea"/>
                        <a:cs typeface="+mn-ea"/>
                      </a:endParaRPr>
                    </a:p>
                  </a:txBody>
                  <a:tcPr marL="66675" marR="66675" marT="0" marB="0">
                    <a:lnL w="19050" cap="rnd">
                      <a:solidFill>
                        <a:srgbClr val="03A9F5"/>
                      </a:solidFill>
                      <a:prstDash val="solid"/>
                    </a:lnL>
                    <a:lnR w="3175">
                      <a:solidFill>
                        <a:srgbClr val="03A9F5"/>
                      </a:solidFill>
                      <a:prstDash val="dot"/>
                    </a:lnR>
                    <a:lnT w="3175">
                      <a:solidFill>
                        <a:srgbClr val="03A9F5"/>
                      </a:solidFill>
                      <a:prstDash val="dot"/>
                    </a:lnT>
                    <a:lnB w="19050">
                      <a:solidFill>
                        <a:srgbClr val="03A9F5"/>
                      </a:solidFill>
                      <a:prstDash val="solid"/>
                    </a:lnB>
                    <a:lnTlToBr>
                      <a:noFill/>
                    </a:lnTlToBr>
                    <a:lnBlToTr>
                      <a:noFill/>
                    </a:lnBlToTr>
                    <a:solidFill>
                      <a:srgbClr val="FFFFFF"/>
                    </a:solidFill>
                  </a:tcPr>
                </a:tc>
                <a:tc>
                  <a:txBody>
                    <a:bodyPr/>
                    <a:lstStyle/>
                    <a:p>
                      <a:pPr indent="0">
                        <a:buNone/>
                      </a:pPr>
                      <a:r>
                        <a:rPr lang="en-US" sz="1400" b="1">
                          <a:solidFill>
                            <a:srgbClr val="404040"/>
                          </a:solidFill>
                          <a:latin typeface="+mn-ea"/>
                          <a:cs typeface="等线" panose="02010600030101010101" charset="-122"/>
                        </a:rPr>
                        <a:t>1</a:t>
                      </a:r>
                      <a:endParaRPr lang="en-US" altLang="en-US" sz="1400" b="1">
                        <a:solidFill>
                          <a:srgbClr val="404040"/>
                        </a:solidFill>
                        <a:latin typeface="+mn-ea"/>
                        <a:cs typeface="等线" panose="02010600030101010101" charset="-122"/>
                      </a:endParaRPr>
                    </a:p>
                  </a:txBody>
                  <a:tcPr marL="66675" marR="66675" marT="0" marB="0">
                    <a:lnL w="3175">
                      <a:solidFill>
                        <a:srgbClr val="03A9F5"/>
                      </a:solidFill>
                      <a:prstDash val="dot"/>
                    </a:lnL>
                    <a:lnR w="3175">
                      <a:solidFill>
                        <a:srgbClr val="03A9F5"/>
                      </a:solidFill>
                      <a:prstDash val="dot"/>
                    </a:lnR>
                    <a:lnT w="3175">
                      <a:solidFill>
                        <a:srgbClr val="03A9F5"/>
                      </a:solidFill>
                      <a:prstDash val="dot"/>
                    </a:lnT>
                    <a:lnB w="3175">
                      <a:solidFill>
                        <a:srgbClr val="03A9F5"/>
                      </a:solidFill>
                      <a:prstDash val="dot"/>
                    </a:lnB>
                    <a:lnTlToBr>
                      <a:noFill/>
                    </a:lnTlToBr>
                    <a:lnBlToTr>
                      <a:noFill/>
                    </a:lnBlToTr>
                    <a:solidFill>
                      <a:srgbClr val="FFFFFF"/>
                    </a:solidFill>
                  </a:tcPr>
                </a:tc>
                <a:tc>
                  <a:txBody>
                    <a:bodyPr/>
                    <a:lstStyle/>
                    <a:p>
                      <a:pPr indent="0">
                        <a:buNone/>
                      </a:pPr>
                      <a:r>
                        <a:rPr lang="en-US" sz="1400" b="1">
                          <a:solidFill>
                            <a:srgbClr val="404040"/>
                          </a:solidFill>
                          <a:latin typeface="+mn-ea"/>
                          <a:cs typeface="等线" panose="02010600030101010101" charset="-122"/>
                        </a:rPr>
                        <a:t>活动报道</a:t>
                      </a:r>
                      <a:endParaRPr lang="en-US" altLang="en-US" sz="1400" b="1">
                        <a:solidFill>
                          <a:srgbClr val="404040"/>
                        </a:solidFill>
                        <a:latin typeface="+mn-ea"/>
                        <a:cs typeface="等线" panose="02010600030101010101" charset="-122"/>
                      </a:endParaRPr>
                    </a:p>
                  </a:txBody>
                  <a:tcPr marL="66675" marR="66675" marT="0" marB="0">
                    <a:lnL w="3175">
                      <a:solidFill>
                        <a:srgbClr val="03A9F5"/>
                      </a:solidFill>
                      <a:prstDash val="dot"/>
                    </a:lnL>
                    <a:lnR w="3175">
                      <a:solidFill>
                        <a:srgbClr val="03A9F5"/>
                      </a:solidFill>
                      <a:prstDash val="dot"/>
                    </a:lnR>
                    <a:lnT w="3175">
                      <a:solidFill>
                        <a:srgbClr val="03A9F5"/>
                      </a:solidFill>
                      <a:prstDash val="dot"/>
                    </a:lnT>
                    <a:lnB w="3175">
                      <a:solidFill>
                        <a:srgbClr val="03A9F5"/>
                      </a:solidFill>
                      <a:prstDash val="dot"/>
                    </a:lnB>
                    <a:lnTlToBr>
                      <a:noFill/>
                    </a:lnTlToBr>
                    <a:lnBlToTr>
                      <a:noFill/>
                    </a:lnBlToTr>
                    <a:solidFill>
                      <a:srgbClr val="FFFFFF"/>
                    </a:solidFill>
                  </a:tcPr>
                </a:tc>
                <a:tc>
                  <a:txBody>
                    <a:bodyPr/>
                    <a:lstStyle/>
                    <a:p>
                      <a:pPr indent="0">
                        <a:buNone/>
                      </a:pPr>
                      <a:r>
                        <a:rPr lang="en-US" sz="1400" b="1">
                          <a:solidFill>
                            <a:srgbClr val="404040"/>
                          </a:solidFill>
                          <a:latin typeface="+mn-ea"/>
                          <a:cs typeface="+mn-ea"/>
                        </a:rPr>
                        <a:t>5公里越野赛跑活动</a:t>
                      </a:r>
                      <a:endParaRPr lang="en-US" altLang="en-US" sz="1400" b="1">
                        <a:solidFill>
                          <a:srgbClr val="404040"/>
                        </a:solidFill>
                        <a:latin typeface="+mn-ea"/>
                        <a:cs typeface="+mn-ea"/>
                      </a:endParaRPr>
                    </a:p>
                  </a:txBody>
                  <a:tcPr marL="66675" marR="66675" marT="0" marB="0">
                    <a:lnL w="3175">
                      <a:solidFill>
                        <a:srgbClr val="03A9F5"/>
                      </a:solidFill>
                      <a:prstDash val="dot"/>
                    </a:lnL>
                    <a:lnR w="3175">
                      <a:solidFill>
                        <a:srgbClr val="03A9F5"/>
                      </a:solidFill>
                      <a:prstDash val="dot"/>
                    </a:lnR>
                    <a:lnT w="3175">
                      <a:solidFill>
                        <a:srgbClr val="03A9F5"/>
                      </a:solidFill>
                      <a:prstDash val="dot"/>
                    </a:lnT>
                    <a:lnB w="3175">
                      <a:solidFill>
                        <a:srgbClr val="03A9F5"/>
                      </a:solidFill>
                      <a:prstDash val="dot"/>
                    </a:lnB>
                    <a:lnTlToBr>
                      <a:noFill/>
                    </a:lnTlToBr>
                    <a:lnBlToTr>
                      <a:noFill/>
                    </a:lnBlToTr>
                    <a:solidFill>
                      <a:srgbClr val="FFFFFF"/>
                    </a:solidFill>
                  </a:tcPr>
                </a:tc>
                <a:tc>
                  <a:txBody>
                    <a:bodyPr/>
                    <a:lstStyle/>
                    <a:p>
                      <a:pPr indent="0">
                        <a:buNone/>
                      </a:pPr>
                      <a:r>
                        <a:rPr lang="en-US" sz="1400" b="1">
                          <a:solidFill>
                            <a:srgbClr val="404040"/>
                          </a:solidFill>
                          <a:latin typeface="+mn-ea"/>
                          <a:cs typeface="等线" panose="02010600030101010101" charset="-122"/>
                        </a:rPr>
                        <a:t>情境提示</a:t>
                      </a:r>
                      <a:endParaRPr lang="en-US" altLang="en-US" sz="1400" b="1">
                        <a:solidFill>
                          <a:srgbClr val="404040"/>
                        </a:solidFill>
                        <a:latin typeface="+mn-ea"/>
                        <a:cs typeface="等线" panose="02010600030101010101" charset="-122"/>
                      </a:endParaRPr>
                    </a:p>
                  </a:txBody>
                  <a:tcPr marL="66675" marR="66675" marT="0" marB="0">
                    <a:lnL w="3175">
                      <a:solidFill>
                        <a:srgbClr val="03A9F5"/>
                      </a:solidFill>
                      <a:prstDash val="dot"/>
                    </a:lnL>
                    <a:lnR w="3175">
                      <a:solidFill>
                        <a:srgbClr val="03A9F5"/>
                      </a:solidFill>
                      <a:prstDash val="dot"/>
                    </a:lnR>
                    <a:lnT w="3175">
                      <a:solidFill>
                        <a:srgbClr val="03A9F5"/>
                      </a:solidFill>
                      <a:prstDash val="dot"/>
                    </a:lnT>
                    <a:lnB w="3175">
                      <a:solidFill>
                        <a:srgbClr val="03A9F5"/>
                      </a:solidFill>
                      <a:prstDash val="dot"/>
                    </a:lnB>
                    <a:lnTlToBr>
                      <a:noFill/>
                    </a:lnTlToBr>
                    <a:lnBlToTr>
                      <a:noFill/>
                    </a:lnBlToTr>
                    <a:solidFill>
                      <a:srgbClr val="FFFFFF"/>
                    </a:solidFill>
                  </a:tcPr>
                </a:tc>
                <a:tc>
                  <a:txBody>
                    <a:bodyPr/>
                    <a:lstStyle/>
                    <a:p>
                      <a:pPr indent="0">
                        <a:buNone/>
                      </a:pPr>
                      <a:r>
                        <a:rPr lang="en-US" sz="1400" b="1">
                          <a:solidFill>
                            <a:srgbClr val="404040"/>
                          </a:solidFill>
                          <a:latin typeface="+mn-ea"/>
                          <a:cs typeface="+mn-ea"/>
                        </a:rPr>
                        <a:t>词数为80左右</a:t>
                      </a:r>
                      <a:endParaRPr lang="en-US" altLang="en-US" sz="1400" b="1">
                        <a:solidFill>
                          <a:srgbClr val="404040"/>
                        </a:solidFill>
                        <a:latin typeface="+mn-ea"/>
                        <a:cs typeface="+mn-ea"/>
                      </a:endParaRPr>
                    </a:p>
                  </a:txBody>
                  <a:tcPr marL="66675" marR="66675" marT="0" marB="0">
                    <a:lnL w="3175">
                      <a:solidFill>
                        <a:srgbClr val="03A9F5"/>
                      </a:solidFill>
                      <a:prstDash val="dot"/>
                    </a:lnL>
                    <a:lnR w="19050" cap="rnd">
                      <a:solidFill>
                        <a:srgbClr val="03A9F5"/>
                      </a:solidFill>
                      <a:prstDash val="solid"/>
                    </a:lnR>
                    <a:lnT w="3175">
                      <a:solidFill>
                        <a:srgbClr val="03A9F5"/>
                      </a:solidFill>
                      <a:prstDash val="dot"/>
                    </a:lnT>
                    <a:lnB w="3175">
                      <a:solidFill>
                        <a:srgbClr val="03A9F5"/>
                      </a:solidFill>
                      <a:prstDash val="dot"/>
                    </a:lnB>
                    <a:lnTlToBr>
                      <a:noFill/>
                    </a:lnTlToBr>
                    <a:lnBlToTr>
                      <a:noFill/>
                    </a:lnBlToTr>
                    <a:solidFill>
                      <a:srgbClr val="FFFFFF"/>
                    </a:solidFill>
                  </a:tcPr>
                </a:tc>
              </a:tr>
              <a:tr h="618490">
                <a:tc vMerge="1">
                  <a:tcPr>
                    <a:lnL w="19050" cap="rnd">
                      <a:solidFill>
                        <a:srgbClr val="03A9F5"/>
                      </a:solidFill>
                      <a:prstDash val="solid"/>
                    </a:lnL>
                    <a:lnR w="3175">
                      <a:solidFill>
                        <a:srgbClr val="03A9F5"/>
                      </a:solidFill>
                      <a:prstDash val="dot"/>
                    </a:lnR>
                    <a:lnB w="19050" cap="rnd">
                      <a:solidFill>
                        <a:srgbClr val="03A9F5"/>
                      </a:solidFill>
                      <a:prstDash val="solid"/>
                    </a:lnB>
                  </a:tcPr>
                </a:tc>
                <a:tc>
                  <a:txBody>
                    <a:bodyPr/>
                    <a:lstStyle/>
                    <a:p>
                      <a:pPr indent="0">
                        <a:buNone/>
                      </a:pPr>
                      <a:r>
                        <a:rPr lang="en-US" sz="1400" b="1">
                          <a:solidFill>
                            <a:srgbClr val="404040"/>
                          </a:solidFill>
                          <a:latin typeface="+mn-ea"/>
                          <a:cs typeface="等线" panose="02010600030101010101" charset="-122"/>
                        </a:rPr>
                        <a:t>2</a:t>
                      </a:r>
                      <a:endParaRPr lang="en-US" altLang="en-US" sz="1400" b="1">
                        <a:solidFill>
                          <a:srgbClr val="404040"/>
                        </a:solidFill>
                        <a:latin typeface="+mn-ea"/>
                        <a:cs typeface="等线" panose="02010600030101010101" charset="-122"/>
                      </a:endParaRPr>
                    </a:p>
                  </a:txBody>
                  <a:tcPr marL="66675" marR="66675" marT="0" marB="0">
                    <a:lnL w="3175">
                      <a:solidFill>
                        <a:srgbClr val="03A9F5"/>
                      </a:solidFill>
                      <a:prstDash val="dot"/>
                    </a:lnL>
                    <a:lnR w="3175">
                      <a:solidFill>
                        <a:srgbClr val="03A9F5"/>
                      </a:solidFill>
                      <a:prstDash val="dot"/>
                    </a:lnR>
                    <a:lnT w="3175">
                      <a:solidFill>
                        <a:srgbClr val="03A9F5"/>
                      </a:solidFill>
                      <a:prstDash val="dot"/>
                    </a:lnT>
                    <a:lnB w="19050" cap="rnd">
                      <a:solidFill>
                        <a:srgbClr val="03A9F5"/>
                      </a:solidFill>
                      <a:prstDash val="solid"/>
                    </a:lnB>
                    <a:lnTlToBr>
                      <a:noFill/>
                    </a:lnTlToBr>
                    <a:lnBlToTr>
                      <a:noFill/>
                    </a:lnBlToTr>
                    <a:solidFill>
                      <a:srgbClr val="FFFFFF"/>
                    </a:solidFill>
                  </a:tcPr>
                </a:tc>
                <a:tc>
                  <a:txBody>
                    <a:bodyPr/>
                    <a:lstStyle/>
                    <a:p>
                      <a:pPr indent="0">
                        <a:buNone/>
                      </a:pPr>
                      <a:r>
                        <a:rPr lang="en-US" sz="1400" b="1">
                          <a:solidFill>
                            <a:srgbClr val="404040"/>
                          </a:solidFill>
                          <a:latin typeface="+mn-ea"/>
                          <a:cs typeface="等线" panose="02010600030101010101" charset="-122"/>
                        </a:rPr>
                        <a:t>故事结局</a:t>
                      </a:r>
                      <a:endParaRPr lang="en-US" altLang="en-US" sz="1400" b="1">
                        <a:solidFill>
                          <a:srgbClr val="404040"/>
                        </a:solidFill>
                        <a:latin typeface="+mn-ea"/>
                        <a:cs typeface="等线" panose="02010600030101010101" charset="-122"/>
                      </a:endParaRPr>
                    </a:p>
                  </a:txBody>
                  <a:tcPr marL="66675" marR="66675" marT="0" marB="0">
                    <a:lnL w="3175">
                      <a:solidFill>
                        <a:srgbClr val="03A9F5"/>
                      </a:solidFill>
                      <a:prstDash val="dot"/>
                    </a:lnL>
                    <a:lnR w="3175">
                      <a:solidFill>
                        <a:srgbClr val="03A9F5"/>
                      </a:solidFill>
                      <a:prstDash val="dot"/>
                    </a:lnR>
                    <a:lnT w="3175">
                      <a:solidFill>
                        <a:srgbClr val="03A9F5"/>
                      </a:solidFill>
                      <a:prstDash val="dot"/>
                    </a:lnT>
                    <a:lnB w="19050" cap="rnd">
                      <a:solidFill>
                        <a:srgbClr val="03A9F5"/>
                      </a:solidFill>
                      <a:prstDash val="solid"/>
                    </a:lnB>
                    <a:lnTlToBr>
                      <a:noFill/>
                    </a:lnTlToBr>
                    <a:lnBlToTr>
                      <a:noFill/>
                    </a:lnBlToTr>
                    <a:solidFill>
                      <a:srgbClr val="FFFFFF"/>
                    </a:solidFill>
                  </a:tcPr>
                </a:tc>
                <a:tc>
                  <a:txBody>
                    <a:bodyPr/>
                    <a:lstStyle/>
                    <a:p>
                      <a:pPr indent="0">
                        <a:buNone/>
                      </a:pPr>
                      <a:r>
                        <a:rPr lang="en-US" sz="1400" b="1">
                          <a:solidFill>
                            <a:srgbClr val="404040"/>
                          </a:solidFill>
                          <a:latin typeface="+mn-ea"/>
                          <a:cs typeface="+mn-ea"/>
                        </a:rPr>
                        <a:t>Mrs. Meredith帮助他人度过经济困难</a:t>
                      </a:r>
                      <a:endParaRPr lang="en-US" altLang="en-US" sz="1400" b="1">
                        <a:solidFill>
                          <a:srgbClr val="404040"/>
                        </a:solidFill>
                        <a:latin typeface="+mn-ea"/>
                        <a:cs typeface="+mn-ea"/>
                      </a:endParaRPr>
                    </a:p>
                  </a:txBody>
                  <a:tcPr marL="66675" marR="66675" marT="0" marB="0">
                    <a:lnL w="3175">
                      <a:solidFill>
                        <a:srgbClr val="03A9F5"/>
                      </a:solidFill>
                      <a:prstDash val="dot"/>
                    </a:lnL>
                    <a:lnR w="3175">
                      <a:solidFill>
                        <a:srgbClr val="03A9F5"/>
                      </a:solidFill>
                      <a:prstDash val="dot"/>
                    </a:lnR>
                    <a:lnT w="3175">
                      <a:solidFill>
                        <a:srgbClr val="03A9F5"/>
                      </a:solidFill>
                      <a:prstDash val="dot"/>
                    </a:lnT>
                    <a:lnB w="19050" cap="rnd">
                      <a:solidFill>
                        <a:srgbClr val="03A9F5"/>
                      </a:solidFill>
                      <a:prstDash val="solid"/>
                    </a:lnB>
                    <a:lnTlToBr>
                      <a:noFill/>
                    </a:lnTlToBr>
                    <a:lnBlToTr>
                      <a:noFill/>
                    </a:lnBlToTr>
                    <a:solidFill>
                      <a:srgbClr val="FFFFFF"/>
                    </a:solidFill>
                  </a:tcPr>
                </a:tc>
                <a:tc>
                  <a:txBody>
                    <a:bodyPr/>
                    <a:lstStyle/>
                    <a:p>
                      <a:pPr indent="0">
                        <a:buNone/>
                      </a:pPr>
                      <a:r>
                        <a:rPr lang="en-US" sz="1400" b="1">
                          <a:solidFill>
                            <a:srgbClr val="404040"/>
                          </a:solidFill>
                          <a:latin typeface="+mn-ea"/>
                          <a:cs typeface="等线" panose="02010600030101010101" charset="-122"/>
                        </a:rPr>
                        <a:t>读后续写</a:t>
                      </a:r>
                      <a:endParaRPr lang="en-US" altLang="en-US" sz="1400" b="1">
                        <a:solidFill>
                          <a:srgbClr val="404040"/>
                        </a:solidFill>
                        <a:latin typeface="+mn-ea"/>
                        <a:cs typeface="等线" panose="02010600030101010101" charset="-122"/>
                      </a:endParaRPr>
                    </a:p>
                  </a:txBody>
                  <a:tcPr marL="66675" marR="66675" marT="0" marB="0">
                    <a:lnL w="3175">
                      <a:solidFill>
                        <a:srgbClr val="03A9F5"/>
                      </a:solidFill>
                      <a:prstDash val="dot"/>
                    </a:lnL>
                    <a:lnR w="3175">
                      <a:solidFill>
                        <a:srgbClr val="03A9F5"/>
                      </a:solidFill>
                      <a:prstDash val="dot"/>
                    </a:lnR>
                    <a:lnT w="3175">
                      <a:solidFill>
                        <a:srgbClr val="03A9F5"/>
                      </a:solidFill>
                      <a:prstDash val="dot"/>
                    </a:lnT>
                    <a:lnB w="19050" cap="rnd">
                      <a:solidFill>
                        <a:srgbClr val="03A9F5"/>
                      </a:solidFill>
                      <a:prstDash val="solid"/>
                    </a:lnB>
                    <a:lnTlToBr>
                      <a:noFill/>
                    </a:lnTlToBr>
                    <a:lnBlToTr>
                      <a:noFill/>
                    </a:lnBlToTr>
                    <a:solidFill>
                      <a:srgbClr val="FFFFFF"/>
                    </a:solidFill>
                  </a:tcPr>
                </a:tc>
                <a:tc>
                  <a:txBody>
                    <a:bodyPr/>
                    <a:lstStyle/>
                    <a:p>
                      <a:pPr indent="0">
                        <a:buNone/>
                      </a:pPr>
                      <a:r>
                        <a:rPr lang="en-US" sz="1400" b="1">
                          <a:solidFill>
                            <a:srgbClr val="404040"/>
                          </a:solidFill>
                          <a:latin typeface="+mn-ea"/>
                          <a:cs typeface="+mn-ea"/>
                        </a:rPr>
                        <a:t>词数为150左右；根据所给文章容和所给段落开头语续写两段</a:t>
                      </a:r>
                      <a:endParaRPr lang="en-US" altLang="en-US" sz="1400" b="1">
                        <a:solidFill>
                          <a:srgbClr val="404040"/>
                        </a:solidFill>
                        <a:latin typeface="+mn-ea"/>
                        <a:cs typeface="+mn-ea"/>
                      </a:endParaRPr>
                    </a:p>
                  </a:txBody>
                  <a:tcPr marL="66675" marR="66675" marT="0" marB="0">
                    <a:lnL w="3175">
                      <a:solidFill>
                        <a:srgbClr val="03A9F5"/>
                      </a:solidFill>
                      <a:prstDash val="dot"/>
                    </a:lnL>
                    <a:lnR w="19050" cap="rnd">
                      <a:solidFill>
                        <a:srgbClr val="03A9F5"/>
                      </a:solidFill>
                      <a:prstDash val="solid"/>
                    </a:lnR>
                    <a:lnT w="3175">
                      <a:solidFill>
                        <a:srgbClr val="03A9F5"/>
                      </a:solidFill>
                      <a:prstDash val="dot"/>
                    </a:lnT>
                    <a:lnB w="19050" cap="rnd">
                      <a:solidFill>
                        <a:srgbClr val="03A9F5"/>
                      </a:solidFill>
                      <a:prstDash val="solid"/>
                    </a:lnB>
                    <a:lnTlToBr>
                      <a:noFill/>
                    </a:lnTlToBr>
                    <a:lnBlToTr>
                      <a:noFill/>
                    </a:lnBlToTr>
                    <a:solidFill>
                      <a:srgbClr val="FFFFFF"/>
                    </a:solidFill>
                  </a:tcPr>
                </a:tc>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157605" y="459740"/>
            <a:ext cx="8890000" cy="5939155"/>
          </a:xfrm>
          <a:prstGeom prst="rect">
            <a:avLst/>
          </a:prstGeom>
          <a:noFill/>
          <a:ln w="9525">
            <a:noFill/>
          </a:ln>
        </p:spPr>
        <p:txBody>
          <a:bodyPr wrap="square">
            <a:spAutoFit/>
          </a:bodyPr>
          <a:lstStyle/>
          <a:p>
            <a:pPr indent="266700" algn="just"/>
            <a:r>
              <a:rPr lang="en-US" sz="2000" b="0">
                <a:solidFill>
                  <a:srgbClr val="000000"/>
                </a:solidFill>
                <a:latin typeface="Calibri" panose="020F0502020204030204" charset="0"/>
                <a:ea typeface="宋体" panose="02010600030101010101" pitchFamily="2" charset="-122"/>
                <a:cs typeface="Times New Roman" panose="02020603050405020304" pitchFamily="18" charset="0"/>
              </a:rPr>
              <a:t>  2020</a:t>
            </a:r>
            <a:r>
              <a:rPr lang="zh-CN" sz="2000" b="0">
                <a:solidFill>
                  <a:srgbClr val="000000"/>
                </a:solidFill>
                <a:ea typeface="宋体" panose="02010600030101010101" pitchFamily="2" charset="-122"/>
              </a:rPr>
              <a:t>年全国高考英语试卷共</a:t>
            </a:r>
            <a:r>
              <a:rPr lang="en-US" sz="2000" b="0">
                <a:solidFill>
                  <a:srgbClr val="000000"/>
                </a:solidFill>
                <a:latin typeface="Calibri" panose="020F0502020204030204" charset="0"/>
                <a:ea typeface="宋体" panose="02010600030101010101" pitchFamily="2" charset="-122"/>
              </a:rPr>
              <a:t>10</a:t>
            </a:r>
            <a:r>
              <a:rPr lang="zh-CN" sz="2000" b="0">
                <a:solidFill>
                  <a:srgbClr val="000000"/>
                </a:solidFill>
                <a:ea typeface="宋体" panose="02010600030101010101" pitchFamily="2" charset="-122"/>
              </a:rPr>
              <a:t>套，其中海南卷的英语写作试题与山东卷（新高考</a:t>
            </a:r>
            <a:r>
              <a:rPr lang="en-US" sz="2000" b="0">
                <a:solidFill>
                  <a:srgbClr val="000000"/>
                </a:solidFill>
                <a:latin typeface="Calibri" panose="020F0502020204030204" charset="0"/>
                <a:ea typeface="宋体" panose="02010600030101010101" pitchFamily="2" charset="-122"/>
              </a:rPr>
              <a:t>I</a:t>
            </a:r>
            <a:r>
              <a:rPr lang="zh-CN" sz="2000" b="0">
                <a:solidFill>
                  <a:srgbClr val="000000"/>
                </a:solidFill>
                <a:ea typeface="宋体" panose="02010600030101010101" pitchFamily="2" charset="-122"/>
              </a:rPr>
              <a:t>卷）的英语写作试题完全一致，于是，实际上只有</a:t>
            </a:r>
            <a:r>
              <a:rPr lang="en-US" sz="2000" b="0">
                <a:solidFill>
                  <a:srgbClr val="000000"/>
                </a:solidFill>
                <a:latin typeface="Calibri" panose="020F0502020204030204" charset="0"/>
                <a:ea typeface="宋体" panose="02010600030101010101" pitchFamily="2" charset="-122"/>
              </a:rPr>
              <a:t>9</a:t>
            </a:r>
            <a:r>
              <a:rPr lang="zh-CN" sz="2000" b="0">
                <a:solidFill>
                  <a:srgbClr val="000000"/>
                </a:solidFill>
                <a:ea typeface="宋体" panose="02010600030101010101" pitchFamily="2" charset="-122"/>
              </a:rPr>
              <a:t>套试卷的英语写作试题。在这九套试题中，由于北京、浙江和新高考</a:t>
            </a:r>
            <a:r>
              <a:rPr lang="en-US" sz="2000" b="0">
                <a:solidFill>
                  <a:srgbClr val="000000"/>
                </a:solidFill>
                <a:latin typeface="Calibri" panose="020F0502020204030204" charset="0"/>
                <a:ea typeface="宋体" panose="02010600030101010101" pitchFamily="2" charset="-122"/>
              </a:rPr>
              <a:t>I</a:t>
            </a:r>
            <a:r>
              <a:rPr lang="zh-CN" sz="2000" b="0">
                <a:solidFill>
                  <a:srgbClr val="000000"/>
                </a:solidFill>
                <a:ea typeface="宋体" panose="02010600030101010101" pitchFamily="2" charset="-122"/>
              </a:rPr>
              <a:t>卷中每套试卷中有二道写作试题，因此，</a:t>
            </a:r>
            <a:r>
              <a:rPr lang="en-US" sz="2000" b="0">
                <a:solidFill>
                  <a:srgbClr val="000000"/>
                </a:solidFill>
                <a:latin typeface="Calibri" panose="020F0502020204030204" charset="0"/>
                <a:ea typeface="宋体" panose="02010600030101010101" pitchFamily="2" charset="-122"/>
              </a:rPr>
              <a:t>2020</a:t>
            </a:r>
            <a:r>
              <a:rPr lang="zh-CN" sz="2000" b="0">
                <a:solidFill>
                  <a:srgbClr val="000000"/>
                </a:solidFill>
                <a:ea typeface="宋体" panose="02010600030101010101" pitchFamily="2" charset="-122"/>
              </a:rPr>
              <a:t>年全国高考英语试卷中有</a:t>
            </a:r>
            <a:r>
              <a:rPr lang="en-US" sz="2000" b="0">
                <a:solidFill>
                  <a:srgbClr val="000000"/>
                </a:solidFill>
                <a:latin typeface="Calibri" panose="020F0502020204030204" charset="0"/>
                <a:ea typeface="宋体" panose="02010600030101010101" pitchFamily="2" charset="-122"/>
              </a:rPr>
              <a:t>12</a:t>
            </a:r>
            <a:r>
              <a:rPr lang="zh-CN" sz="2000" b="0">
                <a:solidFill>
                  <a:srgbClr val="000000"/>
                </a:solidFill>
                <a:ea typeface="宋体" panose="02010600030101010101" pitchFamily="2" charset="-122"/>
              </a:rPr>
              <a:t>道写作试题。</a:t>
            </a:r>
            <a:endParaRPr lang="zh-CN" sz="2000" b="0">
              <a:solidFill>
                <a:srgbClr val="000000"/>
              </a:solidFill>
              <a:ea typeface="宋体" panose="02010600030101010101" pitchFamily="2" charset="-122"/>
            </a:endParaRPr>
          </a:p>
          <a:p>
            <a:pPr indent="266700" algn="just"/>
            <a:r>
              <a:rPr lang="zh-CN" sz="2000" b="0">
                <a:solidFill>
                  <a:srgbClr val="000000"/>
                </a:solidFill>
                <a:ea typeface="宋体" panose="02010600030101010101" pitchFamily="2" charset="-122"/>
              </a:rPr>
              <a:t>       纵观这十二道英语作文试题，首先，它们的</a:t>
            </a:r>
            <a:r>
              <a:rPr lang="zh-CN" sz="2000" b="1">
                <a:solidFill>
                  <a:srgbClr val="FF0000"/>
                </a:solidFill>
                <a:ea typeface="宋体" panose="02010600030101010101" pitchFamily="2" charset="-122"/>
              </a:rPr>
              <a:t>体裁</a:t>
            </a:r>
            <a:r>
              <a:rPr lang="zh-CN" sz="2000" b="0">
                <a:solidFill>
                  <a:srgbClr val="000000"/>
                </a:solidFill>
                <a:ea typeface="宋体" panose="02010600030101010101" pitchFamily="2" charset="-122"/>
              </a:rPr>
              <a:t>主要为：记叙文、议论文、信件、发言稿、活动报道、故事结局等六大类。与往年比较，除了信件、发言稿和报道等应用文写作外，增加了</a:t>
            </a:r>
            <a:r>
              <a:rPr lang="zh-CN" sz="2000" b="0">
                <a:solidFill>
                  <a:srgbClr val="FF0000"/>
                </a:solidFill>
                <a:ea typeface="宋体" panose="02010600030101010101" pitchFamily="2" charset="-122"/>
              </a:rPr>
              <a:t>记叙文、议论文</a:t>
            </a:r>
            <a:r>
              <a:rPr lang="zh-CN" sz="2000" b="0">
                <a:solidFill>
                  <a:srgbClr val="000000"/>
                </a:solidFill>
                <a:ea typeface="宋体" panose="02010600030101010101" pitchFamily="2" charset="-122"/>
              </a:rPr>
              <a:t>和故事的结局的写作。充分体现了新课标对经历和事实进行描述、概括，传递信息、论证观点、表达情感的要求。</a:t>
            </a:r>
            <a:endParaRPr lang="zh-CN" sz="2000" b="0">
              <a:solidFill>
                <a:srgbClr val="000000"/>
              </a:solidFill>
              <a:ea typeface="宋体" panose="02010600030101010101" pitchFamily="2" charset="-122"/>
            </a:endParaRPr>
          </a:p>
          <a:p>
            <a:pPr indent="266700" algn="just"/>
            <a:endParaRPr lang="zh-CN" sz="2000" b="0">
              <a:solidFill>
                <a:srgbClr val="000000"/>
              </a:solidFill>
              <a:ea typeface="宋体" panose="02010600030101010101" pitchFamily="2" charset="-122"/>
            </a:endParaRPr>
          </a:p>
          <a:p>
            <a:pPr indent="266700" algn="just"/>
            <a:r>
              <a:rPr lang="zh-CN" sz="2000" b="0">
                <a:solidFill>
                  <a:srgbClr val="000000"/>
                </a:solidFill>
                <a:ea typeface="宋体" panose="02010600030101010101" pitchFamily="2" charset="-122"/>
              </a:rPr>
              <a:t>       其次，从</a:t>
            </a:r>
            <a:r>
              <a:rPr lang="zh-CN" sz="2000" b="1">
                <a:solidFill>
                  <a:srgbClr val="FF0000"/>
                </a:solidFill>
                <a:ea typeface="宋体" panose="02010600030101010101" pitchFamily="2" charset="-122"/>
              </a:rPr>
              <a:t>题材</a:t>
            </a:r>
            <a:r>
              <a:rPr lang="zh-CN" sz="2000" b="0">
                <a:solidFill>
                  <a:srgbClr val="000000"/>
                </a:solidFill>
                <a:ea typeface="宋体" panose="02010600030101010101" pitchFamily="2" charset="-122"/>
              </a:rPr>
              <a:t>来看，试题主要包括</a:t>
            </a:r>
            <a:r>
              <a:rPr lang="zh-CN" sz="2000" b="0">
                <a:solidFill>
                  <a:srgbClr val="FF0000"/>
                </a:solidFill>
                <a:ea typeface="宋体" panose="02010600030101010101" pitchFamily="2" charset="-122"/>
              </a:rPr>
              <a:t>记述人和事、请求帮助、推荐他人、报道活动、询问情况、完成故事</a:t>
            </a:r>
            <a:r>
              <a:rPr lang="zh-CN" sz="2000" b="0">
                <a:solidFill>
                  <a:srgbClr val="000000"/>
                </a:solidFill>
                <a:ea typeface="宋体" panose="02010600030101010101" pitchFamily="2" charset="-122"/>
              </a:rPr>
              <a:t>等。试题的题材不仅体现了</a:t>
            </a:r>
            <a:r>
              <a:rPr lang="zh-CN" sz="2000" b="0">
                <a:solidFill>
                  <a:srgbClr val="FF0000"/>
                </a:solidFill>
                <a:ea typeface="宋体" panose="02010600030101010101" pitchFamily="2" charset="-122"/>
              </a:rPr>
              <a:t>贴近考生生活、传递中国文化、参与社会实践、劳动</a:t>
            </a:r>
            <a:r>
              <a:rPr lang="zh-CN" sz="2000" b="0">
                <a:solidFill>
                  <a:srgbClr val="000000"/>
                </a:solidFill>
                <a:ea typeface="宋体" panose="02010600030101010101" pitchFamily="2" charset="-122"/>
              </a:rPr>
              <a:t>等要求，而且增加了</a:t>
            </a:r>
            <a:r>
              <a:rPr lang="zh-CN" sz="2000" b="0">
                <a:solidFill>
                  <a:srgbClr val="FF0000"/>
                </a:solidFill>
                <a:ea typeface="宋体" panose="02010600030101010101" pitchFamily="2" charset="-122"/>
              </a:rPr>
              <a:t>对人、事的描述</a:t>
            </a:r>
            <a:r>
              <a:rPr lang="zh-CN" sz="2000" b="0">
                <a:solidFill>
                  <a:srgbClr val="000000"/>
                </a:solidFill>
                <a:ea typeface="宋体" panose="02010600030101010101" pitchFamily="2" charset="-122"/>
              </a:rPr>
              <a:t>，对观点的阐述及事情发展结果的联想等，引导考生关注身边的人和事，同时，引导考生</a:t>
            </a:r>
            <a:r>
              <a:rPr lang="zh-CN" sz="2000" b="0">
                <a:solidFill>
                  <a:srgbClr val="FF0000"/>
                </a:solidFill>
                <a:ea typeface="宋体" panose="02010600030101010101" pitchFamily="2" charset="-122"/>
              </a:rPr>
              <a:t>培养表达观点及创造性的思维能力</a:t>
            </a:r>
            <a:r>
              <a:rPr lang="zh-CN" sz="2000" b="0">
                <a:solidFill>
                  <a:srgbClr val="000000"/>
                </a:solidFill>
                <a:ea typeface="宋体" panose="02010600030101010101" pitchFamily="2" charset="-122"/>
              </a:rPr>
              <a:t>。</a:t>
            </a:r>
            <a:endParaRPr lang="zh-CN" sz="2000" b="0">
              <a:solidFill>
                <a:srgbClr val="000000"/>
              </a:solidFill>
              <a:ea typeface="宋体" panose="02010600030101010101" pitchFamily="2" charset="-122"/>
            </a:endParaRPr>
          </a:p>
          <a:p>
            <a:pPr indent="266700" algn="just"/>
            <a:r>
              <a:rPr lang="zh-CN" sz="2000" b="0">
                <a:solidFill>
                  <a:srgbClr val="000000"/>
                </a:solidFill>
                <a:ea typeface="宋体" panose="02010600030101010101" pitchFamily="2" charset="-122"/>
              </a:rPr>
              <a:t>        再次，从</a:t>
            </a:r>
            <a:r>
              <a:rPr lang="zh-CN" sz="2000" b="1">
                <a:solidFill>
                  <a:srgbClr val="FF0000"/>
                </a:solidFill>
                <a:ea typeface="宋体" panose="02010600030101010101" pitchFamily="2" charset="-122"/>
              </a:rPr>
              <a:t>命题形式</a:t>
            </a:r>
            <a:r>
              <a:rPr lang="zh-CN" sz="2000" b="0">
                <a:solidFill>
                  <a:srgbClr val="000000"/>
                </a:solidFill>
                <a:ea typeface="宋体" panose="02010600030101010101" pitchFamily="2" charset="-122"/>
              </a:rPr>
              <a:t>来看，试题主要有情境提示、情境</a:t>
            </a:r>
            <a:r>
              <a:rPr lang="en-US" sz="2000" b="0">
                <a:solidFill>
                  <a:srgbClr val="000000"/>
                </a:solidFill>
                <a:latin typeface="Calibri" panose="020F0502020204030204" charset="0"/>
                <a:ea typeface="宋体" panose="02010600030101010101" pitchFamily="2" charset="-122"/>
                <a:cs typeface="Times New Roman" panose="02020603050405020304" pitchFamily="18" charset="0"/>
              </a:rPr>
              <a:t>+</a:t>
            </a:r>
            <a:r>
              <a:rPr lang="zh-CN" sz="2000" b="0">
                <a:solidFill>
                  <a:srgbClr val="000000"/>
                </a:solidFill>
                <a:ea typeface="宋体" panose="02010600030101010101" pitchFamily="2" charset="-122"/>
              </a:rPr>
              <a:t>图画、对话提示及文章阅读等，主要考查考生对标题、图标、图表、文字的理解和表达能力，要求考生抓住文字提示、图画的特点，发挥想象，组织材料，形成自己的思想，并正确地表达出来。                                  </a:t>
            </a:r>
            <a:endParaRPr lang="zh-CN" altLang="en-US" sz="2000" b="0">
              <a:solidFill>
                <a:srgbClr val="000000"/>
              </a:solidFill>
              <a:ea typeface="宋体" panose="02010600030101010101" pitchFamily="2" charset="-122"/>
            </a:endParaRPr>
          </a:p>
        </p:txBody>
      </p:sp>
      <p:sp>
        <p:nvSpPr>
          <p:cNvPr id="2" name="文本框 1"/>
          <p:cNvSpPr txBox="1"/>
          <p:nvPr/>
        </p:nvSpPr>
        <p:spPr>
          <a:xfrm>
            <a:off x="8219440" y="6284595"/>
            <a:ext cx="1937385" cy="368300"/>
          </a:xfrm>
          <a:prstGeom prst="rect">
            <a:avLst/>
          </a:prstGeom>
          <a:noFill/>
        </p:spPr>
        <p:txBody>
          <a:bodyPr wrap="none" rtlCol="0" anchor="t">
            <a:spAutoFit/>
          </a:bodyPr>
          <a:p>
            <a:pPr indent="266700"/>
            <a:r>
              <a:rPr lang="zh-CN">
                <a:solidFill>
                  <a:srgbClr val="000000"/>
                </a:solidFill>
                <a:ea typeface="宋体" panose="02010600030101010101" pitchFamily="2" charset="-122"/>
                <a:sym typeface="+mn-ea"/>
              </a:rPr>
              <a:t>  </a:t>
            </a:r>
            <a:r>
              <a:rPr lang="zh-CN" b="1">
                <a:solidFill>
                  <a:srgbClr val="000000"/>
                </a:solidFill>
                <a:ea typeface="宋体" panose="02010600030101010101" pitchFamily="2" charset="-122"/>
                <a:sym typeface="+mn-ea"/>
              </a:rPr>
              <a:t> </a:t>
            </a:r>
            <a:r>
              <a:rPr lang="en-US" altLang="zh-CN" b="1">
                <a:solidFill>
                  <a:srgbClr val="000000"/>
                </a:solidFill>
                <a:ea typeface="宋体" panose="02010600030101010101" pitchFamily="2" charset="-122"/>
                <a:sym typeface="+mn-ea"/>
              </a:rPr>
              <a:t>——</a:t>
            </a:r>
            <a:r>
              <a:rPr lang="zh-CN" b="1">
                <a:solidFill>
                  <a:srgbClr val="000000"/>
                </a:solidFill>
                <a:ea typeface="宋体" panose="02010600030101010101" pitchFamily="2" charset="-122"/>
                <a:sym typeface="+mn-ea"/>
              </a:rPr>
              <a:t>长沙</a:t>
            </a:r>
            <a:r>
              <a:rPr lang="zh-CN" altLang="en-US" b="1">
                <a:solidFill>
                  <a:srgbClr val="000000"/>
                </a:solidFill>
                <a:ea typeface="宋体" panose="02010600030101010101" pitchFamily="2" charset="-122"/>
                <a:sym typeface="+mn-ea"/>
              </a:rPr>
              <a:t>刘松</a:t>
            </a:r>
            <a:endParaRPr lang="zh-CN" altLang="en-US" b="1"/>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b="79586"/>
          <a:stretch>
            <a:fillRect/>
          </a:stretch>
        </p:blipFill>
        <p:spPr>
          <a:xfrm flipV="1">
            <a:off x="0" y="0"/>
            <a:ext cx="12234118" cy="1369302"/>
          </a:xfrm>
          <a:prstGeom prst="rect">
            <a:avLst/>
          </a:prstGeom>
        </p:spPr>
      </p:pic>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6897" y="0"/>
            <a:ext cx="1715115" cy="987906"/>
          </a:xfrm>
          <a:prstGeom prst="rect">
            <a:avLst/>
          </a:prstGeom>
        </p:spPr>
      </p:pic>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5233" y="-26350"/>
            <a:ext cx="2672936" cy="711001"/>
          </a:xfrm>
          <a:prstGeom prst="rect">
            <a:avLst/>
          </a:prstGeom>
        </p:spPr>
      </p:pic>
      <p:pic>
        <p:nvPicPr>
          <p:cNvPr id="21" name="图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5554" y="256275"/>
            <a:ext cx="4178564" cy="909452"/>
          </a:xfrm>
          <a:prstGeom prst="rect">
            <a:avLst/>
          </a:prstGeom>
        </p:spPr>
      </p:pic>
      <p:sp>
        <p:nvSpPr>
          <p:cNvPr id="19" name="文本框 18"/>
          <p:cNvSpPr txBox="1"/>
          <p:nvPr/>
        </p:nvSpPr>
        <p:spPr>
          <a:xfrm>
            <a:off x="2331720" y="38100"/>
            <a:ext cx="7823835" cy="829945"/>
          </a:xfrm>
          <a:prstGeom prst="rect">
            <a:avLst/>
          </a:prstGeom>
          <a:noFill/>
        </p:spPr>
        <p:txBody>
          <a:bodyPr wrap="square" rtlCol="0">
            <a:spAutoFit/>
          </a:bodyPr>
          <a:lstStyle/>
          <a:p>
            <a:pPr algn="l"/>
            <a:r>
              <a:rPr lang="zh-CN" altLang="en-US" sz="4800" b="1" dirty="0">
                <a:solidFill>
                  <a:srgbClr val="48B718"/>
                </a:solidFill>
                <a:latin typeface="幼圆" panose="02010509060101010101" pitchFamily="49" charset="-122"/>
                <a:ea typeface="幼圆" panose="02010509060101010101" pitchFamily="49" charset="-122"/>
                <a:sym typeface="+mn-ea"/>
              </a:rPr>
              <a:t>2020高考阅卷给的启示</a:t>
            </a:r>
            <a:endParaRPr lang="zh-CN" altLang="en-US" sz="4800" b="1" dirty="0">
              <a:solidFill>
                <a:schemeClr val="bg1"/>
              </a:solidFill>
              <a:latin typeface="幼圆" panose="02010509060101010101" pitchFamily="49" charset="-122"/>
              <a:ea typeface="幼圆" panose="02010509060101010101" pitchFamily="49" charset="-122"/>
            </a:endParaRPr>
          </a:p>
        </p:txBody>
      </p:sp>
      <p:sp>
        <p:nvSpPr>
          <p:cNvPr id="100" name="文本框 99"/>
          <p:cNvSpPr txBox="1"/>
          <p:nvPr/>
        </p:nvSpPr>
        <p:spPr>
          <a:xfrm>
            <a:off x="294005" y="803910"/>
            <a:ext cx="11624945" cy="5510530"/>
          </a:xfrm>
          <a:prstGeom prst="rect">
            <a:avLst/>
          </a:prstGeom>
          <a:noFill/>
          <a:ln w="9525">
            <a:noFill/>
          </a:ln>
        </p:spPr>
        <p:txBody>
          <a:bodyPr wrap="square">
            <a:spAutoFit/>
          </a:bodyPr>
          <a:lstStyle/>
          <a:p>
            <a:pPr marL="0" indent="0" eaLnBrk="1" latinLnBrk="0" hangingPunct="1">
              <a:lnSpc>
                <a:spcPct val="150000"/>
              </a:lnSpc>
            </a:pPr>
            <a:r>
              <a:rPr lang="en-US" altLang="zh-CN" sz="3735">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36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r>
              <a:rPr lang="zh-CN" sz="36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写作测试的变化与特点</a:t>
            </a:r>
            <a:endParaRPr lang="zh-CN" sz="3735">
              <a:latin typeface="微软雅黑" panose="020B0503020204020204" pitchFamily="34" charset="-122"/>
              <a:ea typeface="微软雅黑" panose="020B0503020204020204" pitchFamily="34" charset="-122"/>
              <a:cs typeface="微软雅黑" panose="020B0503020204020204" pitchFamily="34" charset="-122"/>
            </a:endParaRPr>
          </a:p>
          <a:p>
            <a:pPr marL="0" indent="0" eaLnBrk="1" latinLnBrk="0" hangingPunct="1">
              <a:lnSpc>
                <a:spcPct val="150000"/>
              </a:lnSpc>
            </a:pPr>
            <a:r>
              <a:rPr lang="zh-CN" sz="3735">
                <a:latin typeface="微软雅黑" panose="020B0503020204020204" pitchFamily="34" charset="-122"/>
                <a:ea typeface="微软雅黑" panose="020B0503020204020204" pitchFamily="34" charset="-122"/>
                <a:cs typeface="微软雅黑" panose="020B0503020204020204" pitchFamily="34" charset="-122"/>
              </a:rPr>
              <a:t> </a:t>
            </a:r>
            <a:r>
              <a:rPr lang="zh-CN" sz="3200">
                <a:latin typeface="+mn-ea"/>
                <a:cs typeface="+mn-ea"/>
              </a:rPr>
              <a:t>     深化考试内容改革，</a:t>
            </a:r>
            <a:r>
              <a:rPr lang="zh-CN" sz="3200">
                <a:solidFill>
                  <a:srgbClr val="FF0000"/>
                </a:solidFill>
                <a:latin typeface="+mn-ea"/>
                <a:cs typeface="+mn-ea"/>
              </a:rPr>
              <a:t>创新试题呈现形式</a:t>
            </a:r>
            <a:r>
              <a:rPr lang="zh-CN" sz="3200">
                <a:latin typeface="+mn-ea"/>
                <a:cs typeface="+mn-ea"/>
              </a:rPr>
              <a:t>，稳步调整试卷结构，</a:t>
            </a:r>
            <a:r>
              <a:rPr lang="zh-CN" sz="3200">
                <a:solidFill>
                  <a:srgbClr val="FF0000"/>
                </a:solidFill>
                <a:latin typeface="+mn-ea"/>
                <a:cs typeface="+mn-ea"/>
              </a:rPr>
              <a:t>防止试题形式固化</a:t>
            </a:r>
            <a:r>
              <a:rPr lang="zh-CN" sz="3200">
                <a:latin typeface="+mn-ea"/>
                <a:cs typeface="+mn-ea"/>
              </a:rPr>
              <a:t>，积极发挥</a:t>
            </a:r>
            <a:r>
              <a:rPr lang="zh-CN" sz="3200">
                <a:solidFill>
                  <a:srgbClr val="FF0000"/>
                </a:solidFill>
                <a:latin typeface="+mn-ea"/>
                <a:cs typeface="+mn-ea"/>
              </a:rPr>
              <a:t>引导中学英语教学的作用</a:t>
            </a:r>
            <a:r>
              <a:rPr lang="zh-CN" sz="3200">
                <a:latin typeface="+mn-ea"/>
                <a:cs typeface="+mn-ea"/>
              </a:rPr>
              <a:t>。</a:t>
            </a:r>
            <a:r>
              <a:rPr lang="en-US" sz="3200">
                <a:latin typeface="+mn-ea"/>
                <a:cs typeface="+mn-ea"/>
              </a:rPr>
              <a:t>"</a:t>
            </a:r>
            <a:r>
              <a:rPr lang="zh-CN" sz="3200">
                <a:latin typeface="+mn-ea"/>
                <a:cs typeface="+mn-ea"/>
              </a:rPr>
              <a:t>全国</a:t>
            </a:r>
            <a:r>
              <a:rPr lang="en-US" sz="3200">
                <a:latin typeface="+mn-ea"/>
                <a:cs typeface="+mn-ea"/>
              </a:rPr>
              <a:t>Ⅰ</a:t>
            </a:r>
            <a:r>
              <a:rPr lang="zh-CN" sz="3200">
                <a:latin typeface="+mn-ea"/>
                <a:cs typeface="+mn-ea"/>
              </a:rPr>
              <a:t>卷和全国</a:t>
            </a:r>
            <a:r>
              <a:rPr lang="en-US" sz="3200">
                <a:latin typeface="+mn-ea"/>
                <a:cs typeface="+mn-ea"/>
              </a:rPr>
              <a:t>Ⅱ</a:t>
            </a:r>
            <a:r>
              <a:rPr lang="zh-CN" sz="3200">
                <a:latin typeface="+mn-ea"/>
                <a:cs typeface="+mn-ea"/>
              </a:rPr>
              <a:t>卷书面表达试题改变近年来常用的撰写书信或邮件形式，以命题作文形式结合具体的语言活动情境考查语言表达能力。</a:t>
            </a:r>
            <a:r>
              <a:rPr lang="en-US" sz="3200">
                <a:latin typeface="+mn-ea"/>
                <a:cs typeface="+mn-ea"/>
              </a:rPr>
              <a:t>"</a:t>
            </a:r>
            <a:r>
              <a:rPr lang="zh-CN" sz="3200">
                <a:latin typeface="+mn-ea"/>
                <a:cs typeface="+mn-ea"/>
              </a:rPr>
              <a:t>此举旨在防止试题形式固化，进一步创新试题呈现形式。</a:t>
            </a:r>
            <a:endParaRPr lang="zh-CN" altLang="en-US" sz="3200">
              <a:latin typeface="+mn-ea"/>
              <a:cs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b="79586"/>
          <a:stretch>
            <a:fillRect/>
          </a:stretch>
        </p:blipFill>
        <p:spPr>
          <a:xfrm flipV="1">
            <a:off x="0" y="0"/>
            <a:ext cx="12234118" cy="1369302"/>
          </a:xfrm>
          <a:prstGeom prst="rect">
            <a:avLst/>
          </a:prstGeom>
        </p:spPr>
      </p:pic>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6897" y="0"/>
            <a:ext cx="1715115" cy="987906"/>
          </a:xfrm>
          <a:prstGeom prst="rect">
            <a:avLst/>
          </a:prstGeom>
        </p:spPr>
      </p:pic>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5233" y="-26350"/>
            <a:ext cx="2672936" cy="711001"/>
          </a:xfrm>
          <a:prstGeom prst="rect">
            <a:avLst/>
          </a:prstGeom>
        </p:spPr>
      </p:pic>
      <p:pic>
        <p:nvPicPr>
          <p:cNvPr id="21" name="图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5554" y="256275"/>
            <a:ext cx="4178564" cy="909452"/>
          </a:xfrm>
          <a:prstGeom prst="rect">
            <a:avLst/>
          </a:prstGeom>
        </p:spPr>
      </p:pic>
      <p:sp>
        <p:nvSpPr>
          <p:cNvPr id="19" name="文本框 18"/>
          <p:cNvSpPr txBox="1"/>
          <p:nvPr/>
        </p:nvSpPr>
        <p:spPr>
          <a:xfrm>
            <a:off x="2331720" y="38100"/>
            <a:ext cx="7823835" cy="829945"/>
          </a:xfrm>
          <a:prstGeom prst="rect">
            <a:avLst/>
          </a:prstGeom>
          <a:noFill/>
        </p:spPr>
        <p:txBody>
          <a:bodyPr wrap="square" rtlCol="0">
            <a:spAutoFit/>
          </a:bodyPr>
          <a:lstStyle/>
          <a:p>
            <a:pPr algn="l"/>
            <a:r>
              <a:rPr lang="zh-CN" altLang="en-US" sz="4800" b="1" dirty="0">
                <a:solidFill>
                  <a:srgbClr val="48B718"/>
                </a:solidFill>
                <a:latin typeface="幼圆" panose="02010509060101010101" pitchFamily="49" charset="-122"/>
                <a:ea typeface="幼圆" panose="02010509060101010101" pitchFamily="49" charset="-122"/>
                <a:sym typeface="+mn-ea"/>
              </a:rPr>
              <a:t>2020高考阅卷给的启示</a:t>
            </a:r>
            <a:endParaRPr lang="zh-CN" altLang="en-US" sz="4800" b="1" dirty="0">
              <a:solidFill>
                <a:schemeClr val="bg1"/>
              </a:solidFill>
              <a:latin typeface="幼圆" panose="02010509060101010101" pitchFamily="49" charset="-122"/>
              <a:ea typeface="幼圆" panose="02010509060101010101" pitchFamily="49" charset="-122"/>
            </a:endParaRPr>
          </a:p>
        </p:txBody>
      </p:sp>
      <p:sp>
        <p:nvSpPr>
          <p:cNvPr id="2" name="文本框 1"/>
          <p:cNvSpPr txBox="1"/>
          <p:nvPr/>
        </p:nvSpPr>
        <p:spPr>
          <a:xfrm>
            <a:off x="180340" y="1068070"/>
            <a:ext cx="11805285" cy="5591175"/>
          </a:xfrm>
          <a:prstGeom prst="rect">
            <a:avLst/>
          </a:prstGeom>
          <a:noFill/>
        </p:spPr>
        <p:txBody>
          <a:bodyPr wrap="square" rtlCol="0" anchor="t">
            <a:spAutoFit/>
          </a:bodyPr>
          <a:lstStyle/>
          <a:p>
            <a:pPr algn="ctr"/>
            <a:r>
              <a:rPr lang="zh-CN" altLang="en-US" sz="3735"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评分标准</a:t>
            </a:r>
            <a:endParaRPr lang="zh-CN" altLang="en-US" sz="3735" b="1" dirty="0">
              <a:latin typeface="微软雅黑" panose="020B0503020204020204" pitchFamily="34" charset="-122"/>
              <a:ea typeface="微软雅黑" panose="020B0503020204020204" pitchFamily="34" charset="-122"/>
              <a:cs typeface="微软雅黑" panose="020B0503020204020204" pitchFamily="34" charset="-122"/>
              <a:sym typeface="+mn-ea"/>
            </a:endParaRPr>
          </a:p>
          <a:p>
            <a:r>
              <a:rPr lang="zh-CN" altLang="en-US" sz="2665" dirty="0">
                <a:latin typeface="微软雅黑" panose="020B0503020204020204" pitchFamily="34" charset="-122"/>
                <a:ea typeface="微软雅黑" panose="020B0503020204020204" pitchFamily="34" charset="-122"/>
                <a:cs typeface="微软雅黑" panose="020B0503020204020204" pitchFamily="34" charset="-122"/>
                <a:sym typeface="+mn-ea"/>
              </a:rPr>
              <a:t>第五档</a:t>
            </a:r>
            <a:r>
              <a:rPr lang="en-US" altLang="zh-CN" sz="2665" dirty="0">
                <a:latin typeface="微软雅黑" panose="020B0503020204020204" pitchFamily="34" charset="-122"/>
                <a:ea typeface="微软雅黑" panose="020B0503020204020204" pitchFamily="34" charset="-122"/>
                <a:cs typeface="微软雅黑" panose="020B0503020204020204" pitchFamily="34" charset="-122"/>
                <a:sym typeface="+mn-ea"/>
              </a:rPr>
              <a:t>(21-25</a:t>
            </a:r>
            <a:r>
              <a:rPr lang="zh-CN" altLang="en-US" sz="2665" dirty="0">
                <a:latin typeface="微软雅黑" panose="020B0503020204020204" pitchFamily="34" charset="-122"/>
                <a:ea typeface="微软雅黑" panose="020B0503020204020204" pitchFamily="34" charset="-122"/>
                <a:cs typeface="微软雅黑" panose="020B0503020204020204" pitchFamily="34" charset="-122"/>
                <a:sym typeface="+mn-ea"/>
              </a:rPr>
              <a:t>分</a:t>
            </a:r>
            <a:r>
              <a:rPr lang="en-US" altLang="zh-CN" sz="2665"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665" dirty="0">
                <a:latin typeface="微软雅黑" panose="020B0503020204020204" pitchFamily="34" charset="-122"/>
                <a:ea typeface="微软雅黑" panose="020B0503020204020204" pitchFamily="34" charset="-122"/>
                <a:cs typeface="微软雅黑" panose="020B0503020204020204" pitchFamily="34" charset="-122"/>
                <a:sym typeface="+mn-ea"/>
              </a:rPr>
              <a:t>：完全完成了试题规定的任务，完全达到了预期的写作目的</a:t>
            </a:r>
            <a:endParaRPr lang="zh-CN" altLang="en-US" sz="2665" dirty="0">
              <a:latin typeface="微软雅黑" panose="020B0503020204020204" pitchFamily="34" charset="-122"/>
              <a:ea typeface="微软雅黑" panose="020B0503020204020204" pitchFamily="34" charset="-122"/>
              <a:cs typeface="微软雅黑" panose="020B0503020204020204" pitchFamily="34" charset="-122"/>
            </a:endParaRPr>
          </a:p>
          <a:p>
            <a:pPr eaLnBrk="0" hangingPunct="0"/>
            <a:r>
              <a:rPr lang="zh-CN" altLang="en-US" sz="2665"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665"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665" b="1" dirty="0">
                <a:solidFill>
                  <a:srgbClr val="FF0066"/>
                </a:solidFill>
                <a:latin typeface="微软雅黑" panose="020B0503020204020204" pitchFamily="34" charset="-122"/>
                <a:ea typeface="微软雅黑" panose="020B0503020204020204" pitchFamily="34" charset="-122"/>
                <a:cs typeface="微软雅黑" panose="020B0503020204020204" pitchFamily="34" charset="-122"/>
                <a:sym typeface="+mn-ea"/>
              </a:rPr>
              <a:t>覆盖所有内容要点。</a:t>
            </a:r>
            <a:endParaRPr lang="zh-CN" altLang="en-US" sz="2665" dirty="0">
              <a:latin typeface="微软雅黑" panose="020B0503020204020204" pitchFamily="34" charset="-122"/>
              <a:ea typeface="微软雅黑" panose="020B0503020204020204" pitchFamily="34" charset="-122"/>
              <a:cs typeface="微软雅黑" panose="020B0503020204020204" pitchFamily="34" charset="-122"/>
            </a:endParaRPr>
          </a:p>
          <a:p>
            <a:pPr eaLnBrk="0" hangingPunct="0"/>
            <a:r>
              <a:rPr lang="zh-CN" altLang="en-US" sz="2665"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665"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665" dirty="0">
                <a:latin typeface="微软雅黑" panose="020B0503020204020204" pitchFamily="34" charset="-122"/>
                <a:ea typeface="微软雅黑" panose="020B0503020204020204" pitchFamily="34" charset="-122"/>
                <a:cs typeface="微软雅黑" panose="020B0503020204020204" pitchFamily="34" charset="-122"/>
                <a:sym typeface="+mn-ea"/>
              </a:rPr>
              <a:t>应用了较多的语法结构和词汇。</a:t>
            </a:r>
            <a:endParaRPr lang="zh-CN" altLang="en-US" sz="2665" dirty="0">
              <a:latin typeface="微软雅黑" panose="020B0503020204020204" pitchFamily="34" charset="-122"/>
              <a:ea typeface="微软雅黑" panose="020B0503020204020204" pitchFamily="34" charset="-122"/>
              <a:cs typeface="微软雅黑" panose="020B0503020204020204" pitchFamily="34" charset="-122"/>
            </a:endParaRPr>
          </a:p>
          <a:p>
            <a:pPr eaLnBrk="0" hangingPunct="0"/>
            <a:r>
              <a:rPr lang="zh-CN" altLang="en-US" sz="2665"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665"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665" b="1" dirty="0">
                <a:solidFill>
                  <a:srgbClr val="FF0066"/>
                </a:solidFill>
                <a:latin typeface="微软雅黑" panose="020B0503020204020204" pitchFamily="34" charset="-122"/>
                <a:ea typeface="微软雅黑" panose="020B0503020204020204" pitchFamily="34" charset="-122"/>
                <a:cs typeface="微软雅黑" panose="020B0503020204020204" pitchFamily="34" charset="-122"/>
                <a:sym typeface="+mn-ea"/>
              </a:rPr>
              <a:t>语法结构或词汇方面有些许错误，但为尽力使用较复杂结构或较高级词汇所致；具备较强的语言运用能力。</a:t>
            </a:r>
            <a:endParaRPr lang="zh-CN" altLang="en-US" sz="2665" dirty="0">
              <a:solidFill>
                <a:srgbClr val="FF0066"/>
              </a:solidFill>
              <a:latin typeface="微软雅黑" panose="020B0503020204020204" pitchFamily="34" charset="-122"/>
              <a:ea typeface="微软雅黑" panose="020B0503020204020204" pitchFamily="34" charset="-122"/>
              <a:cs typeface="微软雅黑" panose="020B0503020204020204" pitchFamily="34" charset="-122"/>
            </a:endParaRPr>
          </a:p>
          <a:p>
            <a:pPr eaLnBrk="0" hangingPunct="0"/>
            <a:r>
              <a:rPr lang="zh-CN" altLang="en-US" sz="2665"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665"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665" dirty="0">
                <a:latin typeface="微软雅黑" panose="020B0503020204020204" pitchFamily="34" charset="-122"/>
                <a:ea typeface="微软雅黑" panose="020B0503020204020204" pitchFamily="34" charset="-122"/>
                <a:cs typeface="微软雅黑" panose="020B0503020204020204" pitchFamily="34" charset="-122"/>
                <a:sym typeface="+mn-ea"/>
              </a:rPr>
              <a:t>有效地使用了语句间的连接成分，使全文结构紧凑。</a:t>
            </a:r>
            <a:endParaRPr lang="zh-CN" altLang="en-US" sz="2665" dirty="0">
              <a:latin typeface="微软雅黑" panose="020B0503020204020204" pitchFamily="34" charset="-122"/>
              <a:ea typeface="微软雅黑" panose="020B0503020204020204" pitchFamily="34" charset="-122"/>
              <a:cs typeface="微软雅黑" panose="020B0503020204020204" pitchFamily="34" charset="-122"/>
            </a:endParaRPr>
          </a:p>
          <a:p>
            <a:pPr eaLnBrk="0" hangingPunct="0"/>
            <a:r>
              <a:rPr lang="zh-CN" altLang="en-US" sz="2665" dirty="0">
                <a:latin typeface="微软雅黑" panose="020B0503020204020204" pitchFamily="34" charset="-122"/>
                <a:ea typeface="微软雅黑" panose="020B0503020204020204" pitchFamily="34" charset="-122"/>
                <a:cs typeface="微软雅黑" panose="020B0503020204020204" pitchFamily="34" charset="-122"/>
                <a:sym typeface="+mn-ea"/>
              </a:rPr>
              <a:t>第四档</a:t>
            </a:r>
            <a:r>
              <a:rPr lang="en-US" altLang="zh-CN" sz="2665" dirty="0">
                <a:latin typeface="微软雅黑" panose="020B0503020204020204" pitchFamily="34" charset="-122"/>
                <a:ea typeface="微软雅黑" panose="020B0503020204020204" pitchFamily="34" charset="-122"/>
                <a:cs typeface="微软雅黑" panose="020B0503020204020204" pitchFamily="34" charset="-122"/>
                <a:sym typeface="+mn-ea"/>
              </a:rPr>
              <a:t>(16-20</a:t>
            </a:r>
            <a:r>
              <a:rPr lang="zh-CN" altLang="en-US" sz="2665" dirty="0">
                <a:latin typeface="微软雅黑" panose="020B0503020204020204" pitchFamily="34" charset="-122"/>
                <a:ea typeface="微软雅黑" panose="020B0503020204020204" pitchFamily="34" charset="-122"/>
                <a:cs typeface="微软雅黑" panose="020B0503020204020204" pitchFamily="34" charset="-122"/>
                <a:sym typeface="+mn-ea"/>
              </a:rPr>
              <a:t>分</a:t>
            </a:r>
            <a:r>
              <a:rPr lang="en-US" altLang="zh-CN" sz="2665"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665" dirty="0">
                <a:latin typeface="微软雅黑" panose="020B0503020204020204" pitchFamily="34" charset="-122"/>
                <a:ea typeface="微软雅黑" panose="020B0503020204020204" pitchFamily="34" charset="-122"/>
                <a:cs typeface="微软雅黑" panose="020B0503020204020204" pitchFamily="34" charset="-122"/>
                <a:sym typeface="+mn-ea"/>
              </a:rPr>
              <a:t>：完全完成了试题规定的任务，达到了预期的写作目的</a:t>
            </a:r>
            <a:endParaRPr lang="zh-CN" altLang="en-US" sz="2665" dirty="0">
              <a:latin typeface="微软雅黑" panose="020B0503020204020204" pitchFamily="34" charset="-122"/>
              <a:ea typeface="微软雅黑" panose="020B0503020204020204" pitchFamily="34" charset="-122"/>
              <a:cs typeface="微软雅黑" panose="020B0503020204020204" pitchFamily="34" charset="-122"/>
            </a:endParaRPr>
          </a:p>
          <a:p>
            <a:pPr eaLnBrk="0" hangingPunct="0"/>
            <a:r>
              <a:rPr lang="zh-CN" altLang="en-US" sz="2665"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665"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665" dirty="0">
                <a:latin typeface="微软雅黑" panose="020B0503020204020204" pitchFamily="34" charset="-122"/>
                <a:ea typeface="微软雅黑" panose="020B0503020204020204" pitchFamily="34" charset="-122"/>
                <a:cs typeface="微软雅黑" panose="020B0503020204020204" pitchFamily="34" charset="-122"/>
                <a:sym typeface="+mn-ea"/>
              </a:rPr>
              <a:t>虽漏掉</a:t>
            </a:r>
            <a:r>
              <a:rPr lang="en-US" altLang="zh-CN" sz="2665" dirty="0">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2665"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665" dirty="0">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2665" dirty="0">
                <a:latin typeface="微软雅黑" panose="020B0503020204020204" pitchFamily="34" charset="-122"/>
                <a:ea typeface="微软雅黑" panose="020B0503020204020204" pitchFamily="34" charset="-122"/>
                <a:cs typeface="微软雅黑" panose="020B0503020204020204" pitchFamily="34" charset="-122"/>
                <a:sym typeface="+mn-ea"/>
              </a:rPr>
              <a:t>个次重点，但覆盖所有主要内容。</a:t>
            </a:r>
            <a:endParaRPr lang="zh-CN" altLang="en-US" sz="2665" dirty="0">
              <a:latin typeface="微软雅黑" panose="020B0503020204020204" pitchFamily="34" charset="-122"/>
              <a:ea typeface="微软雅黑" panose="020B0503020204020204" pitchFamily="34" charset="-122"/>
              <a:cs typeface="微软雅黑" panose="020B0503020204020204" pitchFamily="34" charset="-122"/>
            </a:endParaRPr>
          </a:p>
          <a:p>
            <a:pPr eaLnBrk="0" hangingPunct="0"/>
            <a:r>
              <a:rPr lang="zh-CN" altLang="en-US" sz="2665"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665"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665" dirty="0">
                <a:latin typeface="微软雅黑" panose="020B0503020204020204" pitchFamily="34" charset="-122"/>
                <a:ea typeface="微软雅黑" panose="020B0503020204020204" pitchFamily="34" charset="-122"/>
                <a:cs typeface="微软雅黑" panose="020B0503020204020204" pitchFamily="34" charset="-122"/>
                <a:sym typeface="+mn-ea"/>
              </a:rPr>
              <a:t>应用的语法结构和词汇能满足任务的要求。</a:t>
            </a:r>
            <a:endParaRPr lang="zh-CN" altLang="en-US" sz="2665" dirty="0">
              <a:latin typeface="微软雅黑" panose="020B0503020204020204" pitchFamily="34" charset="-122"/>
              <a:ea typeface="微软雅黑" panose="020B0503020204020204" pitchFamily="34" charset="-122"/>
              <a:cs typeface="微软雅黑" panose="020B0503020204020204" pitchFamily="34" charset="-122"/>
            </a:endParaRPr>
          </a:p>
          <a:p>
            <a:pPr eaLnBrk="0" hangingPunct="0"/>
            <a:r>
              <a:rPr lang="zh-CN" altLang="en-US" sz="2665"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665"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665" dirty="0">
                <a:latin typeface="微软雅黑" panose="020B0503020204020204" pitchFamily="34" charset="-122"/>
                <a:ea typeface="微软雅黑" panose="020B0503020204020204" pitchFamily="34" charset="-122"/>
                <a:cs typeface="微软雅黑" panose="020B0503020204020204" pitchFamily="34" charset="-122"/>
                <a:sym typeface="+mn-ea"/>
              </a:rPr>
              <a:t>语法结构或词汇方面应用基本准确，些许错误主要是因尝试较复杂语法结构或词汇所致。</a:t>
            </a:r>
            <a:endParaRPr lang="zh-CN" altLang="en-US" sz="2665" dirty="0">
              <a:latin typeface="微软雅黑" panose="020B0503020204020204" pitchFamily="34" charset="-122"/>
              <a:ea typeface="微软雅黑" panose="020B0503020204020204" pitchFamily="34" charset="-122"/>
              <a:cs typeface="微软雅黑" panose="020B0503020204020204" pitchFamily="34" charset="-122"/>
            </a:endParaRPr>
          </a:p>
          <a:p>
            <a:pPr eaLnBrk="0" hangingPunct="0"/>
            <a:r>
              <a:rPr lang="zh-CN" altLang="en-US" sz="2665"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665"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665" dirty="0">
                <a:latin typeface="微软雅黑" panose="020B0503020204020204" pitchFamily="34" charset="-122"/>
                <a:ea typeface="微软雅黑" panose="020B0503020204020204" pitchFamily="34" charset="-122"/>
                <a:cs typeface="微软雅黑" panose="020B0503020204020204" pitchFamily="34" charset="-122"/>
                <a:sym typeface="+mn-ea"/>
              </a:rPr>
              <a:t>应用简单的语句间的连接成分，使全文结构紧凑。 </a:t>
            </a:r>
            <a:endParaRPr lang="zh-CN" altLang="en-US" sz="2665">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17409"/>
          <p:cNvSpPr>
            <a:spLocks noGrp="1"/>
          </p:cNvSpPr>
          <p:nvPr/>
        </p:nvSpPr>
        <p:spPr>
          <a:xfrm>
            <a:off x="65088" y="152400"/>
            <a:ext cx="6464300" cy="6553200"/>
          </a:xfrm>
          <a:prstGeom prst="rect">
            <a:avLst/>
          </a:prstGeom>
          <a:noFill/>
          <a:ln w="31750" cap="flat" cmpd="sng">
            <a:solidFill>
              <a:schemeClr val="tx1"/>
            </a:solidFill>
            <a:prstDash val="solid"/>
            <a:miter/>
            <a:headEnd type="none" w="med" len="med"/>
            <a:tailEnd type="none" w="med" len="med"/>
          </a:ln>
        </p:spPr>
        <p:txBody>
          <a:bodyPr anchor="t"/>
          <a:lstStyle/>
          <a:p>
            <a:pPr marL="342900" indent="-342900">
              <a:lnSpc>
                <a:spcPct val="110000"/>
              </a:lnSpc>
              <a:spcBef>
                <a:spcPct val="20000"/>
              </a:spcBef>
            </a:pPr>
            <a:r>
              <a:rPr lang="zh-CN" altLang="en-US" sz="2600" b="1" dirty="0">
                <a:solidFill>
                  <a:srgbClr val="000000"/>
                </a:solidFill>
                <a:latin typeface="Calibri" panose="020F0502020204030204" charset="0"/>
                <a:ea typeface="宋体" panose="02010600030101010101" pitchFamily="2" charset="-122"/>
              </a:rPr>
              <a:t>1.  本题总分为</a:t>
            </a:r>
            <a:r>
              <a:rPr lang="en-US" altLang="zh-CN" sz="2600" b="1" dirty="0">
                <a:solidFill>
                  <a:srgbClr val="000000"/>
                </a:solidFill>
                <a:latin typeface="Calibri" panose="020F0502020204030204" charset="0"/>
                <a:ea typeface="宋体" panose="02010600030101010101" pitchFamily="2" charset="-122"/>
              </a:rPr>
              <a:t>25</a:t>
            </a:r>
            <a:r>
              <a:rPr lang="zh-CN" altLang="en-US" sz="2600" b="1" dirty="0">
                <a:solidFill>
                  <a:srgbClr val="000000"/>
                </a:solidFill>
                <a:latin typeface="Calibri" panose="020F0502020204030204" charset="0"/>
                <a:ea typeface="宋体" panose="02010600030101010101" pitchFamily="2" charset="-122"/>
              </a:rPr>
              <a:t>分，按5个档次给分。</a:t>
            </a:r>
            <a:endParaRPr lang="zh-CN" altLang="en-US" sz="2600" b="1" dirty="0">
              <a:solidFill>
                <a:srgbClr val="000000"/>
              </a:solidFill>
              <a:latin typeface="Calibri" panose="020F0502020204030204" charset="0"/>
              <a:ea typeface="宋体" panose="02010600030101010101" pitchFamily="2" charset="-122"/>
            </a:endParaRPr>
          </a:p>
          <a:p>
            <a:pPr marL="342900" indent="-342900">
              <a:lnSpc>
                <a:spcPct val="110000"/>
              </a:lnSpc>
              <a:spcBef>
                <a:spcPct val="20000"/>
              </a:spcBef>
            </a:pPr>
            <a:r>
              <a:rPr lang="zh-CN" altLang="en-US" sz="2600" b="1" dirty="0">
                <a:solidFill>
                  <a:srgbClr val="000000"/>
                </a:solidFill>
                <a:latin typeface="Calibri" panose="020F0502020204030204" charset="0"/>
                <a:ea typeface="宋体" panose="02010600030101010101" pitchFamily="2" charset="-122"/>
              </a:rPr>
              <a:t>2.  评分时，先根据文章</a:t>
            </a:r>
            <a:r>
              <a:rPr lang="zh-CN" altLang="en-US" sz="2600" b="1" dirty="0">
                <a:solidFill>
                  <a:srgbClr val="FF0000"/>
                </a:solidFill>
                <a:latin typeface="Calibri" panose="020F0502020204030204" charset="0"/>
                <a:ea typeface="宋体" panose="02010600030101010101" pitchFamily="2" charset="-122"/>
              </a:rPr>
              <a:t>内容和语言</a:t>
            </a:r>
            <a:r>
              <a:rPr lang="zh-CN" altLang="en-US" sz="2600" b="1" dirty="0">
                <a:solidFill>
                  <a:srgbClr val="000000"/>
                </a:solidFill>
                <a:latin typeface="Calibri" panose="020F0502020204030204" charset="0"/>
                <a:ea typeface="宋体" panose="02010600030101010101" pitchFamily="2" charset="-122"/>
              </a:rPr>
              <a:t>初步确定其所属档次，然后以该档次的要求来衡量，确定或调整档次，最后给分。</a:t>
            </a:r>
            <a:endParaRPr lang="zh-CN" altLang="en-US" sz="2600" b="1" dirty="0">
              <a:solidFill>
                <a:srgbClr val="000000"/>
              </a:solidFill>
              <a:latin typeface="Calibri" panose="020F0502020204030204" charset="0"/>
              <a:ea typeface="宋体" panose="02010600030101010101" pitchFamily="2" charset="-122"/>
            </a:endParaRPr>
          </a:p>
          <a:p>
            <a:pPr marL="342900" indent="-342900">
              <a:lnSpc>
                <a:spcPct val="110000"/>
              </a:lnSpc>
              <a:spcBef>
                <a:spcPct val="20000"/>
              </a:spcBef>
            </a:pPr>
            <a:r>
              <a:rPr lang="zh-CN" altLang="en-US" sz="2600" b="1" dirty="0">
                <a:solidFill>
                  <a:srgbClr val="000000"/>
                </a:solidFill>
                <a:latin typeface="Calibri" panose="020F0502020204030204" charset="0"/>
                <a:ea typeface="宋体" panose="02010600030101010101" pitchFamily="2" charset="-122"/>
              </a:rPr>
              <a:t>3.  </a:t>
            </a:r>
            <a:r>
              <a:rPr lang="zh-CN" altLang="en-US" sz="2600" b="1" dirty="0">
                <a:solidFill>
                  <a:srgbClr val="000000"/>
                </a:solidFill>
                <a:latin typeface="Calibri" panose="020F0502020204030204" charset="0"/>
                <a:ea typeface="宋体" panose="02010600030101010101" pitchFamily="2" charset="-122"/>
                <a:sym typeface="宋体" panose="02010600030101010101" pitchFamily="2" charset="-122"/>
              </a:rPr>
              <a:t>词数少于</a:t>
            </a:r>
            <a:r>
              <a:rPr lang="en-US" altLang="zh-CN" sz="2600" b="1" dirty="0">
                <a:solidFill>
                  <a:srgbClr val="000000"/>
                </a:solidFill>
                <a:latin typeface="Calibri" panose="020F0502020204030204" charset="0"/>
                <a:ea typeface="宋体" panose="02010600030101010101" pitchFamily="2" charset="-122"/>
                <a:sym typeface="宋体" panose="02010600030101010101" pitchFamily="2" charset="-122"/>
              </a:rPr>
              <a:t>60</a:t>
            </a:r>
            <a:r>
              <a:rPr lang="zh-CN" altLang="zh-CN" sz="2600" b="1" dirty="0">
                <a:solidFill>
                  <a:srgbClr val="000000"/>
                </a:solidFill>
                <a:latin typeface="Calibri" panose="020F0502020204030204" charset="0"/>
                <a:ea typeface="宋体" panose="02010600030101010101" pitchFamily="2" charset="-122"/>
                <a:sym typeface="宋体" panose="02010600030101010101" pitchFamily="2" charset="-122"/>
              </a:rPr>
              <a:t>和多于</a:t>
            </a:r>
            <a:r>
              <a:rPr lang="en-US" altLang="zh-CN" sz="2600" b="1" dirty="0">
                <a:solidFill>
                  <a:srgbClr val="000000"/>
                </a:solidFill>
                <a:latin typeface="Calibri" panose="020F0502020204030204" charset="0"/>
                <a:ea typeface="宋体" panose="02010600030101010101" pitchFamily="2" charset="-122"/>
                <a:sym typeface="宋体" panose="02010600030101010101" pitchFamily="2" charset="-122"/>
              </a:rPr>
              <a:t>100</a:t>
            </a:r>
            <a:r>
              <a:rPr lang="zh-CN" altLang="en-US" sz="2600" b="1" dirty="0">
                <a:solidFill>
                  <a:srgbClr val="000000"/>
                </a:solidFill>
                <a:latin typeface="Calibri" panose="020F0502020204030204" charset="0"/>
                <a:ea typeface="宋体" panose="02010600030101010101" pitchFamily="2" charset="-122"/>
                <a:sym typeface="宋体" panose="02010600030101010101" pitchFamily="2" charset="-122"/>
              </a:rPr>
              <a:t>的，从总分中减去</a:t>
            </a:r>
            <a:r>
              <a:rPr lang="en-US" altLang="zh-CN" sz="2600" b="1" dirty="0">
                <a:solidFill>
                  <a:srgbClr val="000000"/>
                </a:solidFill>
                <a:latin typeface="Calibri" panose="020F0502020204030204" charset="0"/>
                <a:ea typeface="宋体" panose="02010600030101010101" pitchFamily="2" charset="-122"/>
                <a:sym typeface="宋体" panose="02010600030101010101" pitchFamily="2" charset="-122"/>
              </a:rPr>
              <a:t>2</a:t>
            </a:r>
            <a:r>
              <a:rPr lang="zh-CN" altLang="en-US" sz="2600" b="1" dirty="0">
                <a:solidFill>
                  <a:srgbClr val="000000"/>
                </a:solidFill>
                <a:latin typeface="Calibri" panose="020F0502020204030204" charset="0"/>
                <a:ea typeface="宋体" panose="02010600030101010101" pitchFamily="2" charset="-122"/>
                <a:sym typeface="宋体" panose="02010600030101010101" pitchFamily="2" charset="-122"/>
              </a:rPr>
              <a:t>分。</a:t>
            </a:r>
            <a:endParaRPr lang="zh-CN" altLang="en-US" sz="2600" b="1" dirty="0">
              <a:solidFill>
                <a:srgbClr val="000000"/>
              </a:solidFill>
              <a:latin typeface="Calibri" panose="020F0502020204030204" charset="0"/>
              <a:ea typeface="宋体" panose="02010600030101010101" pitchFamily="2" charset="-122"/>
              <a:sym typeface="宋体" panose="02010600030101010101" pitchFamily="2" charset="-122"/>
            </a:endParaRPr>
          </a:p>
          <a:p>
            <a:pPr marL="342900" indent="-342900">
              <a:lnSpc>
                <a:spcPct val="110000"/>
              </a:lnSpc>
              <a:spcBef>
                <a:spcPct val="20000"/>
              </a:spcBef>
            </a:pPr>
            <a:r>
              <a:rPr lang="en-US" altLang="zh-CN" sz="2600" b="1" dirty="0">
                <a:solidFill>
                  <a:srgbClr val="FF0000"/>
                </a:solidFill>
                <a:latin typeface="Calibri" panose="020F0502020204030204" charset="0"/>
                <a:ea typeface="宋体" panose="02010600030101010101" pitchFamily="2" charset="-122"/>
              </a:rPr>
              <a:t>4.</a:t>
            </a:r>
            <a:r>
              <a:rPr lang="en-US" altLang="zh-CN" sz="2600" b="1" dirty="0">
                <a:solidFill>
                  <a:srgbClr val="000000"/>
                </a:solidFill>
                <a:latin typeface="Calibri" panose="020F0502020204030204" charset="0"/>
                <a:ea typeface="宋体" panose="02010600030101010101" pitchFamily="2" charset="-122"/>
              </a:rPr>
              <a:t>  </a:t>
            </a:r>
            <a:r>
              <a:rPr lang="zh-CN" altLang="en-US" sz="2600" b="1" dirty="0">
                <a:solidFill>
                  <a:srgbClr val="000000"/>
                </a:solidFill>
                <a:latin typeface="Calibri" panose="020F0502020204030204" charset="0"/>
                <a:ea typeface="宋体" panose="02010600030101010101" pitchFamily="2" charset="-122"/>
              </a:rPr>
              <a:t>应注意的主要内容为： 内容要点， </a:t>
            </a:r>
            <a:endParaRPr lang="zh-CN" altLang="en-US" sz="2600" b="1" dirty="0">
              <a:solidFill>
                <a:srgbClr val="000000"/>
              </a:solidFill>
              <a:latin typeface="Calibri" panose="020F0502020204030204" charset="0"/>
              <a:ea typeface="宋体" panose="02010600030101010101" pitchFamily="2" charset="-122"/>
            </a:endParaRPr>
          </a:p>
          <a:p>
            <a:pPr marL="342900" indent="-342900">
              <a:lnSpc>
                <a:spcPct val="110000"/>
              </a:lnSpc>
              <a:spcBef>
                <a:spcPct val="20000"/>
              </a:spcBef>
            </a:pPr>
            <a:r>
              <a:rPr lang="zh-CN" altLang="en-US" sz="2600" b="1" dirty="0">
                <a:solidFill>
                  <a:srgbClr val="000000"/>
                </a:solidFill>
                <a:latin typeface="Calibri" panose="020F0502020204030204" charset="0"/>
                <a:ea typeface="宋体" panose="02010600030101010101" pitchFamily="2" charset="-122"/>
              </a:rPr>
              <a:t>    应用词汇和语法结构的丰富性和准确性以及上下文的连贯性。</a:t>
            </a:r>
            <a:endParaRPr lang="zh-CN" altLang="en-US" sz="2600" b="1" dirty="0">
              <a:solidFill>
                <a:srgbClr val="000000"/>
              </a:solidFill>
              <a:latin typeface="Calibri" panose="020F0502020204030204" charset="0"/>
              <a:ea typeface="宋体" panose="02010600030101010101" pitchFamily="2" charset="-122"/>
            </a:endParaRPr>
          </a:p>
          <a:p>
            <a:pPr marL="342900" indent="-342900">
              <a:lnSpc>
                <a:spcPct val="110000"/>
              </a:lnSpc>
              <a:spcBef>
                <a:spcPct val="20000"/>
              </a:spcBef>
            </a:pPr>
            <a:r>
              <a:rPr lang="zh-CN" altLang="en-US" sz="2600" b="1" dirty="0">
                <a:solidFill>
                  <a:srgbClr val="000000"/>
                </a:solidFill>
                <a:latin typeface="Calibri" panose="020F0502020204030204" charset="0"/>
                <a:ea typeface="宋体" panose="02010600030101010101" pitchFamily="2" charset="-122"/>
              </a:rPr>
              <a:t>5.拼写与标点符号是语言准确性的一个方面，应视其对交际的影响程度予以考虑。英，美拼写及词汇用法均可接受。</a:t>
            </a:r>
            <a:endParaRPr lang="zh-CN" altLang="en-US" sz="2600" b="1" dirty="0">
              <a:solidFill>
                <a:srgbClr val="000000"/>
              </a:solidFill>
              <a:latin typeface="Calibri" panose="020F0502020204030204" charset="0"/>
              <a:ea typeface="宋体" panose="02010600030101010101" pitchFamily="2" charset="-122"/>
            </a:endParaRPr>
          </a:p>
          <a:p>
            <a:pPr marL="342900" indent="-342900">
              <a:lnSpc>
                <a:spcPct val="110000"/>
              </a:lnSpc>
              <a:spcBef>
                <a:spcPct val="20000"/>
              </a:spcBef>
            </a:pPr>
            <a:r>
              <a:rPr lang="zh-CN" altLang="en-US" sz="2600" b="1" dirty="0">
                <a:solidFill>
                  <a:srgbClr val="000000"/>
                </a:solidFill>
                <a:latin typeface="Calibri" panose="020F0502020204030204" charset="0"/>
                <a:ea typeface="宋体" panose="02010600030101010101" pitchFamily="2" charset="-122"/>
              </a:rPr>
              <a:t>6.若书写较差，以至影响交际，将分数降低一个档次。</a:t>
            </a:r>
            <a:endParaRPr lang="zh-CN" altLang="en-US" sz="2600" b="1" dirty="0">
              <a:solidFill>
                <a:srgbClr val="000000"/>
              </a:solidFill>
              <a:latin typeface="Calibri" panose="020F0502020204030204" charset="0"/>
              <a:ea typeface="宋体" panose="02010600030101010101" pitchFamily="2" charset="-122"/>
            </a:endParaRPr>
          </a:p>
        </p:txBody>
      </p:sp>
      <p:sp>
        <p:nvSpPr>
          <p:cNvPr id="15" name="圆角矩形 14"/>
          <p:cNvSpPr/>
          <p:nvPr/>
        </p:nvSpPr>
        <p:spPr>
          <a:xfrm>
            <a:off x="3901758" y="3030538"/>
            <a:ext cx="1441450" cy="450850"/>
          </a:xfrm>
          <a:prstGeom prst="roundRect">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b="1" strike="noStrike" noProof="1"/>
          </a:p>
        </p:txBody>
      </p:sp>
      <p:sp>
        <p:nvSpPr>
          <p:cNvPr id="16" name="圆角矩形 15"/>
          <p:cNvSpPr/>
          <p:nvPr/>
        </p:nvSpPr>
        <p:spPr>
          <a:xfrm>
            <a:off x="3590925" y="3600450"/>
            <a:ext cx="1320800" cy="454025"/>
          </a:xfrm>
          <a:prstGeom prst="roundRect">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7" name="圆角矩形 16"/>
          <p:cNvSpPr/>
          <p:nvPr/>
        </p:nvSpPr>
        <p:spPr>
          <a:xfrm>
            <a:off x="5098415" y="3521710"/>
            <a:ext cx="1175385" cy="454025"/>
          </a:xfrm>
          <a:prstGeom prst="roundRect">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b="1" strike="noStrike" noProof="1"/>
          </a:p>
        </p:txBody>
      </p:sp>
      <p:sp>
        <p:nvSpPr>
          <p:cNvPr id="18" name="圆角矩形 17"/>
          <p:cNvSpPr/>
          <p:nvPr/>
        </p:nvSpPr>
        <p:spPr>
          <a:xfrm>
            <a:off x="918528" y="4027488"/>
            <a:ext cx="2311400" cy="452438"/>
          </a:xfrm>
          <a:prstGeom prst="roundRect">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b="1" strike="noStrike" noProof="1"/>
          </a:p>
        </p:txBody>
      </p:sp>
      <p:pic>
        <p:nvPicPr>
          <p:cNvPr id="3" name="图片 2" descr="要求1"/>
          <p:cNvPicPr>
            <a:picLocks noChangeAspect="1"/>
          </p:cNvPicPr>
          <p:nvPr/>
        </p:nvPicPr>
        <p:blipFill>
          <a:blip r:embed="rId1"/>
          <a:stretch>
            <a:fillRect/>
          </a:stretch>
        </p:blipFill>
        <p:spPr>
          <a:xfrm>
            <a:off x="6675120" y="-41910"/>
            <a:ext cx="5551805" cy="6747510"/>
          </a:xfrm>
          <a:prstGeom prst="rect">
            <a:avLst/>
          </a:prstGeom>
          <a:noFill/>
          <a:ln w="9525">
            <a:solidFill>
              <a:srgbClr val="C00000"/>
            </a:solidFill>
          </a:ln>
        </p:spPr>
      </p:pic>
      <p:cxnSp>
        <p:nvCxnSpPr>
          <p:cNvPr id="9" name="直接连接符 8"/>
          <p:cNvCxnSpPr/>
          <p:nvPr/>
        </p:nvCxnSpPr>
        <p:spPr>
          <a:xfrm>
            <a:off x="8498840" y="1209675"/>
            <a:ext cx="191516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V="1">
            <a:off x="8402955" y="879475"/>
            <a:ext cx="1294765" cy="2730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8465820" y="2150110"/>
            <a:ext cx="3229610" cy="381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b="79586"/>
          <a:stretch>
            <a:fillRect/>
          </a:stretch>
        </p:blipFill>
        <p:spPr>
          <a:xfrm flipV="1">
            <a:off x="0" y="0"/>
            <a:ext cx="12234118" cy="1369302"/>
          </a:xfrm>
          <a:prstGeom prst="rect">
            <a:avLst/>
          </a:prstGeom>
        </p:spPr>
      </p:pic>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6897" y="0"/>
            <a:ext cx="1715115" cy="987906"/>
          </a:xfrm>
          <a:prstGeom prst="rect">
            <a:avLst/>
          </a:prstGeom>
        </p:spPr>
      </p:pic>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5233" y="-26350"/>
            <a:ext cx="2672936" cy="711001"/>
          </a:xfrm>
          <a:prstGeom prst="rect">
            <a:avLst/>
          </a:prstGeom>
        </p:spPr>
      </p:pic>
      <p:pic>
        <p:nvPicPr>
          <p:cNvPr id="21" name="图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5554" y="256275"/>
            <a:ext cx="4178564" cy="909452"/>
          </a:xfrm>
          <a:prstGeom prst="rect">
            <a:avLst/>
          </a:prstGeom>
        </p:spPr>
      </p:pic>
      <p:sp>
        <p:nvSpPr>
          <p:cNvPr id="19" name="文本框 18"/>
          <p:cNvSpPr txBox="1"/>
          <p:nvPr/>
        </p:nvSpPr>
        <p:spPr>
          <a:xfrm>
            <a:off x="2331720" y="38100"/>
            <a:ext cx="7823835" cy="829945"/>
          </a:xfrm>
          <a:prstGeom prst="rect">
            <a:avLst/>
          </a:prstGeom>
          <a:noFill/>
        </p:spPr>
        <p:txBody>
          <a:bodyPr wrap="square" rtlCol="0">
            <a:spAutoFit/>
          </a:bodyPr>
          <a:lstStyle/>
          <a:p>
            <a:pPr algn="l"/>
            <a:r>
              <a:rPr lang="zh-CN" altLang="en-US" sz="4800" b="1" dirty="0">
                <a:solidFill>
                  <a:srgbClr val="48B718"/>
                </a:solidFill>
                <a:latin typeface="幼圆" panose="02010509060101010101" pitchFamily="49" charset="-122"/>
                <a:ea typeface="幼圆" panose="02010509060101010101" pitchFamily="49" charset="-122"/>
                <a:sym typeface="+mn-ea"/>
              </a:rPr>
              <a:t>2020高考阅卷给的启示</a:t>
            </a:r>
            <a:endParaRPr lang="zh-CN" altLang="en-US" sz="4800" b="1" dirty="0">
              <a:solidFill>
                <a:schemeClr val="bg1"/>
              </a:solidFill>
              <a:latin typeface="幼圆" panose="02010509060101010101" pitchFamily="49" charset="-122"/>
              <a:ea typeface="幼圆" panose="02010509060101010101" pitchFamily="49" charset="-122"/>
            </a:endParaRPr>
          </a:p>
        </p:txBody>
      </p:sp>
      <p:sp>
        <p:nvSpPr>
          <p:cNvPr id="2" name="Line 11"/>
          <p:cNvSpPr>
            <a:spLocks noChangeShapeType="1"/>
          </p:cNvSpPr>
          <p:nvPr/>
        </p:nvSpPr>
        <p:spPr bwMode="auto">
          <a:xfrm flipH="1" flipV="1">
            <a:off x="5405037" y="2684585"/>
            <a:ext cx="1473511" cy="754622"/>
          </a:xfrm>
          <a:prstGeom prst="line">
            <a:avLst/>
          </a:prstGeom>
          <a:noFill/>
          <a:ln w="12700" cap="flat">
            <a:solidFill>
              <a:schemeClr val="bg1">
                <a:lumMod val="65000"/>
              </a:schemeClr>
            </a:solidFill>
            <a:prstDash val="sysDash"/>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121913" tIns="60956" rIns="121913" bIns="60956" numCol="1" anchor="t" anchorCtr="0" compatLnSpc="1"/>
          <a:lstStyle/>
          <a:p>
            <a:endParaRPr lang="zh-CN" altLang="en-US" sz="2400">
              <a:solidFill>
                <a:srgbClr val="080808"/>
              </a:solidFill>
            </a:endParaRPr>
          </a:p>
        </p:txBody>
      </p:sp>
      <p:sp>
        <p:nvSpPr>
          <p:cNvPr id="22" name="Line 12"/>
          <p:cNvSpPr>
            <a:spLocks noChangeShapeType="1"/>
          </p:cNvSpPr>
          <p:nvPr/>
        </p:nvSpPr>
        <p:spPr bwMode="auto">
          <a:xfrm flipH="1">
            <a:off x="5627317" y="4200199"/>
            <a:ext cx="1251231" cy="768308"/>
          </a:xfrm>
          <a:prstGeom prst="line">
            <a:avLst/>
          </a:prstGeom>
          <a:noFill/>
          <a:ln w="12700" cap="flat">
            <a:solidFill>
              <a:schemeClr val="bg1">
                <a:lumMod val="65000"/>
              </a:schemeClr>
            </a:solidFill>
            <a:prstDash val="sysDash"/>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121913" tIns="60956" rIns="121913" bIns="60956" numCol="1" anchor="t" anchorCtr="0" compatLnSpc="1"/>
          <a:lstStyle/>
          <a:p>
            <a:endParaRPr lang="zh-CN" altLang="en-US" sz="2400">
              <a:solidFill>
                <a:srgbClr val="080808"/>
              </a:solidFill>
            </a:endParaRPr>
          </a:p>
        </p:txBody>
      </p:sp>
      <p:sp>
        <p:nvSpPr>
          <p:cNvPr id="23" name="Line 13"/>
          <p:cNvSpPr>
            <a:spLocks noChangeShapeType="1"/>
          </p:cNvSpPr>
          <p:nvPr/>
        </p:nvSpPr>
        <p:spPr bwMode="auto">
          <a:xfrm flipH="1">
            <a:off x="4899453" y="3836783"/>
            <a:ext cx="1979095" cy="0"/>
          </a:xfrm>
          <a:prstGeom prst="line">
            <a:avLst/>
          </a:prstGeom>
          <a:noFill/>
          <a:ln w="12700" cap="flat">
            <a:solidFill>
              <a:schemeClr val="bg1">
                <a:lumMod val="65000"/>
              </a:schemeClr>
            </a:solidFill>
            <a:prstDash val="sysDash"/>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121913" tIns="60956" rIns="121913" bIns="60956" numCol="1" anchor="t" anchorCtr="0" compatLnSpc="1"/>
          <a:lstStyle/>
          <a:p>
            <a:endParaRPr lang="zh-CN" altLang="en-US" sz="2400">
              <a:solidFill>
                <a:srgbClr val="080808"/>
              </a:solidFill>
            </a:endParaRPr>
          </a:p>
        </p:txBody>
      </p:sp>
      <p:sp>
        <p:nvSpPr>
          <p:cNvPr id="25" name="TextBox 24"/>
          <p:cNvSpPr txBox="1"/>
          <p:nvPr/>
        </p:nvSpPr>
        <p:spPr>
          <a:xfrm>
            <a:off x="1543751" y="1848664"/>
            <a:ext cx="2773842" cy="902335"/>
          </a:xfrm>
          <a:prstGeom prst="rect">
            <a:avLst/>
          </a:prstGeom>
          <a:noFill/>
        </p:spPr>
        <p:txBody>
          <a:bodyPr wrap="square" lIns="0" tIns="0" rIns="0" bIns="0" rtlCol="0">
            <a:spAutoFit/>
          </a:bodyPr>
          <a:lstStyle/>
          <a:p>
            <a:pPr>
              <a:buNone/>
            </a:pPr>
            <a:r>
              <a:rPr lang="zh-CN" altLang="en-US" sz="2665" b="1" dirty="0">
                <a:sym typeface="+mn-ea"/>
              </a:rPr>
              <a:t>要点要全，且不偏 </a:t>
            </a:r>
            <a:r>
              <a:rPr lang="zh-CN" altLang="en-US" sz="1600" b="1" dirty="0">
                <a:sym typeface="+mn-ea"/>
              </a:rPr>
              <a:t>   </a:t>
            </a:r>
            <a:endParaRPr lang="zh-CN" altLang="en-US" sz="1600" b="1" dirty="0"/>
          </a:p>
          <a:p>
            <a:pPr>
              <a:buNone/>
            </a:pPr>
            <a:endParaRPr lang="en-US" altLang="zh-CN" sz="1600" b="1" dirty="0"/>
          </a:p>
          <a:p>
            <a:pPr algn="ct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3" name="组合 27"/>
          <p:cNvGrpSpPr/>
          <p:nvPr/>
        </p:nvGrpSpPr>
        <p:grpSpPr>
          <a:xfrm>
            <a:off x="6878765" y="2750987"/>
            <a:ext cx="2827375" cy="2215471"/>
            <a:chOff x="5241012" y="2337559"/>
            <a:chExt cx="1198098" cy="1349074"/>
          </a:xfrm>
        </p:grpSpPr>
        <p:sp>
          <p:nvSpPr>
            <p:cNvPr id="29" name="任意多边形 83"/>
            <p:cNvSpPr/>
            <p:nvPr/>
          </p:nvSpPr>
          <p:spPr bwMode="auto">
            <a:xfrm rot="16377237">
              <a:off x="5314292" y="2382045"/>
              <a:ext cx="1044555" cy="1042444"/>
            </a:xfrm>
            <a:prstGeom prst="cloud">
              <a:avLst/>
            </a:prstGeom>
            <a:solidFill>
              <a:schemeClr val="accent1"/>
            </a:soli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dirty="0">
                <a:solidFill>
                  <a:srgbClr val="080808"/>
                </a:solidFill>
                <a:latin typeface="宋体" panose="02010600030101010101" pitchFamily="2" charset="-122"/>
                <a:ea typeface="宋体" panose="02010600030101010101" pitchFamily="2" charset="-122"/>
              </a:endParaRPr>
            </a:p>
          </p:txBody>
        </p:sp>
        <p:sp>
          <p:nvSpPr>
            <p:cNvPr id="30" name="TextBox 29"/>
            <p:cNvSpPr txBox="1"/>
            <p:nvPr/>
          </p:nvSpPr>
          <p:spPr>
            <a:xfrm>
              <a:off x="5241012" y="2337559"/>
              <a:ext cx="1198098" cy="1349074"/>
            </a:xfrm>
            <a:prstGeom prst="cloud">
              <a:avLst/>
            </a:prstGeom>
            <a:noFill/>
          </p:spPr>
          <p:txBody>
            <a:bodyPr wrap="square" lIns="0" tIns="0" rIns="0" bIns="0" rtlCol="0">
              <a:spAutoFit/>
            </a:bodyPr>
            <a:lstStyle/>
            <a:p>
              <a:pPr algn="ctr"/>
              <a:r>
                <a:rPr lang="zh-CN" altLang="en-US" sz="2400" b="1" dirty="0">
                  <a:sym typeface="+mn-ea"/>
                </a:rPr>
                <a:t>一、先进</a:t>
              </a:r>
              <a:r>
                <a:rPr lang="zh-CN" altLang="en-US" sz="2400" b="1" dirty="0">
                  <a:solidFill>
                    <a:srgbClr val="FF0000"/>
                  </a:solidFill>
                  <a:sym typeface="+mn-ea"/>
                </a:rPr>
                <a:t>对</a:t>
              </a:r>
              <a:r>
                <a:rPr lang="zh-CN" altLang="en-US" sz="2400" b="1" dirty="0">
                  <a:sym typeface="+mn-ea"/>
                </a:rPr>
                <a:t>档，</a:t>
              </a:r>
              <a:endParaRPr lang="zh-CN" altLang="en-US" sz="2400" b="1" dirty="0">
                <a:sym typeface="+mn-ea"/>
              </a:endParaRPr>
            </a:p>
            <a:p>
              <a:pPr algn="ctr"/>
              <a:r>
                <a:rPr lang="zh-CN" altLang="en-US" sz="2400" b="1" dirty="0">
                  <a:sym typeface="+mn-ea"/>
                </a:rPr>
                <a:t>再给</a:t>
              </a:r>
              <a:r>
                <a:rPr lang="zh-CN" altLang="en-US" sz="2400" b="1" dirty="0">
                  <a:solidFill>
                    <a:srgbClr val="FF0000"/>
                  </a:solidFill>
                  <a:sym typeface="+mn-ea"/>
                </a:rPr>
                <a:t>足</a:t>
              </a:r>
              <a:r>
                <a:rPr lang="zh-CN" altLang="en-US" sz="2400" b="1" dirty="0">
                  <a:sym typeface="+mn-ea"/>
                </a:rPr>
                <a:t>分</a:t>
              </a:r>
              <a:endParaRPr lang="zh-CN" altLang="en-US" sz="2400" b="1" dirty="0">
                <a:sym typeface="+mn-ea"/>
              </a:endParaRPr>
            </a:p>
            <a:p>
              <a:pPr algn="ctr"/>
              <a:r>
                <a:rPr lang="en-US" altLang="zh-CN" sz="2400" b="1" dirty="0">
                  <a:sym typeface="+mn-ea"/>
                </a:rPr>
                <a:t>——</a:t>
              </a:r>
              <a:r>
                <a:rPr lang="zh-CN" sz="2400" b="1" dirty="0">
                  <a:sym typeface="+mn-ea"/>
                </a:rPr>
                <a:t>定档</a:t>
              </a:r>
              <a:r>
                <a:rPr lang="en-US" altLang="zh-CN" sz="2400" b="1" dirty="0">
                  <a:sym typeface="+mn-ea"/>
                </a:rPr>
                <a:t>“</a:t>
              </a:r>
              <a:r>
                <a:rPr lang="zh-CN" altLang="en-US" sz="2400" b="1" dirty="0">
                  <a:sym typeface="+mn-ea"/>
                </a:rPr>
                <a:t>三看</a:t>
              </a:r>
              <a:r>
                <a:rPr lang="en-US" altLang="zh-CN" sz="2400" b="1" dirty="0">
                  <a:sym typeface="+mn-ea"/>
                </a:rPr>
                <a:t>”</a:t>
              </a:r>
              <a:r>
                <a:rPr lang="zh-CN" altLang="en-US" sz="2400" b="1" dirty="0">
                  <a:sym typeface="+mn-ea"/>
                </a:rPr>
                <a:t>  </a:t>
              </a:r>
              <a:endParaRPr lang="zh-CN" altLang="en-US" sz="2400" b="1" dirty="0">
                <a:solidFill>
                  <a:schemeClr val="bg1"/>
                </a:solidFill>
                <a:latin typeface="微软雅黑" panose="020B0503020204020204" pitchFamily="34" charset="-122"/>
                <a:ea typeface="微软雅黑" panose="020B0503020204020204" pitchFamily="34" charset="-122"/>
                <a:sym typeface="+mn-ea"/>
              </a:endParaRPr>
            </a:p>
          </p:txBody>
        </p:sp>
      </p:grpSp>
      <p:grpSp>
        <p:nvGrpSpPr>
          <p:cNvPr id="4" name="组合 30"/>
          <p:cNvGrpSpPr/>
          <p:nvPr/>
        </p:nvGrpSpPr>
        <p:grpSpPr>
          <a:xfrm>
            <a:off x="4093684" y="1634662"/>
            <a:ext cx="1382388" cy="1030285"/>
            <a:chOff x="3069994" y="1225921"/>
            <a:chExt cx="1036867" cy="772666"/>
          </a:xfrm>
        </p:grpSpPr>
        <p:sp>
          <p:nvSpPr>
            <p:cNvPr id="32" name="椭圆 80"/>
            <p:cNvSpPr/>
            <p:nvPr/>
          </p:nvSpPr>
          <p:spPr bwMode="auto">
            <a:xfrm>
              <a:off x="3255801" y="1266632"/>
              <a:ext cx="664395" cy="665742"/>
            </a:xfrm>
            <a:prstGeom prst="teardrop">
              <a:avLst/>
            </a:prstGeom>
            <a:solidFill>
              <a:schemeClr val="accent2"/>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600" kern="0" dirty="0">
                <a:solidFill>
                  <a:srgbClr val="080808"/>
                </a:solidFill>
                <a:latin typeface="宋体" panose="02010600030101010101" pitchFamily="2" charset="-122"/>
                <a:ea typeface="宋体" panose="02010600030101010101" pitchFamily="2" charset="-122"/>
              </a:endParaRPr>
            </a:p>
          </p:txBody>
        </p:sp>
        <p:sp>
          <p:nvSpPr>
            <p:cNvPr id="33" name="TextBox 32"/>
            <p:cNvSpPr txBox="1"/>
            <p:nvPr/>
          </p:nvSpPr>
          <p:spPr>
            <a:xfrm>
              <a:off x="3069994" y="1225921"/>
              <a:ext cx="1036867" cy="772666"/>
            </a:xfrm>
            <a:prstGeom prst="teardrop">
              <a:avLst/>
            </a:prstGeom>
            <a:noFill/>
          </p:spPr>
          <p:txBody>
            <a:bodyPr wrap="square" lIns="0" tIns="0" rIns="0" bIns="0" rtlCol="0">
              <a:spAutoFit/>
            </a:bodyPr>
            <a:lstStyle/>
            <a:p>
              <a:pPr algn="ctr"/>
              <a:r>
                <a:rPr lang="zh-CN" altLang="en-US" sz="2400" b="1" dirty="0">
                  <a:sym typeface="+mn-ea"/>
                </a:rPr>
                <a:t>一看内容要点</a:t>
              </a:r>
              <a:endParaRPr lang="zh-CN" altLang="en-US" sz="2400" b="1" dirty="0">
                <a:solidFill>
                  <a:schemeClr val="bg1"/>
                </a:solidFill>
                <a:latin typeface="微软雅黑" panose="020B0503020204020204" pitchFamily="34" charset="-122"/>
                <a:ea typeface="微软雅黑" panose="020B0503020204020204" pitchFamily="34" charset="-122"/>
                <a:sym typeface="+mn-ea"/>
              </a:endParaRPr>
            </a:p>
          </p:txBody>
        </p:sp>
      </p:grpSp>
      <p:grpSp>
        <p:nvGrpSpPr>
          <p:cNvPr id="5" name="组合 37"/>
          <p:cNvGrpSpPr/>
          <p:nvPr/>
        </p:nvGrpSpPr>
        <p:grpSpPr>
          <a:xfrm>
            <a:off x="3431073" y="3472153"/>
            <a:ext cx="1382388" cy="961591"/>
            <a:chOff x="2572999" y="2603954"/>
            <a:chExt cx="1036867" cy="721148"/>
          </a:xfrm>
        </p:grpSpPr>
        <p:sp>
          <p:nvSpPr>
            <p:cNvPr id="39" name="椭圆 80"/>
            <p:cNvSpPr/>
            <p:nvPr/>
          </p:nvSpPr>
          <p:spPr bwMode="auto">
            <a:xfrm>
              <a:off x="2746251" y="2603954"/>
              <a:ext cx="690358" cy="691758"/>
            </a:xfrm>
            <a:prstGeom prst="teardrop">
              <a:avLst/>
            </a:prstGeom>
            <a:solidFill>
              <a:schemeClr val="accent3"/>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600" kern="0" dirty="0">
                <a:solidFill>
                  <a:srgbClr val="080808"/>
                </a:solidFill>
                <a:latin typeface="宋体" panose="02010600030101010101" pitchFamily="2" charset="-122"/>
                <a:ea typeface="宋体" panose="02010600030101010101" pitchFamily="2" charset="-122"/>
              </a:endParaRPr>
            </a:p>
          </p:txBody>
        </p:sp>
        <p:sp>
          <p:nvSpPr>
            <p:cNvPr id="40" name="TextBox 39"/>
            <p:cNvSpPr txBox="1"/>
            <p:nvPr/>
          </p:nvSpPr>
          <p:spPr>
            <a:xfrm>
              <a:off x="2572999" y="2620411"/>
              <a:ext cx="1036867" cy="704691"/>
            </a:xfrm>
            <a:prstGeom prst="teardrop">
              <a:avLst/>
            </a:prstGeom>
            <a:noFill/>
          </p:spPr>
          <p:txBody>
            <a:bodyPr wrap="square" lIns="0" tIns="0" rIns="0" bIns="0" rtlCol="0">
              <a:spAutoFit/>
            </a:bodyPr>
            <a:lstStyle/>
            <a:p>
              <a:pPr algn="ctr"/>
              <a:r>
                <a:rPr lang="zh-CN" altLang="en-US" sz="2400" b="1" dirty="0">
                  <a:sym typeface="+mn-ea"/>
                </a:rPr>
                <a:t>二看语言表达</a:t>
              </a:r>
              <a:endParaRPr lang="zh-CN" altLang="en-US" sz="2400" b="1" dirty="0"/>
            </a:p>
          </p:txBody>
        </p:sp>
      </p:grpSp>
      <p:grpSp>
        <p:nvGrpSpPr>
          <p:cNvPr id="7" name="组合 40"/>
          <p:cNvGrpSpPr/>
          <p:nvPr/>
        </p:nvGrpSpPr>
        <p:grpSpPr>
          <a:xfrm>
            <a:off x="3983240" y="4666521"/>
            <a:ext cx="2266814" cy="2078721"/>
            <a:chOff x="3250563" y="3598888"/>
            <a:chExt cx="1036867" cy="1462435"/>
          </a:xfrm>
        </p:grpSpPr>
        <p:sp>
          <p:nvSpPr>
            <p:cNvPr id="57" name="椭圆 80"/>
            <p:cNvSpPr/>
            <p:nvPr/>
          </p:nvSpPr>
          <p:spPr bwMode="auto">
            <a:xfrm>
              <a:off x="3403549" y="3839142"/>
              <a:ext cx="664395" cy="665742"/>
            </a:xfrm>
            <a:prstGeom prst="teardrop">
              <a:avLst/>
            </a:prstGeom>
            <a:solidFill>
              <a:schemeClr val="accent4"/>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600" kern="0" dirty="0">
                <a:solidFill>
                  <a:srgbClr val="080808"/>
                </a:solidFill>
                <a:latin typeface="宋体" panose="02010600030101010101" pitchFamily="2" charset="-122"/>
                <a:ea typeface="宋体" panose="02010600030101010101" pitchFamily="2" charset="-122"/>
              </a:endParaRPr>
            </a:p>
          </p:txBody>
        </p:sp>
        <p:sp>
          <p:nvSpPr>
            <p:cNvPr id="58" name="TextBox 57"/>
            <p:cNvSpPr txBox="1"/>
            <p:nvPr/>
          </p:nvSpPr>
          <p:spPr>
            <a:xfrm>
              <a:off x="3250563" y="3598888"/>
              <a:ext cx="1036867" cy="1462435"/>
            </a:xfrm>
            <a:prstGeom prst="teardrop">
              <a:avLst/>
            </a:prstGeom>
            <a:noFill/>
          </p:spPr>
          <p:txBody>
            <a:bodyPr wrap="square" lIns="0" tIns="0" rIns="0" bIns="0" rtlCol="0">
              <a:spAutoFit/>
            </a:bodyPr>
            <a:lstStyle/>
            <a:p>
              <a:pPr>
                <a:buNone/>
              </a:pPr>
              <a:r>
                <a:rPr lang="zh-CN" altLang="en-US" sz="2400" b="1" dirty="0">
                  <a:sym typeface="+mn-ea"/>
                </a:rPr>
                <a:t>三看表达的连贯性</a:t>
              </a:r>
              <a:endParaRPr lang="zh-CN" altLang="en-US" sz="2400" b="1" dirty="0">
                <a:sym typeface="+mn-ea"/>
              </a:endParaRPr>
            </a:p>
            <a:p>
              <a:pPr>
                <a:buNone/>
              </a:pPr>
              <a:r>
                <a:rPr lang="zh-CN" altLang="en-US" sz="2400" b="1" dirty="0">
                  <a:sym typeface="+mn-ea"/>
                </a:rPr>
                <a:t>coherent</a:t>
              </a:r>
              <a:endParaRPr lang="zh-CN" altLang="en-US" sz="2400" b="1" dirty="0"/>
            </a:p>
            <a:p>
              <a:pPr algn="ctr"/>
              <a:endParaRPr lang="zh-CN" altLang="en-US" sz="2400" b="1" dirty="0"/>
            </a:p>
          </p:txBody>
        </p:sp>
      </p:grpSp>
      <p:sp>
        <p:nvSpPr>
          <p:cNvPr id="59" name="TextBox 58"/>
          <p:cNvSpPr txBox="1"/>
          <p:nvPr/>
        </p:nvSpPr>
        <p:spPr>
          <a:xfrm>
            <a:off x="798021" y="3269866"/>
            <a:ext cx="2824629" cy="820420"/>
          </a:xfrm>
          <a:prstGeom prst="rect">
            <a:avLst/>
          </a:prstGeom>
          <a:noFill/>
        </p:spPr>
        <p:txBody>
          <a:bodyPr wrap="square" lIns="0" tIns="0" rIns="0" bIns="0" rtlCol="0">
            <a:spAutoFit/>
          </a:bodyPr>
          <a:lstStyle/>
          <a:p>
            <a:pPr algn="ctr"/>
            <a:r>
              <a:rPr lang="zh-CN" altLang="en-US" sz="2665" b="1" dirty="0">
                <a:solidFill>
                  <a:schemeClr val="accent5"/>
                </a:solidFill>
                <a:sym typeface="+mn-ea"/>
              </a:rPr>
              <a:t>词汇</a:t>
            </a:r>
            <a:r>
              <a:rPr lang="zh-CN" altLang="en-US" sz="2665" b="1" dirty="0">
                <a:sym typeface="+mn-ea"/>
              </a:rPr>
              <a:t>和</a:t>
            </a:r>
            <a:r>
              <a:rPr lang="zh-CN" altLang="en-US" sz="2665" b="1" dirty="0">
                <a:solidFill>
                  <a:schemeClr val="accent5"/>
                </a:solidFill>
                <a:sym typeface="+mn-ea"/>
              </a:rPr>
              <a:t>语法</a:t>
            </a:r>
            <a:r>
              <a:rPr lang="zh-CN" altLang="en-US" sz="2665" b="1" dirty="0">
                <a:sym typeface="+mn-ea"/>
              </a:rPr>
              <a:t>结构的</a:t>
            </a:r>
            <a:r>
              <a:rPr lang="zh-CN" altLang="en-US" sz="2665" b="1" dirty="0">
                <a:solidFill>
                  <a:srgbClr val="00B050"/>
                </a:solidFill>
                <a:sym typeface="+mn-ea"/>
              </a:rPr>
              <a:t>准确性</a:t>
            </a:r>
            <a:r>
              <a:rPr lang="zh-CN" altLang="en-US" sz="2665" b="1" dirty="0">
                <a:sym typeface="+mn-ea"/>
              </a:rPr>
              <a:t>和</a:t>
            </a:r>
            <a:r>
              <a:rPr lang="zh-CN" altLang="en-US" sz="2665" b="1" dirty="0">
                <a:solidFill>
                  <a:srgbClr val="FF0000"/>
                </a:solidFill>
                <a:sym typeface="+mn-ea"/>
              </a:rPr>
              <a:t>多样性</a:t>
            </a:r>
            <a:r>
              <a:rPr lang="zh-CN" altLang="en-US" sz="2665" b="1" dirty="0">
                <a:sym typeface="+mn-ea"/>
              </a:rPr>
              <a:t>；</a:t>
            </a:r>
            <a:endParaRPr lang="zh-CN" altLang="en-US" sz="2665" b="1" dirty="0">
              <a:sym typeface="+mn-ea"/>
            </a:endParaRPr>
          </a:p>
        </p:txBody>
      </p:sp>
      <p:sp>
        <p:nvSpPr>
          <p:cNvPr id="61" name="TextBox 60"/>
          <p:cNvSpPr txBox="1"/>
          <p:nvPr/>
        </p:nvSpPr>
        <p:spPr>
          <a:xfrm>
            <a:off x="865738" y="4666521"/>
            <a:ext cx="3117504" cy="1887220"/>
          </a:xfrm>
          <a:prstGeom prst="rect">
            <a:avLst/>
          </a:prstGeom>
          <a:noFill/>
        </p:spPr>
        <p:txBody>
          <a:bodyPr wrap="square" lIns="0" tIns="0" rIns="0" bIns="0" rtlCol="0">
            <a:spAutoFit/>
          </a:bodyPr>
          <a:lstStyle/>
          <a:p>
            <a:pPr>
              <a:buNone/>
            </a:pPr>
            <a:r>
              <a:rPr lang="zh-CN" altLang="en-US" sz="2665" b="1" dirty="0">
                <a:sym typeface="+mn-ea"/>
              </a:rPr>
              <a:t>连贯不一定要靠连接词，文气的贯通，句与句之间的衔接都是连贯。</a:t>
            </a:r>
            <a:endParaRPr lang="zh-CN" altLang="en-US" sz="2665" b="1" dirty="0"/>
          </a:p>
          <a:p>
            <a:pPr>
              <a:buNone/>
            </a:pPr>
            <a:endParaRPr lang="en-US" altLang="zh-CN" sz="16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8868149" y="607757"/>
            <a:ext cx="2635869" cy="1772920"/>
          </a:xfrm>
          <a:prstGeom prst="rect">
            <a:avLst/>
          </a:prstGeom>
          <a:noFill/>
        </p:spPr>
        <p:txBody>
          <a:bodyPr wrap="square" rtlCol="0">
            <a:spAutoFit/>
          </a:bodyPr>
          <a:lstStyle/>
          <a:p>
            <a:pPr algn="ctr"/>
            <a:endParaRPr lang="zh-CN" altLang="en-US" sz="3730" b="1" dirty="0">
              <a:solidFill>
                <a:srgbClr val="FF0000"/>
              </a:solidFill>
              <a:latin typeface="思源宋体 Heavy" panose="02020900000000000000" charset="-122"/>
              <a:ea typeface="思源宋体 Heavy" panose="02020900000000000000" charset="-122"/>
            </a:endParaRPr>
          </a:p>
          <a:p>
            <a:pPr algn="ctr"/>
            <a:endParaRPr lang="zh-CN" altLang="en-US" sz="2400" b="1"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2400" b="1" dirty="0">
                <a:sym typeface="+mn-ea"/>
              </a:rPr>
              <a:t> </a:t>
            </a:r>
            <a:endParaRPr lang="zh-CN" altLang="en-US" sz="2400" b="1" dirty="0"/>
          </a:p>
          <a:p>
            <a:endParaRPr lang="zh-CN" altLang="en-US" sz="2400"/>
          </a:p>
        </p:txBody>
      </p:sp>
      <p:sp>
        <p:nvSpPr>
          <p:cNvPr id="9" name="文本框 8"/>
          <p:cNvSpPr txBox="1"/>
          <p:nvPr/>
        </p:nvSpPr>
        <p:spPr>
          <a:xfrm>
            <a:off x="6071453" y="5303057"/>
            <a:ext cx="5987842" cy="583565"/>
          </a:xfrm>
          <a:prstGeom prst="rect">
            <a:avLst/>
          </a:prstGeom>
          <a:solidFill>
            <a:schemeClr val="accent2"/>
          </a:solidFill>
        </p:spPr>
        <p:txBody>
          <a:bodyPr wrap="square" rtlCol="0">
            <a:spAutoFit/>
          </a:bodyPr>
          <a:lstStyle/>
          <a:p>
            <a:r>
              <a:rPr lang="en-US" altLang="zh-CN" sz="3200">
                <a:latin typeface="Times New Roman" panose="02020603050405020304" pitchFamily="18" charset="0"/>
                <a:cs typeface="Times New Roman" panose="02020603050405020304" pitchFamily="18" charset="0"/>
              </a:rPr>
              <a:t>Tip: first</a:t>
            </a:r>
            <a:r>
              <a:rPr lang="zh-CN" altLang="en-US" sz="3200">
                <a:latin typeface="Times New Roman" panose="02020603050405020304" pitchFamily="18" charset="0"/>
                <a:cs typeface="Times New Roman" panose="02020603050405020304" pitchFamily="18" charset="0"/>
              </a:rPr>
              <a:t>，</a:t>
            </a:r>
            <a:r>
              <a:rPr lang="en-US" altLang="zh-CN" sz="3200">
                <a:latin typeface="Times New Roman" panose="02020603050405020304" pitchFamily="18" charset="0"/>
                <a:cs typeface="Times New Roman" panose="02020603050405020304" pitchFamily="18" charset="0"/>
              </a:rPr>
              <a:t>what' more</a:t>
            </a:r>
            <a:r>
              <a:rPr lang="zh-CN" altLang="en-US" sz="3200">
                <a:latin typeface="Times New Roman" panose="02020603050405020304" pitchFamily="18" charset="0"/>
                <a:cs typeface="Times New Roman" panose="02020603050405020304" pitchFamily="18" charset="0"/>
              </a:rPr>
              <a:t>等不是万能</a:t>
            </a:r>
            <a:endParaRPr lang="zh-CN" altLang="en-US" sz="3200">
              <a:latin typeface="Times New Roman" panose="02020603050405020304" pitchFamily="18" charset="0"/>
              <a:cs typeface="Times New Roman" panose="02020603050405020304" pitchFamily="18" charset="0"/>
            </a:endParaRPr>
          </a:p>
        </p:txBody>
      </p:sp>
      <p:grpSp>
        <p:nvGrpSpPr>
          <p:cNvPr id="12" name="组合 11"/>
          <p:cNvGrpSpPr/>
          <p:nvPr/>
        </p:nvGrpSpPr>
        <p:grpSpPr>
          <a:xfrm>
            <a:off x="6756710" y="1291704"/>
            <a:ext cx="5933668" cy="843072"/>
            <a:chOff x="1319364" y="764846"/>
            <a:chExt cx="2956947" cy="2602111"/>
          </a:xfrm>
        </p:grpSpPr>
        <p:pic>
          <p:nvPicPr>
            <p:cNvPr id="14" name="图片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19364" y="764846"/>
              <a:ext cx="2956947" cy="2602111"/>
            </a:xfrm>
            <a:prstGeom prst="rect">
              <a:avLst/>
            </a:prstGeom>
          </p:spPr>
        </p:pic>
        <p:sp>
          <p:nvSpPr>
            <p:cNvPr id="31" name="TextBox 50"/>
            <p:cNvSpPr txBox="1"/>
            <p:nvPr/>
          </p:nvSpPr>
          <p:spPr>
            <a:xfrm flipH="1">
              <a:off x="2235604" y="1475795"/>
              <a:ext cx="1543863" cy="1497367"/>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a:defRPr/>
              </a:pPr>
              <a:r>
                <a:rPr lang="zh-CN" altLang="en-US" sz="3200" dirty="0">
                  <a:solidFill>
                    <a:schemeClr val="tx1"/>
                  </a:solidFill>
                  <a:latin typeface="宋体" panose="02010600030101010101" pitchFamily="2" charset="-122"/>
                  <a:ea typeface="宋体" panose="02010600030101010101" pitchFamily="2" charset="-122"/>
                  <a:sym typeface="+mn-ea"/>
                </a:rPr>
                <a:t>专家要求：</a:t>
              </a:r>
              <a:endParaRPr lang="zh-CN" altLang="en-US" sz="3200" b="1" dirty="0">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right)">
                                      <p:cBhvr>
                                        <p:cTn id="14" dur="500"/>
                                        <p:tgtEl>
                                          <p:spTgt spid="2"/>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right)">
                                      <p:cBhvr>
                                        <p:cTn id="17" dur="500"/>
                                        <p:tgtEl>
                                          <p:spTgt spid="23"/>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right)">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ppt_w</p:attrName>
                                        </p:attrNameLst>
                                      </p:cBhvr>
                                      <p:tavLst>
                                        <p:tav tm="0">
                                          <p:val>
                                            <p:fltVal val="0"/>
                                          </p:val>
                                        </p:tav>
                                        <p:tav tm="100000">
                                          <p:val>
                                            <p:strVal val="#ppt_w"/>
                                          </p:val>
                                        </p:tav>
                                      </p:tavLst>
                                    </p:anim>
                                    <p:anim calcmode="lin" valueType="num">
                                      <p:cBhvr>
                                        <p:cTn id="33" dur="500" fill="hold"/>
                                        <p:tgtEl>
                                          <p:spTgt spid="5"/>
                                        </p:tgtEl>
                                        <p:attrNameLst>
                                          <p:attrName>ppt_h</p:attrName>
                                        </p:attrNameLst>
                                      </p:cBhvr>
                                      <p:tavLst>
                                        <p:tav tm="0">
                                          <p:val>
                                            <p:fltVal val="0"/>
                                          </p:val>
                                        </p:tav>
                                        <p:tav tm="100000">
                                          <p:val>
                                            <p:strVal val="#ppt_h"/>
                                          </p:val>
                                        </p:tav>
                                      </p:tavLst>
                                    </p:anim>
                                    <p:animEffect transition="in" filter="fade">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grpId="0" nodeType="clickEffect">
                                  <p:stCondLst>
                                    <p:cond delay="0"/>
                                  </p:stCondLst>
                                  <p:childTnLst>
                                    <p:set>
                                      <p:cBhvr>
                                        <p:cTn id="45" dur="1" fill="hold">
                                          <p:stCondLst>
                                            <p:cond delay="0"/>
                                          </p:stCondLst>
                                        </p:cTn>
                                        <p:tgtEl>
                                          <p:spTgt spid="25"/>
                                        </p:tgtEl>
                                        <p:attrNameLst>
                                          <p:attrName>style.visibility</p:attrName>
                                        </p:attrNameLst>
                                      </p:cBhvr>
                                      <p:to>
                                        <p:strVal val="visible"/>
                                      </p:to>
                                    </p:set>
                                    <p:anim calcmode="lin" valueType="num">
                                      <p:cBhvr additive="base">
                                        <p:cTn id="46" dur="500" fill="hold"/>
                                        <p:tgtEl>
                                          <p:spTgt spid="25"/>
                                        </p:tgtEl>
                                        <p:attrNameLst>
                                          <p:attrName>ppt_x</p:attrName>
                                        </p:attrNameLst>
                                      </p:cBhvr>
                                      <p:tavLst>
                                        <p:tav tm="0">
                                          <p:val>
                                            <p:strVal val="0-#ppt_w/2"/>
                                          </p:val>
                                        </p:tav>
                                        <p:tav tm="100000">
                                          <p:val>
                                            <p:strVal val="#ppt_x"/>
                                          </p:val>
                                        </p:tav>
                                      </p:tavLst>
                                    </p:anim>
                                    <p:anim calcmode="lin" valueType="num">
                                      <p:cBhvr additive="base">
                                        <p:cTn id="47" dur="500" fill="hold"/>
                                        <p:tgtEl>
                                          <p:spTgt spid="25"/>
                                        </p:tgtEl>
                                        <p:attrNameLst>
                                          <p:attrName>ppt_y</p:attrName>
                                        </p:attrNameLst>
                                      </p:cBhvr>
                                      <p:tavLst>
                                        <p:tav tm="0">
                                          <p:val>
                                            <p:strVal val="#ppt_y"/>
                                          </p:val>
                                        </p:tav>
                                        <p:tav tm="100000">
                                          <p:val>
                                            <p:strVal val="#ppt_y"/>
                                          </p:val>
                                        </p:tav>
                                      </p:tavLst>
                                    </p:anim>
                                  </p:childTnLst>
                                </p:cTn>
                              </p:par>
                              <p:par>
                                <p:cTn id="48" presetID="2" presetClass="entr" presetSubtype="8" fill="hold" grpId="0" nodeType="withEffect">
                                  <p:stCondLst>
                                    <p:cond delay="0"/>
                                  </p:stCondLst>
                                  <p:childTnLst>
                                    <p:set>
                                      <p:cBhvr>
                                        <p:cTn id="49" dur="1" fill="hold">
                                          <p:stCondLst>
                                            <p:cond delay="0"/>
                                          </p:stCondLst>
                                        </p:cTn>
                                        <p:tgtEl>
                                          <p:spTgt spid="59"/>
                                        </p:tgtEl>
                                        <p:attrNameLst>
                                          <p:attrName>style.visibility</p:attrName>
                                        </p:attrNameLst>
                                      </p:cBhvr>
                                      <p:to>
                                        <p:strVal val="visible"/>
                                      </p:to>
                                    </p:set>
                                    <p:anim calcmode="lin" valueType="num">
                                      <p:cBhvr additive="base">
                                        <p:cTn id="50" dur="500" fill="hold"/>
                                        <p:tgtEl>
                                          <p:spTgt spid="59"/>
                                        </p:tgtEl>
                                        <p:attrNameLst>
                                          <p:attrName>ppt_x</p:attrName>
                                        </p:attrNameLst>
                                      </p:cBhvr>
                                      <p:tavLst>
                                        <p:tav tm="0">
                                          <p:val>
                                            <p:strVal val="0-#ppt_w/2"/>
                                          </p:val>
                                        </p:tav>
                                        <p:tav tm="100000">
                                          <p:val>
                                            <p:strVal val="#ppt_x"/>
                                          </p:val>
                                        </p:tav>
                                      </p:tavLst>
                                    </p:anim>
                                    <p:anim calcmode="lin" valueType="num">
                                      <p:cBhvr additive="base">
                                        <p:cTn id="51" dur="500" fill="hold"/>
                                        <p:tgtEl>
                                          <p:spTgt spid="59"/>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61"/>
                                        </p:tgtEl>
                                        <p:attrNameLst>
                                          <p:attrName>style.visibility</p:attrName>
                                        </p:attrNameLst>
                                      </p:cBhvr>
                                      <p:to>
                                        <p:strVal val="visible"/>
                                      </p:to>
                                    </p:set>
                                    <p:anim calcmode="lin" valueType="num">
                                      <p:cBhvr additive="base">
                                        <p:cTn id="54" dur="500" fill="hold"/>
                                        <p:tgtEl>
                                          <p:spTgt spid="61"/>
                                        </p:tgtEl>
                                        <p:attrNameLst>
                                          <p:attrName>ppt_x</p:attrName>
                                        </p:attrNameLst>
                                      </p:cBhvr>
                                      <p:tavLst>
                                        <p:tav tm="0">
                                          <p:val>
                                            <p:strVal val="0-#ppt_w/2"/>
                                          </p:val>
                                        </p:tav>
                                        <p:tav tm="100000">
                                          <p:val>
                                            <p:strVal val="#ppt_x"/>
                                          </p:val>
                                        </p:tav>
                                      </p:tavLst>
                                    </p:anim>
                                    <p:anim calcmode="lin" valueType="num">
                                      <p:cBhvr additive="base">
                                        <p:cTn id="55" dur="500" fill="hold"/>
                                        <p:tgtEl>
                                          <p:spTgt spid="61"/>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9"/>
                                        </p:tgtEl>
                                        <p:attrNameLst>
                                          <p:attrName>style.visibility</p:attrName>
                                        </p:attrNameLst>
                                      </p:cBhvr>
                                      <p:to>
                                        <p:strVal val="visible"/>
                                      </p:to>
                                    </p:set>
                                    <p:anim calcmode="lin" valueType="num">
                                      <p:cBhvr additive="base">
                                        <p:cTn id="60" dur="500" fill="hold"/>
                                        <p:tgtEl>
                                          <p:spTgt spid="9"/>
                                        </p:tgtEl>
                                        <p:attrNameLst>
                                          <p:attrName>ppt_x</p:attrName>
                                        </p:attrNameLst>
                                      </p:cBhvr>
                                      <p:tavLst>
                                        <p:tav tm="0">
                                          <p:val>
                                            <p:strVal val="#ppt_x"/>
                                          </p:val>
                                        </p:tav>
                                        <p:tav tm="100000">
                                          <p:val>
                                            <p:strVal val="#ppt_x"/>
                                          </p:val>
                                        </p:tav>
                                      </p:tavLst>
                                    </p:anim>
                                    <p:anim calcmode="lin" valueType="num">
                                      <p:cBhvr additive="base">
                                        <p:cTn id="6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2" grpId="0" bldLvl="0" animBg="1"/>
      <p:bldP spid="23" grpId="0" bldLvl="0" animBg="1"/>
      <p:bldP spid="25" grpId="0"/>
      <p:bldP spid="59" grpId="0"/>
      <p:bldP spid="61" grpId="0"/>
      <p:bldP spid="9"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 y="95"/>
            <a:ext cx="12234118" cy="6102666"/>
          </a:xfrm>
          <a:prstGeom prst="rect">
            <a:avLst/>
          </a:prstGeom>
        </p:spPr>
      </p:pic>
      <p:pic>
        <p:nvPicPr>
          <p:cNvPr id="9" name="图片 8"/>
          <p:cNvPicPr>
            <a:picLocks noChangeAspect="1"/>
          </p:cNvPicPr>
          <p:nvPr/>
        </p:nvPicPr>
        <p:blipFill rotWithShape="1">
          <a:blip r:embed="rId2">
            <a:extLst>
              <a:ext uri="{28A0092B-C50C-407E-A947-70E740481C1C}">
                <a14:useLocalDpi xmlns:a14="http://schemas.microsoft.com/office/drawing/2010/main" val="0"/>
              </a:ext>
            </a:extLst>
          </a:blip>
          <a:srcRect t="19240" r="86092"/>
          <a:stretch>
            <a:fillRect/>
          </a:stretch>
        </p:blipFill>
        <p:spPr>
          <a:xfrm>
            <a:off x="2173932" y="2767674"/>
            <a:ext cx="1247813" cy="2855616"/>
          </a:xfrm>
          <a:prstGeom prst="rect">
            <a:avLst/>
          </a:prstGeom>
        </p:spPr>
      </p:pic>
      <p:pic>
        <p:nvPicPr>
          <p:cNvPr id="15" name="图片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2167" y="603185"/>
            <a:ext cx="4311900" cy="2483654"/>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4195482"/>
            <a:ext cx="12349503" cy="2687833"/>
          </a:xfrm>
          <a:prstGeom prst="rect">
            <a:avLst/>
          </a:prstGeom>
        </p:spPr>
      </p:pic>
      <p:sp>
        <p:nvSpPr>
          <p:cNvPr id="17" name="矩形 16"/>
          <p:cNvSpPr/>
          <p:nvPr/>
        </p:nvSpPr>
        <p:spPr>
          <a:xfrm>
            <a:off x="5452329" y="3179819"/>
            <a:ext cx="5539105" cy="2861310"/>
          </a:xfrm>
          <a:prstGeom prst="rect">
            <a:avLst/>
          </a:prstGeom>
        </p:spPr>
        <p:txBody>
          <a:bodyPr wrap="none">
            <a:spAutoFit/>
          </a:bodyPr>
          <a:lstStyle/>
          <a:p>
            <a:pPr algn="l"/>
            <a:r>
              <a:rPr lang="zh-CN" altLang="en-US" sz="6000" b="1" dirty="0">
                <a:solidFill>
                  <a:srgbClr val="48B718"/>
                </a:solidFill>
                <a:latin typeface="幼圆" panose="02010509060101010101" pitchFamily="49" charset="-122"/>
                <a:ea typeface="幼圆" panose="02010509060101010101" pitchFamily="49" charset="-122"/>
                <a:sym typeface="+mn-ea"/>
              </a:rPr>
              <a:t>从高考评价体系</a:t>
            </a:r>
            <a:endParaRPr lang="zh-CN" altLang="en-US" sz="6000" b="1" dirty="0">
              <a:solidFill>
                <a:srgbClr val="48B718"/>
              </a:solidFill>
              <a:latin typeface="幼圆" panose="02010509060101010101" pitchFamily="49" charset="-122"/>
              <a:ea typeface="幼圆" panose="02010509060101010101" pitchFamily="49" charset="-122"/>
              <a:sym typeface="+mn-ea"/>
            </a:endParaRPr>
          </a:p>
          <a:p>
            <a:pPr algn="l"/>
            <a:r>
              <a:rPr lang="zh-CN" altLang="en-US" sz="6000" b="1" dirty="0">
                <a:solidFill>
                  <a:srgbClr val="48B718"/>
                </a:solidFill>
                <a:latin typeface="幼圆" panose="02010509060101010101" pitchFamily="49" charset="-122"/>
                <a:ea typeface="幼圆" panose="02010509060101010101" pitchFamily="49" charset="-122"/>
                <a:sym typeface="+mn-ea"/>
              </a:rPr>
              <a:t>看书面表达</a:t>
            </a:r>
            <a:endParaRPr lang="zh-CN" altLang="en-US" sz="6000" b="1" dirty="0">
              <a:solidFill>
                <a:srgbClr val="48B718"/>
              </a:solidFill>
              <a:latin typeface="幼圆" panose="02010509060101010101" pitchFamily="49" charset="-122"/>
              <a:ea typeface="幼圆" panose="02010509060101010101" pitchFamily="49" charset="-122"/>
              <a:sym typeface="+mn-ea"/>
            </a:endParaRPr>
          </a:p>
          <a:p>
            <a:endParaRPr lang="en-US" altLang="zh-CN" sz="6000" b="1" dirty="0">
              <a:solidFill>
                <a:srgbClr val="48B718"/>
              </a:solidFill>
              <a:latin typeface="幼圆" panose="02010509060101010101" pitchFamily="49" charset="-122"/>
              <a:ea typeface="幼圆" panose="02010509060101010101" pitchFamily="49" charset="-122"/>
            </a:endParaRPr>
          </a:p>
        </p:txBody>
      </p:sp>
      <p:grpSp>
        <p:nvGrpSpPr>
          <p:cNvPr id="2" name="组合 1"/>
          <p:cNvGrpSpPr/>
          <p:nvPr/>
        </p:nvGrpSpPr>
        <p:grpSpPr>
          <a:xfrm>
            <a:off x="1319364" y="764846"/>
            <a:ext cx="2956947" cy="2602111"/>
            <a:chOff x="1319364" y="764846"/>
            <a:chExt cx="2956947" cy="2602111"/>
          </a:xfrm>
        </p:grpSpPr>
        <p:pic>
          <p:nvPicPr>
            <p:cNvPr id="14" name="图片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19364" y="764846"/>
              <a:ext cx="2956947" cy="2602111"/>
            </a:xfrm>
            <a:prstGeom prst="rect">
              <a:avLst/>
            </a:prstGeom>
          </p:spPr>
        </p:pic>
        <p:sp>
          <p:nvSpPr>
            <p:cNvPr id="31" name="TextBox 50"/>
            <p:cNvSpPr txBox="1"/>
            <p:nvPr/>
          </p:nvSpPr>
          <p:spPr>
            <a:xfrm flipH="1">
              <a:off x="2207020" y="1690456"/>
              <a:ext cx="1543863" cy="1077218"/>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a:defRPr/>
              </a:pPr>
              <a:r>
                <a:rPr lang="en-US" altLang="zh-CN" sz="8000" dirty="0">
                  <a:solidFill>
                    <a:schemeClr val="bg1"/>
                  </a:solidFill>
                  <a:latin typeface="Arial Rounded MT Bold" panose="020F0704030504030204" pitchFamily="34" charset="0"/>
                  <a:cs typeface="Times New Roman" panose="02020603050405020304" pitchFamily="18" charset="0"/>
                </a:rPr>
                <a:t>01</a:t>
              </a:r>
              <a:endParaRPr lang="zh-CN" altLang="en-US" sz="8000" dirty="0">
                <a:solidFill>
                  <a:schemeClr val="bg1"/>
                </a:solidFill>
                <a:latin typeface="Arial Rounded MT Bold" panose="020F0704030504030204" pitchFamily="34" charset="0"/>
                <a:cs typeface="Times New Roman" panose="02020603050405020304" pitchFamily="18" charset="0"/>
              </a:endParaRPr>
            </a:p>
          </p:txBody>
        </p:sp>
      </p:grpSp>
      <p:pic>
        <p:nvPicPr>
          <p:cNvPr id="32" name="图片 3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50883" y="380172"/>
            <a:ext cx="2672936" cy="71100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outVertical)">
                                      <p:cBhvr>
                                        <p:cTn id="11" dur="750"/>
                                        <p:tgtEl>
                                          <p:spTgt spid="7"/>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par>
                          <p:cTn id="16" fill="hold">
                            <p:stCondLst>
                              <p:cond delay="2000"/>
                            </p:stCondLst>
                            <p:childTnLst>
                              <p:par>
                                <p:cTn id="17" presetID="23" presetClass="entr" presetSubtype="32"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750" fill="hold"/>
                                        <p:tgtEl>
                                          <p:spTgt spid="2"/>
                                        </p:tgtEl>
                                        <p:attrNameLst>
                                          <p:attrName>ppt_w</p:attrName>
                                        </p:attrNameLst>
                                      </p:cBhvr>
                                      <p:tavLst>
                                        <p:tav tm="0">
                                          <p:val>
                                            <p:strVal val="4*#ppt_w"/>
                                          </p:val>
                                        </p:tav>
                                        <p:tav tm="100000">
                                          <p:val>
                                            <p:strVal val="#ppt_w"/>
                                          </p:val>
                                        </p:tav>
                                      </p:tavLst>
                                    </p:anim>
                                    <p:anim calcmode="lin" valueType="num">
                                      <p:cBhvr>
                                        <p:cTn id="20" dur="750" fill="hold"/>
                                        <p:tgtEl>
                                          <p:spTgt spid="2"/>
                                        </p:tgtEl>
                                        <p:attrNameLst>
                                          <p:attrName>ppt_h</p:attrName>
                                        </p:attrNameLst>
                                      </p:cBhvr>
                                      <p:tavLst>
                                        <p:tav tm="0">
                                          <p:val>
                                            <p:strVal val="4*#ppt_h"/>
                                          </p:val>
                                        </p:tav>
                                        <p:tav tm="100000">
                                          <p:val>
                                            <p:strVal val="#ppt_h"/>
                                          </p:val>
                                        </p:tav>
                                      </p:tavLst>
                                    </p:anim>
                                  </p:childTnLst>
                                </p:cTn>
                              </p:par>
                            </p:childTnLst>
                          </p:cTn>
                        </p:par>
                        <p:par>
                          <p:cTn id="21" fill="hold">
                            <p:stCondLst>
                              <p:cond delay="3000"/>
                            </p:stCondLst>
                            <p:childTnLst>
                              <p:par>
                                <p:cTn id="22" presetID="26" presetClass="emph" presetSubtype="0" fill="hold" nodeType="afterEffect">
                                  <p:stCondLst>
                                    <p:cond delay="0"/>
                                  </p:stCondLst>
                                  <p:childTnLst>
                                    <p:animEffect transition="out" filter="fade">
                                      <p:cBhvr>
                                        <p:cTn id="23" dur="500" tmFilter="0, 0; .2, .5; .8, .5; 1, 0"/>
                                        <p:tgtEl>
                                          <p:spTgt spid="2"/>
                                        </p:tgtEl>
                                      </p:cBhvr>
                                    </p:animEffect>
                                    <p:animScale>
                                      <p:cBhvr>
                                        <p:cTn id="24" dur="250" autoRev="1" fill="hold"/>
                                        <p:tgtEl>
                                          <p:spTgt spid="2"/>
                                        </p:tgtEl>
                                      </p:cBhvr>
                                      <p:by x="105000" y="105000"/>
                                    </p:animScale>
                                  </p:childTnLst>
                                </p:cTn>
                              </p:par>
                            </p:childTnLst>
                          </p:cTn>
                        </p:par>
                        <p:par>
                          <p:cTn id="25" fill="hold">
                            <p:stCondLst>
                              <p:cond delay="3500"/>
                            </p:stCondLst>
                            <p:childTnLst>
                              <p:par>
                                <p:cTn id="26" presetID="42" presetClass="entr" presetSubtype="0" fill="hold"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22" presetClass="entr" presetSubtype="8" fill="hold"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500"/>
                                        <p:tgtEl>
                                          <p:spTgt spid="15"/>
                                        </p:tgtEl>
                                      </p:cBhvr>
                                    </p:animEffect>
                                  </p:childTnLst>
                                </p:cTn>
                              </p:par>
                            </p:childTnLst>
                          </p:cTn>
                        </p:par>
                        <p:par>
                          <p:cTn id="35" fill="hold">
                            <p:stCondLst>
                              <p:cond delay="5000"/>
                            </p:stCondLst>
                            <p:childTnLst>
                              <p:par>
                                <p:cTn id="36" presetID="25"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p:cTn id="38"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b="79586"/>
          <a:stretch>
            <a:fillRect/>
          </a:stretch>
        </p:blipFill>
        <p:spPr>
          <a:xfrm flipV="1">
            <a:off x="0" y="0"/>
            <a:ext cx="12234118" cy="1369302"/>
          </a:xfrm>
          <a:prstGeom prst="rect">
            <a:avLst/>
          </a:prstGeom>
        </p:spPr>
      </p:pic>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6897" y="0"/>
            <a:ext cx="1715115" cy="987906"/>
          </a:xfrm>
          <a:prstGeom prst="rect">
            <a:avLst/>
          </a:prstGeom>
        </p:spPr>
      </p:pic>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5233" y="-26350"/>
            <a:ext cx="2672936" cy="711001"/>
          </a:xfrm>
          <a:prstGeom prst="rect">
            <a:avLst/>
          </a:prstGeom>
        </p:spPr>
      </p:pic>
      <p:pic>
        <p:nvPicPr>
          <p:cNvPr id="21" name="图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5554" y="256275"/>
            <a:ext cx="4178564" cy="909452"/>
          </a:xfrm>
          <a:prstGeom prst="rect">
            <a:avLst/>
          </a:prstGeom>
        </p:spPr>
      </p:pic>
      <p:sp>
        <p:nvSpPr>
          <p:cNvPr id="19" name="文本框 18"/>
          <p:cNvSpPr txBox="1"/>
          <p:nvPr/>
        </p:nvSpPr>
        <p:spPr>
          <a:xfrm>
            <a:off x="2331720" y="38100"/>
            <a:ext cx="7823835" cy="829945"/>
          </a:xfrm>
          <a:prstGeom prst="rect">
            <a:avLst/>
          </a:prstGeom>
          <a:noFill/>
        </p:spPr>
        <p:txBody>
          <a:bodyPr wrap="square" rtlCol="0">
            <a:spAutoFit/>
          </a:bodyPr>
          <a:lstStyle/>
          <a:p>
            <a:pPr algn="l"/>
            <a:r>
              <a:rPr lang="zh-CN" altLang="en-US" sz="4800" b="1" dirty="0">
                <a:solidFill>
                  <a:srgbClr val="48B718"/>
                </a:solidFill>
                <a:latin typeface="幼圆" panose="02010509060101010101" pitchFamily="49" charset="-122"/>
                <a:ea typeface="幼圆" panose="02010509060101010101" pitchFamily="49" charset="-122"/>
                <a:sym typeface="+mn-ea"/>
              </a:rPr>
              <a:t>2020高考阅卷给的启示</a:t>
            </a:r>
            <a:endParaRPr lang="zh-CN" altLang="en-US" sz="4800" b="1" dirty="0">
              <a:solidFill>
                <a:schemeClr val="bg1"/>
              </a:solidFill>
              <a:latin typeface="幼圆" panose="02010509060101010101" pitchFamily="49" charset="-122"/>
              <a:ea typeface="幼圆" panose="02010509060101010101" pitchFamily="49" charset="-122"/>
            </a:endParaRPr>
          </a:p>
        </p:txBody>
      </p:sp>
      <p:sp>
        <p:nvSpPr>
          <p:cNvPr id="41" name="Line 11"/>
          <p:cNvSpPr>
            <a:spLocks noChangeShapeType="1"/>
          </p:cNvSpPr>
          <p:nvPr/>
        </p:nvSpPr>
        <p:spPr bwMode="auto">
          <a:xfrm flipH="1" flipV="1">
            <a:off x="5405037" y="2684585"/>
            <a:ext cx="1473511" cy="754622"/>
          </a:xfrm>
          <a:prstGeom prst="line">
            <a:avLst/>
          </a:prstGeom>
          <a:noFill/>
          <a:ln w="12700" cap="flat">
            <a:solidFill>
              <a:schemeClr val="bg1">
                <a:lumMod val="65000"/>
              </a:schemeClr>
            </a:solidFill>
            <a:prstDash val="sysDash"/>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121913" tIns="60956" rIns="121913" bIns="60956" numCol="1" anchor="t" anchorCtr="0" compatLnSpc="1"/>
          <a:lstStyle/>
          <a:p>
            <a:endParaRPr lang="zh-CN" altLang="en-US" sz="2400">
              <a:solidFill>
                <a:srgbClr val="080808"/>
              </a:solidFill>
            </a:endParaRPr>
          </a:p>
        </p:txBody>
      </p:sp>
      <p:sp>
        <p:nvSpPr>
          <p:cNvPr id="42" name="Line 12"/>
          <p:cNvSpPr>
            <a:spLocks noChangeShapeType="1"/>
          </p:cNvSpPr>
          <p:nvPr/>
        </p:nvSpPr>
        <p:spPr bwMode="auto">
          <a:xfrm flipH="1">
            <a:off x="5627317" y="4200199"/>
            <a:ext cx="1251231" cy="768308"/>
          </a:xfrm>
          <a:prstGeom prst="line">
            <a:avLst/>
          </a:prstGeom>
          <a:noFill/>
          <a:ln w="12700" cap="flat">
            <a:solidFill>
              <a:schemeClr val="bg1">
                <a:lumMod val="65000"/>
              </a:schemeClr>
            </a:solidFill>
            <a:prstDash val="sysDash"/>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121913" tIns="60956" rIns="121913" bIns="60956" numCol="1" anchor="t" anchorCtr="0" compatLnSpc="1"/>
          <a:lstStyle/>
          <a:p>
            <a:endParaRPr lang="zh-CN" altLang="en-US" sz="2400">
              <a:solidFill>
                <a:srgbClr val="080808"/>
              </a:solidFill>
            </a:endParaRPr>
          </a:p>
        </p:txBody>
      </p:sp>
      <p:sp>
        <p:nvSpPr>
          <p:cNvPr id="43" name="Line 13"/>
          <p:cNvSpPr>
            <a:spLocks noChangeShapeType="1"/>
          </p:cNvSpPr>
          <p:nvPr/>
        </p:nvSpPr>
        <p:spPr bwMode="auto">
          <a:xfrm flipH="1">
            <a:off x="4899453" y="3836783"/>
            <a:ext cx="1979095" cy="0"/>
          </a:xfrm>
          <a:prstGeom prst="line">
            <a:avLst/>
          </a:prstGeom>
          <a:noFill/>
          <a:ln w="12700" cap="flat">
            <a:solidFill>
              <a:schemeClr val="bg1">
                <a:lumMod val="65000"/>
              </a:schemeClr>
            </a:solidFill>
            <a:prstDash val="sysDash"/>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121913" tIns="60956" rIns="121913" bIns="60956" numCol="1" anchor="t" anchorCtr="0" compatLnSpc="1"/>
          <a:lstStyle/>
          <a:p>
            <a:endParaRPr lang="zh-CN" altLang="en-US" sz="2400">
              <a:solidFill>
                <a:srgbClr val="080808"/>
              </a:solidFill>
            </a:endParaRPr>
          </a:p>
        </p:txBody>
      </p:sp>
      <p:sp>
        <p:nvSpPr>
          <p:cNvPr id="44" name="TextBox 24"/>
          <p:cNvSpPr txBox="1"/>
          <p:nvPr/>
        </p:nvSpPr>
        <p:spPr>
          <a:xfrm>
            <a:off x="1854401" y="1517699"/>
            <a:ext cx="2166932" cy="1230630"/>
          </a:xfrm>
          <a:prstGeom prst="rect">
            <a:avLst/>
          </a:prstGeom>
          <a:noFill/>
        </p:spPr>
        <p:txBody>
          <a:bodyPr wrap="square" lIns="0" tIns="0" rIns="0" bIns="0" rtlCol="0">
            <a:spAutoFit/>
          </a:bodyPr>
          <a:lstStyle/>
          <a:p>
            <a:pPr algn="ctr"/>
            <a:r>
              <a:rPr lang="zh-CN" altLang="en-US" sz="2665" b="1" dirty="0">
                <a:solidFill>
                  <a:srgbClr val="FF0000"/>
                </a:solidFill>
                <a:latin typeface="宋体" panose="02010600030101010101" pitchFamily="2" charset="-122"/>
                <a:cs typeface="宋体" panose="02010600030101010101" pitchFamily="2" charset="-122"/>
                <a:sym typeface="+mn-ea"/>
              </a:rPr>
              <a:t>少于</a:t>
            </a:r>
            <a:r>
              <a:rPr lang="en-US" altLang="zh-CN" sz="2665" b="1" dirty="0">
                <a:solidFill>
                  <a:srgbClr val="FF0000"/>
                </a:solidFill>
                <a:latin typeface="宋体" panose="02010600030101010101" pitchFamily="2" charset="-122"/>
                <a:cs typeface="宋体" panose="02010600030101010101" pitchFamily="2" charset="-122"/>
                <a:sym typeface="+mn-ea"/>
              </a:rPr>
              <a:t>80</a:t>
            </a:r>
            <a:r>
              <a:rPr lang="zh-CN" altLang="en-US" sz="2665" b="1" dirty="0">
                <a:solidFill>
                  <a:srgbClr val="FF0000"/>
                </a:solidFill>
                <a:latin typeface="宋体" panose="02010600030101010101" pitchFamily="2" charset="-122"/>
                <a:cs typeface="宋体" panose="02010600030101010101" pitchFamily="2" charset="-122"/>
                <a:sym typeface="+mn-ea"/>
              </a:rPr>
              <a:t>字，酌情减</a:t>
            </a:r>
            <a:r>
              <a:rPr lang="en-US" altLang="zh-CN" sz="2665" b="1" dirty="0">
                <a:solidFill>
                  <a:srgbClr val="FF0000"/>
                </a:solidFill>
                <a:latin typeface="宋体" panose="02010600030101010101" pitchFamily="2" charset="-122"/>
                <a:cs typeface="宋体" panose="02010600030101010101" pitchFamily="2" charset="-122"/>
                <a:sym typeface="+mn-ea"/>
              </a:rPr>
              <a:t>1-2</a:t>
            </a:r>
            <a:r>
              <a:rPr lang="zh-CN" altLang="en-US" sz="2665" b="1" dirty="0">
                <a:solidFill>
                  <a:srgbClr val="FF0000"/>
                </a:solidFill>
                <a:latin typeface="宋体" panose="02010600030101010101" pitchFamily="2" charset="-122"/>
                <a:cs typeface="宋体" panose="02010600030101010101" pitchFamily="2" charset="-122"/>
                <a:sym typeface="+mn-ea"/>
              </a:rPr>
              <a:t>分</a:t>
            </a:r>
            <a:endParaRPr lang="zh-CN" altLang="en-US" sz="2665" b="1" dirty="0">
              <a:solidFill>
                <a:schemeClr val="bg1"/>
              </a:solidFill>
              <a:latin typeface="宋体" panose="02010600030101010101" pitchFamily="2" charset="-122"/>
              <a:cs typeface="宋体" panose="02010600030101010101" pitchFamily="2" charset="-122"/>
            </a:endParaRPr>
          </a:p>
          <a:p>
            <a:pPr algn="ctr"/>
            <a:endParaRPr lang="zh-CN" altLang="en-US" sz="2665" b="1" dirty="0">
              <a:solidFill>
                <a:schemeClr val="bg1"/>
              </a:solidFill>
              <a:latin typeface="宋体" panose="02010600030101010101" pitchFamily="2" charset="-122"/>
              <a:cs typeface="宋体" panose="02010600030101010101" pitchFamily="2" charset="-122"/>
            </a:endParaRPr>
          </a:p>
        </p:txBody>
      </p:sp>
      <p:grpSp>
        <p:nvGrpSpPr>
          <p:cNvPr id="45" name="组合 27"/>
          <p:cNvGrpSpPr/>
          <p:nvPr/>
        </p:nvGrpSpPr>
        <p:grpSpPr>
          <a:xfrm>
            <a:off x="7087270" y="3174851"/>
            <a:ext cx="1389824" cy="1398146"/>
            <a:chOff x="5315348" y="2380990"/>
            <a:chExt cx="1042444" cy="1048545"/>
          </a:xfrm>
        </p:grpSpPr>
        <p:sp>
          <p:nvSpPr>
            <p:cNvPr id="46" name="任意多边形 83"/>
            <p:cNvSpPr/>
            <p:nvPr/>
          </p:nvSpPr>
          <p:spPr bwMode="auto">
            <a:xfrm rot="16377237">
              <a:off x="5314292" y="2382045"/>
              <a:ext cx="1044555" cy="1042444"/>
            </a:xfrm>
            <a:prstGeom prst="cloud">
              <a:avLst/>
            </a:prstGeom>
            <a:solidFill>
              <a:schemeClr val="accent1"/>
            </a:soli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dirty="0">
                <a:solidFill>
                  <a:srgbClr val="080808"/>
                </a:solidFill>
                <a:latin typeface="宋体" panose="02010600030101010101" pitchFamily="2" charset="-122"/>
                <a:ea typeface="宋体" panose="02010600030101010101" pitchFamily="2" charset="-122"/>
              </a:endParaRPr>
            </a:p>
          </p:txBody>
        </p:sp>
        <p:sp>
          <p:nvSpPr>
            <p:cNvPr id="47" name="TextBox 29"/>
            <p:cNvSpPr txBox="1"/>
            <p:nvPr/>
          </p:nvSpPr>
          <p:spPr>
            <a:xfrm>
              <a:off x="5318191" y="2503466"/>
              <a:ext cx="1036867" cy="926069"/>
            </a:xfrm>
            <a:prstGeom prst="cloud">
              <a:avLst/>
            </a:prstGeom>
            <a:noFill/>
          </p:spPr>
          <p:txBody>
            <a:bodyPr wrap="square" lIns="0" tIns="0" rIns="0" bIns="0" rtlCol="0">
              <a:spAutoFit/>
            </a:bodyPr>
            <a:lstStyle/>
            <a:p>
              <a:pPr algn="ctr"/>
              <a:r>
                <a:rPr lang="zh-CN" altLang="en-US" sz="2665" b="1" dirty="0">
                  <a:sym typeface="+mn-ea"/>
                </a:rPr>
                <a:t>字数要求</a:t>
              </a:r>
              <a:endParaRPr lang="zh-CN" altLang="en-US" sz="2665" b="1" dirty="0">
                <a:solidFill>
                  <a:schemeClr val="bg1"/>
                </a:solidFill>
                <a:latin typeface="微软雅黑" panose="020B0503020204020204" pitchFamily="34" charset="-122"/>
                <a:ea typeface="微软雅黑" panose="020B0503020204020204" pitchFamily="34" charset="-122"/>
                <a:sym typeface="+mn-ea"/>
              </a:endParaRPr>
            </a:p>
          </p:txBody>
        </p:sp>
      </p:grpSp>
      <p:grpSp>
        <p:nvGrpSpPr>
          <p:cNvPr id="48" name="组合 37"/>
          <p:cNvGrpSpPr/>
          <p:nvPr/>
        </p:nvGrpSpPr>
        <p:grpSpPr>
          <a:xfrm>
            <a:off x="3431073" y="3472153"/>
            <a:ext cx="1382388" cy="922402"/>
            <a:chOff x="2572999" y="2603954"/>
            <a:chExt cx="1036867" cy="691758"/>
          </a:xfrm>
        </p:grpSpPr>
        <p:sp>
          <p:nvSpPr>
            <p:cNvPr id="49" name="椭圆 80"/>
            <p:cNvSpPr/>
            <p:nvPr/>
          </p:nvSpPr>
          <p:spPr bwMode="auto">
            <a:xfrm>
              <a:off x="2746251" y="2603954"/>
              <a:ext cx="690358" cy="691758"/>
            </a:xfrm>
            <a:prstGeom prst="teardrop">
              <a:avLst/>
            </a:prstGeom>
            <a:solidFill>
              <a:schemeClr val="accent3"/>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600" kern="0" dirty="0">
                <a:solidFill>
                  <a:srgbClr val="080808"/>
                </a:solidFill>
                <a:latin typeface="宋体" panose="02010600030101010101" pitchFamily="2" charset="-122"/>
                <a:ea typeface="宋体" panose="02010600030101010101" pitchFamily="2" charset="-122"/>
              </a:endParaRPr>
            </a:p>
          </p:txBody>
        </p:sp>
        <p:sp>
          <p:nvSpPr>
            <p:cNvPr id="50" name="TextBox 39"/>
            <p:cNvSpPr txBox="1"/>
            <p:nvPr/>
          </p:nvSpPr>
          <p:spPr>
            <a:xfrm>
              <a:off x="2572999" y="2773398"/>
              <a:ext cx="1036867" cy="445305"/>
            </a:xfrm>
            <a:prstGeom prst="teardrop">
              <a:avLst/>
            </a:prstGeom>
            <a:noFill/>
          </p:spPr>
          <p:txBody>
            <a:bodyPr wrap="square" lIns="0" tIns="0" rIns="0" bIns="0" rtlCol="0">
              <a:spAutoFit/>
            </a:bodyPr>
            <a:lstStyle/>
            <a:p>
              <a:pPr algn="ctr">
                <a:buClrTx/>
                <a:buSzTx/>
                <a:buFontTx/>
              </a:pPr>
              <a:r>
                <a:rPr lang="zh-CN" altLang="en-US" sz="3200" b="1" dirty="0">
                  <a:solidFill>
                    <a:srgbClr val="FF0000"/>
                  </a:solidFill>
                </a:rPr>
                <a:t>多</a:t>
              </a:r>
              <a:endParaRPr lang="zh-CN" altLang="en-US" sz="3200" b="1" dirty="0">
                <a:solidFill>
                  <a:srgbClr val="FF0000"/>
                </a:solidFill>
              </a:endParaRPr>
            </a:p>
          </p:txBody>
        </p:sp>
      </p:grpSp>
      <p:grpSp>
        <p:nvGrpSpPr>
          <p:cNvPr id="51" name="组合 40"/>
          <p:cNvGrpSpPr/>
          <p:nvPr/>
        </p:nvGrpSpPr>
        <p:grpSpPr>
          <a:xfrm>
            <a:off x="4291712" y="5119172"/>
            <a:ext cx="1382388" cy="887711"/>
            <a:chOff x="3218526" y="3839142"/>
            <a:chExt cx="1036867" cy="665742"/>
          </a:xfrm>
        </p:grpSpPr>
        <p:sp>
          <p:nvSpPr>
            <p:cNvPr id="52" name="椭圆 80"/>
            <p:cNvSpPr/>
            <p:nvPr/>
          </p:nvSpPr>
          <p:spPr bwMode="auto">
            <a:xfrm>
              <a:off x="3403549" y="3839142"/>
              <a:ext cx="664395" cy="665742"/>
            </a:xfrm>
            <a:prstGeom prst="teardrop">
              <a:avLst/>
            </a:prstGeom>
            <a:solidFill>
              <a:schemeClr val="accent4"/>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600" kern="0" dirty="0">
                <a:solidFill>
                  <a:srgbClr val="080808"/>
                </a:solidFill>
                <a:latin typeface="宋体" panose="02010600030101010101" pitchFamily="2" charset="-122"/>
                <a:ea typeface="宋体" panose="02010600030101010101" pitchFamily="2" charset="-122"/>
              </a:endParaRPr>
            </a:p>
          </p:txBody>
        </p:sp>
        <p:sp>
          <p:nvSpPr>
            <p:cNvPr id="53" name="TextBox 57"/>
            <p:cNvSpPr txBox="1"/>
            <p:nvPr/>
          </p:nvSpPr>
          <p:spPr>
            <a:xfrm>
              <a:off x="3218526" y="4057787"/>
              <a:ext cx="1036867" cy="445318"/>
            </a:xfrm>
            <a:prstGeom prst="teardrop">
              <a:avLst/>
            </a:prstGeom>
            <a:noFill/>
          </p:spPr>
          <p:txBody>
            <a:bodyPr wrap="square" lIns="0" tIns="0" rIns="0" bIns="0" rtlCol="0">
              <a:spAutoFit/>
            </a:bodyPr>
            <a:lstStyle/>
            <a:p>
              <a:pPr algn="ctr">
                <a:buClrTx/>
                <a:buSzTx/>
                <a:buFontTx/>
              </a:pPr>
              <a:r>
                <a:rPr lang="zh-CN" altLang="en-US" sz="3200" b="1" dirty="0">
                  <a:solidFill>
                    <a:srgbClr val="FF0000"/>
                  </a:solidFill>
                </a:rPr>
                <a:t>理想</a:t>
              </a:r>
              <a:endParaRPr lang="zh-CN" altLang="en-US" sz="3200" b="1" dirty="0">
                <a:solidFill>
                  <a:srgbClr val="FF0000"/>
                </a:solidFill>
              </a:endParaRPr>
            </a:p>
          </p:txBody>
        </p:sp>
      </p:grpSp>
      <p:sp>
        <p:nvSpPr>
          <p:cNvPr id="54" name="TextBox 58"/>
          <p:cNvSpPr txBox="1"/>
          <p:nvPr/>
        </p:nvSpPr>
        <p:spPr>
          <a:xfrm>
            <a:off x="838651" y="3379905"/>
            <a:ext cx="2524137" cy="820420"/>
          </a:xfrm>
          <a:prstGeom prst="rect">
            <a:avLst/>
          </a:prstGeom>
          <a:noFill/>
        </p:spPr>
        <p:txBody>
          <a:bodyPr wrap="square" lIns="0" tIns="0" rIns="0" bIns="0" rtlCol="0">
            <a:spAutoFit/>
          </a:bodyPr>
          <a:lstStyle/>
          <a:p>
            <a:pPr algn="ctr"/>
            <a:r>
              <a:rPr lang="zh-CN" altLang="en-US" sz="2665" b="1" dirty="0">
                <a:latin typeface="宋体" panose="02010600030101010101" pitchFamily="2" charset="-122"/>
                <a:cs typeface="宋体" panose="02010600030101010101" pitchFamily="2" charset="-122"/>
                <a:sym typeface="+mn-ea"/>
              </a:rPr>
              <a:t>原则上字数</a:t>
            </a:r>
            <a:r>
              <a:rPr lang="en-US" altLang="zh-CN" sz="2665" b="1" dirty="0">
                <a:latin typeface="宋体" panose="02010600030101010101" pitchFamily="2" charset="-122"/>
                <a:cs typeface="宋体" panose="02010600030101010101" pitchFamily="2" charset="-122"/>
                <a:sym typeface="+mn-ea"/>
              </a:rPr>
              <a:t>140</a:t>
            </a:r>
            <a:r>
              <a:rPr lang="zh-CN" altLang="en-US" sz="2665" b="1" dirty="0">
                <a:latin typeface="宋体" panose="02010600030101010101" pitchFamily="2" charset="-122"/>
                <a:cs typeface="宋体" panose="02010600030101010101" pitchFamily="2" charset="-122"/>
                <a:sym typeface="+mn-ea"/>
              </a:rPr>
              <a:t>字以上也不扣分</a:t>
            </a:r>
            <a:endParaRPr lang="zh-CN" altLang="en-US" sz="2665" b="1" dirty="0">
              <a:solidFill>
                <a:schemeClr val="bg1">
                  <a:lumMod val="50000"/>
                </a:schemeClr>
              </a:solidFill>
              <a:latin typeface="宋体" panose="02010600030101010101" pitchFamily="2" charset="-122"/>
              <a:cs typeface="宋体" panose="02010600030101010101" pitchFamily="2" charset="-122"/>
              <a:sym typeface="+mn-ea"/>
            </a:endParaRPr>
          </a:p>
        </p:txBody>
      </p:sp>
      <p:sp>
        <p:nvSpPr>
          <p:cNvPr id="55" name="TextBox 60"/>
          <p:cNvSpPr txBox="1"/>
          <p:nvPr/>
        </p:nvSpPr>
        <p:spPr>
          <a:xfrm>
            <a:off x="1520896" y="5037270"/>
            <a:ext cx="2770456" cy="1230630"/>
          </a:xfrm>
          <a:prstGeom prst="rect">
            <a:avLst/>
          </a:prstGeom>
          <a:noFill/>
        </p:spPr>
        <p:txBody>
          <a:bodyPr wrap="square" lIns="0" tIns="0" rIns="0" bIns="0" rtlCol="0">
            <a:spAutoFit/>
          </a:bodyPr>
          <a:lstStyle/>
          <a:p>
            <a:pPr algn="ctr"/>
            <a:r>
              <a:rPr lang="zh-CN" altLang="en-US" sz="2665" b="1" dirty="0">
                <a:solidFill>
                  <a:srgbClr val="FF0000"/>
                </a:solidFill>
                <a:sym typeface="+mn-ea"/>
              </a:rPr>
              <a:t>理想字数</a:t>
            </a:r>
            <a:r>
              <a:rPr lang="en-US" altLang="zh-CN" sz="2665" b="1" dirty="0">
                <a:solidFill>
                  <a:srgbClr val="FF0000"/>
                </a:solidFill>
                <a:sym typeface="+mn-ea"/>
              </a:rPr>
              <a:t>120</a:t>
            </a:r>
            <a:r>
              <a:rPr lang="zh-CN" altLang="en-US" sz="2665" b="1" dirty="0">
                <a:solidFill>
                  <a:srgbClr val="FF0000"/>
                </a:solidFill>
                <a:sym typeface="+mn-ea"/>
              </a:rPr>
              <a:t>左右，答题卡</a:t>
            </a:r>
            <a:r>
              <a:rPr lang="en-US" altLang="zh-CN" sz="2665" b="1" dirty="0">
                <a:solidFill>
                  <a:srgbClr val="FF0000"/>
                </a:solidFill>
                <a:sym typeface="+mn-ea"/>
              </a:rPr>
              <a:t>11-12</a:t>
            </a:r>
            <a:r>
              <a:rPr lang="zh-CN" altLang="en-US" sz="2665" b="1" dirty="0">
                <a:solidFill>
                  <a:srgbClr val="FF0000"/>
                </a:solidFill>
                <a:sym typeface="+mn-ea"/>
              </a:rPr>
              <a:t>行。</a:t>
            </a:r>
            <a:endParaRPr lang="zh-CN" altLang="en-US" sz="2665" b="1" dirty="0">
              <a:solidFill>
                <a:srgbClr val="FF0000"/>
              </a:solidFill>
            </a:endParaRPr>
          </a:p>
          <a:p>
            <a:pPr algn="ctr"/>
            <a:endParaRPr lang="zh-CN" altLang="en-US" sz="2665" b="1" dirty="0">
              <a:solidFill>
                <a:srgbClr val="FF0000"/>
              </a:solidFill>
              <a:latin typeface="微软雅黑" panose="020B0503020204020204" pitchFamily="34" charset="-122"/>
              <a:ea typeface="微软雅黑" panose="020B0503020204020204" pitchFamily="34" charset="-122"/>
            </a:endParaRPr>
          </a:p>
        </p:txBody>
      </p:sp>
      <p:sp>
        <p:nvSpPr>
          <p:cNvPr id="62" name="文本框 61"/>
          <p:cNvSpPr txBox="1"/>
          <p:nvPr/>
        </p:nvSpPr>
        <p:spPr>
          <a:xfrm>
            <a:off x="2321645" y="6066562"/>
            <a:ext cx="7882214" cy="460375"/>
          </a:xfrm>
          <a:prstGeom prst="rect">
            <a:avLst/>
          </a:prstGeom>
          <a:solidFill>
            <a:schemeClr val="accent2"/>
          </a:solidFill>
        </p:spPr>
        <p:txBody>
          <a:bodyPr wrap="square" rtlCol="0">
            <a:spAutoFit/>
          </a:bodyPr>
          <a:lstStyle/>
          <a:p>
            <a:r>
              <a:rPr lang="zh-CN" altLang="en-US" sz="2400" dirty="0">
                <a:sym typeface="+mn-ea"/>
              </a:rPr>
              <a:t>卷面和标点，按照其对于交流目的的影响程度，酌情减分</a:t>
            </a:r>
            <a:endParaRPr lang="zh-CN" altLang="en-US" sz="2400" dirty="0">
              <a:latin typeface="Times New Roman" panose="02020603050405020304" pitchFamily="18" charset="0"/>
              <a:cs typeface="Times New Roman" panose="02020603050405020304" pitchFamily="18" charset="0"/>
              <a:sym typeface="+mn-ea"/>
            </a:endParaRPr>
          </a:p>
        </p:txBody>
      </p:sp>
      <p:sp>
        <p:nvSpPr>
          <p:cNvPr id="63" name="Line 11"/>
          <p:cNvSpPr>
            <a:spLocks noChangeShapeType="1"/>
          </p:cNvSpPr>
          <p:nvPr/>
        </p:nvSpPr>
        <p:spPr bwMode="auto">
          <a:xfrm flipH="1" flipV="1">
            <a:off x="5416041" y="2673581"/>
            <a:ext cx="1473511" cy="754622"/>
          </a:xfrm>
          <a:prstGeom prst="line">
            <a:avLst/>
          </a:prstGeom>
          <a:noFill/>
          <a:ln w="12700" cap="flat">
            <a:solidFill>
              <a:schemeClr val="bg1">
                <a:lumMod val="65000"/>
              </a:schemeClr>
            </a:solidFill>
            <a:prstDash val="sysDash"/>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121913" tIns="60956" rIns="121913" bIns="60956" numCol="1" anchor="t" anchorCtr="0" compatLnSpc="1"/>
          <a:lstStyle/>
          <a:p>
            <a:endParaRPr lang="zh-CN" altLang="en-US" sz="2400">
              <a:solidFill>
                <a:srgbClr val="080808"/>
              </a:solidFill>
            </a:endParaRPr>
          </a:p>
        </p:txBody>
      </p:sp>
      <p:sp>
        <p:nvSpPr>
          <p:cNvPr id="64" name="Line 12"/>
          <p:cNvSpPr>
            <a:spLocks noChangeShapeType="1"/>
          </p:cNvSpPr>
          <p:nvPr/>
        </p:nvSpPr>
        <p:spPr bwMode="auto">
          <a:xfrm flipH="1">
            <a:off x="5638321" y="4189195"/>
            <a:ext cx="1251231" cy="768308"/>
          </a:xfrm>
          <a:prstGeom prst="line">
            <a:avLst/>
          </a:prstGeom>
          <a:noFill/>
          <a:ln w="12700" cap="flat">
            <a:solidFill>
              <a:schemeClr val="bg1">
                <a:lumMod val="65000"/>
              </a:schemeClr>
            </a:solidFill>
            <a:prstDash val="sysDash"/>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121913" tIns="60956" rIns="121913" bIns="60956" numCol="1" anchor="t" anchorCtr="0" compatLnSpc="1"/>
          <a:lstStyle/>
          <a:p>
            <a:endParaRPr lang="zh-CN" altLang="en-US" sz="2400">
              <a:solidFill>
                <a:srgbClr val="080808"/>
              </a:solidFill>
            </a:endParaRPr>
          </a:p>
        </p:txBody>
      </p:sp>
      <p:sp>
        <p:nvSpPr>
          <p:cNvPr id="65" name="Line 13"/>
          <p:cNvSpPr>
            <a:spLocks noChangeShapeType="1"/>
          </p:cNvSpPr>
          <p:nvPr/>
        </p:nvSpPr>
        <p:spPr bwMode="auto">
          <a:xfrm flipH="1">
            <a:off x="4910457" y="3825779"/>
            <a:ext cx="1979095" cy="0"/>
          </a:xfrm>
          <a:prstGeom prst="line">
            <a:avLst/>
          </a:prstGeom>
          <a:noFill/>
          <a:ln w="12700" cap="flat">
            <a:solidFill>
              <a:schemeClr val="bg1">
                <a:lumMod val="65000"/>
              </a:schemeClr>
            </a:solidFill>
            <a:prstDash val="sysDash"/>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121913" tIns="60956" rIns="121913" bIns="60956" numCol="1" anchor="t" anchorCtr="0" compatLnSpc="1"/>
          <a:lstStyle/>
          <a:p>
            <a:endParaRPr lang="zh-CN" altLang="en-US" sz="2400">
              <a:solidFill>
                <a:srgbClr val="080808"/>
              </a:solidFill>
            </a:endParaRPr>
          </a:p>
        </p:txBody>
      </p:sp>
      <p:sp>
        <p:nvSpPr>
          <p:cNvPr id="66" name="TextBox 24"/>
          <p:cNvSpPr txBox="1"/>
          <p:nvPr/>
        </p:nvSpPr>
        <p:spPr>
          <a:xfrm>
            <a:off x="1865405" y="1506695"/>
            <a:ext cx="2166932" cy="1230630"/>
          </a:xfrm>
          <a:prstGeom prst="rect">
            <a:avLst/>
          </a:prstGeom>
          <a:noFill/>
        </p:spPr>
        <p:txBody>
          <a:bodyPr wrap="square" lIns="0" tIns="0" rIns="0" bIns="0" rtlCol="0">
            <a:spAutoFit/>
          </a:bodyPr>
          <a:lstStyle/>
          <a:p>
            <a:pPr algn="ctr"/>
            <a:r>
              <a:rPr lang="zh-CN" altLang="en-US" sz="2665" b="1" dirty="0">
                <a:solidFill>
                  <a:srgbClr val="FF0000"/>
                </a:solidFill>
                <a:latin typeface="宋体" panose="02010600030101010101" pitchFamily="2" charset="-122"/>
                <a:cs typeface="宋体" panose="02010600030101010101" pitchFamily="2" charset="-122"/>
                <a:sym typeface="+mn-ea"/>
              </a:rPr>
              <a:t>少于</a:t>
            </a:r>
            <a:r>
              <a:rPr lang="en-US" altLang="zh-CN" sz="2665" b="1" dirty="0">
                <a:solidFill>
                  <a:srgbClr val="FF0000"/>
                </a:solidFill>
                <a:latin typeface="宋体" panose="02010600030101010101" pitchFamily="2" charset="-122"/>
                <a:cs typeface="宋体" panose="02010600030101010101" pitchFamily="2" charset="-122"/>
                <a:sym typeface="+mn-ea"/>
              </a:rPr>
              <a:t>80</a:t>
            </a:r>
            <a:r>
              <a:rPr lang="zh-CN" altLang="en-US" sz="2665" b="1" dirty="0">
                <a:solidFill>
                  <a:srgbClr val="FF0000"/>
                </a:solidFill>
                <a:latin typeface="宋体" panose="02010600030101010101" pitchFamily="2" charset="-122"/>
                <a:cs typeface="宋体" panose="02010600030101010101" pitchFamily="2" charset="-122"/>
                <a:sym typeface="+mn-ea"/>
              </a:rPr>
              <a:t>字，酌情减</a:t>
            </a:r>
            <a:r>
              <a:rPr lang="en-US" altLang="zh-CN" sz="2665" b="1" dirty="0">
                <a:solidFill>
                  <a:srgbClr val="FF0000"/>
                </a:solidFill>
                <a:latin typeface="宋体" panose="02010600030101010101" pitchFamily="2" charset="-122"/>
                <a:cs typeface="宋体" panose="02010600030101010101" pitchFamily="2" charset="-122"/>
                <a:sym typeface="+mn-ea"/>
              </a:rPr>
              <a:t>1-2</a:t>
            </a:r>
            <a:r>
              <a:rPr lang="zh-CN" altLang="en-US" sz="2665" b="1" dirty="0">
                <a:solidFill>
                  <a:srgbClr val="FF0000"/>
                </a:solidFill>
                <a:latin typeface="宋体" panose="02010600030101010101" pitchFamily="2" charset="-122"/>
                <a:cs typeface="宋体" panose="02010600030101010101" pitchFamily="2" charset="-122"/>
                <a:sym typeface="+mn-ea"/>
              </a:rPr>
              <a:t>分</a:t>
            </a:r>
            <a:endParaRPr lang="zh-CN" altLang="en-US" sz="2665" b="1" dirty="0">
              <a:solidFill>
                <a:schemeClr val="bg1"/>
              </a:solidFill>
              <a:latin typeface="宋体" panose="02010600030101010101" pitchFamily="2" charset="-122"/>
              <a:cs typeface="宋体" panose="02010600030101010101" pitchFamily="2" charset="-122"/>
            </a:endParaRPr>
          </a:p>
          <a:p>
            <a:pPr algn="ctr"/>
            <a:endParaRPr lang="zh-CN" altLang="en-US" sz="2665" b="1" dirty="0">
              <a:solidFill>
                <a:schemeClr val="bg1"/>
              </a:solidFill>
              <a:latin typeface="宋体" panose="02010600030101010101" pitchFamily="2" charset="-122"/>
              <a:cs typeface="宋体" panose="02010600030101010101" pitchFamily="2" charset="-122"/>
            </a:endParaRPr>
          </a:p>
        </p:txBody>
      </p:sp>
      <p:grpSp>
        <p:nvGrpSpPr>
          <p:cNvPr id="67" name="组合 27"/>
          <p:cNvGrpSpPr/>
          <p:nvPr/>
        </p:nvGrpSpPr>
        <p:grpSpPr>
          <a:xfrm>
            <a:off x="7098274" y="3163847"/>
            <a:ext cx="1389824" cy="1398146"/>
            <a:chOff x="5315348" y="2380990"/>
            <a:chExt cx="1042444" cy="1048545"/>
          </a:xfrm>
        </p:grpSpPr>
        <p:sp>
          <p:nvSpPr>
            <p:cNvPr id="68" name="任意多边形 83"/>
            <p:cNvSpPr/>
            <p:nvPr/>
          </p:nvSpPr>
          <p:spPr bwMode="auto">
            <a:xfrm rot="16377237">
              <a:off x="5314292" y="2382045"/>
              <a:ext cx="1044555" cy="1042444"/>
            </a:xfrm>
            <a:prstGeom prst="cloud">
              <a:avLst/>
            </a:prstGeom>
            <a:solidFill>
              <a:schemeClr val="accent1"/>
            </a:soli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dirty="0">
                <a:solidFill>
                  <a:srgbClr val="080808"/>
                </a:solidFill>
                <a:latin typeface="宋体" panose="02010600030101010101" pitchFamily="2" charset="-122"/>
                <a:ea typeface="宋体" panose="02010600030101010101" pitchFamily="2" charset="-122"/>
              </a:endParaRPr>
            </a:p>
          </p:txBody>
        </p:sp>
        <p:sp>
          <p:nvSpPr>
            <p:cNvPr id="69" name="TextBox 29"/>
            <p:cNvSpPr txBox="1"/>
            <p:nvPr/>
          </p:nvSpPr>
          <p:spPr>
            <a:xfrm>
              <a:off x="5318191" y="2503466"/>
              <a:ext cx="1036867" cy="926069"/>
            </a:xfrm>
            <a:prstGeom prst="cloud">
              <a:avLst/>
            </a:prstGeom>
            <a:noFill/>
          </p:spPr>
          <p:txBody>
            <a:bodyPr wrap="square" lIns="0" tIns="0" rIns="0" bIns="0" rtlCol="0">
              <a:spAutoFit/>
            </a:bodyPr>
            <a:lstStyle/>
            <a:p>
              <a:pPr algn="ctr"/>
              <a:r>
                <a:rPr lang="zh-CN" altLang="en-US" sz="2665" b="1" dirty="0">
                  <a:sym typeface="+mn-ea"/>
                </a:rPr>
                <a:t>字数要求</a:t>
              </a:r>
              <a:endParaRPr lang="zh-CN" altLang="en-US" sz="2665" b="1" dirty="0">
                <a:solidFill>
                  <a:schemeClr val="bg1"/>
                </a:solidFill>
                <a:latin typeface="微软雅黑" panose="020B0503020204020204" pitchFamily="34" charset="-122"/>
                <a:ea typeface="微软雅黑" panose="020B0503020204020204" pitchFamily="34" charset="-122"/>
                <a:sym typeface="+mn-ea"/>
              </a:endParaRPr>
            </a:p>
          </p:txBody>
        </p:sp>
      </p:grpSp>
      <p:grpSp>
        <p:nvGrpSpPr>
          <p:cNvPr id="70" name="组合 37"/>
          <p:cNvGrpSpPr/>
          <p:nvPr/>
        </p:nvGrpSpPr>
        <p:grpSpPr>
          <a:xfrm>
            <a:off x="3442077" y="3461149"/>
            <a:ext cx="1382388" cy="922402"/>
            <a:chOff x="2572999" y="2603954"/>
            <a:chExt cx="1036867" cy="691758"/>
          </a:xfrm>
        </p:grpSpPr>
        <p:sp>
          <p:nvSpPr>
            <p:cNvPr id="71" name="椭圆 80"/>
            <p:cNvSpPr/>
            <p:nvPr/>
          </p:nvSpPr>
          <p:spPr bwMode="auto">
            <a:xfrm>
              <a:off x="2746251" y="2603954"/>
              <a:ext cx="690358" cy="691758"/>
            </a:xfrm>
            <a:prstGeom prst="teardrop">
              <a:avLst/>
            </a:prstGeom>
            <a:solidFill>
              <a:schemeClr val="accent3"/>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600" kern="0" dirty="0">
                <a:solidFill>
                  <a:srgbClr val="080808"/>
                </a:solidFill>
                <a:latin typeface="宋体" panose="02010600030101010101" pitchFamily="2" charset="-122"/>
                <a:ea typeface="宋体" panose="02010600030101010101" pitchFamily="2" charset="-122"/>
              </a:endParaRPr>
            </a:p>
          </p:txBody>
        </p:sp>
        <p:sp>
          <p:nvSpPr>
            <p:cNvPr id="72" name="TextBox 39"/>
            <p:cNvSpPr txBox="1"/>
            <p:nvPr/>
          </p:nvSpPr>
          <p:spPr>
            <a:xfrm>
              <a:off x="2572999" y="2773398"/>
              <a:ext cx="1036867" cy="445305"/>
            </a:xfrm>
            <a:prstGeom prst="teardrop">
              <a:avLst/>
            </a:prstGeom>
            <a:noFill/>
          </p:spPr>
          <p:txBody>
            <a:bodyPr wrap="square" lIns="0" tIns="0" rIns="0" bIns="0" rtlCol="0">
              <a:spAutoFit/>
            </a:bodyPr>
            <a:lstStyle/>
            <a:p>
              <a:pPr algn="ctr">
                <a:buClrTx/>
                <a:buSzTx/>
                <a:buFontTx/>
              </a:pPr>
              <a:r>
                <a:rPr lang="zh-CN" altLang="en-US" sz="3200" b="1" dirty="0">
                  <a:solidFill>
                    <a:srgbClr val="FF0000"/>
                  </a:solidFill>
                </a:rPr>
                <a:t>多</a:t>
              </a:r>
              <a:endParaRPr lang="zh-CN" altLang="en-US" sz="3200" b="1" dirty="0">
                <a:solidFill>
                  <a:srgbClr val="FF0000"/>
                </a:solidFill>
              </a:endParaRPr>
            </a:p>
          </p:txBody>
        </p:sp>
      </p:grpSp>
      <p:grpSp>
        <p:nvGrpSpPr>
          <p:cNvPr id="73" name="组合 40"/>
          <p:cNvGrpSpPr/>
          <p:nvPr/>
        </p:nvGrpSpPr>
        <p:grpSpPr>
          <a:xfrm>
            <a:off x="4302716" y="5108168"/>
            <a:ext cx="1382388" cy="887711"/>
            <a:chOff x="3218526" y="3839142"/>
            <a:chExt cx="1036867" cy="665742"/>
          </a:xfrm>
        </p:grpSpPr>
        <p:sp>
          <p:nvSpPr>
            <p:cNvPr id="74" name="椭圆 80"/>
            <p:cNvSpPr/>
            <p:nvPr/>
          </p:nvSpPr>
          <p:spPr bwMode="auto">
            <a:xfrm>
              <a:off x="3403549" y="3839142"/>
              <a:ext cx="664395" cy="665742"/>
            </a:xfrm>
            <a:prstGeom prst="teardrop">
              <a:avLst/>
            </a:prstGeom>
            <a:solidFill>
              <a:schemeClr val="accent4"/>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600" kern="0" dirty="0">
                <a:solidFill>
                  <a:srgbClr val="080808"/>
                </a:solidFill>
                <a:latin typeface="宋体" panose="02010600030101010101" pitchFamily="2" charset="-122"/>
                <a:ea typeface="宋体" panose="02010600030101010101" pitchFamily="2" charset="-122"/>
              </a:endParaRPr>
            </a:p>
          </p:txBody>
        </p:sp>
        <p:sp>
          <p:nvSpPr>
            <p:cNvPr id="75" name="TextBox 57"/>
            <p:cNvSpPr txBox="1"/>
            <p:nvPr/>
          </p:nvSpPr>
          <p:spPr>
            <a:xfrm>
              <a:off x="3218526" y="4057787"/>
              <a:ext cx="1036867" cy="445318"/>
            </a:xfrm>
            <a:prstGeom prst="teardrop">
              <a:avLst/>
            </a:prstGeom>
            <a:noFill/>
          </p:spPr>
          <p:txBody>
            <a:bodyPr wrap="square" lIns="0" tIns="0" rIns="0" bIns="0" rtlCol="0">
              <a:spAutoFit/>
            </a:bodyPr>
            <a:lstStyle/>
            <a:p>
              <a:pPr algn="ctr">
                <a:buClrTx/>
                <a:buSzTx/>
                <a:buFontTx/>
              </a:pPr>
              <a:r>
                <a:rPr lang="zh-CN" altLang="en-US" sz="3200" b="1" dirty="0">
                  <a:solidFill>
                    <a:srgbClr val="FF0000"/>
                  </a:solidFill>
                </a:rPr>
                <a:t>理想</a:t>
              </a:r>
              <a:endParaRPr lang="zh-CN" altLang="en-US" sz="3200" b="1" dirty="0">
                <a:solidFill>
                  <a:srgbClr val="FF0000"/>
                </a:solidFill>
              </a:endParaRPr>
            </a:p>
          </p:txBody>
        </p:sp>
      </p:grpSp>
      <p:sp>
        <p:nvSpPr>
          <p:cNvPr id="76" name="TextBox 58"/>
          <p:cNvSpPr txBox="1"/>
          <p:nvPr/>
        </p:nvSpPr>
        <p:spPr>
          <a:xfrm>
            <a:off x="849655" y="3368902"/>
            <a:ext cx="2524137" cy="820420"/>
          </a:xfrm>
          <a:prstGeom prst="rect">
            <a:avLst/>
          </a:prstGeom>
          <a:noFill/>
        </p:spPr>
        <p:txBody>
          <a:bodyPr wrap="square" lIns="0" tIns="0" rIns="0" bIns="0" rtlCol="0">
            <a:spAutoFit/>
          </a:bodyPr>
          <a:lstStyle/>
          <a:p>
            <a:pPr algn="ctr"/>
            <a:r>
              <a:rPr lang="zh-CN" altLang="en-US" sz="2665" b="1" dirty="0">
                <a:latin typeface="宋体" panose="02010600030101010101" pitchFamily="2" charset="-122"/>
                <a:cs typeface="宋体" panose="02010600030101010101" pitchFamily="2" charset="-122"/>
                <a:sym typeface="+mn-ea"/>
              </a:rPr>
              <a:t>原则上字数</a:t>
            </a:r>
            <a:r>
              <a:rPr lang="en-US" altLang="zh-CN" sz="2665" b="1" dirty="0">
                <a:latin typeface="宋体" panose="02010600030101010101" pitchFamily="2" charset="-122"/>
                <a:cs typeface="宋体" panose="02010600030101010101" pitchFamily="2" charset="-122"/>
                <a:sym typeface="+mn-ea"/>
              </a:rPr>
              <a:t>140</a:t>
            </a:r>
            <a:r>
              <a:rPr lang="zh-CN" altLang="en-US" sz="2665" b="1" dirty="0">
                <a:latin typeface="宋体" panose="02010600030101010101" pitchFamily="2" charset="-122"/>
                <a:cs typeface="宋体" panose="02010600030101010101" pitchFamily="2" charset="-122"/>
                <a:sym typeface="+mn-ea"/>
              </a:rPr>
              <a:t>字以上也不扣分</a:t>
            </a:r>
            <a:endParaRPr lang="zh-CN" altLang="en-US" sz="2665" b="1" dirty="0">
              <a:solidFill>
                <a:schemeClr val="bg1">
                  <a:lumMod val="50000"/>
                </a:schemeClr>
              </a:solidFill>
              <a:latin typeface="宋体" panose="02010600030101010101" pitchFamily="2" charset="-122"/>
              <a:cs typeface="宋体" panose="02010600030101010101" pitchFamily="2" charset="-122"/>
              <a:sym typeface="+mn-ea"/>
            </a:endParaRPr>
          </a:p>
        </p:txBody>
      </p:sp>
      <p:sp>
        <p:nvSpPr>
          <p:cNvPr id="77" name="TextBox 60"/>
          <p:cNvSpPr txBox="1"/>
          <p:nvPr/>
        </p:nvSpPr>
        <p:spPr>
          <a:xfrm>
            <a:off x="1531900" y="5026266"/>
            <a:ext cx="2770456" cy="1230630"/>
          </a:xfrm>
          <a:prstGeom prst="rect">
            <a:avLst/>
          </a:prstGeom>
          <a:noFill/>
        </p:spPr>
        <p:txBody>
          <a:bodyPr wrap="square" lIns="0" tIns="0" rIns="0" bIns="0" rtlCol="0">
            <a:spAutoFit/>
          </a:bodyPr>
          <a:lstStyle/>
          <a:p>
            <a:pPr algn="ctr"/>
            <a:r>
              <a:rPr lang="zh-CN" altLang="en-US" sz="2665" b="1" dirty="0">
                <a:solidFill>
                  <a:srgbClr val="FF0000"/>
                </a:solidFill>
                <a:sym typeface="+mn-ea"/>
              </a:rPr>
              <a:t>理想字数</a:t>
            </a:r>
            <a:r>
              <a:rPr lang="en-US" altLang="zh-CN" sz="2665" b="1" dirty="0">
                <a:solidFill>
                  <a:srgbClr val="FF0000"/>
                </a:solidFill>
                <a:sym typeface="+mn-ea"/>
              </a:rPr>
              <a:t>120</a:t>
            </a:r>
            <a:r>
              <a:rPr lang="zh-CN" altLang="en-US" sz="2665" b="1" dirty="0">
                <a:solidFill>
                  <a:srgbClr val="FF0000"/>
                </a:solidFill>
                <a:sym typeface="+mn-ea"/>
              </a:rPr>
              <a:t>左右，答题卡</a:t>
            </a:r>
            <a:r>
              <a:rPr lang="en-US" altLang="zh-CN" sz="2665" b="1" dirty="0">
                <a:solidFill>
                  <a:srgbClr val="FF0000"/>
                </a:solidFill>
                <a:sym typeface="+mn-ea"/>
              </a:rPr>
              <a:t>11-12</a:t>
            </a:r>
            <a:r>
              <a:rPr lang="zh-CN" altLang="en-US" sz="2665" b="1" dirty="0">
                <a:solidFill>
                  <a:srgbClr val="FF0000"/>
                </a:solidFill>
                <a:sym typeface="+mn-ea"/>
              </a:rPr>
              <a:t>行。</a:t>
            </a:r>
            <a:endParaRPr lang="zh-CN" altLang="en-US" sz="2665" b="1" dirty="0">
              <a:solidFill>
                <a:srgbClr val="FF0000"/>
              </a:solidFill>
            </a:endParaRPr>
          </a:p>
          <a:p>
            <a:pPr algn="ctr"/>
            <a:endParaRPr lang="zh-CN" altLang="en-US" sz="2665" b="1" dirty="0">
              <a:solidFill>
                <a:srgbClr val="FF0000"/>
              </a:solidFill>
              <a:latin typeface="微软雅黑" panose="020B0503020204020204" pitchFamily="34" charset="-122"/>
              <a:ea typeface="微软雅黑" panose="020B0503020204020204" pitchFamily="34" charset="-122"/>
            </a:endParaRPr>
          </a:p>
        </p:txBody>
      </p:sp>
      <p:grpSp>
        <p:nvGrpSpPr>
          <p:cNvPr id="78" name="组合 77"/>
          <p:cNvGrpSpPr/>
          <p:nvPr/>
        </p:nvGrpSpPr>
        <p:grpSpPr>
          <a:xfrm>
            <a:off x="3882513" y="1677679"/>
            <a:ext cx="1456754" cy="887620"/>
            <a:chOff x="4774" y="1982"/>
            <a:chExt cx="1721" cy="1049"/>
          </a:xfrm>
        </p:grpSpPr>
        <p:grpSp>
          <p:nvGrpSpPr>
            <p:cNvPr id="79" name="组合 30"/>
            <p:cNvGrpSpPr/>
            <p:nvPr/>
          </p:nvGrpSpPr>
          <p:grpSpPr>
            <a:xfrm>
              <a:off x="4862" y="1982"/>
              <a:ext cx="1633" cy="1049"/>
              <a:chOff x="3078882" y="1266632"/>
              <a:chExt cx="1036867" cy="665742"/>
            </a:xfrm>
          </p:grpSpPr>
          <p:sp>
            <p:nvSpPr>
              <p:cNvPr id="80" name="椭圆 80"/>
              <p:cNvSpPr/>
              <p:nvPr/>
            </p:nvSpPr>
            <p:spPr bwMode="auto">
              <a:xfrm>
                <a:off x="3255801" y="1266632"/>
                <a:ext cx="664395" cy="665742"/>
              </a:xfrm>
              <a:prstGeom prst="teardrop">
                <a:avLst/>
              </a:prstGeom>
              <a:solidFill>
                <a:schemeClr val="accent2"/>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600" kern="0" dirty="0">
                  <a:solidFill>
                    <a:srgbClr val="080808"/>
                  </a:solidFill>
                  <a:latin typeface="宋体" panose="02010600030101010101" pitchFamily="2" charset="-122"/>
                  <a:ea typeface="宋体" panose="02010600030101010101" pitchFamily="2" charset="-122"/>
                </a:endParaRPr>
              </a:p>
            </p:txBody>
          </p:sp>
          <p:sp>
            <p:nvSpPr>
              <p:cNvPr id="81" name="TextBox 32"/>
              <p:cNvSpPr txBox="1"/>
              <p:nvPr/>
            </p:nvSpPr>
            <p:spPr>
              <a:xfrm>
                <a:off x="3078882" y="1461433"/>
                <a:ext cx="1036867" cy="412878"/>
              </a:xfrm>
              <a:prstGeom prst="teardrop">
                <a:avLst/>
              </a:prstGeom>
              <a:noFill/>
            </p:spPr>
            <p:txBody>
              <a:bodyPr wrap="square" lIns="0" tIns="0" rIns="0" bIns="0" rtlCol="0">
                <a:spAutoFit/>
              </a:bodyPr>
              <a:lstStyle/>
              <a:p>
                <a:pPr algn="ct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sp>
          <p:nvSpPr>
            <p:cNvPr id="82" name="TextBox 24"/>
            <p:cNvSpPr txBox="1"/>
            <p:nvPr/>
          </p:nvSpPr>
          <p:spPr>
            <a:xfrm>
              <a:off x="4774" y="2216"/>
              <a:ext cx="1633" cy="581"/>
            </a:xfrm>
            <a:prstGeom prst="rect">
              <a:avLst/>
            </a:prstGeom>
            <a:noFill/>
          </p:spPr>
          <p:txBody>
            <a:bodyPr wrap="square" lIns="0" tIns="0" rIns="0" bIns="0" rtlCol="0">
              <a:spAutoFit/>
            </a:bodyPr>
            <a:lstStyle/>
            <a:p>
              <a:pPr algn="ctr"/>
              <a:r>
                <a:rPr lang="zh-CN" altLang="en-US" sz="3200" b="1" dirty="0">
                  <a:solidFill>
                    <a:srgbClr val="FF0000"/>
                  </a:solidFill>
                  <a:sym typeface="+mn-ea"/>
                </a:rPr>
                <a:t>少</a:t>
              </a:r>
              <a:endParaRPr lang="zh-CN" altLang="en-US" sz="3200" b="1" dirty="0">
                <a:solidFill>
                  <a:srgbClr val="FF0000"/>
                </a:solidFill>
                <a:latin typeface="微软雅黑" panose="020B0503020204020204" pitchFamily="34" charset="-122"/>
                <a:ea typeface="微软雅黑" panose="020B0503020204020204" pitchFamily="34" charset="-122"/>
                <a:sym typeface="+mn-ea"/>
              </a:endParaRPr>
            </a:p>
          </p:txBody>
        </p:sp>
      </p:grpSp>
      <p:grpSp>
        <p:nvGrpSpPr>
          <p:cNvPr id="12" name="组合 11"/>
          <p:cNvGrpSpPr/>
          <p:nvPr/>
        </p:nvGrpSpPr>
        <p:grpSpPr>
          <a:xfrm>
            <a:off x="6756710" y="1291704"/>
            <a:ext cx="5933668" cy="843072"/>
            <a:chOff x="1319364" y="764846"/>
            <a:chExt cx="2956947" cy="2602111"/>
          </a:xfrm>
        </p:grpSpPr>
        <p:pic>
          <p:nvPicPr>
            <p:cNvPr id="14" name="图片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19364" y="764846"/>
              <a:ext cx="2956947" cy="2602111"/>
            </a:xfrm>
            <a:prstGeom prst="rect">
              <a:avLst/>
            </a:prstGeom>
          </p:spPr>
        </p:pic>
        <p:sp>
          <p:nvSpPr>
            <p:cNvPr id="31" name="TextBox 50"/>
            <p:cNvSpPr txBox="1"/>
            <p:nvPr/>
          </p:nvSpPr>
          <p:spPr>
            <a:xfrm flipH="1">
              <a:off x="2235604" y="1475795"/>
              <a:ext cx="1543863" cy="1497367"/>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a:defRPr/>
              </a:pPr>
              <a:r>
                <a:rPr lang="zh-CN" altLang="en-US" sz="3200" dirty="0">
                  <a:solidFill>
                    <a:schemeClr val="tx1"/>
                  </a:solidFill>
                  <a:latin typeface="宋体" panose="02010600030101010101" pitchFamily="2" charset="-122"/>
                  <a:ea typeface="宋体" panose="02010600030101010101" pitchFamily="2" charset="-122"/>
                  <a:sym typeface="+mn-ea"/>
                </a:rPr>
                <a:t>专家要求：</a:t>
              </a:r>
              <a:endParaRPr lang="zh-CN" altLang="en-US" sz="3200" b="1" dirty="0">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合 12"/>
          <p:cNvGrpSpPr/>
          <p:nvPr/>
        </p:nvGrpSpPr>
        <p:grpSpPr>
          <a:xfrm>
            <a:off x="562464" y="2447184"/>
            <a:ext cx="2600419" cy="1963539"/>
            <a:chOff x="2124319" y="2959375"/>
            <a:chExt cx="2331146" cy="1762708"/>
          </a:xfrm>
        </p:grpSpPr>
        <p:sp>
          <p:nvSpPr>
            <p:cNvPr id="44" name="任意多边形 8"/>
            <p:cNvSpPr/>
            <p:nvPr/>
          </p:nvSpPr>
          <p:spPr bwMode="auto">
            <a:xfrm rot="-5400000">
              <a:off x="2408538" y="2675156"/>
              <a:ext cx="1762708" cy="2331146"/>
            </a:xfrm>
            <a:custGeom>
              <a:avLst/>
              <a:gdLst>
                <a:gd name="T0" fmla="*/ 881353 w 1762708"/>
                <a:gd name="T1" fmla="*/ 0 h 2331146"/>
                <a:gd name="T2" fmla="*/ 881354 w 1762708"/>
                <a:gd name="T3" fmla="*/ 0 h 2331146"/>
                <a:gd name="T4" fmla="*/ 881354 w 1762708"/>
                <a:gd name="T5" fmla="*/ 0 h 2331146"/>
                <a:gd name="T6" fmla="*/ 1762708 w 1762708"/>
                <a:gd name="T7" fmla="*/ 881354 h 2331146"/>
                <a:gd name="T8" fmla="*/ 1374127 w 1762708"/>
                <a:gd name="T9" fmla="*/ 1612187 h 2331146"/>
                <a:gd name="T10" fmla="*/ 1372283 w 1762708"/>
                <a:gd name="T11" fmla="*/ 1613188 h 2331146"/>
                <a:gd name="T12" fmla="*/ 1372283 w 1762708"/>
                <a:gd name="T13" fmla="*/ 1855121 h 2331146"/>
                <a:gd name="T14" fmla="*/ 1503445 w 1762708"/>
                <a:gd name="T15" fmla="*/ 1855121 h 2331146"/>
                <a:gd name="T16" fmla="*/ 881353 w 1762708"/>
                <a:gd name="T17" fmla="*/ 2331146 h 2331146"/>
                <a:gd name="T18" fmla="*/ 259261 w 1762708"/>
                <a:gd name="T19" fmla="*/ 1855121 h 2331146"/>
                <a:gd name="T20" fmla="*/ 390423 w 1762708"/>
                <a:gd name="T21" fmla="*/ 1855121 h 2331146"/>
                <a:gd name="T22" fmla="*/ 390423 w 1762708"/>
                <a:gd name="T23" fmla="*/ 1613187 h 2331146"/>
                <a:gd name="T24" fmla="*/ 388581 w 1762708"/>
                <a:gd name="T25" fmla="*/ 1612187 h 2331146"/>
                <a:gd name="T26" fmla="*/ 0 w 1762708"/>
                <a:gd name="T27" fmla="*/ 881354 h 2331146"/>
                <a:gd name="T28" fmla="*/ 703731 w 1762708"/>
                <a:gd name="T29" fmla="*/ 17906 h 2331146"/>
                <a:gd name="T30" fmla="*/ 717461 w 1762708"/>
                <a:gd name="T31" fmla="*/ 16522 h 2331146"/>
                <a:gd name="T32" fmla="*/ 717462 w 1762708"/>
                <a:gd name="T33" fmla="*/ 16522 h 2331146"/>
                <a:gd name="T34" fmla="*/ 881353 w 1762708"/>
                <a:gd name="T35" fmla="*/ 0 h 23311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62708" h="2331146">
                  <a:moveTo>
                    <a:pt x="881353" y="0"/>
                  </a:moveTo>
                  <a:lnTo>
                    <a:pt x="881354" y="0"/>
                  </a:lnTo>
                  <a:cubicBezTo>
                    <a:pt x="1368112" y="0"/>
                    <a:pt x="1762708" y="394596"/>
                    <a:pt x="1762708" y="881354"/>
                  </a:cubicBezTo>
                  <a:cubicBezTo>
                    <a:pt x="1762708" y="1185578"/>
                    <a:pt x="1608569" y="1453801"/>
                    <a:pt x="1374127" y="1612187"/>
                  </a:cubicBezTo>
                  <a:lnTo>
                    <a:pt x="1372283" y="1613188"/>
                  </a:lnTo>
                  <a:lnTo>
                    <a:pt x="1372283" y="1855121"/>
                  </a:lnTo>
                  <a:lnTo>
                    <a:pt x="1503445" y="1855121"/>
                  </a:lnTo>
                  <a:lnTo>
                    <a:pt x="881353" y="2331146"/>
                  </a:lnTo>
                  <a:lnTo>
                    <a:pt x="259261" y="1855121"/>
                  </a:lnTo>
                  <a:lnTo>
                    <a:pt x="390423" y="1855121"/>
                  </a:lnTo>
                  <a:lnTo>
                    <a:pt x="390423" y="1613187"/>
                  </a:lnTo>
                  <a:lnTo>
                    <a:pt x="388581" y="1612187"/>
                  </a:lnTo>
                  <a:cubicBezTo>
                    <a:pt x="154139" y="1453801"/>
                    <a:pt x="0" y="1185578"/>
                    <a:pt x="0" y="881354"/>
                  </a:cubicBezTo>
                  <a:cubicBezTo>
                    <a:pt x="0" y="455441"/>
                    <a:pt x="302113" y="100089"/>
                    <a:pt x="703731" y="17906"/>
                  </a:cubicBezTo>
                  <a:lnTo>
                    <a:pt x="717461" y="16522"/>
                  </a:lnTo>
                  <a:lnTo>
                    <a:pt x="717462" y="16522"/>
                  </a:lnTo>
                  <a:cubicBezTo>
                    <a:pt x="770400" y="5689"/>
                    <a:pt x="825213" y="0"/>
                    <a:pt x="881353" y="0"/>
                  </a:cubicBezTo>
                  <a:close/>
                </a:path>
              </a:pathLst>
            </a:custGeom>
            <a:solidFill>
              <a:srgbClr val="E56C37"/>
            </a:solidFill>
            <a:ln w="14288" cap="flat">
              <a:noFill/>
              <a:prstDash val="solid"/>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endParaRPr>
            </a:p>
          </p:txBody>
        </p:sp>
        <p:sp>
          <p:nvSpPr>
            <p:cNvPr id="45" name="Oval 53"/>
            <p:cNvSpPr>
              <a:spLocks noChangeArrowheads="1"/>
            </p:cNvSpPr>
            <p:nvPr/>
          </p:nvSpPr>
          <p:spPr bwMode="auto">
            <a:xfrm>
              <a:off x="2239655" y="3084729"/>
              <a:ext cx="1512000" cy="1512000"/>
            </a:xfrm>
            <a:prstGeom prst="ellipse">
              <a:avLst/>
            </a:prstGeom>
            <a:gradFill flip="none" rotWithShape="1">
              <a:gsLst>
                <a:gs pos="100000">
                  <a:srgbClr val="FFFFFF"/>
                </a:gs>
                <a:gs pos="0">
                  <a:srgbClr val="D9DEDF"/>
                </a:gs>
              </a:gsLst>
              <a:lin ang="2700000" scaled="0"/>
              <a:tileRect/>
            </a:gradFill>
            <a:ln w="28575" cap="flat" cmpd="sng" algn="ctr">
              <a:gradFill flip="none" rotWithShape="1">
                <a:gsLst>
                  <a:gs pos="0">
                    <a:srgbClr val="FFFFFF"/>
                  </a:gs>
                  <a:gs pos="100000">
                    <a:srgbClr val="D9D9DA"/>
                  </a:gs>
                </a:gsLst>
                <a:lin ang="2700000" scaled="0"/>
                <a:tileRect/>
              </a:gradFill>
              <a:prstDash val="solid"/>
            </a:ln>
            <a:effectLst>
              <a:outerShdw blurRad="279400" dist="76200" dir="2700000" sx="101000" sy="101000" algn="tl" rotWithShape="0">
                <a:prstClr val="black">
                  <a:alpha val="28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46" name="Rectangle 7"/>
          <p:cNvSpPr/>
          <p:nvPr/>
        </p:nvSpPr>
        <p:spPr>
          <a:xfrm>
            <a:off x="691529" y="2780628"/>
            <a:ext cx="1582680" cy="1237615"/>
          </a:xfrm>
          <a:prstGeom prst="rect">
            <a:avLst/>
          </a:prstGeom>
          <a:noFill/>
          <a:ln w="9525">
            <a:noFill/>
          </a:ln>
        </p:spPr>
        <p:txBody>
          <a:bodyPr wrap="square" lIns="91417" tIns="45708" rIns="91417" bIns="45708" anchor="t">
            <a:spAutoFit/>
          </a:bodyPr>
          <a:lstStyle/>
          <a:p>
            <a:pPr algn="ctr" defTabSz="914400"/>
            <a:r>
              <a:rPr lang="zh-CN" altLang="en-US" sz="3730" b="1" dirty="0">
                <a:solidFill>
                  <a:schemeClr val="tx1"/>
                </a:solidFill>
                <a:latin typeface="宋体" panose="02010600030101010101" pitchFamily="2" charset="-122"/>
                <a:cs typeface="+mn-ea"/>
                <a:sym typeface="+mn-lt"/>
              </a:rPr>
              <a:t>整体</a:t>
            </a:r>
            <a:endParaRPr lang="zh-CN" altLang="en-US" sz="3730" b="1" dirty="0">
              <a:solidFill>
                <a:schemeClr val="tx1"/>
              </a:solidFill>
              <a:latin typeface="宋体" panose="02010600030101010101" pitchFamily="2" charset="-122"/>
              <a:cs typeface="+mn-ea"/>
              <a:sym typeface="+mn-lt"/>
            </a:endParaRPr>
          </a:p>
          <a:p>
            <a:pPr algn="ctr" defTabSz="914400"/>
            <a:r>
              <a:rPr lang="zh-CN" altLang="en-US" sz="3730" b="1" dirty="0">
                <a:solidFill>
                  <a:schemeClr val="tx1"/>
                </a:solidFill>
                <a:latin typeface="宋体" panose="02010600030101010101" pitchFamily="2" charset="-122"/>
                <a:cs typeface="+mn-ea"/>
                <a:sym typeface="+mn-lt"/>
              </a:rPr>
              <a:t>感受</a:t>
            </a:r>
            <a:endParaRPr lang="zh-CN" altLang="en-US" sz="3730" b="1" dirty="0">
              <a:solidFill>
                <a:schemeClr val="tx1"/>
              </a:solidFill>
              <a:latin typeface="宋体" panose="02010600030101010101" pitchFamily="2" charset="-122"/>
              <a:ea typeface="微软雅黑" panose="020B0503020204020204" pitchFamily="34" charset="-122"/>
              <a:cs typeface="+mn-ea"/>
              <a:sym typeface="+mn-lt"/>
            </a:endParaRPr>
          </a:p>
        </p:txBody>
      </p:sp>
      <p:sp>
        <p:nvSpPr>
          <p:cNvPr id="48" name="任意多边形 8"/>
          <p:cNvSpPr/>
          <p:nvPr/>
        </p:nvSpPr>
        <p:spPr>
          <a:xfrm rot="-5400000">
            <a:off x="3448515" y="2541600"/>
            <a:ext cx="1036783" cy="1370415"/>
          </a:xfrm>
          <a:custGeom>
            <a:avLst/>
            <a:gdLst/>
            <a:ahLst/>
            <a:cxnLst>
              <a:cxn ang="0">
                <a:pos x="388917" y="0"/>
              </a:cxn>
              <a:cxn ang="0">
                <a:pos x="388918" y="0"/>
              </a:cxn>
              <a:cxn ang="0">
                <a:pos x="388918" y="0"/>
              </a:cxn>
              <a:cxn ang="0">
                <a:pos x="777836" y="389054"/>
              </a:cxn>
              <a:cxn ang="0">
                <a:pos x="606365" y="711665"/>
              </a:cxn>
              <a:cxn ang="0">
                <a:pos x="605551" y="712106"/>
              </a:cxn>
              <a:cxn ang="0">
                <a:pos x="605551" y="818903"/>
              </a:cxn>
              <a:cxn ang="0">
                <a:pos x="663430" y="818903"/>
              </a:cxn>
              <a:cxn ang="0">
                <a:pos x="388917" y="1029034"/>
              </a:cxn>
              <a:cxn ang="0">
                <a:pos x="114404" y="818903"/>
              </a:cxn>
              <a:cxn ang="0">
                <a:pos x="172283" y="818903"/>
              </a:cxn>
              <a:cxn ang="0">
                <a:pos x="172283" y="712106"/>
              </a:cxn>
              <a:cxn ang="0">
                <a:pos x="171470" y="711665"/>
              </a:cxn>
              <a:cxn ang="0">
                <a:pos x="0" y="389054"/>
              </a:cxn>
              <a:cxn ang="0">
                <a:pos x="310537" y="7904"/>
              </a:cxn>
              <a:cxn ang="0">
                <a:pos x="316596" y="7293"/>
              </a:cxn>
              <a:cxn ang="0">
                <a:pos x="316596" y="7293"/>
              </a:cxn>
              <a:cxn ang="0">
                <a:pos x="388917" y="0"/>
              </a:cxn>
            </a:cxnLst>
            <a:rect l="0" t="0" r="0" b="0"/>
            <a:pathLst>
              <a:path w="1762708" h="2331146">
                <a:moveTo>
                  <a:pt x="881353" y="0"/>
                </a:moveTo>
                <a:lnTo>
                  <a:pt x="881354" y="0"/>
                </a:lnTo>
                <a:cubicBezTo>
                  <a:pt x="1368112" y="0"/>
                  <a:pt x="1762708" y="394596"/>
                  <a:pt x="1762708" y="881354"/>
                </a:cubicBezTo>
                <a:cubicBezTo>
                  <a:pt x="1762708" y="1185578"/>
                  <a:pt x="1608569" y="1453801"/>
                  <a:pt x="1374127" y="1612187"/>
                </a:cubicBezTo>
                <a:lnTo>
                  <a:pt x="1372283" y="1613188"/>
                </a:lnTo>
                <a:lnTo>
                  <a:pt x="1372283" y="1855121"/>
                </a:lnTo>
                <a:lnTo>
                  <a:pt x="1503445" y="1855121"/>
                </a:lnTo>
                <a:lnTo>
                  <a:pt x="881353" y="2331146"/>
                </a:lnTo>
                <a:lnTo>
                  <a:pt x="259261" y="1855121"/>
                </a:lnTo>
                <a:lnTo>
                  <a:pt x="390423" y="1855121"/>
                </a:lnTo>
                <a:lnTo>
                  <a:pt x="390423" y="1613187"/>
                </a:lnTo>
                <a:lnTo>
                  <a:pt x="388581" y="1612187"/>
                </a:lnTo>
                <a:cubicBezTo>
                  <a:pt x="154139" y="1453801"/>
                  <a:pt x="0" y="1185578"/>
                  <a:pt x="0" y="881354"/>
                </a:cubicBezTo>
                <a:cubicBezTo>
                  <a:pt x="0" y="455441"/>
                  <a:pt x="302113" y="100089"/>
                  <a:pt x="703731" y="17906"/>
                </a:cubicBezTo>
                <a:lnTo>
                  <a:pt x="717461" y="16522"/>
                </a:lnTo>
                <a:lnTo>
                  <a:pt x="717462" y="16522"/>
                </a:lnTo>
                <a:cubicBezTo>
                  <a:pt x="770400" y="5689"/>
                  <a:pt x="825213" y="0"/>
                  <a:pt x="881353" y="0"/>
                </a:cubicBezTo>
                <a:close/>
              </a:path>
            </a:pathLst>
          </a:custGeom>
          <a:solidFill>
            <a:srgbClr val="E4544C"/>
          </a:solidFill>
          <a:ln w="14288">
            <a:noFill/>
          </a:ln>
        </p:spPr>
        <p:txBody>
          <a:bodyPr/>
          <a:lstStyle/>
          <a:p>
            <a:endParaRPr lang="zh-CN" altLang="en-US" sz="135"/>
          </a:p>
        </p:txBody>
      </p:sp>
      <p:sp>
        <p:nvSpPr>
          <p:cNvPr id="49" name="Oval 53"/>
          <p:cNvSpPr>
            <a:spLocks noChangeArrowheads="1"/>
          </p:cNvSpPr>
          <p:nvPr/>
        </p:nvSpPr>
        <p:spPr bwMode="auto">
          <a:xfrm>
            <a:off x="3365366" y="2771837"/>
            <a:ext cx="889586" cy="888781"/>
          </a:xfrm>
          <a:prstGeom prst="ellipse">
            <a:avLst/>
          </a:prstGeom>
          <a:gradFill flip="none" rotWithShape="1">
            <a:gsLst>
              <a:gs pos="100000">
                <a:srgbClr val="FFFFFF"/>
              </a:gs>
              <a:gs pos="0">
                <a:srgbClr val="D9DEDF"/>
              </a:gs>
            </a:gsLst>
            <a:lin ang="2700000" scaled="0"/>
            <a:tileRect/>
          </a:gradFill>
          <a:ln w="28575" cap="flat" cmpd="sng" algn="ctr">
            <a:gradFill flip="none" rotWithShape="1">
              <a:gsLst>
                <a:gs pos="0">
                  <a:srgbClr val="FFFFFF"/>
                </a:gs>
                <a:gs pos="100000">
                  <a:srgbClr val="D9D9DA"/>
                </a:gs>
              </a:gsLst>
              <a:lin ang="2700000" scaled="0"/>
              <a:tileRect/>
            </a:gradFill>
            <a:prstDash val="solid"/>
          </a:ln>
          <a:effectLst>
            <a:outerShdw blurRad="279400" dist="76200" dir="2700000" sx="101000" sy="101000" algn="tl" rotWithShape="0">
              <a:prstClr val="black">
                <a:alpha val="28000"/>
              </a:prstClr>
            </a:outerShdw>
          </a:effectLst>
        </p:spPr>
        <p:txBody>
          <a:bodyPr lIns="91417" tIns="45708" rIns="91417" bIns="45708"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50" name="文本框 28"/>
          <p:cNvSpPr txBox="1"/>
          <p:nvPr/>
        </p:nvSpPr>
        <p:spPr>
          <a:xfrm>
            <a:off x="3365152" y="2708353"/>
            <a:ext cx="873860" cy="953135"/>
          </a:xfrm>
          <a:prstGeom prst="rect">
            <a:avLst/>
          </a:prstGeom>
          <a:noFill/>
          <a:ln w="9525">
            <a:noFill/>
          </a:ln>
        </p:spPr>
        <p:txBody>
          <a:bodyPr wrap="square" lIns="91417" tIns="45708" rIns="91417" bIns="45708" anchor="t">
            <a:spAutoFit/>
          </a:bodyPr>
          <a:lstStyle/>
          <a:p>
            <a:pPr algn="ctr">
              <a:lnSpc>
                <a:spcPct val="117000"/>
              </a:lnSpc>
            </a:pPr>
            <a:r>
              <a:rPr lang="zh-CN" altLang="en-US" sz="2400" b="1" dirty="0">
                <a:solidFill>
                  <a:srgbClr val="595959"/>
                </a:solidFill>
                <a:latin typeface="微软雅黑" panose="020B0503020204020204" pitchFamily="34" charset="-122"/>
                <a:ea typeface="微软雅黑" panose="020B0503020204020204" pitchFamily="34" charset="-122"/>
              </a:rPr>
              <a:t>关于语言</a:t>
            </a:r>
            <a:endParaRPr lang="zh-CN" altLang="en-US" sz="2400" b="1" dirty="0">
              <a:solidFill>
                <a:srgbClr val="595959"/>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4826443" y="2708353"/>
            <a:ext cx="6249810" cy="1039450"/>
            <a:chOff x="5684" y="2741"/>
            <a:chExt cx="5864" cy="1228"/>
          </a:xfrm>
        </p:grpSpPr>
        <p:sp>
          <p:nvSpPr>
            <p:cNvPr id="47" name="圆角矩形 46"/>
            <p:cNvSpPr/>
            <p:nvPr/>
          </p:nvSpPr>
          <p:spPr bwMode="auto">
            <a:xfrm rot="10800000">
              <a:off x="5684" y="2741"/>
              <a:ext cx="5864" cy="1228"/>
            </a:xfrm>
            <a:prstGeom prst="roundRect">
              <a:avLst/>
            </a:prstGeom>
            <a:gradFill flip="none" rotWithShape="1">
              <a:gsLst>
                <a:gs pos="0">
                  <a:srgbClr val="F0F0F0"/>
                </a:gs>
                <a:gs pos="100000">
                  <a:srgbClr val="F1F1F1"/>
                </a:gs>
              </a:gsLst>
              <a:lin ang="2700000" scaled="1"/>
              <a:tileRect/>
            </a:gradFill>
            <a:ln w="38100" cap="flat" cmpd="sng" algn="ctr">
              <a:gradFill flip="none" rotWithShape="1">
                <a:gsLst>
                  <a:gs pos="100000">
                    <a:srgbClr val="FFFFFF"/>
                  </a:gs>
                  <a:gs pos="0">
                    <a:srgbClr val="CECED0"/>
                  </a:gs>
                </a:gsLst>
                <a:lin ang="18900000" scaled="0"/>
                <a:tileRect/>
              </a:gradFill>
              <a:prstDash val="solid"/>
            </a:ln>
            <a:effectLst>
              <a:outerShdw blurRad="203200" dist="88900" dir="8100000" sx="102000" sy="102000" algn="tr" rotWithShape="0">
                <a:prstClr val="black">
                  <a:alpha val="30000"/>
                </a:prstClr>
              </a:outerShdw>
            </a:effectLst>
          </p:spPr>
          <p:txBody>
            <a:bodyPr lIns="91417" tIns="45708" rIns="91417" bIns="45708"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51" name="圆角矩形 50"/>
            <p:cNvSpPr/>
            <p:nvPr/>
          </p:nvSpPr>
          <p:spPr>
            <a:xfrm>
              <a:off x="5845" y="2844"/>
              <a:ext cx="5453" cy="1022"/>
            </a:xfrm>
            <a:prstGeom prst="roundRect">
              <a:avLst>
                <a:gd name="adj" fmla="val 21073"/>
              </a:avLst>
            </a:prstGeom>
            <a:solidFill>
              <a:srgbClr val="E4544C"/>
            </a:solidFill>
            <a:ln w="25400" cap="flat" cmpd="sng" algn="ctr">
              <a:gradFill>
                <a:gsLst>
                  <a:gs pos="100000">
                    <a:sysClr val="window" lastClr="FFFFFF">
                      <a:lumMod val="85000"/>
                    </a:sysClr>
                  </a:gs>
                  <a:gs pos="0">
                    <a:sysClr val="window" lastClr="FFFFFF"/>
                  </a:gs>
                </a:gsLst>
                <a:lin ang="5400000" scaled="0"/>
              </a:gradFill>
              <a:prstDash val="solid"/>
            </a:ln>
            <a:effectLst>
              <a:innerShdw blurRad="114300">
                <a:prstClr val="black"/>
              </a:innerShdw>
            </a:effectLst>
          </p:spPr>
          <p:txBody>
            <a:bodyPr lIns="91417" tIns="45708" rIns="91417" bIns="45708"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52" name="矩形 27"/>
            <p:cNvSpPr>
              <a:spLocks noChangeArrowheads="1"/>
            </p:cNvSpPr>
            <p:nvPr/>
          </p:nvSpPr>
          <p:spPr bwMode="auto">
            <a:xfrm>
              <a:off x="6003" y="3025"/>
              <a:ext cx="5294" cy="629"/>
            </a:xfrm>
            <a:prstGeom prst="rect">
              <a:avLst/>
            </a:prstGeom>
            <a:noFill/>
            <a:ln w="9525">
              <a:noFill/>
              <a:miter lim="800000"/>
            </a:ln>
          </p:spPr>
          <p:txBody>
            <a:bodyPr wrap="square" lIns="91417" tIns="45708" rIns="91417" bIns="45708">
              <a:spAutoFit/>
            </a:bodyPr>
            <a:lstStyle/>
            <a:p>
              <a:pPr marL="0" marR="0" lvl="0" indent="0" defTabSz="914400" eaLnBrk="1" fontAlgn="auto" latinLnBrk="0" hangingPunct="1">
                <a:lnSpc>
                  <a:spcPct val="120000"/>
                </a:lnSpc>
                <a:spcBef>
                  <a:spcPts val="0"/>
                </a:spcBef>
                <a:spcAft>
                  <a:spcPts val="0"/>
                </a:spcAft>
                <a:buClrTx/>
                <a:buSzTx/>
                <a:buFontTx/>
                <a:buNone/>
                <a:defRPr/>
              </a:pPr>
              <a:r>
                <a:rPr lang="zh-CN" altLang="en-US" sz="2400" b="1" kern="0" noProof="0" dirty="0">
                  <a:ln>
                    <a:noFill/>
                  </a:ln>
                  <a:solidFill>
                    <a:sysClr val="window" lastClr="FFFFFF"/>
                  </a:solidFill>
                  <a:effectLst/>
                  <a:uLnTx/>
                  <a:uFillTx/>
                  <a:latin typeface="微软雅黑" panose="020B0503020204020204" pitchFamily="34" charset="-122"/>
                  <a:ea typeface="微软雅黑" panose="020B0503020204020204" pitchFamily="34" charset="-122"/>
                  <a:sym typeface="+mn-ea"/>
                </a:rPr>
                <a:t>语言的准确性和流畅性是雪中送炭；</a:t>
              </a:r>
              <a:endParaRPr kumimoji="0" lang="zh-CN" altLang="en-US" sz="24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sym typeface="+mn-ea"/>
              </a:endParaRPr>
            </a:p>
          </p:txBody>
        </p:sp>
      </p:grpSp>
      <p:sp>
        <p:nvSpPr>
          <p:cNvPr id="53" name="圆角矩形 52"/>
          <p:cNvSpPr/>
          <p:nvPr/>
        </p:nvSpPr>
        <p:spPr bwMode="auto">
          <a:xfrm rot="10800000">
            <a:off x="4826314" y="4033371"/>
            <a:ext cx="6250243" cy="1039450"/>
          </a:xfrm>
          <a:prstGeom prst="roundRect">
            <a:avLst/>
          </a:prstGeom>
          <a:gradFill flip="none" rotWithShape="1">
            <a:gsLst>
              <a:gs pos="0">
                <a:srgbClr val="F0F0F0"/>
              </a:gs>
              <a:gs pos="100000">
                <a:srgbClr val="F1F1F1"/>
              </a:gs>
            </a:gsLst>
            <a:lin ang="2700000" scaled="1"/>
            <a:tileRect/>
          </a:gradFill>
          <a:ln w="38100" cap="flat" cmpd="sng" algn="ctr">
            <a:gradFill flip="none" rotWithShape="1">
              <a:gsLst>
                <a:gs pos="100000">
                  <a:srgbClr val="FFFFFF"/>
                </a:gs>
                <a:gs pos="0">
                  <a:srgbClr val="CECED0"/>
                </a:gs>
              </a:gsLst>
              <a:lin ang="18900000" scaled="0"/>
              <a:tileRect/>
            </a:gradFill>
            <a:prstDash val="solid"/>
          </a:ln>
          <a:effectLst>
            <a:outerShdw blurRad="203200" dist="88900" dir="8100000" sx="102000" sy="102000" algn="tr" rotWithShape="0">
              <a:prstClr val="black">
                <a:alpha val="30000"/>
              </a:prstClr>
            </a:outerShdw>
          </a:effectLst>
        </p:spPr>
        <p:txBody>
          <a:bodyPr lIns="91417" tIns="45708" rIns="91417" bIns="45708"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54" name="任意多边形 8"/>
          <p:cNvSpPr/>
          <p:nvPr/>
        </p:nvSpPr>
        <p:spPr bwMode="auto">
          <a:xfrm rot="16200000">
            <a:off x="3448515" y="3804515"/>
            <a:ext cx="1036783" cy="1370415"/>
          </a:xfrm>
          <a:custGeom>
            <a:avLst/>
            <a:gdLst>
              <a:gd name="T0" fmla="*/ 881353 w 1762708"/>
              <a:gd name="T1" fmla="*/ 0 h 2331146"/>
              <a:gd name="T2" fmla="*/ 881354 w 1762708"/>
              <a:gd name="T3" fmla="*/ 0 h 2331146"/>
              <a:gd name="T4" fmla="*/ 881354 w 1762708"/>
              <a:gd name="T5" fmla="*/ 0 h 2331146"/>
              <a:gd name="T6" fmla="*/ 1762708 w 1762708"/>
              <a:gd name="T7" fmla="*/ 881354 h 2331146"/>
              <a:gd name="T8" fmla="*/ 1374127 w 1762708"/>
              <a:gd name="T9" fmla="*/ 1612187 h 2331146"/>
              <a:gd name="T10" fmla="*/ 1372283 w 1762708"/>
              <a:gd name="T11" fmla="*/ 1613188 h 2331146"/>
              <a:gd name="T12" fmla="*/ 1372283 w 1762708"/>
              <a:gd name="T13" fmla="*/ 1855121 h 2331146"/>
              <a:gd name="T14" fmla="*/ 1503445 w 1762708"/>
              <a:gd name="T15" fmla="*/ 1855121 h 2331146"/>
              <a:gd name="T16" fmla="*/ 881353 w 1762708"/>
              <a:gd name="T17" fmla="*/ 2331146 h 2331146"/>
              <a:gd name="T18" fmla="*/ 259261 w 1762708"/>
              <a:gd name="T19" fmla="*/ 1855121 h 2331146"/>
              <a:gd name="T20" fmla="*/ 390423 w 1762708"/>
              <a:gd name="T21" fmla="*/ 1855121 h 2331146"/>
              <a:gd name="T22" fmla="*/ 390423 w 1762708"/>
              <a:gd name="T23" fmla="*/ 1613187 h 2331146"/>
              <a:gd name="T24" fmla="*/ 388581 w 1762708"/>
              <a:gd name="T25" fmla="*/ 1612187 h 2331146"/>
              <a:gd name="T26" fmla="*/ 0 w 1762708"/>
              <a:gd name="T27" fmla="*/ 881354 h 2331146"/>
              <a:gd name="T28" fmla="*/ 703731 w 1762708"/>
              <a:gd name="T29" fmla="*/ 17906 h 2331146"/>
              <a:gd name="T30" fmla="*/ 717461 w 1762708"/>
              <a:gd name="T31" fmla="*/ 16522 h 2331146"/>
              <a:gd name="T32" fmla="*/ 717462 w 1762708"/>
              <a:gd name="T33" fmla="*/ 16522 h 2331146"/>
              <a:gd name="T34" fmla="*/ 881353 w 1762708"/>
              <a:gd name="T35" fmla="*/ 0 h 23311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62708" h="2331146">
                <a:moveTo>
                  <a:pt x="881353" y="0"/>
                </a:moveTo>
                <a:lnTo>
                  <a:pt x="881354" y="0"/>
                </a:lnTo>
                <a:cubicBezTo>
                  <a:pt x="1368112" y="0"/>
                  <a:pt x="1762708" y="394596"/>
                  <a:pt x="1762708" y="881354"/>
                </a:cubicBezTo>
                <a:cubicBezTo>
                  <a:pt x="1762708" y="1185578"/>
                  <a:pt x="1608569" y="1453801"/>
                  <a:pt x="1374127" y="1612187"/>
                </a:cubicBezTo>
                <a:lnTo>
                  <a:pt x="1372283" y="1613188"/>
                </a:lnTo>
                <a:lnTo>
                  <a:pt x="1372283" y="1855121"/>
                </a:lnTo>
                <a:lnTo>
                  <a:pt x="1503445" y="1855121"/>
                </a:lnTo>
                <a:lnTo>
                  <a:pt x="881353" y="2331146"/>
                </a:lnTo>
                <a:lnTo>
                  <a:pt x="259261" y="1855121"/>
                </a:lnTo>
                <a:lnTo>
                  <a:pt x="390423" y="1855121"/>
                </a:lnTo>
                <a:lnTo>
                  <a:pt x="390423" y="1613187"/>
                </a:lnTo>
                <a:lnTo>
                  <a:pt x="388581" y="1612187"/>
                </a:lnTo>
                <a:cubicBezTo>
                  <a:pt x="154139" y="1453801"/>
                  <a:pt x="0" y="1185578"/>
                  <a:pt x="0" y="881354"/>
                </a:cubicBezTo>
                <a:cubicBezTo>
                  <a:pt x="0" y="455441"/>
                  <a:pt x="302113" y="100089"/>
                  <a:pt x="703731" y="17906"/>
                </a:cubicBezTo>
                <a:lnTo>
                  <a:pt x="717461" y="16522"/>
                </a:lnTo>
                <a:lnTo>
                  <a:pt x="717462" y="16522"/>
                </a:lnTo>
                <a:cubicBezTo>
                  <a:pt x="770400" y="5689"/>
                  <a:pt x="825213" y="0"/>
                  <a:pt x="881353" y="0"/>
                </a:cubicBezTo>
                <a:close/>
              </a:path>
            </a:pathLst>
          </a:custGeom>
          <a:solidFill>
            <a:srgbClr val="03887C"/>
          </a:solidFill>
          <a:ln w="14288" cap="flat">
            <a:noFill/>
            <a:prstDash val="solid"/>
            <a:miter lim="800000"/>
          </a:ln>
        </p:spPr>
        <p:txBody>
          <a:bodyPr lIns="91417" tIns="45708" rIns="91417" bIns="45708"/>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55" name="Oval 53"/>
          <p:cNvSpPr>
            <a:spLocks noChangeArrowheads="1"/>
          </p:cNvSpPr>
          <p:nvPr/>
        </p:nvSpPr>
        <p:spPr bwMode="auto">
          <a:xfrm>
            <a:off x="3349284" y="4033059"/>
            <a:ext cx="889586" cy="888781"/>
          </a:xfrm>
          <a:prstGeom prst="ellipse">
            <a:avLst/>
          </a:prstGeom>
          <a:gradFill flip="none" rotWithShape="1">
            <a:gsLst>
              <a:gs pos="100000">
                <a:srgbClr val="FFFFFF"/>
              </a:gs>
              <a:gs pos="0">
                <a:srgbClr val="D9DEDF"/>
              </a:gs>
            </a:gsLst>
            <a:lin ang="2700000" scaled="0"/>
            <a:tileRect/>
          </a:gradFill>
          <a:ln w="28575" cap="flat" cmpd="sng" algn="ctr">
            <a:gradFill flip="none" rotWithShape="1">
              <a:gsLst>
                <a:gs pos="0">
                  <a:srgbClr val="FFFFFF"/>
                </a:gs>
                <a:gs pos="100000">
                  <a:srgbClr val="D9D9DA"/>
                </a:gs>
              </a:gsLst>
              <a:lin ang="2700000" scaled="0"/>
              <a:tileRect/>
            </a:gradFill>
            <a:prstDash val="solid"/>
          </a:ln>
          <a:effectLst>
            <a:outerShdw blurRad="279400" dist="76200" dir="2700000" sx="101000" sy="101000" algn="tl" rotWithShape="0">
              <a:prstClr val="black">
                <a:alpha val="28000"/>
              </a:prstClr>
            </a:outerShdw>
          </a:effectLst>
        </p:spPr>
        <p:txBody>
          <a:bodyPr lIns="91417" tIns="45708" rIns="91417" bIns="45708"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56" name="文本框 28"/>
          <p:cNvSpPr txBox="1"/>
          <p:nvPr/>
        </p:nvSpPr>
        <p:spPr>
          <a:xfrm>
            <a:off x="3383350" y="3971267"/>
            <a:ext cx="873859" cy="953135"/>
          </a:xfrm>
          <a:prstGeom prst="rect">
            <a:avLst/>
          </a:prstGeom>
          <a:noFill/>
          <a:ln w="9525">
            <a:noFill/>
          </a:ln>
        </p:spPr>
        <p:txBody>
          <a:bodyPr wrap="square" lIns="91417" tIns="45708" rIns="91417" bIns="45708" anchor="t">
            <a:spAutoFit/>
          </a:bodyPr>
          <a:lstStyle/>
          <a:p>
            <a:pPr algn="ctr">
              <a:lnSpc>
                <a:spcPct val="117000"/>
              </a:lnSpc>
            </a:pPr>
            <a:r>
              <a:rPr lang="zh-CN" altLang="en-US" sz="2400" b="1" dirty="0">
                <a:solidFill>
                  <a:srgbClr val="595959"/>
                </a:solidFill>
                <a:latin typeface="微软雅黑" panose="020B0503020204020204" pitchFamily="34" charset="-122"/>
                <a:ea typeface="微软雅黑" panose="020B0503020204020204" pitchFamily="34" charset="-122"/>
              </a:rPr>
              <a:t>关于低分</a:t>
            </a:r>
            <a:endParaRPr lang="zh-CN" altLang="en-US" sz="2400" b="1" dirty="0">
              <a:solidFill>
                <a:srgbClr val="595959"/>
              </a:solidFill>
              <a:latin typeface="微软雅黑" panose="020B0503020204020204" pitchFamily="34" charset="-122"/>
              <a:ea typeface="微软雅黑" panose="020B0503020204020204" pitchFamily="34" charset="-122"/>
            </a:endParaRPr>
          </a:p>
        </p:txBody>
      </p:sp>
      <p:sp>
        <p:nvSpPr>
          <p:cNvPr id="57" name="圆角矩形 56"/>
          <p:cNvSpPr/>
          <p:nvPr/>
        </p:nvSpPr>
        <p:spPr>
          <a:xfrm>
            <a:off x="4993066" y="4159493"/>
            <a:ext cx="5816011" cy="865080"/>
          </a:xfrm>
          <a:prstGeom prst="roundRect">
            <a:avLst>
              <a:gd name="adj" fmla="val 21584"/>
            </a:avLst>
          </a:prstGeom>
          <a:solidFill>
            <a:srgbClr val="03887C"/>
          </a:solidFill>
          <a:ln w="25400" cap="flat" cmpd="sng" algn="ctr">
            <a:gradFill>
              <a:gsLst>
                <a:gs pos="100000">
                  <a:sysClr val="window" lastClr="FFFFFF">
                    <a:lumMod val="85000"/>
                  </a:sysClr>
                </a:gs>
                <a:gs pos="0">
                  <a:sysClr val="window" lastClr="FFFFFF"/>
                </a:gs>
              </a:gsLst>
              <a:lin ang="5400000" scaled="0"/>
            </a:gradFill>
            <a:prstDash val="solid"/>
          </a:ln>
          <a:effectLst>
            <a:innerShdw blurRad="114300">
              <a:prstClr val="black"/>
            </a:innerShdw>
          </a:effectLst>
        </p:spPr>
        <p:txBody>
          <a:bodyPr lIns="91417" tIns="45708" rIns="91417" bIns="45708"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58" name="矩形 27"/>
          <p:cNvSpPr>
            <a:spLocks noChangeArrowheads="1"/>
          </p:cNvSpPr>
          <p:nvPr/>
        </p:nvSpPr>
        <p:spPr bwMode="auto">
          <a:xfrm>
            <a:off x="5166174" y="4286150"/>
            <a:ext cx="4303707" cy="532765"/>
          </a:xfrm>
          <a:prstGeom prst="rect">
            <a:avLst/>
          </a:prstGeom>
          <a:noFill/>
          <a:ln w="9525">
            <a:noFill/>
            <a:miter lim="800000"/>
          </a:ln>
        </p:spPr>
        <p:txBody>
          <a:bodyPr wrap="square" lIns="91417" tIns="45708" rIns="91417" bIns="45708">
            <a:spAutoFit/>
          </a:bodyPr>
          <a:lstStyle/>
          <a:p>
            <a:pPr>
              <a:lnSpc>
                <a:spcPct val="120000"/>
              </a:lnSpc>
            </a:pPr>
            <a:r>
              <a:rPr lang="zh-CN" altLang="en-US" sz="2400" b="1" kern="0" noProof="0" dirty="0">
                <a:ln>
                  <a:noFill/>
                </a:ln>
                <a:solidFill>
                  <a:sysClr val="window" lastClr="FFFFFF"/>
                </a:solidFill>
                <a:effectLst/>
                <a:uLnTx/>
                <a:uFillTx/>
                <a:latin typeface="微软雅黑" panose="020B0503020204020204" pitchFamily="34" charset="-122"/>
                <a:ea typeface="微软雅黑" panose="020B0503020204020204" pitchFamily="34" charset="-122"/>
                <a:sym typeface="+mn-ea"/>
              </a:rPr>
              <a:t>低分作文看加分，找亮点；</a:t>
            </a:r>
            <a:endParaRPr kumimoji="0" lang="zh-CN" altLang="en-US" sz="24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sym typeface="+mn-ea"/>
            </a:endParaRPr>
          </a:p>
        </p:txBody>
      </p:sp>
      <p:sp>
        <p:nvSpPr>
          <p:cNvPr id="59" name="圆角矩形 58"/>
          <p:cNvSpPr/>
          <p:nvPr/>
        </p:nvSpPr>
        <p:spPr bwMode="auto">
          <a:xfrm rot="10800000">
            <a:off x="4826314" y="5288667"/>
            <a:ext cx="6250243" cy="1039450"/>
          </a:xfrm>
          <a:prstGeom prst="roundRect">
            <a:avLst/>
          </a:prstGeom>
          <a:gradFill flip="none" rotWithShape="1">
            <a:gsLst>
              <a:gs pos="0">
                <a:srgbClr val="F0F0F0"/>
              </a:gs>
              <a:gs pos="100000">
                <a:srgbClr val="F1F1F1"/>
              </a:gs>
            </a:gsLst>
            <a:lin ang="2700000" scaled="1"/>
            <a:tileRect/>
          </a:gradFill>
          <a:ln w="38100" cap="flat" cmpd="sng" algn="ctr">
            <a:gradFill flip="none" rotWithShape="1">
              <a:gsLst>
                <a:gs pos="100000">
                  <a:srgbClr val="FFFFFF"/>
                </a:gs>
                <a:gs pos="0">
                  <a:srgbClr val="CECED0"/>
                </a:gs>
              </a:gsLst>
              <a:lin ang="18900000" scaled="0"/>
              <a:tileRect/>
            </a:gradFill>
            <a:prstDash val="solid"/>
          </a:ln>
          <a:effectLst>
            <a:outerShdw blurRad="203200" dist="88900" dir="8100000" sx="102000" sy="102000" algn="tr" rotWithShape="0">
              <a:prstClr val="black">
                <a:alpha val="30000"/>
              </a:prstClr>
            </a:outerShdw>
          </a:effectLst>
        </p:spPr>
        <p:txBody>
          <a:bodyPr lIns="91417" tIns="45708" rIns="91417" bIns="45708"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60" name="任意多边形 8"/>
          <p:cNvSpPr/>
          <p:nvPr/>
        </p:nvSpPr>
        <p:spPr>
          <a:xfrm rot="-5400000">
            <a:off x="3534007" y="4997343"/>
            <a:ext cx="1036783" cy="1371092"/>
          </a:xfrm>
          <a:custGeom>
            <a:avLst/>
            <a:gdLst/>
            <a:ahLst/>
            <a:cxnLst>
              <a:cxn ang="0">
                <a:pos x="388917" y="0"/>
              </a:cxn>
              <a:cxn ang="0">
                <a:pos x="388918" y="0"/>
              </a:cxn>
              <a:cxn ang="0">
                <a:pos x="388918" y="0"/>
              </a:cxn>
              <a:cxn ang="0">
                <a:pos x="777836" y="389054"/>
              </a:cxn>
              <a:cxn ang="0">
                <a:pos x="606365" y="711665"/>
              </a:cxn>
              <a:cxn ang="0">
                <a:pos x="605551" y="712106"/>
              </a:cxn>
              <a:cxn ang="0">
                <a:pos x="605551" y="818903"/>
              </a:cxn>
              <a:cxn ang="0">
                <a:pos x="663430" y="818903"/>
              </a:cxn>
              <a:cxn ang="0">
                <a:pos x="388917" y="1029034"/>
              </a:cxn>
              <a:cxn ang="0">
                <a:pos x="114404" y="818903"/>
              </a:cxn>
              <a:cxn ang="0">
                <a:pos x="172283" y="818903"/>
              </a:cxn>
              <a:cxn ang="0">
                <a:pos x="172283" y="712106"/>
              </a:cxn>
              <a:cxn ang="0">
                <a:pos x="171470" y="711665"/>
              </a:cxn>
              <a:cxn ang="0">
                <a:pos x="0" y="389054"/>
              </a:cxn>
              <a:cxn ang="0">
                <a:pos x="310537" y="7904"/>
              </a:cxn>
              <a:cxn ang="0">
                <a:pos x="316596" y="7293"/>
              </a:cxn>
              <a:cxn ang="0">
                <a:pos x="316596" y="7293"/>
              </a:cxn>
              <a:cxn ang="0">
                <a:pos x="388917" y="0"/>
              </a:cxn>
            </a:cxnLst>
            <a:rect l="0" t="0" r="0" b="0"/>
            <a:pathLst>
              <a:path w="1762708" h="2331146">
                <a:moveTo>
                  <a:pt x="881353" y="0"/>
                </a:moveTo>
                <a:lnTo>
                  <a:pt x="881354" y="0"/>
                </a:lnTo>
                <a:cubicBezTo>
                  <a:pt x="1368112" y="0"/>
                  <a:pt x="1762708" y="394596"/>
                  <a:pt x="1762708" y="881354"/>
                </a:cubicBezTo>
                <a:cubicBezTo>
                  <a:pt x="1762708" y="1185578"/>
                  <a:pt x="1608569" y="1453801"/>
                  <a:pt x="1374127" y="1612187"/>
                </a:cubicBezTo>
                <a:lnTo>
                  <a:pt x="1372283" y="1613188"/>
                </a:lnTo>
                <a:lnTo>
                  <a:pt x="1372283" y="1855121"/>
                </a:lnTo>
                <a:lnTo>
                  <a:pt x="1503445" y="1855121"/>
                </a:lnTo>
                <a:lnTo>
                  <a:pt x="881353" y="2331146"/>
                </a:lnTo>
                <a:lnTo>
                  <a:pt x="259261" y="1855121"/>
                </a:lnTo>
                <a:lnTo>
                  <a:pt x="390423" y="1855121"/>
                </a:lnTo>
                <a:lnTo>
                  <a:pt x="390423" y="1613187"/>
                </a:lnTo>
                <a:lnTo>
                  <a:pt x="388581" y="1612187"/>
                </a:lnTo>
                <a:cubicBezTo>
                  <a:pt x="154139" y="1453801"/>
                  <a:pt x="0" y="1185578"/>
                  <a:pt x="0" y="881354"/>
                </a:cubicBezTo>
                <a:cubicBezTo>
                  <a:pt x="0" y="455441"/>
                  <a:pt x="302113" y="100089"/>
                  <a:pt x="703731" y="17906"/>
                </a:cubicBezTo>
                <a:lnTo>
                  <a:pt x="717461" y="16522"/>
                </a:lnTo>
                <a:lnTo>
                  <a:pt x="717462" y="16522"/>
                </a:lnTo>
                <a:cubicBezTo>
                  <a:pt x="770400" y="5689"/>
                  <a:pt x="825213" y="0"/>
                  <a:pt x="881353" y="0"/>
                </a:cubicBezTo>
                <a:close/>
              </a:path>
            </a:pathLst>
          </a:custGeom>
          <a:solidFill>
            <a:srgbClr val="679A45"/>
          </a:solidFill>
          <a:ln w="14288">
            <a:noFill/>
          </a:ln>
        </p:spPr>
        <p:txBody>
          <a:bodyPr/>
          <a:lstStyle/>
          <a:p>
            <a:endParaRPr lang="zh-CN" altLang="en-US" sz="135"/>
          </a:p>
        </p:txBody>
      </p:sp>
      <p:sp>
        <p:nvSpPr>
          <p:cNvPr id="61" name="Oval 53"/>
          <p:cNvSpPr>
            <a:spLocks noChangeArrowheads="1"/>
          </p:cNvSpPr>
          <p:nvPr/>
        </p:nvSpPr>
        <p:spPr bwMode="auto">
          <a:xfrm>
            <a:off x="3453398" y="5238415"/>
            <a:ext cx="889586" cy="888781"/>
          </a:xfrm>
          <a:prstGeom prst="ellipse">
            <a:avLst/>
          </a:prstGeom>
          <a:gradFill flip="none" rotWithShape="1">
            <a:gsLst>
              <a:gs pos="100000">
                <a:srgbClr val="FFFFFF"/>
              </a:gs>
              <a:gs pos="0">
                <a:srgbClr val="D9DEDF"/>
              </a:gs>
            </a:gsLst>
            <a:lin ang="2700000" scaled="0"/>
            <a:tileRect/>
          </a:gradFill>
          <a:ln w="28575" cap="flat" cmpd="sng" algn="ctr">
            <a:gradFill flip="none" rotWithShape="1">
              <a:gsLst>
                <a:gs pos="0">
                  <a:srgbClr val="FFFFFF"/>
                </a:gs>
                <a:gs pos="100000">
                  <a:srgbClr val="D9D9DA"/>
                </a:gs>
              </a:gsLst>
              <a:lin ang="2700000" scaled="0"/>
              <a:tileRect/>
            </a:gradFill>
            <a:prstDash val="solid"/>
          </a:ln>
          <a:effectLst>
            <a:outerShdw blurRad="279400" dist="76200" dir="2700000" sx="101000" sy="101000" algn="tl" rotWithShape="0">
              <a:prstClr val="black">
                <a:alpha val="28000"/>
              </a:prstClr>
            </a:outerShdw>
          </a:effectLst>
        </p:spPr>
        <p:txBody>
          <a:bodyPr lIns="91417" tIns="45708" rIns="91417" bIns="45708"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62" name="文本框 28"/>
          <p:cNvSpPr txBox="1"/>
          <p:nvPr/>
        </p:nvSpPr>
        <p:spPr>
          <a:xfrm>
            <a:off x="3437523" y="5163926"/>
            <a:ext cx="873859" cy="953135"/>
          </a:xfrm>
          <a:prstGeom prst="rect">
            <a:avLst/>
          </a:prstGeom>
          <a:noFill/>
          <a:ln w="9525">
            <a:noFill/>
          </a:ln>
        </p:spPr>
        <p:txBody>
          <a:bodyPr wrap="square" lIns="91417" tIns="45708" rIns="91417" bIns="45708" anchor="t">
            <a:spAutoFit/>
          </a:bodyPr>
          <a:lstStyle/>
          <a:p>
            <a:pPr algn="ctr" defTabSz="914400">
              <a:lnSpc>
                <a:spcPct val="117000"/>
              </a:lnSpc>
            </a:pPr>
            <a:r>
              <a:rPr lang="zh-CN" altLang="en-US" sz="2400" b="1" dirty="0">
                <a:solidFill>
                  <a:srgbClr val="595959"/>
                </a:solidFill>
                <a:latin typeface="微软雅黑" panose="020B0503020204020204" pitchFamily="34" charset="-122"/>
                <a:ea typeface="微软雅黑" panose="020B0503020204020204" pitchFamily="34" charset="-122"/>
              </a:rPr>
              <a:t>关于高分</a:t>
            </a:r>
            <a:endParaRPr lang="zh-CN" altLang="en-US" sz="2400" b="1" dirty="0">
              <a:solidFill>
                <a:srgbClr val="595959"/>
              </a:solidFill>
              <a:latin typeface="微软雅黑" panose="020B0503020204020204" pitchFamily="34" charset="-122"/>
              <a:ea typeface="微软雅黑" panose="020B0503020204020204" pitchFamily="34" charset="-122"/>
            </a:endParaRPr>
          </a:p>
        </p:txBody>
      </p:sp>
      <p:sp>
        <p:nvSpPr>
          <p:cNvPr id="63" name="圆角矩形 62"/>
          <p:cNvSpPr/>
          <p:nvPr/>
        </p:nvSpPr>
        <p:spPr>
          <a:xfrm>
            <a:off x="4998144" y="5336069"/>
            <a:ext cx="5813471" cy="865080"/>
          </a:xfrm>
          <a:prstGeom prst="roundRect">
            <a:avLst>
              <a:gd name="adj" fmla="val 24007"/>
            </a:avLst>
          </a:prstGeom>
          <a:solidFill>
            <a:srgbClr val="679A45"/>
          </a:solidFill>
          <a:ln w="25400" cap="flat" cmpd="sng" algn="ctr">
            <a:gradFill>
              <a:gsLst>
                <a:gs pos="100000">
                  <a:sysClr val="window" lastClr="FFFFFF">
                    <a:lumMod val="85000"/>
                  </a:sysClr>
                </a:gs>
                <a:gs pos="0">
                  <a:sysClr val="window" lastClr="FFFFFF"/>
                </a:gs>
              </a:gsLst>
              <a:lin ang="5400000" scaled="0"/>
            </a:gradFill>
            <a:prstDash val="solid"/>
          </a:ln>
          <a:effectLst>
            <a:innerShdw blurRad="114300">
              <a:prstClr val="black"/>
            </a:innerShdw>
          </a:effectLst>
        </p:spPr>
        <p:txBody>
          <a:bodyPr lIns="91417" tIns="45708" rIns="91417" bIns="45708"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64" name="矩形 27"/>
          <p:cNvSpPr>
            <a:spLocks noChangeArrowheads="1"/>
          </p:cNvSpPr>
          <p:nvPr/>
        </p:nvSpPr>
        <p:spPr bwMode="auto">
          <a:xfrm>
            <a:off x="5166170" y="5500816"/>
            <a:ext cx="4303707" cy="532765"/>
          </a:xfrm>
          <a:prstGeom prst="rect">
            <a:avLst/>
          </a:prstGeom>
          <a:noFill/>
          <a:ln w="9525">
            <a:noFill/>
            <a:miter lim="800000"/>
          </a:ln>
        </p:spPr>
        <p:txBody>
          <a:bodyPr wrap="square" lIns="91417" tIns="45708" rIns="91417" bIns="45708">
            <a:spAutoFit/>
          </a:bodyPr>
          <a:lstStyle/>
          <a:p>
            <a:pPr algn="l">
              <a:lnSpc>
                <a:spcPct val="120000"/>
              </a:lnSpc>
              <a:buClrTx/>
              <a:buSzTx/>
              <a:buFontTx/>
            </a:pPr>
            <a:r>
              <a:rPr lang="zh-CN" altLang="en-US" sz="2400" b="1" kern="0" noProof="0" dirty="0">
                <a:ln>
                  <a:noFill/>
                </a:ln>
                <a:solidFill>
                  <a:sysClr val="window" lastClr="FFFFFF"/>
                </a:solidFill>
                <a:effectLst/>
                <a:uLnTx/>
                <a:uFillTx/>
                <a:latin typeface="微软雅黑" panose="020B0503020204020204" pitchFamily="34" charset="-122"/>
                <a:ea typeface="微软雅黑" panose="020B0503020204020204" pitchFamily="34" charset="-122"/>
                <a:sym typeface="+mn-ea"/>
              </a:rPr>
              <a:t>高分作文看减分，找不足。</a:t>
            </a:r>
            <a:endParaRPr kumimoji="0" lang="zh-CN" altLang="en-US" sz="24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sym typeface="+mn-ea"/>
            </a:endParaRPr>
          </a:p>
        </p:txBody>
      </p:sp>
      <p:sp>
        <p:nvSpPr>
          <p:cNvPr id="6" name="矩形 27"/>
          <p:cNvSpPr>
            <a:spLocks noChangeArrowheads="1"/>
          </p:cNvSpPr>
          <p:nvPr/>
        </p:nvSpPr>
        <p:spPr bwMode="auto">
          <a:xfrm>
            <a:off x="6142982" y="1638430"/>
            <a:ext cx="4303707" cy="532765"/>
          </a:xfrm>
          <a:prstGeom prst="rect">
            <a:avLst/>
          </a:prstGeom>
          <a:noFill/>
          <a:ln w="9525">
            <a:noFill/>
            <a:miter lim="800000"/>
          </a:ln>
        </p:spPr>
        <p:txBody>
          <a:bodyPr wrap="square" lIns="91417" tIns="45708" rIns="91417" bIns="45708">
            <a:spAutoFit/>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24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听力、阅读、完形、写作等</a:t>
            </a:r>
            <a:endParaRPr kumimoji="0" lang="zh-CN" altLang="en-US" sz="24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8" name="圆角矩形 7"/>
          <p:cNvSpPr/>
          <p:nvPr/>
        </p:nvSpPr>
        <p:spPr bwMode="auto">
          <a:xfrm rot="10800000">
            <a:off x="4826314" y="1318781"/>
            <a:ext cx="6250243" cy="1039450"/>
          </a:xfrm>
          <a:prstGeom prst="roundRect">
            <a:avLst/>
          </a:prstGeom>
          <a:gradFill flip="none" rotWithShape="1">
            <a:gsLst>
              <a:gs pos="0">
                <a:srgbClr val="F0F0F0"/>
              </a:gs>
              <a:gs pos="100000">
                <a:srgbClr val="F1F1F1"/>
              </a:gs>
            </a:gsLst>
            <a:lin ang="2700000" scaled="1"/>
            <a:tileRect/>
          </a:gradFill>
          <a:ln w="38100" cap="flat" cmpd="sng" algn="ctr">
            <a:gradFill flip="none" rotWithShape="1">
              <a:gsLst>
                <a:gs pos="100000">
                  <a:srgbClr val="FFFFFF"/>
                </a:gs>
                <a:gs pos="0">
                  <a:srgbClr val="CECED0"/>
                </a:gs>
              </a:gsLst>
              <a:lin ang="18900000" scaled="0"/>
              <a:tileRect/>
            </a:gradFill>
            <a:prstDash val="solid"/>
          </a:ln>
          <a:effectLst>
            <a:outerShdw blurRad="203200" dist="88900" dir="8100000" sx="102000" sy="102000" algn="tr" rotWithShape="0">
              <a:prstClr val="black">
                <a:alpha val="30000"/>
              </a:prstClr>
            </a:outerShdw>
          </a:effectLst>
        </p:spPr>
        <p:txBody>
          <a:bodyPr lIns="91417" tIns="45708" rIns="91417" bIns="45708"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9" name="任意多边形 8"/>
          <p:cNvSpPr/>
          <p:nvPr/>
        </p:nvSpPr>
        <p:spPr>
          <a:xfrm rot="-5400000">
            <a:off x="3447669" y="1247536"/>
            <a:ext cx="1036783" cy="1371092"/>
          </a:xfrm>
          <a:custGeom>
            <a:avLst/>
            <a:gdLst/>
            <a:ahLst/>
            <a:cxnLst>
              <a:cxn ang="0">
                <a:pos x="388917" y="0"/>
              </a:cxn>
              <a:cxn ang="0">
                <a:pos x="388918" y="0"/>
              </a:cxn>
              <a:cxn ang="0">
                <a:pos x="388918" y="0"/>
              </a:cxn>
              <a:cxn ang="0">
                <a:pos x="777836" y="389054"/>
              </a:cxn>
              <a:cxn ang="0">
                <a:pos x="606365" y="711665"/>
              </a:cxn>
              <a:cxn ang="0">
                <a:pos x="605551" y="712106"/>
              </a:cxn>
              <a:cxn ang="0">
                <a:pos x="605551" y="818903"/>
              </a:cxn>
              <a:cxn ang="0">
                <a:pos x="663430" y="818903"/>
              </a:cxn>
              <a:cxn ang="0">
                <a:pos x="388917" y="1029034"/>
              </a:cxn>
              <a:cxn ang="0">
                <a:pos x="114404" y="818903"/>
              </a:cxn>
              <a:cxn ang="0">
                <a:pos x="172283" y="818903"/>
              </a:cxn>
              <a:cxn ang="0">
                <a:pos x="172283" y="712106"/>
              </a:cxn>
              <a:cxn ang="0">
                <a:pos x="171470" y="711665"/>
              </a:cxn>
              <a:cxn ang="0">
                <a:pos x="0" y="389054"/>
              </a:cxn>
              <a:cxn ang="0">
                <a:pos x="310537" y="7904"/>
              </a:cxn>
              <a:cxn ang="0">
                <a:pos x="316596" y="7293"/>
              </a:cxn>
              <a:cxn ang="0">
                <a:pos x="316596" y="7293"/>
              </a:cxn>
              <a:cxn ang="0">
                <a:pos x="388917" y="0"/>
              </a:cxn>
            </a:cxnLst>
            <a:rect l="0" t="0" r="0" b="0"/>
            <a:pathLst>
              <a:path w="1762708" h="2331146">
                <a:moveTo>
                  <a:pt x="881353" y="0"/>
                </a:moveTo>
                <a:lnTo>
                  <a:pt x="881354" y="0"/>
                </a:lnTo>
                <a:cubicBezTo>
                  <a:pt x="1368112" y="0"/>
                  <a:pt x="1762708" y="394596"/>
                  <a:pt x="1762708" y="881354"/>
                </a:cubicBezTo>
                <a:cubicBezTo>
                  <a:pt x="1762708" y="1185578"/>
                  <a:pt x="1608569" y="1453801"/>
                  <a:pt x="1374127" y="1612187"/>
                </a:cubicBezTo>
                <a:lnTo>
                  <a:pt x="1372283" y="1613188"/>
                </a:lnTo>
                <a:lnTo>
                  <a:pt x="1372283" y="1855121"/>
                </a:lnTo>
                <a:lnTo>
                  <a:pt x="1503445" y="1855121"/>
                </a:lnTo>
                <a:lnTo>
                  <a:pt x="881353" y="2331146"/>
                </a:lnTo>
                <a:lnTo>
                  <a:pt x="259261" y="1855121"/>
                </a:lnTo>
                <a:lnTo>
                  <a:pt x="390423" y="1855121"/>
                </a:lnTo>
                <a:lnTo>
                  <a:pt x="390423" y="1613187"/>
                </a:lnTo>
                <a:lnTo>
                  <a:pt x="388581" y="1612187"/>
                </a:lnTo>
                <a:cubicBezTo>
                  <a:pt x="154139" y="1453801"/>
                  <a:pt x="0" y="1185578"/>
                  <a:pt x="0" y="881354"/>
                </a:cubicBezTo>
                <a:cubicBezTo>
                  <a:pt x="0" y="455441"/>
                  <a:pt x="302113" y="100089"/>
                  <a:pt x="703731" y="17906"/>
                </a:cubicBezTo>
                <a:lnTo>
                  <a:pt x="717461" y="16522"/>
                </a:lnTo>
                <a:lnTo>
                  <a:pt x="717462" y="16522"/>
                </a:lnTo>
                <a:cubicBezTo>
                  <a:pt x="770400" y="5689"/>
                  <a:pt x="825213" y="0"/>
                  <a:pt x="881353" y="0"/>
                </a:cubicBezTo>
                <a:close/>
              </a:path>
            </a:pathLst>
          </a:custGeom>
          <a:solidFill>
            <a:srgbClr val="679A45"/>
          </a:solidFill>
          <a:ln w="14288">
            <a:noFill/>
          </a:ln>
        </p:spPr>
        <p:txBody>
          <a:bodyPr/>
          <a:lstStyle/>
          <a:p>
            <a:endParaRPr lang="zh-CN" altLang="en-US" sz="135"/>
          </a:p>
        </p:txBody>
      </p:sp>
      <p:sp>
        <p:nvSpPr>
          <p:cNvPr id="10" name="Oval 53"/>
          <p:cNvSpPr>
            <a:spLocks noChangeArrowheads="1"/>
          </p:cNvSpPr>
          <p:nvPr/>
        </p:nvSpPr>
        <p:spPr bwMode="auto">
          <a:xfrm>
            <a:off x="3367059" y="1469139"/>
            <a:ext cx="889586" cy="888781"/>
          </a:xfrm>
          <a:prstGeom prst="ellipse">
            <a:avLst/>
          </a:prstGeom>
          <a:gradFill flip="none" rotWithShape="1">
            <a:gsLst>
              <a:gs pos="100000">
                <a:srgbClr val="FFFFFF"/>
              </a:gs>
              <a:gs pos="0">
                <a:srgbClr val="D9DEDF"/>
              </a:gs>
            </a:gsLst>
            <a:lin ang="2700000" scaled="0"/>
            <a:tileRect/>
          </a:gradFill>
          <a:ln w="28575" cap="flat" cmpd="sng" algn="ctr">
            <a:gradFill flip="none" rotWithShape="1">
              <a:gsLst>
                <a:gs pos="0">
                  <a:srgbClr val="FFFFFF"/>
                </a:gs>
                <a:gs pos="100000">
                  <a:srgbClr val="D9D9DA"/>
                </a:gs>
              </a:gsLst>
              <a:lin ang="2700000" scaled="0"/>
              <a:tileRect/>
            </a:gradFill>
            <a:prstDash val="solid"/>
          </a:ln>
          <a:effectLst>
            <a:outerShdw blurRad="279400" dist="76200" dir="2700000" sx="101000" sy="101000" algn="tl" rotWithShape="0">
              <a:prstClr val="black">
                <a:alpha val="28000"/>
              </a:prstClr>
            </a:outerShdw>
          </a:effectLst>
        </p:spPr>
        <p:txBody>
          <a:bodyPr lIns="91417" tIns="45708" rIns="91417" bIns="45708"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11" name="文本框 28"/>
          <p:cNvSpPr txBox="1"/>
          <p:nvPr/>
        </p:nvSpPr>
        <p:spPr>
          <a:xfrm>
            <a:off x="3367267" y="1447977"/>
            <a:ext cx="873859" cy="953135"/>
          </a:xfrm>
          <a:prstGeom prst="rect">
            <a:avLst/>
          </a:prstGeom>
          <a:noFill/>
          <a:ln w="9525">
            <a:noFill/>
          </a:ln>
        </p:spPr>
        <p:txBody>
          <a:bodyPr wrap="square" lIns="91417" tIns="45708" rIns="91417" bIns="45708" anchor="t">
            <a:spAutoFit/>
          </a:bodyPr>
          <a:lstStyle/>
          <a:p>
            <a:pPr algn="ctr" defTabSz="914400">
              <a:lnSpc>
                <a:spcPct val="117000"/>
              </a:lnSpc>
            </a:pPr>
            <a:r>
              <a:rPr lang="zh-CN" altLang="en-US" sz="2400" b="1" dirty="0">
                <a:solidFill>
                  <a:srgbClr val="595959"/>
                </a:solidFill>
                <a:latin typeface="微软雅黑" panose="020B0503020204020204" pitchFamily="34" charset="-122"/>
                <a:ea typeface="微软雅黑" panose="020B0503020204020204" pitchFamily="34" charset="-122"/>
              </a:rPr>
              <a:t>关于书写</a:t>
            </a:r>
            <a:endParaRPr lang="zh-CN" altLang="en-US" sz="2400" b="1" dirty="0">
              <a:solidFill>
                <a:srgbClr val="595959"/>
              </a:solidFill>
              <a:latin typeface="微软雅黑" panose="020B0503020204020204" pitchFamily="34" charset="-122"/>
              <a:ea typeface="微软雅黑" panose="020B0503020204020204" pitchFamily="34" charset="-122"/>
            </a:endParaRPr>
          </a:p>
        </p:txBody>
      </p:sp>
      <p:sp>
        <p:nvSpPr>
          <p:cNvPr id="12" name="圆角矩形 11"/>
          <p:cNvSpPr/>
          <p:nvPr/>
        </p:nvSpPr>
        <p:spPr>
          <a:xfrm>
            <a:off x="4962593" y="1448289"/>
            <a:ext cx="5848176" cy="865080"/>
          </a:xfrm>
          <a:prstGeom prst="roundRect">
            <a:avLst>
              <a:gd name="adj" fmla="val 24007"/>
            </a:avLst>
          </a:prstGeom>
          <a:solidFill>
            <a:srgbClr val="679A45"/>
          </a:solidFill>
          <a:ln w="25400" cap="flat" cmpd="sng" algn="ctr">
            <a:gradFill>
              <a:gsLst>
                <a:gs pos="100000">
                  <a:sysClr val="window" lastClr="FFFFFF">
                    <a:lumMod val="85000"/>
                  </a:sysClr>
                </a:gs>
                <a:gs pos="0">
                  <a:sysClr val="window" lastClr="FFFFFF"/>
                </a:gs>
              </a:gsLst>
              <a:lin ang="5400000" scaled="0"/>
            </a:gradFill>
            <a:prstDash val="solid"/>
          </a:ln>
          <a:effectLst>
            <a:innerShdw blurRad="114300">
              <a:prstClr val="black"/>
            </a:innerShdw>
          </a:effectLst>
        </p:spPr>
        <p:txBody>
          <a:bodyPr lIns="91417" tIns="45708" rIns="91417" bIns="45708"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13" name="矩形 27"/>
          <p:cNvSpPr>
            <a:spLocks noChangeArrowheads="1"/>
          </p:cNvSpPr>
          <p:nvPr/>
        </p:nvSpPr>
        <p:spPr bwMode="auto">
          <a:xfrm>
            <a:off x="4993005" y="1448435"/>
            <a:ext cx="6075680" cy="880110"/>
          </a:xfrm>
          <a:prstGeom prst="rect">
            <a:avLst/>
          </a:prstGeom>
          <a:noFill/>
          <a:ln w="9525">
            <a:noFill/>
            <a:miter lim="800000"/>
          </a:ln>
        </p:spPr>
        <p:txBody>
          <a:bodyPr wrap="square" lIns="91417" tIns="45708" rIns="91417" bIns="45708">
            <a:spAutoFit/>
          </a:bodyPr>
          <a:lstStyle/>
          <a:p>
            <a:pPr>
              <a:lnSpc>
                <a:spcPct val="120000"/>
              </a:lnSpc>
            </a:pPr>
            <a:r>
              <a:rPr lang="zh-CN" altLang="en-US" sz="2135" b="1" kern="0" noProof="0" dirty="0">
                <a:ln>
                  <a:noFill/>
                </a:ln>
                <a:solidFill>
                  <a:sysClr val="window" lastClr="FFFFFF"/>
                </a:solidFill>
                <a:effectLst/>
                <a:uLnTx/>
                <a:uFillTx/>
                <a:latin typeface="微软雅黑" panose="020B0503020204020204" pitchFamily="34" charset="-122"/>
                <a:ea typeface="微软雅黑" panose="020B0503020204020204" pitchFamily="34" charset="-122"/>
                <a:sym typeface="+mn-ea"/>
              </a:rPr>
              <a:t>书写漂亮是锦上添花；（书写好未必得高分，但书写不好不可能得高分，所以，练字至关重要）</a:t>
            </a:r>
            <a:endParaRPr kumimoji="0" lang="zh-CN" altLang="en-US" sz="2135"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8" name="文本框 17"/>
          <p:cNvSpPr txBox="1"/>
          <p:nvPr/>
        </p:nvSpPr>
        <p:spPr>
          <a:xfrm>
            <a:off x="196190" y="478249"/>
            <a:ext cx="12685861" cy="707390"/>
          </a:xfrm>
          <a:prstGeom prst="rect">
            <a:avLst/>
          </a:prstGeom>
          <a:noFill/>
        </p:spPr>
        <p:txBody>
          <a:bodyPr wrap="square" rtlCol="0">
            <a:spAutoFit/>
          </a:bodyPr>
          <a:lstStyle/>
          <a:p>
            <a:pPr fontAlgn="auto">
              <a:lnSpc>
                <a:spcPct val="150000"/>
              </a:lnSpc>
            </a:pPr>
            <a:r>
              <a:rPr lang="en-US" altLang="zh-CN" sz="2665" b="1" dirty="0">
                <a:solidFill>
                  <a:srgbClr val="0070C0"/>
                </a:solidFill>
                <a:latin typeface="Times New Roman" panose="02020603050405020304" pitchFamily="18" charset="0"/>
                <a:cs typeface="Times New Roman" panose="02020603050405020304" pitchFamily="18" charset="0"/>
                <a:sym typeface="+mn-ea"/>
              </a:rPr>
              <a:t>Good compositions are all alike;  every poor composition is poor in its own way</a:t>
            </a:r>
            <a:r>
              <a:rPr lang="en-US" altLang="zh-CN" sz="2135" b="1" dirty="0">
                <a:solidFill>
                  <a:srgbClr val="0070C0"/>
                </a:solidFill>
                <a:latin typeface="Monotype Corsiva" panose="03010101010201010101" charset="0"/>
                <a:cs typeface="Monotype Corsiva" panose="03010101010201010101" charset="0"/>
                <a:sym typeface="+mn-ea"/>
              </a:rPr>
              <a:t>.</a:t>
            </a:r>
            <a:endParaRPr lang="en-US" altLang="zh-CN" sz="2135" b="1" dirty="0">
              <a:solidFill>
                <a:srgbClr val="0070C0"/>
              </a:solidFill>
              <a:latin typeface="Monotype Corsiva" panose="03010101010201010101" charset="0"/>
              <a:cs typeface="Monotype Corsiva" panose="03010101010201010101" charset="0"/>
              <a:sym typeface="+mn-ea"/>
            </a:endParaRPr>
          </a:p>
        </p:txBody>
      </p:sp>
      <p:sp>
        <p:nvSpPr>
          <p:cNvPr id="3" name="文本框 2"/>
          <p:cNvSpPr txBox="1"/>
          <p:nvPr/>
        </p:nvSpPr>
        <p:spPr>
          <a:xfrm>
            <a:off x="4651943" y="207382"/>
            <a:ext cx="6416149" cy="460375"/>
          </a:xfrm>
          <a:prstGeom prst="rect">
            <a:avLst/>
          </a:prstGeom>
          <a:solidFill>
            <a:schemeClr val="accent2"/>
          </a:solidFill>
        </p:spPr>
        <p:txBody>
          <a:bodyPr wrap="square" rtlCol="0">
            <a:spAutoFit/>
          </a:bodyPr>
          <a:lstStyle/>
          <a:p>
            <a:r>
              <a:rPr lang="zh-CN" altLang="en-US" sz="2400" b="1">
                <a:solidFill>
                  <a:schemeClr val="bg1"/>
                </a:solidFill>
                <a:sym typeface="+mn-ea"/>
              </a:rPr>
              <a:t>字迹：没有统一规定，非得</a:t>
            </a:r>
            <a:r>
              <a:rPr lang="en-US" altLang="zh-CN" sz="2400" b="1">
                <a:solidFill>
                  <a:schemeClr val="bg1"/>
                </a:solidFill>
                <a:sym typeface="+mn-ea"/>
              </a:rPr>
              <a:t>“</a:t>
            </a:r>
            <a:r>
              <a:rPr lang="zh-CN" altLang="en-US" sz="2400" b="1">
                <a:solidFill>
                  <a:schemeClr val="bg1"/>
                </a:solidFill>
                <a:sym typeface="+mn-ea"/>
              </a:rPr>
              <a:t>？体</a:t>
            </a:r>
            <a:r>
              <a:rPr lang="en-US" altLang="zh-CN" sz="2400" b="1">
                <a:solidFill>
                  <a:schemeClr val="bg1"/>
                </a:solidFill>
                <a:sym typeface="+mn-ea"/>
              </a:rPr>
              <a:t>”</a:t>
            </a:r>
            <a:r>
              <a:rPr lang="zh-CN" altLang="en-US" sz="2400" b="1">
                <a:solidFill>
                  <a:schemeClr val="bg1"/>
                </a:solidFill>
                <a:sym typeface="+mn-ea"/>
              </a:rPr>
              <a:t>，百花齐放</a:t>
            </a:r>
            <a:endParaRPr lang="zh-CN" altLang="en-US" sz="2400" b="1" dirty="0">
              <a:solidFill>
                <a:schemeClr val="bg1"/>
              </a:solidFill>
              <a:latin typeface="Times New Roman" panose="02020603050405020304" pitchFamily="18" charset="0"/>
              <a:cs typeface="Times New Roman" panose="02020603050405020304" pitchFamily="18" charset="0"/>
              <a:sym typeface="+mn-ea"/>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1000" fill="hold"/>
                                        <p:tgtEl>
                                          <p:spTgt spid="43"/>
                                        </p:tgtEl>
                                        <p:attrNameLst>
                                          <p:attrName>ppt_w</p:attrName>
                                        </p:attrNameLst>
                                      </p:cBhvr>
                                      <p:tavLst>
                                        <p:tav tm="0">
                                          <p:val>
                                            <p:fltVal val="0"/>
                                          </p:val>
                                        </p:tav>
                                        <p:tav tm="100000">
                                          <p:val>
                                            <p:strVal val="#ppt_w"/>
                                          </p:val>
                                        </p:tav>
                                      </p:tavLst>
                                    </p:anim>
                                    <p:anim calcmode="lin" valueType="num">
                                      <p:cBhvr>
                                        <p:cTn id="8" dur="1000" fill="hold"/>
                                        <p:tgtEl>
                                          <p:spTgt spid="43"/>
                                        </p:tgtEl>
                                        <p:attrNameLst>
                                          <p:attrName>ppt_h</p:attrName>
                                        </p:attrNameLst>
                                      </p:cBhvr>
                                      <p:tavLst>
                                        <p:tav tm="0">
                                          <p:val>
                                            <p:fltVal val="0"/>
                                          </p:val>
                                        </p:tav>
                                        <p:tav tm="100000">
                                          <p:val>
                                            <p:strVal val="#ppt_h"/>
                                          </p:val>
                                        </p:tav>
                                      </p:tavLst>
                                    </p:anim>
                                    <p:anim calcmode="lin" valueType="num">
                                      <p:cBhvr>
                                        <p:cTn id="9" dur="1000" fill="hold"/>
                                        <p:tgtEl>
                                          <p:spTgt spid="43"/>
                                        </p:tgtEl>
                                        <p:attrNameLst>
                                          <p:attrName>style.rotation</p:attrName>
                                        </p:attrNameLst>
                                      </p:cBhvr>
                                      <p:tavLst>
                                        <p:tav tm="0">
                                          <p:val>
                                            <p:fltVal val="90"/>
                                          </p:val>
                                        </p:tav>
                                        <p:tav tm="100000">
                                          <p:val>
                                            <p:fltVal val="0"/>
                                          </p:val>
                                        </p:tav>
                                      </p:tavLst>
                                    </p:anim>
                                    <p:animEffect transition="in" filter="fade">
                                      <p:cBhvr>
                                        <p:cTn id="10" dur="1000"/>
                                        <p:tgtEl>
                                          <p:spTgt spid="43"/>
                                        </p:tgtEl>
                                      </p:cBhvr>
                                    </p:animEffect>
                                  </p:childTnLst>
                                </p:cTn>
                              </p:par>
                            </p:childTnLst>
                          </p:cTn>
                        </p:par>
                        <p:par>
                          <p:cTn id="11" fill="hold">
                            <p:stCondLst>
                              <p:cond delay="10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46"/>
                                        </p:tgtEl>
                                        <p:attrNameLst>
                                          <p:attrName>style.visibility</p:attrName>
                                        </p:attrNameLst>
                                      </p:cBhvr>
                                      <p:to>
                                        <p:strVal val="visible"/>
                                      </p:to>
                                    </p:set>
                                    <p:anim calcmode="lin" valueType="num">
                                      <p:cBhvr>
                                        <p:cTn id="14"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46"/>
                                        </p:tgtEl>
                                        <p:attrNameLst>
                                          <p:attrName>ppt_y</p:attrName>
                                        </p:attrNameLst>
                                      </p:cBhvr>
                                      <p:tavLst>
                                        <p:tav tm="0">
                                          <p:val>
                                            <p:strVal val="#ppt_y"/>
                                          </p:val>
                                        </p:tav>
                                        <p:tav tm="100000">
                                          <p:val>
                                            <p:strVal val="#ppt_y"/>
                                          </p:val>
                                        </p:tav>
                                      </p:tavLst>
                                    </p:anim>
                                    <p:anim calcmode="lin" valueType="num">
                                      <p:cBhvr>
                                        <p:cTn id="16"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46"/>
                                        </p:tgtEl>
                                      </p:cBhvr>
                                    </p:animEffect>
                                  </p:childTnLst>
                                </p:cTn>
                              </p:par>
                            </p:childTnLst>
                          </p:cTn>
                        </p:par>
                        <p:par>
                          <p:cTn id="19" fill="hold">
                            <p:stCondLst>
                              <p:cond delay="1649"/>
                            </p:stCondLst>
                            <p:childTnLst>
                              <p:par>
                                <p:cTn id="20" presetID="42" presetClass="entr" presetSubtype="0" fill="hold" grpId="0" nodeType="after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500"/>
                                        <p:tgtEl>
                                          <p:spTgt spid="49"/>
                                        </p:tgtEl>
                                      </p:cBhvr>
                                    </p:animEffect>
                                    <p:anim calcmode="lin" valueType="num">
                                      <p:cBhvr>
                                        <p:cTn id="23" dur="500" fill="hold"/>
                                        <p:tgtEl>
                                          <p:spTgt spid="49"/>
                                        </p:tgtEl>
                                        <p:attrNameLst>
                                          <p:attrName>ppt_x</p:attrName>
                                        </p:attrNameLst>
                                      </p:cBhvr>
                                      <p:tavLst>
                                        <p:tav tm="0">
                                          <p:val>
                                            <p:strVal val="#ppt_x"/>
                                          </p:val>
                                        </p:tav>
                                        <p:tav tm="100000">
                                          <p:val>
                                            <p:strVal val="#ppt_x"/>
                                          </p:val>
                                        </p:tav>
                                      </p:tavLst>
                                    </p:anim>
                                    <p:anim calcmode="lin" valueType="num">
                                      <p:cBhvr>
                                        <p:cTn id="24" dur="500" fill="hold"/>
                                        <p:tgtEl>
                                          <p:spTgt spid="49"/>
                                        </p:tgtEl>
                                        <p:attrNameLst>
                                          <p:attrName>ppt_y</p:attrName>
                                        </p:attrNameLst>
                                      </p:cBhvr>
                                      <p:tavLst>
                                        <p:tav tm="0">
                                          <p:val>
                                            <p:strVal val="#ppt_y+.1"/>
                                          </p:val>
                                        </p:tav>
                                        <p:tav tm="100000">
                                          <p:val>
                                            <p:strVal val="#ppt_y"/>
                                          </p:val>
                                        </p:tav>
                                      </p:tavLst>
                                    </p:anim>
                                  </p:childTnLst>
                                </p:cTn>
                              </p:par>
                            </p:childTnLst>
                          </p:cTn>
                        </p:par>
                        <p:par>
                          <p:cTn id="25" fill="hold">
                            <p:stCondLst>
                              <p:cond delay="2149"/>
                            </p:stCondLst>
                            <p:childTnLst>
                              <p:par>
                                <p:cTn id="26" presetID="53" presetClass="entr" presetSubtype="16" fill="hold" grpId="0" nodeType="afterEffect">
                                  <p:stCondLst>
                                    <p:cond delay="0"/>
                                  </p:stCondLst>
                                  <p:childTnLst>
                                    <p:set>
                                      <p:cBhvr>
                                        <p:cTn id="27" dur="1" fill="hold">
                                          <p:stCondLst>
                                            <p:cond delay="0"/>
                                          </p:stCondLst>
                                        </p:cTn>
                                        <p:tgtEl>
                                          <p:spTgt spid="50"/>
                                        </p:tgtEl>
                                        <p:attrNameLst>
                                          <p:attrName>style.visibility</p:attrName>
                                        </p:attrNameLst>
                                      </p:cBhvr>
                                      <p:to>
                                        <p:strVal val="visible"/>
                                      </p:to>
                                    </p:set>
                                    <p:anim calcmode="lin" valueType="num">
                                      <p:cBhvr>
                                        <p:cTn id="28" dur="500" fill="hold"/>
                                        <p:tgtEl>
                                          <p:spTgt spid="50"/>
                                        </p:tgtEl>
                                        <p:attrNameLst>
                                          <p:attrName>ppt_w</p:attrName>
                                        </p:attrNameLst>
                                      </p:cBhvr>
                                      <p:tavLst>
                                        <p:tav tm="0">
                                          <p:val>
                                            <p:fltVal val="0"/>
                                          </p:val>
                                        </p:tav>
                                        <p:tav tm="100000">
                                          <p:val>
                                            <p:strVal val="#ppt_w"/>
                                          </p:val>
                                        </p:tav>
                                      </p:tavLst>
                                    </p:anim>
                                    <p:anim calcmode="lin" valueType="num">
                                      <p:cBhvr>
                                        <p:cTn id="29" dur="500" fill="hold"/>
                                        <p:tgtEl>
                                          <p:spTgt spid="50"/>
                                        </p:tgtEl>
                                        <p:attrNameLst>
                                          <p:attrName>ppt_h</p:attrName>
                                        </p:attrNameLst>
                                      </p:cBhvr>
                                      <p:tavLst>
                                        <p:tav tm="0">
                                          <p:val>
                                            <p:fltVal val="0"/>
                                          </p:val>
                                        </p:tav>
                                        <p:tav tm="100000">
                                          <p:val>
                                            <p:strVal val="#ppt_h"/>
                                          </p:val>
                                        </p:tav>
                                      </p:tavLst>
                                    </p:anim>
                                    <p:animEffect transition="in" filter="fade">
                                      <p:cBhvr>
                                        <p:cTn id="30" dur="500"/>
                                        <p:tgtEl>
                                          <p:spTgt spid="50"/>
                                        </p:tgtEl>
                                      </p:cBhvr>
                                    </p:animEffect>
                                  </p:childTnLst>
                                </p:cTn>
                              </p:par>
                            </p:childTnLst>
                          </p:cTn>
                        </p:par>
                        <p:par>
                          <p:cTn id="31" fill="hold">
                            <p:stCondLst>
                              <p:cond delay="2649"/>
                            </p:stCondLst>
                            <p:childTnLst>
                              <p:par>
                                <p:cTn id="32" presetID="31" presetClass="entr" presetSubtype="0"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 calcmode="lin" valueType="num">
                                      <p:cBhvr>
                                        <p:cTn id="34" dur="500" fill="hold"/>
                                        <p:tgtEl>
                                          <p:spTgt spid="48"/>
                                        </p:tgtEl>
                                        <p:attrNameLst>
                                          <p:attrName>ppt_w</p:attrName>
                                        </p:attrNameLst>
                                      </p:cBhvr>
                                      <p:tavLst>
                                        <p:tav tm="0">
                                          <p:val>
                                            <p:fltVal val="0"/>
                                          </p:val>
                                        </p:tav>
                                        <p:tav tm="100000">
                                          <p:val>
                                            <p:strVal val="#ppt_w"/>
                                          </p:val>
                                        </p:tav>
                                      </p:tavLst>
                                    </p:anim>
                                    <p:anim calcmode="lin" valueType="num">
                                      <p:cBhvr>
                                        <p:cTn id="35" dur="500" fill="hold"/>
                                        <p:tgtEl>
                                          <p:spTgt spid="48"/>
                                        </p:tgtEl>
                                        <p:attrNameLst>
                                          <p:attrName>ppt_h</p:attrName>
                                        </p:attrNameLst>
                                      </p:cBhvr>
                                      <p:tavLst>
                                        <p:tav tm="0">
                                          <p:val>
                                            <p:fltVal val="0"/>
                                          </p:val>
                                        </p:tav>
                                        <p:tav tm="100000">
                                          <p:val>
                                            <p:strVal val="#ppt_h"/>
                                          </p:val>
                                        </p:tav>
                                      </p:tavLst>
                                    </p:anim>
                                    <p:anim calcmode="lin" valueType="num">
                                      <p:cBhvr>
                                        <p:cTn id="36" dur="500" fill="hold"/>
                                        <p:tgtEl>
                                          <p:spTgt spid="48"/>
                                        </p:tgtEl>
                                        <p:attrNameLst>
                                          <p:attrName>style.rotation</p:attrName>
                                        </p:attrNameLst>
                                      </p:cBhvr>
                                      <p:tavLst>
                                        <p:tav tm="0">
                                          <p:val>
                                            <p:fltVal val="90"/>
                                          </p:val>
                                        </p:tav>
                                        <p:tav tm="100000">
                                          <p:val>
                                            <p:fltVal val="0"/>
                                          </p:val>
                                        </p:tav>
                                      </p:tavLst>
                                    </p:anim>
                                    <p:animEffect transition="in" filter="fade">
                                      <p:cBhvr>
                                        <p:cTn id="37" dur="500"/>
                                        <p:tgtEl>
                                          <p:spTgt spid="48"/>
                                        </p:tgtEl>
                                      </p:cBhvr>
                                    </p:animEffect>
                                  </p:childTnLst>
                                </p:cTn>
                              </p:par>
                            </p:childTnLst>
                          </p:cTn>
                        </p:par>
                        <p:par>
                          <p:cTn id="38" fill="hold">
                            <p:stCondLst>
                              <p:cond delay="3149"/>
                            </p:stCondLst>
                            <p:childTnLst>
                              <p:par>
                                <p:cTn id="39" presetID="4" presetClass="entr" presetSubtype="16" fill="hold" nodeType="afterEffect">
                                  <p:stCondLst>
                                    <p:cond delay="0"/>
                                  </p:stCondLst>
                                  <p:childTnLst>
                                    <p:set>
                                      <p:cBhvr>
                                        <p:cTn id="40" dur="500" fill="hold">
                                          <p:stCondLst>
                                            <p:cond delay="0"/>
                                          </p:stCondLst>
                                        </p:cTn>
                                        <p:tgtEl>
                                          <p:spTgt spid="16"/>
                                        </p:tgtEl>
                                        <p:attrNameLst>
                                          <p:attrName>style.visibility</p:attrName>
                                        </p:attrNameLst>
                                      </p:cBhvr>
                                      <p:to>
                                        <p:strVal val="visible"/>
                                      </p:to>
                                    </p:set>
                                    <p:animEffect transition="in" filter="box(in)">
                                      <p:cBhvr>
                                        <p:cTn id="41" dur="500"/>
                                        <p:tgtEl>
                                          <p:spTgt spid="16"/>
                                        </p:tgtEl>
                                      </p:cBhvr>
                                    </p:animEffect>
                                  </p:childTnLst>
                                </p:cTn>
                              </p:par>
                            </p:childTnLst>
                          </p:cTn>
                        </p:par>
                        <p:par>
                          <p:cTn id="42" fill="hold">
                            <p:stCondLst>
                              <p:cond delay="3649"/>
                            </p:stCondLst>
                            <p:childTnLst>
                              <p:par>
                                <p:cTn id="43" presetID="42" presetClass="entr" presetSubtype="0" fill="hold" grpId="0" nodeType="afterEffect">
                                  <p:stCondLst>
                                    <p:cond delay="0"/>
                                  </p:stCondLst>
                                  <p:childTnLst>
                                    <p:set>
                                      <p:cBhvr>
                                        <p:cTn id="44" dur="1" fill="hold">
                                          <p:stCondLst>
                                            <p:cond delay="0"/>
                                          </p:stCondLst>
                                        </p:cTn>
                                        <p:tgtEl>
                                          <p:spTgt spid="55"/>
                                        </p:tgtEl>
                                        <p:attrNameLst>
                                          <p:attrName>style.visibility</p:attrName>
                                        </p:attrNameLst>
                                      </p:cBhvr>
                                      <p:to>
                                        <p:strVal val="visible"/>
                                      </p:to>
                                    </p:set>
                                    <p:animEffect transition="in" filter="fade">
                                      <p:cBhvr>
                                        <p:cTn id="45" dur="500"/>
                                        <p:tgtEl>
                                          <p:spTgt spid="55"/>
                                        </p:tgtEl>
                                      </p:cBhvr>
                                    </p:animEffect>
                                    <p:anim calcmode="lin" valueType="num">
                                      <p:cBhvr>
                                        <p:cTn id="46" dur="500" fill="hold"/>
                                        <p:tgtEl>
                                          <p:spTgt spid="55"/>
                                        </p:tgtEl>
                                        <p:attrNameLst>
                                          <p:attrName>ppt_x</p:attrName>
                                        </p:attrNameLst>
                                      </p:cBhvr>
                                      <p:tavLst>
                                        <p:tav tm="0">
                                          <p:val>
                                            <p:strVal val="#ppt_x"/>
                                          </p:val>
                                        </p:tav>
                                        <p:tav tm="100000">
                                          <p:val>
                                            <p:strVal val="#ppt_x"/>
                                          </p:val>
                                        </p:tav>
                                      </p:tavLst>
                                    </p:anim>
                                    <p:anim calcmode="lin" valueType="num">
                                      <p:cBhvr>
                                        <p:cTn id="47" dur="500" fill="hold"/>
                                        <p:tgtEl>
                                          <p:spTgt spid="55"/>
                                        </p:tgtEl>
                                        <p:attrNameLst>
                                          <p:attrName>ppt_y</p:attrName>
                                        </p:attrNameLst>
                                      </p:cBhvr>
                                      <p:tavLst>
                                        <p:tav tm="0">
                                          <p:val>
                                            <p:strVal val="#ppt_y+.1"/>
                                          </p:val>
                                        </p:tav>
                                        <p:tav tm="100000">
                                          <p:val>
                                            <p:strVal val="#ppt_y"/>
                                          </p:val>
                                        </p:tav>
                                      </p:tavLst>
                                    </p:anim>
                                  </p:childTnLst>
                                </p:cTn>
                              </p:par>
                            </p:childTnLst>
                          </p:cTn>
                        </p:par>
                        <p:par>
                          <p:cTn id="48" fill="hold">
                            <p:stCondLst>
                              <p:cond delay="4149"/>
                            </p:stCondLst>
                            <p:childTnLst>
                              <p:par>
                                <p:cTn id="49" presetID="53" presetClass="entr" presetSubtype="16"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4649"/>
                            </p:stCondLst>
                            <p:childTnLst>
                              <p:par>
                                <p:cTn id="55" presetID="31" presetClass="entr" presetSubtype="0"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 calcmode="lin" valueType="num">
                                      <p:cBhvr>
                                        <p:cTn id="57" dur="500" fill="hold"/>
                                        <p:tgtEl>
                                          <p:spTgt spid="54"/>
                                        </p:tgtEl>
                                        <p:attrNameLst>
                                          <p:attrName>ppt_w</p:attrName>
                                        </p:attrNameLst>
                                      </p:cBhvr>
                                      <p:tavLst>
                                        <p:tav tm="0">
                                          <p:val>
                                            <p:fltVal val="0"/>
                                          </p:val>
                                        </p:tav>
                                        <p:tav tm="100000">
                                          <p:val>
                                            <p:strVal val="#ppt_w"/>
                                          </p:val>
                                        </p:tav>
                                      </p:tavLst>
                                    </p:anim>
                                    <p:anim calcmode="lin" valueType="num">
                                      <p:cBhvr>
                                        <p:cTn id="58" dur="500" fill="hold"/>
                                        <p:tgtEl>
                                          <p:spTgt spid="54"/>
                                        </p:tgtEl>
                                        <p:attrNameLst>
                                          <p:attrName>ppt_h</p:attrName>
                                        </p:attrNameLst>
                                      </p:cBhvr>
                                      <p:tavLst>
                                        <p:tav tm="0">
                                          <p:val>
                                            <p:fltVal val="0"/>
                                          </p:val>
                                        </p:tav>
                                        <p:tav tm="100000">
                                          <p:val>
                                            <p:strVal val="#ppt_h"/>
                                          </p:val>
                                        </p:tav>
                                      </p:tavLst>
                                    </p:anim>
                                    <p:anim calcmode="lin" valueType="num">
                                      <p:cBhvr>
                                        <p:cTn id="59" dur="500" fill="hold"/>
                                        <p:tgtEl>
                                          <p:spTgt spid="54"/>
                                        </p:tgtEl>
                                        <p:attrNameLst>
                                          <p:attrName>style.rotation</p:attrName>
                                        </p:attrNameLst>
                                      </p:cBhvr>
                                      <p:tavLst>
                                        <p:tav tm="0">
                                          <p:val>
                                            <p:fltVal val="90"/>
                                          </p:val>
                                        </p:tav>
                                        <p:tav tm="100000">
                                          <p:val>
                                            <p:fltVal val="0"/>
                                          </p:val>
                                        </p:tav>
                                      </p:tavLst>
                                    </p:anim>
                                    <p:animEffect transition="in" filter="fade">
                                      <p:cBhvr>
                                        <p:cTn id="60" dur="500"/>
                                        <p:tgtEl>
                                          <p:spTgt spid="54"/>
                                        </p:tgtEl>
                                      </p:cBhvr>
                                    </p:animEffect>
                                  </p:childTnLst>
                                </p:cTn>
                              </p:par>
                            </p:childTnLst>
                          </p:cTn>
                        </p:par>
                        <p:par>
                          <p:cTn id="61" fill="hold">
                            <p:stCondLst>
                              <p:cond delay="5149"/>
                            </p:stCondLst>
                            <p:childTnLst>
                              <p:par>
                                <p:cTn id="62" presetID="18" presetClass="entr" presetSubtype="6"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strips(downRight)">
                                      <p:cBhvr>
                                        <p:cTn id="64" dur="500"/>
                                        <p:tgtEl>
                                          <p:spTgt spid="53"/>
                                        </p:tgtEl>
                                      </p:cBhvr>
                                    </p:animEffect>
                                  </p:childTnLst>
                                </p:cTn>
                              </p:par>
                            </p:childTnLst>
                          </p:cTn>
                        </p:par>
                        <p:par>
                          <p:cTn id="65" fill="hold">
                            <p:stCondLst>
                              <p:cond delay="5649"/>
                            </p:stCondLst>
                            <p:childTnLst>
                              <p:par>
                                <p:cTn id="66" presetID="16" presetClass="entr" presetSubtype="21" fill="hold" grpId="0" nodeType="afterEffect">
                                  <p:stCondLst>
                                    <p:cond delay="0"/>
                                  </p:stCondLst>
                                  <p:childTnLst>
                                    <p:set>
                                      <p:cBhvr>
                                        <p:cTn id="67" dur="1" fill="hold">
                                          <p:stCondLst>
                                            <p:cond delay="0"/>
                                          </p:stCondLst>
                                        </p:cTn>
                                        <p:tgtEl>
                                          <p:spTgt spid="57"/>
                                        </p:tgtEl>
                                        <p:attrNameLst>
                                          <p:attrName>style.visibility</p:attrName>
                                        </p:attrNameLst>
                                      </p:cBhvr>
                                      <p:to>
                                        <p:strVal val="visible"/>
                                      </p:to>
                                    </p:set>
                                    <p:animEffect transition="in" filter="barn(inVertical)">
                                      <p:cBhvr>
                                        <p:cTn id="68" dur="500"/>
                                        <p:tgtEl>
                                          <p:spTgt spid="57"/>
                                        </p:tgtEl>
                                      </p:cBhvr>
                                    </p:animEffect>
                                  </p:childTnLst>
                                </p:cTn>
                              </p:par>
                            </p:childTnLst>
                          </p:cTn>
                        </p:par>
                        <p:par>
                          <p:cTn id="69" fill="hold">
                            <p:stCondLst>
                              <p:cond delay="6149"/>
                            </p:stCondLst>
                            <p:childTnLst>
                              <p:par>
                                <p:cTn id="70" presetID="22" presetClass="entr" presetSubtype="8"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wipe(left)">
                                      <p:cBhvr>
                                        <p:cTn id="72" dur="500"/>
                                        <p:tgtEl>
                                          <p:spTgt spid="58"/>
                                        </p:tgtEl>
                                      </p:cBhvr>
                                    </p:animEffect>
                                  </p:childTnLst>
                                </p:cTn>
                              </p:par>
                            </p:childTnLst>
                          </p:cTn>
                        </p:par>
                        <p:par>
                          <p:cTn id="73" fill="hold">
                            <p:stCondLst>
                              <p:cond delay="6649"/>
                            </p:stCondLst>
                            <p:childTnLst>
                              <p:par>
                                <p:cTn id="74" presetID="42" presetClass="entr" presetSubtype="0"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fade">
                                      <p:cBhvr>
                                        <p:cTn id="76" dur="500"/>
                                        <p:tgtEl>
                                          <p:spTgt spid="61"/>
                                        </p:tgtEl>
                                      </p:cBhvr>
                                    </p:animEffect>
                                    <p:anim calcmode="lin" valueType="num">
                                      <p:cBhvr>
                                        <p:cTn id="77" dur="500" fill="hold"/>
                                        <p:tgtEl>
                                          <p:spTgt spid="61"/>
                                        </p:tgtEl>
                                        <p:attrNameLst>
                                          <p:attrName>ppt_x</p:attrName>
                                        </p:attrNameLst>
                                      </p:cBhvr>
                                      <p:tavLst>
                                        <p:tav tm="0">
                                          <p:val>
                                            <p:strVal val="#ppt_x"/>
                                          </p:val>
                                        </p:tav>
                                        <p:tav tm="100000">
                                          <p:val>
                                            <p:strVal val="#ppt_x"/>
                                          </p:val>
                                        </p:tav>
                                      </p:tavLst>
                                    </p:anim>
                                    <p:anim calcmode="lin" valueType="num">
                                      <p:cBhvr>
                                        <p:cTn id="78" dur="500" fill="hold"/>
                                        <p:tgtEl>
                                          <p:spTgt spid="61"/>
                                        </p:tgtEl>
                                        <p:attrNameLst>
                                          <p:attrName>ppt_y</p:attrName>
                                        </p:attrNameLst>
                                      </p:cBhvr>
                                      <p:tavLst>
                                        <p:tav tm="0">
                                          <p:val>
                                            <p:strVal val="#ppt_y+.1"/>
                                          </p:val>
                                        </p:tav>
                                        <p:tav tm="100000">
                                          <p:val>
                                            <p:strVal val="#ppt_y"/>
                                          </p:val>
                                        </p:tav>
                                      </p:tavLst>
                                    </p:anim>
                                  </p:childTnLst>
                                </p:cTn>
                              </p:par>
                            </p:childTnLst>
                          </p:cTn>
                        </p:par>
                        <p:par>
                          <p:cTn id="79" fill="hold">
                            <p:stCondLst>
                              <p:cond delay="7149"/>
                            </p:stCondLst>
                            <p:childTnLst>
                              <p:par>
                                <p:cTn id="80" presetID="53" presetClass="entr" presetSubtype="16"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 calcmode="lin" valueType="num">
                                      <p:cBhvr>
                                        <p:cTn id="82" dur="500" fill="hold"/>
                                        <p:tgtEl>
                                          <p:spTgt spid="62"/>
                                        </p:tgtEl>
                                        <p:attrNameLst>
                                          <p:attrName>ppt_w</p:attrName>
                                        </p:attrNameLst>
                                      </p:cBhvr>
                                      <p:tavLst>
                                        <p:tav tm="0">
                                          <p:val>
                                            <p:fltVal val="0"/>
                                          </p:val>
                                        </p:tav>
                                        <p:tav tm="100000">
                                          <p:val>
                                            <p:strVal val="#ppt_w"/>
                                          </p:val>
                                        </p:tav>
                                      </p:tavLst>
                                    </p:anim>
                                    <p:anim calcmode="lin" valueType="num">
                                      <p:cBhvr>
                                        <p:cTn id="83" dur="500" fill="hold"/>
                                        <p:tgtEl>
                                          <p:spTgt spid="62"/>
                                        </p:tgtEl>
                                        <p:attrNameLst>
                                          <p:attrName>ppt_h</p:attrName>
                                        </p:attrNameLst>
                                      </p:cBhvr>
                                      <p:tavLst>
                                        <p:tav tm="0">
                                          <p:val>
                                            <p:fltVal val="0"/>
                                          </p:val>
                                        </p:tav>
                                        <p:tav tm="100000">
                                          <p:val>
                                            <p:strVal val="#ppt_h"/>
                                          </p:val>
                                        </p:tav>
                                      </p:tavLst>
                                    </p:anim>
                                    <p:animEffect transition="in" filter="fade">
                                      <p:cBhvr>
                                        <p:cTn id="84" dur="500"/>
                                        <p:tgtEl>
                                          <p:spTgt spid="62"/>
                                        </p:tgtEl>
                                      </p:cBhvr>
                                    </p:animEffect>
                                  </p:childTnLst>
                                </p:cTn>
                              </p:par>
                            </p:childTnLst>
                          </p:cTn>
                        </p:par>
                        <p:par>
                          <p:cTn id="85" fill="hold">
                            <p:stCondLst>
                              <p:cond delay="7649"/>
                            </p:stCondLst>
                            <p:childTnLst>
                              <p:par>
                                <p:cTn id="86" presetID="31" presetClass="entr" presetSubtype="0" fill="hold" grpId="0" nodeType="afterEffect">
                                  <p:stCondLst>
                                    <p:cond delay="0"/>
                                  </p:stCondLst>
                                  <p:childTnLst>
                                    <p:set>
                                      <p:cBhvr>
                                        <p:cTn id="87" dur="1" fill="hold">
                                          <p:stCondLst>
                                            <p:cond delay="0"/>
                                          </p:stCondLst>
                                        </p:cTn>
                                        <p:tgtEl>
                                          <p:spTgt spid="60"/>
                                        </p:tgtEl>
                                        <p:attrNameLst>
                                          <p:attrName>style.visibility</p:attrName>
                                        </p:attrNameLst>
                                      </p:cBhvr>
                                      <p:to>
                                        <p:strVal val="visible"/>
                                      </p:to>
                                    </p:set>
                                    <p:anim calcmode="lin" valueType="num">
                                      <p:cBhvr>
                                        <p:cTn id="88" dur="500" fill="hold"/>
                                        <p:tgtEl>
                                          <p:spTgt spid="60"/>
                                        </p:tgtEl>
                                        <p:attrNameLst>
                                          <p:attrName>ppt_w</p:attrName>
                                        </p:attrNameLst>
                                      </p:cBhvr>
                                      <p:tavLst>
                                        <p:tav tm="0">
                                          <p:val>
                                            <p:fltVal val="0"/>
                                          </p:val>
                                        </p:tav>
                                        <p:tav tm="100000">
                                          <p:val>
                                            <p:strVal val="#ppt_w"/>
                                          </p:val>
                                        </p:tav>
                                      </p:tavLst>
                                    </p:anim>
                                    <p:anim calcmode="lin" valueType="num">
                                      <p:cBhvr>
                                        <p:cTn id="89" dur="500" fill="hold"/>
                                        <p:tgtEl>
                                          <p:spTgt spid="60"/>
                                        </p:tgtEl>
                                        <p:attrNameLst>
                                          <p:attrName>ppt_h</p:attrName>
                                        </p:attrNameLst>
                                      </p:cBhvr>
                                      <p:tavLst>
                                        <p:tav tm="0">
                                          <p:val>
                                            <p:fltVal val="0"/>
                                          </p:val>
                                        </p:tav>
                                        <p:tav tm="100000">
                                          <p:val>
                                            <p:strVal val="#ppt_h"/>
                                          </p:val>
                                        </p:tav>
                                      </p:tavLst>
                                    </p:anim>
                                    <p:anim calcmode="lin" valueType="num">
                                      <p:cBhvr>
                                        <p:cTn id="90" dur="500" fill="hold"/>
                                        <p:tgtEl>
                                          <p:spTgt spid="60"/>
                                        </p:tgtEl>
                                        <p:attrNameLst>
                                          <p:attrName>style.rotation</p:attrName>
                                        </p:attrNameLst>
                                      </p:cBhvr>
                                      <p:tavLst>
                                        <p:tav tm="0">
                                          <p:val>
                                            <p:fltVal val="90"/>
                                          </p:val>
                                        </p:tav>
                                        <p:tav tm="100000">
                                          <p:val>
                                            <p:fltVal val="0"/>
                                          </p:val>
                                        </p:tav>
                                      </p:tavLst>
                                    </p:anim>
                                    <p:animEffect transition="in" filter="fade">
                                      <p:cBhvr>
                                        <p:cTn id="91" dur="500"/>
                                        <p:tgtEl>
                                          <p:spTgt spid="60"/>
                                        </p:tgtEl>
                                      </p:cBhvr>
                                    </p:animEffect>
                                  </p:childTnLst>
                                </p:cTn>
                              </p:par>
                            </p:childTnLst>
                          </p:cTn>
                        </p:par>
                        <p:par>
                          <p:cTn id="92" fill="hold">
                            <p:stCondLst>
                              <p:cond delay="8149"/>
                            </p:stCondLst>
                            <p:childTnLst>
                              <p:par>
                                <p:cTn id="93" presetID="18" presetClass="entr" presetSubtype="6" fill="hold" grpId="0" nodeType="afterEffect">
                                  <p:stCondLst>
                                    <p:cond delay="0"/>
                                  </p:stCondLst>
                                  <p:childTnLst>
                                    <p:set>
                                      <p:cBhvr>
                                        <p:cTn id="94" dur="1" fill="hold">
                                          <p:stCondLst>
                                            <p:cond delay="0"/>
                                          </p:stCondLst>
                                        </p:cTn>
                                        <p:tgtEl>
                                          <p:spTgt spid="59"/>
                                        </p:tgtEl>
                                        <p:attrNameLst>
                                          <p:attrName>style.visibility</p:attrName>
                                        </p:attrNameLst>
                                      </p:cBhvr>
                                      <p:to>
                                        <p:strVal val="visible"/>
                                      </p:to>
                                    </p:set>
                                    <p:animEffect transition="in" filter="strips(downRight)">
                                      <p:cBhvr>
                                        <p:cTn id="95" dur="500"/>
                                        <p:tgtEl>
                                          <p:spTgt spid="59"/>
                                        </p:tgtEl>
                                      </p:cBhvr>
                                    </p:animEffect>
                                  </p:childTnLst>
                                </p:cTn>
                              </p:par>
                            </p:childTnLst>
                          </p:cTn>
                        </p:par>
                        <p:par>
                          <p:cTn id="96" fill="hold">
                            <p:stCondLst>
                              <p:cond delay="8649"/>
                            </p:stCondLst>
                            <p:childTnLst>
                              <p:par>
                                <p:cTn id="97" presetID="16" presetClass="entr" presetSubtype="21" fill="hold" grpId="0" nodeType="afterEffect">
                                  <p:stCondLst>
                                    <p:cond delay="0"/>
                                  </p:stCondLst>
                                  <p:childTnLst>
                                    <p:set>
                                      <p:cBhvr>
                                        <p:cTn id="98" dur="1" fill="hold">
                                          <p:stCondLst>
                                            <p:cond delay="0"/>
                                          </p:stCondLst>
                                        </p:cTn>
                                        <p:tgtEl>
                                          <p:spTgt spid="63"/>
                                        </p:tgtEl>
                                        <p:attrNameLst>
                                          <p:attrName>style.visibility</p:attrName>
                                        </p:attrNameLst>
                                      </p:cBhvr>
                                      <p:to>
                                        <p:strVal val="visible"/>
                                      </p:to>
                                    </p:set>
                                    <p:animEffect transition="in" filter="barn(inVertical)">
                                      <p:cBhvr>
                                        <p:cTn id="99" dur="500"/>
                                        <p:tgtEl>
                                          <p:spTgt spid="63"/>
                                        </p:tgtEl>
                                      </p:cBhvr>
                                    </p:animEffect>
                                  </p:childTnLst>
                                </p:cTn>
                              </p:par>
                            </p:childTnLst>
                          </p:cTn>
                        </p:par>
                        <p:par>
                          <p:cTn id="100" fill="hold">
                            <p:stCondLst>
                              <p:cond delay="9149"/>
                            </p:stCondLst>
                            <p:childTnLst>
                              <p:par>
                                <p:cTn id="101" presetID="22" presetClass="entr" presetSubtype="8"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Effect transition="in" filter="wipe(left)">
                                      <p:cBhvr>
                                        <p:cTn id="103" dur="500"/>
                                        <p:tgtEl>
                                          <p:spTgt spid="64"/>
                                        </p:tgtEl>
                                      </p:cBhvr>
                                    </p:animEffect>
                                  </p:childTnLst>
                                </p:cTn>
                              </p:par>
                            </p:childTnLst>
                          </p:cTn>
                        </p:par>
                        <p:par>
                          <p:cTn id="104" fill="hold">
                            <p:stCondLst>
                              <p:cond delay="9649"/>
                            </p:stCondLst>
                            <p:childTnLst>
                              <p:par>
                                <p:cTn id="105" presetID="22" presetClass="entr" presetSubtype="8" fill="hold" grpId="0" nodeType="afterEffect">
                                  <p:stCondLst>
                                    <p:cond delay="0"/>
                                  </p:stCondLst>
                                  <p:childTnLst>
                                    <p:set>
                                      <p:cBhvr>
                                        <p:cTn id="106" dur="1" fill="hold">
                                          <p:stCondLst>
                                            <p:cond delay="0"/>
                                          </p:stCondLst>
                                        </p:cTn>
                                        <p:tgtEl>
                                          <p:spTgt spid="6"/>
                                        </p:tgtEl>
                                        <p:attrNameLst>
                                          <p:attrName>style.visibility</p:attrName>
                                        </p:attrNameLst>
                                      </p:cBhvr>
                                      <p:to>
                                        <p:strVal val="visible"/>
                                      </p:to>
                                    </p:set>
                                    <p:animEffect transition="in" filter="wipe(left)">
                                      <p:cBhvr>
                                        <p:cTn id="107" dur="500"/>
                                        <p:tgtEl>
                                          <p:spTgt spid="6"/>
                                        </p:tgtEl>
                                      </p:cBhvr>
                                    </p:animEffect>
                                  </p:childTnLst>
                                </p:cTn>
                              </p:par>
                            </p:childTnLst>
                          </p:cTn>
                        </p:par>
                        <p:par>
                          <p:cTn id="108" fill="hold">
                            <p:stCondLst>
                              <p:cond delay="10149"/>
                            </p:stCondLst>
                            <p:childTnLst>
                              <p:par>
                                <p:cTn id="109" presetID="42" presetClass="entr" presetSubtype="0" fill="hold" grpId="0" nodeType="afterEffect">
                                  <p:stCondLst>
                                    <p:cond delay="0"/>
                                  </p:stCondLst>
                                  <p:childTnLst>
                                    <p:set>
                                      <p:cBhvr>
                                        <p:cTn id="110" dur="1" fill="hold">
                                          <p:stCondLst>
                                            <p:cond delay="0"/>
                                          </p:stCondLst>
                                        </p:cTn>
                                        <p:tgtEl>
                                          <p:spTgt spid="10"/>
                                        </p:tgtEl>
                                        <p:attrNameLst>
                                          <p:attrName>style.visibility</p:attrName>
                                        </p:attrNameLst>
                                      </p:cBhvr>
                                      <p:to>
                                        <p:strVal val="visible"/>
                                      </p:to>
                                    </p:set>
                                    <p:animEffect transition="in" filter="fade">
                                      <p:cBhvr>
                                        <p:cTn id="111" dur="500"/>
                                        <p:tgtEl>
                                          <p:spTgt spid="10"/>
                                        </p:tgtEl>
                                      </p:cBhvr>
                                    </p:animEffect>
                                    <p:anim calcmode="lin" valueType="num">
                                      <p:cBhvr>
                                        <p:cTn id="112" dur="500" fill="hold"/>
                                        <p:tgtEl>
                                          <p:spTgt spid="10"/>
                                        </p:tgtEl>
                                        <p:attrNameLst>
                                          <p:attrName>ppt_x</p:attrName>
                                        </p:attrNameLst>
                                      </p:cBhvr>
                                      <p:tavLst>
                                        <p:tav tm="0">
                                          <p:val>
                                            <p:strVal val="#ppt_x"/>
                                          </p:val>
                                        </p:tav>
                                        <p:tav tm="100000">
                                          <p:val>
                                            <p:strVal val="#ppt_x"/>
                                          </p:val>
                                        </p:tav>
                                      </p:tavLst>
                                    </p:anim>
                                    <p:anim calcmode="lin" valueType="num">
                                      <p:cBhvr>
                                        <p:cTn id="113" dur="500" fill="hold"/>
                                        <p:tgtEl>
                                          <p:spTgt spid="10"/>
                                        </p:tgtEl>
                                        <p:attrNameLst>
                                          <p:attrName>ppt_y</p:attrName>
                                        </p:attrNameLst>
                                      </p:cBhvr>
                                      <p:tavLst>
                                        <p:tav tm="0">
                                          <p:val>
                                            <p:strVal val="#ppt_y+.1"/>
                                          </p:val>
                                        </p:tav>
                                        <p:tav tm="100000">
                                          <p:val>
                                            <p:strVal val="#ppt_y"/>
                                          </p:val>
                                        </p:tav>
                                      </p:tavLst>
                                    </p:anim>
                                  </p:childTnLst>
                                </p:cTn>
                              </p:par>
                            </p:childTnLst>
                          </p:cTn>
                        </p:par>
                        <p:par>
                          <p:cTn id="114" fill="hold">
                            <p:stCondLst>
                              <p:cond delay="10649"/>
                            </p:stCondLst>
                            <p:childTnLst>
                              <p:par>
                                <p:cTn id="115" presetID="53" presetClass="entr" presetSubtype="16" fill="hold" grpId="0" nodeType="afterEffect">
                                  <p:stCondLst>
                                    <p:cond delay="0"/>
                                  </p:stCondLst>
                                  <p:childTnLst>
                                    <p:set>
                                      <p:cBhvr>
                                        <p:cTn id="116" dur="1" fill="hold">
                                          <p:stCondLst>
                                            <p:cond delay="0"/>
                                          </p:stCondLst>
                                        </p:cTn>
                                        <p:tgtEl>
                                          <p:spTgt spid="11"/>
                                        </p:tgtEl>
                                        <p:attrNameLst>
                                          <p:attrName>style.visibility</p:attrName>
                                        </p:attrNameLst>
                                      </p:cBhvr>
                                      <p:to>
                                        <p:strVal val="visible"/>
                                      </p:to>
                                    </p:set>
                                    <p:anim calcmode="lin" valueType="num">
                                      <p:cBhvr>
                                        <p:cTn id="117" dur="500" fill="hold"/>
                                        <p:tgtEl>
                                          <p:spTgt spid="11"/>
                                        </p:tgtEl>
                                        <p:attrNameLst>
                                          <p:attrName>ppt_w</p:attrName>
                                        </p:attrNameLst>
                                      </p:cBhvr>
                                      <p:tavLst>
                                        <p:tav tm="0">
                                          <p:val>
                                            <p:fltVal val="0"/>
                                          </p:val>
                                        </p:tav>
                                        <p:tav tm="100000">
                                          <p:val>
                                            <p:strVal val="#ppt_w"/>
                                          </p:val>
                                        </p:tav>
                                      </p:tavLst>
                                    </p:anim>
                                    <p:anim calcmode="lin" valueType="num">
                                      <p:cBhvr>
                                        <p:cTn id="118" dur="500" fill="hold"/>
                                        <p:tgtEl>
                                          <p:spTgt spid="11"/>
                                        </p:tgtEl>
                                        <p:attrNameLst>
                                          <p:attrName>ppt_h</p:attrName>
                                        </p:attrNameLst>
                                      </p:cBhvr>
                                      <p:tavLst>
                                        <p:tav tm="0">
                                          <p:val>
                                            <p:fltVal val="0"/>
                                          </p:val>
                                        </p:tav>
                                        <p:tav tm="100000">
                                          <p:val>
                                            <p:strVal val="#ppt_h"/>
                                          </p:val>
                                        </p:tav>
                                      </p:tavLst>
                                    </p:anim>
                                    <p:animEffect transition="in" filter="fade">
                                      <p:cBhvr>
                                        <p:cTn id="119" dur="500"/>
                                        <p:tgtEl>
                                          <p:spTgt spid="11"/>
                                        </p:tgtEl>
                                      </p:cBhvr>
                                    </p:animEffect>
                                  </p:childTnLst>
                                </p:cTn>
                              </p:par>
                            </p:childTnLst>
                          </p:cTn>
                        </p:par>
                        <p:par>
                          <p:cTn id="120" fill="hold">
                            <p:stCondLst>
                              <p:cond delay="11149"/>
                            </p:stCondLst>
                            <p:childTnLst>
                              <p:par>
                                <p:cTn id="121" presetID="31" presetClass="entr" presetSubtype="0" fill="hold" grpId="0" nodeType="afterEffect">
                                  <p:stCondLst>
                                    <p:cond delay="0"/>
                                  </p:stCondLst>
                                  <p:childTnLst>
                                    <p:set>
                                      <p:cBhvr>
                                        <p:cTn id="122" dur="1" fill="hold">
                                          <p:stCondLst>
                                            <p:cond delay="0"/>
                                          </p:stCondLst>
                                        </p:cTn>
                                        <p:tgtEl>
                                          <p:spTgt spid="9"/>
                                        </p:tgtEl>
                                        <p:attrNameLst>
                                          <p:attrName>style.visibility</p:attrName>
                                        </p:attrNameLst>
                                      </p:cBhvr>
                                      <p:to>
                                        <p:strVal val="visible"/>
                                      </p:to>
                                    </p:set>
                                    <p:anim calcmode="lin" valueType="num">
                                      <p:cBhvr>
                                        <p:cTn id="123" dur="500" fill="hold"/>
                                        <p:tgtEl>
                                          <p:spTgt spid="9"/>
                                        </p:tgtEl>
                                        <p:attrNameLst>
                                          <p:attrName>ppt_w</p:attrName>
                                        </p:attrNameLst>
                                      </p:cBhvr>
                                      <p:tavLst>
                                        <p:tav tm="0">
                                          <p:val>
                                            <p:fltVal val="0"/>
                                          </p:val>
                                        </p:tav>
                                        <p:tav tm="100000">
                                          <p:val>
                                            <p:strVal val="#ppt_w"/>
                                          </p:val>
                                        </p:tav>
                                      </p:tavLst>
                                    </p:anim>
                                    <p:anim calcmode="lin" valueType="num">
                                      <p:cBhvr>
                                        <p:cTn id="124" dur="500" fill="hold"/>
                                        <p:tgtEl>
                                          <p:spTgt spid="9"/>
                                        </p:tgtEl>
                                        <p:attrNameLst>
                                          <p:attrName>ppt_h</p:attrName>
                                        </p:attrNameLst>
                                      </p:cBhvr>
                                      <p:tavLst>
                                        <p:tav tm="0">
                                          <p:val>
                                            <p:fltVal val="0"/>
                                          </p:val>
                                        </p:tav>
                                        <p:tav tm="100000">
                                          <p:val>
                                            <p:strVal val="#ppt_h"/>
                                          </p:val>
                                        </p:tav>
                                      </p:tavLst>
                                    </p:anim>
                                    <p:anim calcmode="lin" valueType="num">
                                      <p:cBhvr>
                                        <p:cTn id="125" dur="500" fill="hold"/>
                                        <p:tgtEl>
                                          <p:spTgt spid="9"/>
                                        </p:tgtEl>
                                        <p:attrNameLst>
                                          <p:attrName>style.rotation</p:attrName>
                                        </p:attrNameLst>
                                      </p:cBhvr>
                                      <p:tavLst>
                                        <p:tav tm="0">
                                          <p:val>
                                            <p:fltVal val="90"/>
                                          </p:val>
                                        </p:tav>
                                        <p:tav tm="100000">
                                          <p:val>
                                            <p:fltVal val="0"/>
                                          </p:val>
                                        </p:tav>
                                      </p:tavLst>
                                    </p:anim>
                                    <p:animEffect transition="in" filter="fade">
                                      <p:cBhvr>
                                        <p:cTn id="126" dur="500"/>
                                        <p:tgtEl>
                                          <p:spTgt spid="9"/>
                                        </p:tgtEl>
                                      </p:cBhvr>
                                    </p:animEffect>
                                  </p:childTnLst>
                                </p:cTn>
                              </p:par>
                            </p:childTnLst>
                          </p:cTn>
                        </p:par>
                        <p:par>
                          <p:cTn id="127" fill="hold">
                            <p:stCondLst>
                              <p:cond delay="11649"/>
                            </p:stCondLst>
                            <p:childTnLst>
                              <p:par>
                                <p:cTn id="128" presetID="18" presetClass="entr" presetSubtype="6" fill="hold" grpId="0" nodeType="afterEffect">
                                  <p:stCondLst>
                                    <p:cond delay="0"/>
                                  </p:stCondLst>
                                  <p:childTnLst>
                                    <p:set>
                                      <p:cBhvr>
                                        <p:cTn id="129" dur="1" fill="hold">
                                          <p:stCondLst>
                                            <p:cond delay="0"/>
                                          </p:stCondLst>
                                        </p:cTn>
                                        <p:tgtEl>
                                          <p:spTgt spid="8"/>
                                        </p:tgtEl>
                                        <p:attrNameLst>
                                          <p:attrName>style.visibility</p:attrName>
                                        </p:attrNameLst>
                                      </p:cBhvr>
                                      <p:to>
                                        <p:strVal val="visible"/>
                                      </p:to>
                                    </p:set>
                                    <p:animEffect transition="in" filter="strips(downRight)">
                                      <p:cBhvr>
                                        <p:cTn id="130" dur="500"/>
                                        <p:tgtEl>
                                          <p:spTgt spid="8"/>
                                        </p:tgtEl>
                                      </p:cBhvr>
                                    </p:animEffect>
                                  </p:childTnLst>
                                </p:cTn>
                              </p:par>
                            </p:childTnLst>
                          </p:cTn>
                        </p:par>
                        <p:par>
                          <p:cTn id="131" fill="hold">
                            <p:stCondLst>
                              <p:cond delay="12149"/>
                            </p:stCondLst>
                            <p:childTnLst>
                              <p:par>
                                <p:cTn id="132" presetID="16" presetClass="entr" presetSubtype="21" fill="hold" grpId="0" nodeType="afterEffect">
                                  <p:stCondLst>
                                    <p:cond delay="0"/>
                                  </p:stCondLst>
                                  <p:childTnLst>
                                    <p:set>
                                      <p:cBhvr>
                                        <p:cTn id="133" dur="1" fill="hold">
                                          <p:stCondLst>
                                            <p:cond delay="0"/>
                                          </p:stCondLst>
                                        </p:cTn>
                                        <p:tgtEl>
                                          <p:spTgt spid="12"/>
                                        </p:tgtEl>
                                        <p:attrNameLst>
                                          <p:attrName>style.visibility</p:attrName>
                                        </p:attrNameLst>
                                      </p:cBhvr>
                                      <p:to>
                                        <p:strVal val="visible"/>
                                      </p:to>
                                    </p:set>
                                    <p:animEffect transition="in" filter="barn(inVertical)">
                                      <p:cBhvr>
                                        <p:cTn id="134" dur="500"/>
                                        <p:tgtEl>
                                          <p:spTgt spid="12"/>
                                        </p:tgtEl>
                                      </p:cBhvr>
                                    </p:animEffect>
                                  </p:childTnLst>
                                </p:cTn>
                              </p:par>
                            </p:childTnLst>
                          </p:cTn>
                        </p:par>
                        <p:par>
                          <p:cTn id="135" fill="hold">
                            <p:stCondLst>
                              <p:cond delay="12649"/>
                            </p:stCondLst>
                            <p:childTnLst>
                              <p:par>
                                <p:cTn id="136" presetID="22" presetClass="entr" presetSubtype="8" fill="hold" grpId="0" nodeType="afterEffect">
                                  <p:stCondLst>
                                    <p:cond delay="0"/>
                                  </p:stCondLst>
                                  <p:childTnLst>
                                    <p:set>
                                      <p:cBhvr>
                                        <p:cTn id="137" dur="1" fill="hold">
                                          <p:stCondLst>
                                            <p:cond delay="0"/>
                                          </p:stCondLst>
                                        </p:cTn>
                                        <p:tgtEl>
                                          <p:spTgt spid="13"/>
                                        </p:tgtEl>
                                        <p:attrNameLst>
                                          <p:attrName>style.visibility</p:attrName>
                                        </p:attrNameLst>
                                      </p:cBhvr>
                                      <p:to>
                                        <p:strVal val="visible"/>
                                      </p:to>
                                    </p:set>
                                    <p:animEffect transition="in" filter="wipe(left)">
                                      <p:cBhvr>
                                        <p:cTn id="138" dur="500"/>
                                        <p:tgtEl>
                                          <p:spTgt spid="13"/>
                                        </p:tgtEl>
                                      </p:cBhvr>
                                    </p:animEffect>
                                  </p:childTnLst>
                                </p:cTn>
                              </p:par>
                            </p:childTnLst>
                          </p:cTn>
                        </p:par>
                      </p:childTnLst>
                    </p:cTn>
                  </p:par>
                  <p:par>
                    <p:cTn id="139" fill="hold">
                      <p:stCondLst>
                        <p:cond delay="indefinite"/>
                      </p:stCondLst>
                      <p:childTnLst>
                        <p:par>
                          <p:cTn id="140" fill="hold">
                            <p:stCondLst>
                              <p:cond delay="0"/>
                            </p:stCondLst>
                            <p:childTnLst>
                              <p:par>
                                <p:cTn id="141" presetID="2" presetClass="entr" presetSubtype="4" fill="hold" grpId="0" nodeType="clickEffect">
                                  <p:stCondLst>
                                    <p:cond delay="0"/>
                                  </p:stCondLst>
                                  <p:childTnLst>
                                    <p:set>
                                      <p:cBhvr>
                                        <p:cTn id="142" dur="1" fill="hold">
                                          <p:stCondLst>
                                            <p:cond delay="0"/>
                                          </p:stCondLst>
                                        </p:cTn>
                                        <p:tgtEl>
                                          <p:spTgt spid="3"/>
                                        </p:tgtEl>
                                        <p:attrNameLst>
                                          <p:attrName>style.visibility</p:attrName>
                                        </p:attrNameLst>
                                      </p:cBhvr>
                                      <p:to>
                                        <p:strVal val="visible"/>
                                      </p:to>
                                    </p:set>
                                    <p:anim calcmode="lin" valueType="num">
                                      <p:cBhvr additive="base">
                                        <p:cTn id="143" dur="500" fill="hold"/>
                                        <p:tgtEl>
                                          <p:spTgt spid="3"/>
                                        </p:tgtEl>
                                        <p:attrNameLst>
                                          <p:attrName>ppt_x</p:attrName>
                                        </p:attrNameLst>
                                      </p:cBhvr>
                                      <p:tavLst>
                                        <p:tav tm="0">
                                          <p:val>
                                            <p:strVal val="#ppt_x"/>
                                          </p:val>
                                        </p:tav>
                                        <p:tav tm="100000">
                                          <p:val>
                                            <p:strVal val="#ppt_x"/>
                                          </p:val>
                                        </p:tav>
                                      </p:tavLst>
                                    </p:anim>
                                    <p:anim calcmode="lin" valueType="num">
                                      <p:cBhvr additive="base">
                                        <p:cTn id="14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8" grpId="0" bldLvl="0" animBg="1"/>
      <p:bldP spid="49" grpId="0" bldLvl="0" animBg="1"/>
      <p:bldP spid="50" grpId="0"/>
      <p:bldP spid="53" grpId="0" bldLvl="0" animBg="1"/>
      <p:bldP spid="54" grpId="0" bldLvl="0" animBg="1"/>
      <p:bldP spid="55" grpId="0" bldLvl="0" animBg="1"/>
      <p:bldP spid="56" grpId="0"/>
      <p:bldP spid="57" grpId="0" bldLvl="0" animBg="1"/>
      <p:bldP spid="58" grpId="0"/>
      <p:bldP spid="59" grpId="0" bldLvl="0" animBg="1"/>
      <p:bldP spid="60" grpId="0" bldLvl="0" animBg="1"/>
      <p:bldP spid="61" grpId="0" bldLvl="0" animBg="1"/>
      <p:bldP spid="62" grpId="0"/>
      <p:bldP spid="63" grpId="0" bldLvl="0" animBg="1"/>
      <p:bldP spid="64" grpId="0"/>
      <p:bldP spid="6" grpId="0"/>
      <p:bldP spid="8" grpId="0" bldLvl="0" animBg="1"/>
      <p:bldP spid="9" grpId="0" bldLvl="0" animBg="1"/>
      <p:bldP spid="10" grpId="0" bldLvl="0" animBg="1"/>
      <p:bldP spid="11" grpId="0"/>
      <p:bldP spid="12" grpId="0" bldLvl="0" animBg="1"/>
      <p:bldP spid="13" grpId="0"/>
      <p:bldP spid="3" grpId="0" bldLvl="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p:nvPr>
            <p:custDataLst>
              <p:tags r:id="rId1"/>
            </p:custDataLst>
          </p:nvPr>
        </p:nvGraphicFramePr>
        <p:xfrm>
          <a:off x="741546" y="1281396"/>
          <a:ext cx="10879455" cy="4883785"/>
        </p:xfrm>
        <a:graphic>
          <a:graphicData uri="http://schemas.openxmlformats.org/drawingml/2006/table">
            <a:tbl>
              <a:tblPr firstRow="1" bandRow="1">
                <a:tableStyleId>{5C22544A-7EE6-4342-B048-85BDC9FD1C3A}</a:tableStyleId>
              </a:tblPr>
              <a:tblGrid>
                <a:gridCol w="2613025"/>
                <a:gridCol w="5653405"/>
                <a:gridCol w="2613025"/>
              </a:tblGrid>
              <a:tr h="496570">
                <a:tc>
                  <a:txBody>
                    <a:bodyPr/>
                    <a:lstStyle/>
                    <a:p>
                      <a:pPr algn="ctr">
                        <a:buNone/>
                      </a:pPr>
                      <a:r>
                        <a:rPr lang="zh-CN" altLang="en-US" sz="2400" b="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项目</a:t>
                      </a:r>
                      <a:endParaRPr lang="zh-CN" altLang="en-US" sz="2400" b="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txBody>
                  <a:tcPr marL="91424" marR="91424" marT="45711" marB="45711">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a:buNone/>
                      </a:pPr>
                      <a:r>
                        <a:rPr lang="zh-CN" altLang="en-US" sz="2400" b="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得分点</a:t>
                      </a:r>
                      <a:endParaRPr lang="zh-CN" altLang="en-US" sz="2400" b="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txBody>
                  <a:tcPr marL="91424" marR="91424" marT="45711" marB="45711">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a:buNone/>
                      </a:pPr>
                      <a:r>
                        <a:rPr lang="zh-CN" altLang="en-US" sz="2400" b="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得分</a:t>
                      </a:r>
                      <a:endParaRPr lang="zh-CN" altLang="en-US" sz="2400" b="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txBody>
                  <a:tcPr marL="91424" marR="91424" marT="45711" marB="45711">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673735">
                <a:tc>
                  <a:txBody>
                    <a:bodyPr/>
                    <a:lstStyle/>
                    <a:p>
                      <a:pPr algn="ctr">
                        <a:buNone/>
                      </a:pPr>
                      <a:r>
                        <a:rPr lang="zh-CN" altLang="en-US" sz="2400" b="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篇章结构（</a:t>
                      </a:r>
                      <a:r>
                        <a:rPr lang="en-US" altLang="zh-CN" sz="2400" b="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4</a:t>
                      </a:r>
                      <a:r>
                        <a:rPr lang="zh-CN" altLang="en-US" sz="2400" b="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分）</a:t>
                      </a:r>
                      <a:endParaRPr lang="en-US" altLang="zh-CN" sz="2400" b="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txBody>
                  <a:tcPr marL="91424" marR="91424" marT="45711" marB="45711">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l">
                        <a:buNone/>
                      </a:pPr>
                      <a:r>
                        <a:rPr lang="zh-CN" altLang="en-US" sz="2400" b="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结构清晰（</a:t>
                      </a:r>
                      <a:r>
                        <a:rPr lang="en-US" altLang="zh-CN" sz="2400" b="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2400" b="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分）；段落分明（</a:t>
                      </a:r>
                      <a:r>
                        <a:rPr lang="en-US" altLang="zh-CN" sz="2400" b="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2400" b="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分）</a:t>
                      </a:r>
                      <a:endParaRPr lang="zh-CN" altLang="en-US" sz="2400" b="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24" marR="91424" marT="45711" marB="45711">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a:buNone/>
                      </a:pPr>
                      <a:endParaRPr lang="zh-CN" altLang="en-US" sz="2400" b="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txBody>
                  <a:tcPr marL="91424" marR="91424" marT="45711" marB="45711">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1271905">
                <a:tc>
                  <a:txBody>
                    <a:bodyPr/>
                    <a:lstStyle/>
                    <a:p>
                      <a:pPr algn="ctr">
                        <a:buNone/>
                      </a:pPr>
                      <a:r>
                        <a:rPr lang="zh-CN" altLang="en-US" sz="2400" b="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文章内容（</a:t>
                      </a:r>
                      <a:r>
                        <a:rPr lang="en-US" altLang="zh-CN" sz="2400" b="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9</a:t>
                      </a:r>
                      <a:r>
                        <a:rPr lang="zh-CN" altLang="en-US" sz="2400" b="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分）</a:t>
                      </a:r>
                      <a:endParaRPr lang="zh-CN" altLang="en-US" sz="2400" b="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txBody>
                  <a:tcPr marL="91424" marR="91424" marT="45711" marB="45711">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l">
                        <a:buNone/>
                      </a:pPr>
                      <a:r>
                        <a:rPr lang="zh-CN" altLang="en-US" sz="2400" b="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紧扣主题（</a:t>
                      </a:r>
                      <a:r>
                        <a:rPr lang="en-US" altLang="zh-CN" sz="2400" b="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2400" b="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分）；内容充实（</a:t>
                      </a:r>
                      <a:r>
                        <a:rPr lang="en-US" altLang="zh-CN" sz="2400" b="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2400" b="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分）</a:t>
                      </a:r>
                      <a:endParaRPr lang="zh-CN" altLang="en-US" sz="2400" b="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algn="l">
                        <a:buNone/>
                      </a:pPr>
                      <a:r>
                        <a:rPr lang="zh-CN" altLang="en-US" sz="2400" b="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观点鲜明（</a:t>
                      </a:r>
                      <a:r>
                        <a:rPr lang="en-US" altLang="zh-CN" sz="2400" b="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2400" b="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分）；观点支持（</a:t>
                      </a:r>
                      <a:r>
                        <a:rPr lang="en-US" altLang="zh-CN" sz="2400" b="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2400" b="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分）</a:t>
                      </a:r>
                      <a:endParaRPr lang="zh-CN" altLang="en-US" sz="2400" b="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24" marR="91424" marT="45711" marB="45711">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a:buNone/>
                      </a:pPr>
                      <a:endParaRPr lang="zh-CN" altLang="en-US" sz="2400" b="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txBody>
                  <a:tcPr marL="91424" marR="91424" marT="45711" marB="45711">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1271270">
                <a:tc>
                  <a:txBody>
                    <a:bodyPr/>
                    <a:lstStyle/>
                    <a:p>
                      <a:pPr algn="ctr">
                        <a:buNone/>
                      </a:pPr>
                      <a:r>
                        <a:rPr lang="zh-CN" altLang="en-US" sz="2400" b="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语言形式（</a:t>
                      </a:r>
                      <a:r>
                        <a:rPr lang="en-US" altLang="zh-CN" sz="2400" b="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10</a:t>
                      </a:r>
                      <a:r>
                        <a:rPr lang="zh-CN" altLang="en-US" sz="2400" b="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分）</a:t>
                      </a:r>
                      <a:endParaRPr lang="zh-CN" altLang="en-US" sz="2400" b="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txBody>
                  <a:tcPr marL="91424" marR="91424" marT="45711" marB="45711">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l">
                        <a:buNone/>
                      </a:pPr>
                      <a:r>
                        <a:rPr lang="zh-CN" altLang="en-US" sz="2400" b="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语言正确（</a:t>
                      </a:r>
                      <a:r>
                        <a:rPr lang="en-US" altLang="zh-CN" sz="2400" b="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2400" b="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分）；词汇丰富（</a:t>
                      </a:r>
                      <a:r>
                        <a:rPr lang="en-US" altLang="zh-CN" sz="2400" b="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2400" b="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分）</a:t>
                      </a:r>
                      <a:endParaRPr lang="zh-CN" altLang="en-US" sz="2400" b="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algn="l">
                        <a:buNone/>
                      </a:pPr>
                      <a:r>
                        <a:rPr lang="zh-CN" altLang="en-US" sz="2400" b="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句式多样（</a:t>
                      </a:r>
                      <a:r>
                        <a:rPr lang="en-US" altLang="zh-CN" sz="2400" b="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2400" b="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分）；逻辑过渡（</a:t>
                      </a:r>
                      <a:r>
                        <a:rPr lang="en-US" altLang="zh-CN" sz="2400" b="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2400" b="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分）</a:t>
                      </a:r>
                      <a:endParaRPr lang="zh-CN" altLang="en-US" sz="2400" b="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24" marR="91424" marT="45711" marB="45711">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a:buNone/>
                      </a:pPr>
                      <a:endParaRPr lang="zh-CN" altLang="en-US" sz="2400" b="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txBody>
                  <a:tcPr marL="91424" marR="91424" marT="45711" marB="45711">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673735">
                <a:tc>
                  <a:txBody>
                    <a:bodyPr/>
                    <a:lstStyle/>
                    <a:p>
                      <a:pPr algn="ctr">
                        <a:buNone/>
                      </a:pPr>
                      <a:r>
                        <a:rPr lang="zh-CN" altLang="en-US" sz="2400" b="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书写规范（</a:t>
                      </a:r>
                      <a:r>
                        <a:rPr lang="en-US" altLang="zh-CN" sz="2400" b="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a:t>
                      </a:r>
                      <a:r>
                        <a:rPr lang="zh-CN" altLang="en-US" sz="2400" b="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分）</a:t>
                      </a:r>
                      <a:endParaRPr lang="zh-CN" altLang="en-US" sz="2400" b="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txBody>
                  <a:tcPr marL="91424" marR="91424" marT="45711" marB="45711">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a:buNone/>
                      </a:pPr>
                      <a:r>
                        <a:rPr lang="zh-CN" altLang="en-US" sz="2400" b="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书写工整整洁（</a:t>
                      </a:r>
                      <a:r>
                        <a:rPr lang="en-US" altLang="zh-CN" sz="2400" b="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2400" b="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分）</a:t>
                      </a:r>
                      <a:endParaRPr lang="zh-CN" altLang="en-US" sz="2400" b="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24" marR="91424" marT="45711" marB="45711">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a:buNone/>
                      </a:pPr>
                      <a:endParaRPr lang="zh-CN" altLang="en-US" sz="2400" b="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txBody>
                  <a:tcPr marL="91424" marR="91424" marT="45711" marB="45711">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496570">
                <a:tc>
                  <a:txBody>
                    <a:bodyPr/>
                    <a:lstStyle/>
                    <a:p>
                      <a:pPr algn="ctr">
                        <a:buNone/>
                      </a:pPr>
                      <a:r>
                        <a:rPr lang="zh-CN" altLang="en-US" sz="2400" b="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修改建议</a:t>
                      </a:r>
                      <a:endParaRPr lang="zh-CN" altLang="en-US" sz="2400" b="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txBody>
                  <a:tcPr marL="91424" marR="91424" marT="45711" marB="45711">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a:buNone/>
                      </a:pPr>
                      <a:endParaRPr lang="zh-CN" altLang="en-US" sz="2400" b="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txBody>
                  <a:tcPr marL="91424" marR="91424" marT="45711" marB="45711">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l">
                        <a:buNone/>
                      </a:pPr>
                      <a:r>
                        <a:rPr lang="zh-CN" altLang="en-US" sz="2400" b="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总分</a:t>
                      </a:r>
                      <a:endParaRPr lang="zh-CN" altLang="en-US" sz="2400" b="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txBody>
                  <a:tcPr marL="91424" marR="91424" marT="45711" marB="45711">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bl>
          </a:graphicData>
        </a:graphic>
      </p:graphicFrame>
      <p:grpSp>
        <p:nvGrpSpPr>
          <p:cNvPr id="3" name="组合 2"/>
          <p:cNvGrpSpPr/>
          <p:nvPr/>
        </p:nvGrpSpPr>
        <p:grpSpPr>
          <a:xfrm>
            <a:off x="2465543" y="191299"/>
            <a:ext cx="5933668" cy="843072"/>
            <a:chOff x="1319364" y="764846"/>
            <a:chExt cx="2956947" cy="2602111"/>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9364" y="764846"/>
              <a:ext cx="2956947" cy="2602111"/>
            </a:xfrm>
            <a:prstGeom prst="rect">
              <a:avLst/>
            </a:prstGeom>
          </p:spPr>
        </p:pic>
        <p:sp>
          <p:nvSpPr>
            <p:cNvPr id="7" name="TextBox 50"/>
            <p:cNvSpPr txBox="1"/>
            <p:nvPr/>
          </p:nvSpPr>
          <p:spPr>
            <a:xfrm flipH="1">
              <a:off x="1777881" y="1475463"/>
              <a:ext cx="2177005" cy="1497367"/>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a:defRPr/>
              </a:pPr>
              <a:r>
                <a:rPr lang="zh-CN" altLang="en-US" sz="3200" dirty="0">
                  <a:solidFill>
                    <a:schemeClr val="tx1"/>
                  </a:solidFill>
                  <a:latin typeface="宋体" panose="02010600030101010101" pitchFamily="2" charset="-122"/>
                  <a:ea typeface="宋体" panose="02010600030101010101" pitchFamily="2" charset="-122"/>
                  <a:sym typeface="+mn-ea"/>
                </a:rPr>
                <a:t>写作监控反馈表</a:t>
              </a:r>
              <a:endParaRPr lang="zh-CN" altLang="en-US" sz="3200" dirty="0">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endParaRPr>
            </a:p>
          </p:txBody>
        </p:sp>
      </p:grpSp>
      <p:sp>
        <p:nvSpPr>
          <p:cNvPr id="2" name="矩形 1"/>
          <p:cNvSpPr/>
          <p:nvPr/>
        </p:nvSpPr>
        <p:spPr>
          <a:xfrm>
            <a:off x="742315" y="1760220"/>
            <a:ext cx="2644140" cy="3932555"/>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strVal val="4*#ppt_w"/>
                                          </p:val>
                                        </p:tav>
                                        <p:tav tm="100000">
                                          <p:val>
                                            <p:strVal val="#ppt_w"/>
                                          </p:val>
                                        </p:tav>
                                      </p:tavLst>
                                    </p:anim>
                                    <p:anim calcmode="lin" valueType="num">
                                      <p:cBhvr>
                                        <p:cTn id="8" dur="750" fill="hold"/>
                                        <p:tgtEl>
                                          <p:spTgt spid="3"/>
                                        </p:tgtEl>
                                        <p:attrNameLst>
                                          <p:attrName>ppt_h</p:attrName>
                                        </p:attrNameLst>
                                      </p:cBhvr>
                                      <p:tavLst>
                                        <p:tav tm="0">
                                          <p:val>
                                            <p:strVal val="4*#ppt_h"/>
                                          </p:val>
                                        </p:tav>
                                        <p:tav tm="100000">
                                          <p:val>
                                            <p:strVal val="#ppt_h"/>
                                          </p:val>
                                        </p:tav>
                                      </p:tavLst>
                                    </p:anim>
                                  </p:childTnLst>
                                </p:cTn>
                              </p:par>
                            </p:childTnLst>
                          </p:cTn>
                        </p:par>
                        <p:par>
                          <p:cTn id="9" fill="hold">
                            <p:stCondLst>
                              <p:cond delay="1000"/>
                            </p:stCondLst>
                            <p:childTnLst>
                              <p:par>
                                <p:cTn id="10" presetID="26" presetClass="emph" presetSubtype="0" fill="hold" nodeType="afterEffect">
                                  <p:stCondLst>
                                    <p:cond delay="0"/>
                                  </p:stCondLst>
                                  <p:childTnLst>
                                    <p:animEffect transition="out" filter="fade">
                                      <p:cBhvr>
                                        <p:cTn id="11" dur="500" tmFilter="0, 0; .2, .5; .8, .5; 1, 0"/>
                                        <p:tgtEl>
                                          <p:spTgt spid="3"/>
                                        </p:tgtEl>
                                      </p:cBhvr>
                                    </p:animEffect>
                                    <p:animScale>
                                      <p:cBhvr>
                                        <p:cTn id="12"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38651" y="894706"/>
            <a:ext cx="10514697" cy="5068588"/>
          </a:xfrm>
        </p:spPr>
        <p:txBody>
          <a:bodyPr>
            <a:noAutofit/>
          </a:bodyPr>
          <a:lstStyle/>
          <a:p>
            <a:pPr marL="0" indent="0">
              <a:buNone/>
            </a:pPr>
            <a:endParaRPr lang="zh-CN" altLang="en-US" sz="1865"/>
          </a:p>
          <a:p>
            <a:pPr>
              <a:lnSpc>
                <a:spcPct val="150000"/>
              </a:lnSpc>
            </a:pPr>
            <a:r>
              <a:rPr lang="zh-CN" altLang="en-US" sz="2800" b="1">
                <a:solidFill>
                  <a:srgbClr val="FF0000"/>
                </a:solidFill>
                <a:latin typeface="宋体" panose="02010600030101010101" pitchFamily="2" charset="-122"/>
                <a:ea typeface="宋体" panose="02010600030101010101" pitchFamily="2" charset="-122"/>
                <a:cs typeface="宋体" panose="02010600030101010101" pitchFamily="2" charset="-122"/>
              </a:rPr>
              <a:t>精彩句子</a:t>
            </a:r>
            <a:r>
              <a:rPr lang="zh-CN" altLang="en-US" sz="2800">
                <a:latin typeface="宋体" panose="02010600030101010101" pitchFamily="2" charset="-122"/>
                <a:ea typeface="宋体" panose="02010600030101010101" pitchFamily="2" charset="-122"/>
                <a:cs typeface="宋体" panose="02010600030101010101" pitchFamily="2" charset="-122"/>
              </a:rPr>
              <a:t>多</a:t>
            </a:r>
            <a:r>
              <a:rPr lang="en-US" altLang="zh-CN" sz="2800">
                <a:latin typeface="宋体" panose="02010600030101010101" pitchFamily="2" charset="-122"/>
                <a:ea typeface="宋体" panose="02010600030101010101" pitchFamily="2" charset="-122"/>
                <a:cs typeface="宋体" panose="02010600030101010101" pitchFamily="2" charset="-122"/>
              </a:rPr>
              <a:t>——</a:t>
            </a:r>
            <a:r>
              <a:rPr lang="zh-CN" altLang="en-US" sz="2800">
                <a:latin typeface="宋体" panose="02010600030101010101" pitchFamily="2" charset="-122"/>
                <a:ea typeface="宋体" panose="02010600030101010101" pitchFamily="2" charset="-122"/>
                <a:cs typeface="宋体" panose="02010600030101010101" pitchFamily="2" charset="-122"/>
              </a:rPr>
              <a:t>5档；</a:t>
            </a:r>
            <a:endParaRPr lang="zh-CN" altLang="en-US" sz="2800">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zh-CN" altLang="en-US" sz="2800">
                <a:latin typeface="宋体" panose="02010600030101010101" pitchFamily="2" charset="-122"/>
                <a:ea typeface="宋体" panose="02010600030101010101" pitchFamily="2" charset="-122"/>
                <a:cs typeface="宋体" panose="02010600030101010101" pitchFamily="2" charset="-122"/>
              </a:rPr>
              <a:t>都对，不高级（</a:t>
            </a:r>
            <a:r>
              <a:rPr lang="zh-CN" altLang="en-US" sz="28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Low而不错</a:t>
            </a:r>
            <a:r>
              <a:rPr lang="zh-CN" altLang="en-US" sz="2800">
                <a:latin typeface="宋体" panose="02010600030101010101" pitchFamily="2" charset="-122"/>
                <a:ea typeface="宋体" panose="02010600030101010101" pitchFamily="2" charset="-122"/>
                <a:cs typeface="宋体" panose="02010600030101010101" pitchFamily="2" charset="-122"/>
              </a:rPr>
              <a:t>）</a:t>
            </a:r>
            <a:r>
              <a:rPr lang="en-US" altLang="zh-CN" sz="2800">
                <a:latin typeface="宋体" panose="02010600030101010101" pitchFamily="2" charset="-122"/>
                <a:ea typeface="宋体" panose="02010600030101010101" pitchFamily="2" charset="-122"/>
                <a:cs typeface="宋体" panose="02010600030101010101" pitchFamily="2" charset="-122"/>
              </a:rPr>
              <a:t>——</a:t>
            </a:r>
            <a:r>
              <a:rPr lang="zh-CN" altLang="en-US" sz="2800">
                <a:latin typeface="宋体" panose="02010600030101010101" pitchFamily="2" charset="-122"/>
                <a:ea typeface="宋体" panose="02010600030101010101" pitchFamily="2" charset="-122"/>
                <a:cs typeface="宋体" panose="02010600030101010101" pitchFamily="2" charset="-122"/>
              </a:rPr>
              <a:t>4档；</a:t>
            </a:r>
            <a:endParaRPr lang="zh-CN" altLang="en-US" sz="2800">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zh-CN" altLang="en-US" sz="2800">
                <a:latin typeface="宋体" panose="02010600030101010101" pitchFamily="2" charset="-122"/>
                <a:ea typeface="宋体" panose="02010600030101010101" pitchFamily="2" charset="-122"/>
                <a:cs typeface="宋体" panose="02010600030101010101" pitchFamily="2" charset="-122"/>
              </a:rPr>
              <a:t>基础太差，错的</a:t>
            </a:r>
            <a:r>
              <a:rPr lang="zh-CN" altLang="en-US" sz="2800" b="1">
                <a:solidFill>
                  <a:srgbClr val="FF0000"/>
                </a:solidFill>
                <a:latin typeface="宋体" panose="02010600030101010101" pitchFamily="2" charset="-122"/>
                <a:ea typeface="宋体" panose="02010600030101010101" pitchFamily="2" charset="-122"/>
                <a:cs typeface="宋体" panose="02010600030101010101" pitchFamily="2" charset="-122"/>
              </a:rPr>
              <a:t>太低级</a:t>
            </a:r>
            <a:r>
              <a:rPr lang="en-US" altLang="zh-CN" sz="2800">
                <a:latin typeface="宋体" panose="02010600030101010101" pitchFamily="2" charset="-122"/>
                <a:ea typeface="宋体" panose="02010600030101010101" pitchFamily="2" charset="-122"/>
                <a:cs typeface="宋体" panose="02010600030101010101" pitchFamily="2" charset="-122"/>
              </a:rPr>
              <a:t>——</a:t>
            </a:r>
            <a:r>
              <a:rPr lang="zh-CN" altLang="en-US" sz="2800">
                <a:latin typeface="宋体" panose="02010600030101010101" pitchFamily="2" charset="-122"/>
                <a:ea typeface="宋体" panose="02010600030101010101" pitchFamily="2" charset="-122"/>
                <a:cs typeface="宋体" panose="02010600030101010101" pitchFamily="2" charset="-122"/>
              </a:rPr>
              <a:t>3档以下</a:t>
            </a:r>
            <a:endParaRPr lang="zh-CN" altLang="en-US" sz="2800">
              <a:latin typeface="宋体" panose="02010600030101010101" pitchFamily="2" charset="-122"/>
              <a:ea typeface="宋体" panose="02010600030101010101" pitchFamily="2" charset="-122"/>
              <a:cs typeface="宋体" panose="02010600030101010101" pitchFamily="2" charset="-122"/>
            </a:endParaRPr>
          </a:p>
          <a:p>
            <a:pPr marL="0" indent="0">
              <a:lnSpc>
                <a:spcPct val="150000"/>
              </a:lnSpc>
              <a:buNone/>
            </a:pPr>
            <a:r>
              <a:rPr lang="zh-CN" altLang="en-US" sz="2800">
                <a:latin typeface="宋体" panose="02010600030101010101" pitchFamily="2" charset="-122"/>
                <a:ea typeface="宋体" panose="02010600030101010101" pitchFamily="2" charset="-122"/>
                <a:cs typeface="宋体" panose="02010600030101010101" pitchFamily="2" charset="-122"/>
              </a:rPr>
              <a:t> （</a:t>
            </a:r>
            <a:r>
              <a:rPr lang="zh-CN" altLang="en-US" sz="2800">
                <a:latin typeface="宋体" panose="02010600030101010101" pitchFamily="2" charset="-122"/>
                <a:ea typeface="宋体" panose="02010600030101010101" pitchFamily="2" charset="-122"/>
                <a:cs typeface="宋体" panose="02010600030101010101" pitchFamily="2" charset="-122"/>
                <a:sym typeface="+mn-ea"/>
              </a:rPr>
              <a:t>低级错误直接划分到3-2档</a:t>
            </a:r>
            <a:r>
              <a:rPr lang="zh-CN" altLang="en-US" sz="2800">
                <a:latin typeface="宋体" panose="02010600030101010101" pitchFamily="2" charset="-122"/>
                <a:ea typeface="宋体" panose="02010600030101010101" pitchFamily="2" charset="-122"/>
                <a:cs typeface="宋体" panose="02010600030101010101" pitchFamily="2" charset="-122"/>
              </a:rPr>
              <a:t>）；</a:t>
            </a:r>
            <a:endParaRPr lang="zh-CN" altLang="en-US" sz="2800">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zh-CN" altLang="en-US" sz="2800">
                <a:latin typeface="宋体" panose="02010600030101010101" pitchFamily="2" charset="-122"/>
                <a:ea typeface="宋体" panose="02010600030101010101" pitchFamily="2" charset="-122"/>
                <a:cs typeface="宋体" panose="02010600030101010101" pitchFamily="2" charset="-122"/>
              </a:rPr>
              <a:t>看篇幅，既字数：</a:t>
            </a:r>
            <a:r>
              <a:rPr lang="zh-CN" altLang="en-US" sz="2800" b="1">
                <a:solidFill>
                  <a:srgbClr val="FF0000"/>
                </a:solidFill>
                <a:latin typeface="宋体" panose="02010600030101010101" pitchFamily="2" charset="-122"/>
                <a:ea typeface="宋体" panose="02010600030101010101" pitchFamily="2" charset="-122"/>
                <a:cs typeface="宋体" panose="02010600030101010101" pitchFamily="2" charset="-122"/>
              </a:rPr>
              <a:t>篇幅的长短，长就基本3档了（多写）</a:t>
            </a:r>
            <a:r>
              <a:rPr lang="zh-CN" altLang="en-US" sz="2800">
                <a:latin typeface="宋体" panose="02010600030101010101" pitchFamily="2" charset="-122"/>
                <a:ea typeface="宋体" panose="02010600030101010101" pitchFamily="2" charset="-122"/>
                <a:cs typeface="宋体" panose="02010600030101010101" pitchFamily="2" charset="-122"/>
              </a:rPr>
              <a:t>，如果有3个以上正确句子，就11-12；</a:t>
            </a:r>
            <a:endParaRPr lang="zh-CN" altLang="en-US" sz="2800">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zh-CN" altLang="en-US" sz="2800">
                <a:latin typeface="宋体" panose="02010600030101010101" pitchFamily="2" charset="-122"/>
                <a:ea typeface="宋体" panose="02010600030101010101" pitchFamily="2" charset="-122"/>
                <a:cs typeface="宋体" panose="02010600030101010101" pitchFamily="2" charset="-122"/>
              </a:rPr>
              <a:t>写个I am LiHua.  也给1分。</a:t>
            </a:r>
            <a:endParaRPr lang="zh-CN" altLang="en-US" sz="2800">
              <a:latin typeface="宋体" panose="02010600030101010101" pitchFamily="2" charset="-122"/>
              <a:ea typeface="宋体" panose="02010600030101010101" pitchFamily="2" charset="-122"/>
              <a:cs typeface="宋体" panose="02010600030101010101" pitchFamily="2" charset="-122"/>
            </a:endParaRPr>
          </a:p>
          <a:p>
            <a:endParaRPr lang="zh-CN" altLang="en-US" sz="2800">
              <a:latin typeface="宋体" panose="02010600030101010101" pitchFamily="2" charset="-122"/>
              <a:ea typeface="宋体" panose="02010600030101010101" pitchFamily="2" charset="-122"/>
              <a:cs typeface="宋体" panose="02010600030101010101" pitchFamily="2" charset="-122"/>
            </a:endParaRPr>
          </a:p>
        </p:txBody>
      </p:sp>
      <p:grpSp>
        <p:nvGrpSpPr>
          <p:cNvPr id="2" name="组合 1"/>
          <p:cNvGrpSpPr/>
          <p:nvPr/>
        </p:nvGrpSpPr>
        <p:grpSpPr>
          <a:xfrm>
            <a:off x="1199242" y="292028"/>
            <a:ext cx="8441722" cy="843072"/>
            <a:chOff x="1319364" y="764846"/>
            <a:chExt cx="2956947" cy="2602111"/>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319364" y="764846"/>
              <a:ext cx="2956947" cy="2602111"/>
            </a:xfrm>
            <a:prstGeom prst="rect">
              <a:avLst/>
            </a:prstGeom>
          </p:spPr>
        </p:pic>
        <p:sp>
          <p:nvSpPr>
            <p:cNvPr id="7" name="TextBox 50"/>
            <p:cNvSpPr txBox="1"/>
            <p:nvPr/>
          </p:nvSpPr>
          <p:spPr>
            <a:xfrm flipH="1">
              <a:off x="1777881" y="1475463"/>
              <a:ext cx="2177005" cy="1497367"/>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a:defRPr/>
              </a:pPr>
              <a:r>
                <a:rPr lang="zh-CN" altLang="en-US" sz="32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一些</a:t>
              </a:r>
              <a:r>
                <a:rPr lang="en-US" altLang="zh-CN" sz="32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32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自行研发</a:t>
              </a:r>
              <a:r>
                <a:rPr lang="en-US" altLang="zh-CN" sz="32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32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的阅卷小思路</a:t>
              </a:r>
              <a:endParaRPr lang="zh-CN" altLang="en-US" sz="32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strVal val="4*#ppt_w"/>
                                          </p:val>
                                        </p:tav>
                                        <p:tav tm="100000">
                                          <p:val>
                                            <p:strVal val="#ppt_w"/>
                                          </p:val>
                                        </p:tav>
                                      </p:tavLst>
                                    </p:anim>
                                    <p:anim calcmode="lin" valueType="num">
                                      <p:cBhvr>
                                        <p:cTn id="8" dur="750" fill="hold"/>
                                        <p:tgtEl>
                                          <p:spTgt spid="2"/>
                                        </p:tgtEl>
                                        <p:attrNameLst>
                                          <p:attrName>ppt_h</p:attrName>
                                        </p:attrNameLst>
                                      </p:cBhvr>
                                      <p:tavLst>
                                        <p:tav tm="0">
                                          <p:val>
                                            <p:strVal val="4*#ppt_h"/>
                                          </p:val>
                                        </p:tav>
                                        <p:tav tm="100000">
                                          <p:val>
                                            <p:strVal val="#ppt_h"/>
                                          </p:val>
                                        </p:tav>
                                      </p:tavLst>
                                    </p:anim>
                                  </p:childTnLst>
                                </p:cTn>
                              </p:par>
                            </p:childTnLst>
                          </p:cTn>
                        </p:par>
                        <p:par>
                          <p:cTn id="9" fill="hold">
                            <p:stCondLst>
                              <p:cond delay="1000"/>
                            </p:stCondLst>
                            <p:childTnLst>
                              <p:par>
                                <p:cTn id="10" presetID="26" presetClass="emph" presetSubtype="0" fill="hold" nodeType="afterEffect">
                                  <p:stCondLst>
                                    <p:cond delay="0"/>
                                  </p:stCondLst>
                                  <p:childTnLst>
                                    <p:animEffect transition="out" filter="fade">
                                      <p:cBhvr>
                                        <p:cTn id="11" dur="500" tmFilter="0, 0; .2, .5; .8, .5; 1, 0"/>
                                        <p:tgtEl>
                                          <p:spTgt spid="2"/>
                                        </p:tgtEl>
                                      </p:cBhvr>
                                    </p:animEffect>
                                    <p:animScale>
                                      <p:cBhvr>
                                        <p:cTn id="12"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38769" y="270866"/>
            <a:ext cx="9871389" cy="843072"/>
          </a:xfrm>
          <a:prstGeom prst="rect">
            <a:avLst/>
          </a:prstGeom>
        </p:spPr>
      </p:pic>
      <p:sp>
        <p:nvSpPr>
          <p:cNvPr id="20" name="菱形 19"/>
          <p:cNvSpPr/>
          <p:nvPr/>
        </p:nvSpPr>
        <p:spPr>
          <a:xfrm>
            <a:off x="3025965" y="3742275"/>
            <a:ext cx="755595" cy="753966"/>
          </a:xfrm>
          <a:prstGeom prst="diamond">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zh-CN" altLang="en-US" sz="2400"/>
          </a:p>
        </p:txBody>
      </p:sp>
      <p:sp>
        <p:nvSpPr>
          <p:cNvPr id="21" name="菱形 20"/>
          <p:cNvSpPr/>
          <p:nvPr/>
        </p:nvSpPr>
        <p:spPr>
          <a:xfrm>
            <a:off x="4597746" y="4118828"/>
            <a:ext cx="377797" cy="377777"/>
          </a:xfrm>
          <a:prstGeom prst="diamond">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zh-CN" altLang="en-US" sz="2845" dirty="0">
              <a:latin typeface="Impact" panose="020B0806030902050204" pitchFamily="34" charset="0"/>
            </a:endParaRPr>
          </a:p>
        </p:txBody>
      </p:sp>
      <p:sp>
        <p:nvSpPr>
          <p:cNvPr id="22" name="菱形 21"/>
          <p:cNvSpPr/>
          <p:nvPr/>
        </p:nvSpPr>
        <p:spPr>
          <a:xfrm>
            <a:off x="599025" y="3741769"/>
            <a:ext cx="552410" cy="550792"/>
          </a:xfrm>
          <a:prstGeom prst="diamond">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zh-CN" altLang="en-US" sz="2845" dirty="0">
              <a:latin typeface="Impact" panose="020B0806030902050204" pitchFamily="34" charset="0"/>
            </a:endParaRPr>
          </a:p>
        </p:txBody>
      </p:sp>
      <p:sp>
        <p:nvSpPr>
          <p:cNvPr id="23" name="菱形 22"/>
          <p:cNvSpPr/>
          <p:nvPr/>
        </p:nvSpPr>
        <p:spPr>
          <a:xfrm>
            <a:off x="3178519" y="1435364"/>
            <a:ext cx="691435" cy="691397"/>
          </a:xfrm>
          <a:prstGeom prst="diamond">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zh-CN" altLang="en-US" sz="2845" dirty="0">
              <a:latin typeface="Impact" panose="020B0806030902050204" pitchFamily="34" charset="0"/>
            </a:endParaRPr>
          </a:p>
        </p:txBody>
      </p:sp>
      <p:sp>
        <p:nvSpPr>
          <p:cNvPr id="4" name="文本框 3"/>
          <p:cNvSpPr txBox="1"/>
          <p:nvPr/>
        </p:nvSpPr>
        <p:spPr>
          <a:xfrm>
            <a:off x="4597622" y="1777506"/>
            <a:ext cx="7403300" cy="4154170"/>
          </a:xfrm>
          <a:prstGeom prst="rect">
            <a:avLst/>
          </a:prstGeom>
          <a:noFill/>
        </p:spPr>
        <p:txBody>
          <a:bodyPr wrap="square" rtlCol="0" anchor="t">
            <a:spAutoFit/>
          </a:bodyPr>
          <a:lstStyle/>
          <a:p>
            <a:r>
              <a:rPr lang="zh-CN" altLang="en-US" sz="2400"/>
              <a:t>第二节 书面表达（满分 25 分）</a:t>
            </a:r>
            <a:endParaRPr lang="zh-CN" altLang="en-US" sz="2400"/>
          </a:p>
          <a:p>
            <a:r>
              <a:rPr lang="zh-CN" altLang="en-US" sz="2400"/>
              <a:t>        上周末，你和同学参加了一次采摘活动。请你为班级英语角写一篇短文，介绍这次活动，内容包括：</a:t>
            </a:r>
            <a:endParaRPr lang="zh-CN" altLang="en-US" sz="2400"/>
          </a:p>
          <a:p>
            <a:r>
              <a:rPr lang="zh-CN" altLang="en-US" sz="2400"/>
              <a:t>1. 农场情况；</a:t>
            </a:r>
            <a:endParaRPr lang="zh-CN" altLang="en-US" sz="2400"/>
          </a:p>
          <a:p>
            <a:r>
              <a:rPr lang="zh-CN" altLang="en-US" sz="2400"/>
              <a:t>2. 采摘过程；</a:t>
            </a:r>
            <a:endParaRPr lang="zh-CN" altLang="en-US" sz="2400"/>
          </a:p>
          <a:p>
            <a:r>
              <a:rPr lang="zh-CN" altLang="en-US" sz="2400"/>
              <a:t>3. 个人感受。</a:t>
            </a:r>
            <a:endParaRPr lang="zh-CN" altLang="en-US" sz="2400"/>
          </a:p>
          <a:p>
            <a:r>
              <a:rPr lang="zh-CN" altLang="en-US" sz="2400"/>
              <a:t>注意：</a:t>
            </a:r>
            <a:endParaRPr lang="zh-CN" altLang="en-US" sz="2400"/>
          </a:p>
          <a:p>
            <a:r>
              <a:rPr lang="zh-CN" altLang="en-US" sz="2400"/>
              <a:t>1. 词数 100 左右；</a:t>
            </a:r>
            <a:endParaRPr lang="zh-CN" altLang="en-US" sz="2400"/>
          </a:p>
          <a:p>
            <a:r>
              <a:rPr lang="zh-CN" altLang="en-US" sz="2400"/>
              <a:t>2. 题目已为你写好。</a:t>
            </a:r>
            <a:endParaRPr lang="zh-CN" altLang="en-US" sz="2400"/>
          </a:p>
          <a:p>
            <a:r>
              <a:rPr lang="zh-CN" altLang="en-US" sz="2400"/>
              <a:t>题目：My Weekend  </a:t>
            </a:r>
            <a:endParaRPr lang="en-US" altLang="zh-CN" sz="2400">
              <a:solidFill>
                <a:srgbClr val="FF0000"/>
              </a:solidFill>
            </a:endParaRPr>
          </a:p>
          <a:p>
            <a:endParaRPr lang="zh-CN" altLang="en-US" sz="2400"/>
          </a:p>
        </p:txBody>
      </p:sp>
      <p:sp>
        <p:nvSpPr>
          <p:cNvPr id="8" name="文本框 7"/>
          <p:cNvSpPr txBox="1"/>
          <p:nvPr/>
        </p:nvSpPr>
        <p:spPr>
          <a:xfrm>
            <a:off x="4597622" y="1777506"/>
            <a:ext cx="7403300" cy="3784600"/>
          </a:xfrm>
          <a:prstGeom prst="rect">
            <a:avLst/>
          </a:prstGeom>
          <a:noFill/>
        </p:spPr>
        <p:txBody>
          <a:bodyPr wrap="square" rtlCol="0" anchor="t">
            <a:spAutoFit/>
          </a:bodyPr>
          <a:lstStyle/>
          <a:p>
            <a:r>
              <a:rPr lang="zh-CN" altLang="en-US" sz="2400"/>
              <a:t>第二节 书面表达（满分 25 分）</a:t>
            </a:r>
            <a:endParaRPr lang="zh-CN" altLang="en-US" sz="2400"/>
          </a:p>
          <a:p>
            <a:r>
              <a:rPr lang="zh-CN" altLang="en-US" sz="2400"/>
              <a:t>        </a:t>
            </a:r>
            <a:r>
              <a:rPr lang="zh-CN" altLang="en-US" sz="2400" b="1">
                <a:solidFill>
                  <a:srgbClr val="FF0000"/>
                </a:solidFill>
              </a:rPr>
              <a:t>上周末</a:t>
            </a:r>
            <a:r>
              <a:rPr lang="zh-CN" altLang="en-US" sz="2400"/>
              <a:t>，</a:t>
            </a:r>
            <a:r>
              <a:rPr lang="zh-CN" altLang="en-US" sz="2400" b="1">
                <a:solidFill>
                  <a:srgbClr val="FF0000"/>
                </a:solidFill>
              </a:rPr>
              <a:t>你和同学</a:t>
            </a:r>
            <a:r>
              <a:rPr lang="zh-CN" altLang="en-US" sz="2400"/>
              <a:t>参加了一次</a:t>
            </a:r>
            <a:r>
              <a:rPr lang="zh-CN" altLang="en-US" sz="2400" b="1">
                <a:solidFill>
                  <a:srgbClr val="FF0000"/>
                </a:solidFill>
              </a:rPr>
              <a:t>采摘</a:t>
            </a:r>
            <a:r>
              <a:rPr lang="zh-CN" altLang="en-US" sz="2400"/>
              <a:t>活动。请你为班级英语角写一篇短文，</a:t>
            </a:r>
            <a:r>
              <a:rPr lang="zh-CN" altLang="en-US" sz="2400" b="1">
                <a:solidFill>
                  <a:srgbClr val="FF0000"/>
                </a:solidFill>
              </a:rPr>
              <a:t>介绍这次活动</a:t>
            </a:r>
            <a:r>
              <a:rPr lang="zh-CN" altLang="en-US" sz="2400"/>
              <a:t>，内容包括：</a:t>
            </a:r>
            <a:endParaRPr lang="zh-CN" altLang="en-US" sz="2400"/>
          </a:p>
          <a:p>
            <a:r>
              <a:rPr lang="zh-CN" altLang="en-US" sz="2400"/>
              <a:t>1. 农场</a:t>
            </a:r>
            <a:r>
              <a:rPr lang="zh-CN" altLang="en-US" sz="2400" b="1">
                <a:solidFill>
                  <a:srgbClr val="FF0000"/>
                </a:solidFill>
              </a:rPr>
              <a:t>情况</a:t>
            </a:r>
            <a:r>
              <a:rPr lang="zh-CN" altLang="en-US" sz="2400"/>
              <a:t>；</a:t>
            </a:r>
            <a:endParaRPr lang="zh-CN" altLang="en-US" sz="2400"/>
          </a:p>
          <a:p>
            <a:r>
              <a:rPr lang="zh-CN" altLang="en-US" sz="2400"/>
              <a:t>2. 采摘</a:t>
            </a:r>
            <a:r>
              <a:rPr lang="zh-CN" altLang="en-US" sz="2400" b="1">
                <a:solidFill>
                  <a:srgbClr val="FF0000"/>
                </a:solidFill>
              </a:rPr>
              <a:t>过程</a:t>
            </a:r>
            <a:r>
              <a:rPr lang="zh-CN" altLang="en-US" sz="2400"/>
              <a:t>；</a:t>
            </a:r>
            <a:endParaRPr lang="zh-CN" altLang="en-US" sz="2400"/>
          </a:p>
          <a:p>
            <a:r>
              <a:rPr lang="zh-CN" altLang="en-US" sz="2400"/>
              <a:t>3. 个人</a:t>
            </a:r>
            <a:r>
              <a:rPr lang="zh-CN" altLang="en-US" sz="2400" b="1">
                <a:solidFill>
                  <a:srgbClr val="FF0000"/>
                </a:solidFill>
              </a:rPr>
              <a:t>感受</a:t>
            </a:r>
            <a:r>
              <a:rPr lang="zh-CN" altLang="en-US" sz="2400"/>
              <a:t>。</a:t>
            </a:r>
            <a:endParaRPr lang="zh-CN" altLang="en-US" sz="2400"/>
          </a:p>
          <a:p>
            <a:r>
              <a:rPr lang="zh-CN" altLang="en-US" sz="2400"/>
              <a:t>注意：</a:t>
            </a:r>
            <a:endParaRPr lang="zh-CN" altLang="en-US" sz="2400"/>
          </a:p>
          <a:p>
            <a:r>
              <a:rPr lang="zh-CN" altLang="en-US" sz="2400"/>
              <a:t>1. 词数 100 左右；</a:t>
            </a:r>
            <a:endParaRPr lang="zh-CN" altLang="en-US" sz="2400"/>
          </a:p>
          <a:p>
            <a:r>
              <a:rPr lang="zh-CN" altLang="en-US" sz="2400"/>
              <a:t>2. 题目已为你写好。</a:t>
            </a:r>
            <a:endParaRPr lang="zh-CN" altLang="en-US" sz="2400"/>
          </a:p>
          <a:p>
            <a:r>
              <a:rPr lang="zh-CN" altLang="en-US" sz="2400"/>
              <a:t>题目：My Weekend             </a:t>
            </a:r>
            <a:endParaRPr lang="zh-CN" altLang="en-US" sz="2400"/>
          </a:p>
        </p:txBody>
      </p:sp>
      <p:pic>
        <p:nvPicPr>
          <p:cNvPr id="11" name="图片 10" descr="果子"/>
          <p:cNvPicPr>
            <a:picLocks noChangeAspect="1"/>
          </p:cNvPicPr>
          <p:nvPr/>
        </p:nvPicPr>
        <p:blipFill>
          <a:blip r:embed="rId2"/>
          <a:stretch>
            <a:fillRect/>
          </a:stretch>
        </p:blipFill>
        <p:spPr>
          <a:xfrm rot="2700000">
            <a:off x="923297" y="1642974"/>
            <a:ext cx="2549530" cy="2549530"/>
          </a:xfrm>
          <a:prstGeom prst="rect">
            <a:avLst/>
          </a:prstGeom>
        </p:spPr>
      </p:pic>
      <p:sp>
        <p:nvSpPr>
          <p:cNvPr id="12" name="文本框 11"/>
          <p:cNvSpPr txBox="1"/>
          <p:nvPr/>
        </p:nvSpPr>
        <p:spPr>
          <a:xfrm>
            <a:off x="2400366" y="385985"/>
            <a:ext cx="8209793" cy="583565"/>
          </a:xfrm>
          <a:prstGeom prst="rect">
            <a:avLst/>
          </a:prstGeom>
          <a:noFill/>
          <a:extLst>
            <a:ext uri="{909E8E84-426E-40DD-AFC4-6F175D3DCCD1}">
              <a14:hiddenFill xmlns:a14="http://schemas.microsoft.com/office/drawing/2010/main">
                <a:solidFill>
                  <a:schemeClr val="accent2"/>
                </a:solidFill>
              </a14:hiddenFill>
            </a:ext>
          </a:extLst>
        </p:spPr>
        <p:txBody>
          <a:bodyPr wrap="square" rtlCol="0">
            <a:spAutoFit/>
          </a:bodyPr>
          <a:lstStyle/>
          <a:p>
            <a:r>
              <a:rPr lang="en-US" altLang="zh-CN" sz="3200" b="1" dirty="0">
                <a:sym typeface="+mn-ea"/>
              </a:rPr>
              <a:t>2020</a:t>
            </a:r>
            <a:r>
              <a:rPr lang="zh-CN" altLang="zh-CN" sz="3200" b="1" dirty="0">
                <a:sym typeface="+mn-ea"/>
              </a:rPr>
              <a:t>全国</a:t>
            </a:r>
            <a:r>
              <a:rPr lang="en-US" altLang="zh-CN" sz="3200" b="1" dirty="0">
                <a:sym typeface="+mn-ea"/>
              </a:rPr>
              <a:t>II</a:t>
            </a:r>
            <a:r>
              <a:rPr lang="zh-CN" altLang="zh-CN" sz="3200" b="1" dirty="0">
                <a:sym typeface="+mn-ea"/>
              </a:rPr>
              <a:t>卷高考英语作文</a:t>
            </a:r>
            <a:r>
              <a:rPr lang="zh-CN" altLang="zh-CN" sz="3200" dirty="0">
                <a:sym typeface="+mn-ea"/>
              </a:rPr>
              <a:t>【试题回顾】</a:t>
            </a:r>
            <a:endParaRPr lang="zh-CN" altLang="en-US" sz="3200" b="1" dirty="0">
              <a:latin typeface="Times New Roman" panose="02020603050405020304" pitchFamily="18" charset="0"/>
              <a:cs typeface="Times New Roman" panose="02020603050405020304" pitchFamily="18" charset="0"/>
              <a:sym typeface="+mn-ea"/>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14511" y="1329160"/>
            <a:ext cx="10989393" cy="3636010"/>
          </a:xfrm>
          <a:prstGeom prst="rect">
            <a:avLst/>
          </a:prstGeom>
          <a:noFill/>
        </p:spPr>
        <p:txBody>
          <a:bodyPr wrap="square" rtlCol="0">
            <a:spAutoFit/>
          </a:bodyPr>
          <a:lstStyle/>
          <a:p>
            <a:pPr>
              <a:lnSpc>
                <a:spcPct val="120000"/>
              </a:lnSpc>
            </a:pPr>
            <a:endParaRPr lang="zh-CN" altLang="en-US" sz="2400">
              <a:solidFill>
                <a:schemeClr val="tx1"/>
              </a:solidFill>
              <a:latin typeface="宋体" panose="02010600030101010101" pitchFamily="2" charset="-122"/>
              <a:cs typeface="宋体" panose="02010600030101010101" pitchFamily="2" charset="-122"/>
            </a:endParaRPr>
          </a:p>
          <a:p>
            <a:pPr>
              <a:lnSpc>
                <a:spcPct val="120000"/>
              </a:lnSpc>
            </a:pPr>
            <a:r>
              <a:rPr lang="zh-CN" altLang="en-US" sz="2400">
                <a:solidFill>
                  <a:schemeClr val="tx1"/>
                </a:solidFill>
                <a:latin typeface="宋体" panose="02010600030101010101" pitchFamily="2" charset="-122"/>
                <a:cs typeface="宋体" panose="02010600030101010101" pitchFamily="2" charset="-122"/>
              </a:rPr>
              <a:t>    习近平总书记提出,要努力构建</a:t>
            </a:r>
            <a:r>
              <a:rPr lang="zh-CN" altLang="en-US" sz="2400" b="1">
                <a:solidFill>
                  <a:schemeClr val="tx1"/>
                </a:solidFill>
                <a:latin typeface="宋体" panose="02010600030101010101" pitchFamily="2" charset="-122"/>
                <a:cs typeface="宋体" panose="02010600030101010101" pitchFamily="2" charset="-122"/>
              </a:rPr>
              <a:t>德智体美</a:t>
            </a:r>
            <a:r>
              <a:rPr lang="zh-CN" altLang="en-US" sz="2400" b="1">
                <a:solidFill>
                  <a:srgbClr val="FF0000"/>
                </a:solidFill>
                <a:latin typeface="宋体" panose="02010600030101010101" pitchFamily="2" charset="-122"/>
                <a:cs typeface="宋体" panose="02010600030101010101" pitchFamily="2" charset="-122"/>
              </a:rPr>
              <a:t>劳</a:t>
            </a:r>
            <a:r>
              <a:rPr lang="zh-CN" altLang="en-US" sz="2400">
                <a:solidFill>
                  <a:schemeClr val="tx1"/>
                </a:solidFill>
                <a:latin typeface="宋体" panose="02010600030101010101" pitchFamily="2" charset="-122"/>
                <a:cs typeface="宋体" panose="02010600030101010101" pitchFamily="2" charset="-122"/>
              </a:rPr>
              <a:t>全面培养的教育体系。作为服务选才和引导教学的教育关键环节,高考必须服务于德智体美劳全面培养的教育体系。</a:t>
            </a:r>
            <a:r>
              <a:rPr lang="en-US" altLang="zh-CN" sz="2400">
                <a:solidFill>
                  <a:schemeClr val="tx1"/>
                </a:solidFill>
                <a:latin typeface="宋体" panose="02010600030101010101" pitchFamily="2" charset="-122"/>
                <a:cs typeface="宋体" panose="02010600030101010101" pitchFamily="2" charset="-122"/>
              </a:rPr>
              <a:t>“</a:t>
            </a:r>
            <a:r>
              <a:rPr lang="zh-CN" altLang="en-US" sz="2400">
                <a:solidFill>
                  <a:schemeClr val="tx1"/>
                </a:solidFill>
                <a:latin typeface="宋体" panose="02010600030101010101" pitchFamily="2" charset="-122"/>
                <a:cs typeface="宋体" panose="02010600030101010101" pitchFamily="2" charset="-122"/>
              </a:rPr>
              <a:t>道德品质和综合素质</a:t>
            </a:r>
            <a:r>
              <a:rPr lang="en-US" altLang="zh-CN" sz="2400">
                <a:solidFill>
                  <a:schemeClr val="tx1"/>
                </a:solidFill>
                <a:latin typeface="宋体" panose="02010600030101010101" pitchFamily="2" charset="-122"/>
                <a:cs typeface="宋体" panose="02010600030101010101" pitchFamily="2" charset="-122"/>
              </a:rPr>
              <a:t>”</a:t>
            </a:r>
            <a:r>
              <a:rPr lang="zh-CN" altLang="en-US" sz="2400">
                <a:solidFill>
                  <a:schemeClr val="tx1"/>
                </a:solidFill>
                <a:latin typeface="宋体" panose="02010600030101010101" pitchFamily="2" charset="-122"/>
                <a:cs typeface="宋体" panose="02010600030101010101" pitchFamily="2" charset="-122"/>
              </a:rPr>
              <a:t>中的</a:t>
            </a:r>
            <a:r>
              <a:rPr lang="en-US" altLang="zh-CN" sz="2400">
                <a:solidFill>
                  <a:schemeClr val="tx1"/>
                </a:solidFill>
                <a:latin typeface="宋体" panose="02010600030101010101" pitchFamily="2" charset="-122"/>
                <a:cs typeface="宋体" panose="02010600030101010101" pitchFamily="2" charset="-122"/>
              </a:rPr>
              <a:t>“</a:t>
            </a:r>
            <a:r>
              <a:rPr lang="zh-CN" altLang="en-US" sz="2400">
                <a:solidFill>
                  <a:schemeClr val="tx1"/>
                </a:solidFill>
                <a:latin typeface="宋体" panose="02010600030101010101" pitchFamily="2" charset="-122"/>
                <a:cs typeface="宋体" panose="02010600030101010101" pitchFamily="2" charset="-122"/>
              </a:rPr>
              <a:t>健康情感</a:t>
            </a:r>
            <a:r>
              <a:rPr lang="en-US" altLang="zh-CN" sz="2400">
                <a:solidFill>
                  <a:schemeClr val="tx1"/>
                </a:solidFill>
                <a:latin typeface="宋体" panose="02010600030101010101" pitchFamily="2" charset="-122"/>
                <a:cs typeface="宋体" panose="02010600030101010101" pitchFamily="2" charset="-122"/>
              </a:rPr>
              <a:t>”</a:t>
            </a:r>
            <a:r>
              <a:rPr lang="en-US" altLang="zh-CN" sz="2400">
                <a:solidFill>
                  <a:srgbClr val="FF0000"/>
                </a:solidFill>
                <a:latin typeface="宋体" panose="02010600030101010101" pitchFamily="2" charset="-122"/>
                <a:cs typeface="宋体" panose="02010600030101010101" pitchFamily="2" charset="-122"/>
              </a:rPr>
              <a:t>“</a:t>
            </a:r>
            <a:r>
              <a:rPr lang="zh-CN" altLang="en-US" sz="2400">
                <a:solidFill>
                  <a:srgbClr val="FF0000"/>
                </a:solidFill>
                <a:latin typeface="宋体" panose="02010600030101010101" pitchFamily="2" charset="-122"/>
                <a:cs typeface="宋体" panose="02010600030101010101" pitchFamily="2" charset="-122"/>
              </a:rPr>
              <a:t>劳动精神</a:t>
            </a:r>
            <a:r>
              <a:rPr lang="en-US" altLang="zh-CN" sz="2400">
                <a:solidFill>
                  <a:srgbClr val="FF0000"/>
                </a:solidFill>
                <a:latin typeface="宋体" panose="02010600030101010101" pitchFamily="2" charset="-122"/>
                <a:cs typeface="宋体" panose="02010600030101010101" pitchFamily="2" charset="-122"/>
              </a:rPr>
              <a:t>”</a:t>
            </a:r>
            <a:r>
              <a:rPr lang="zh-CN" altLang="en-US" sz="2400">
                <a:solidFill>
                  <a:schemeClr val="tx1"/>
                </a:solidFill>
                <a:latin typeface="宋体" panose="02010600030101010101" pitchFamily="2" charset="-122"/>
                <a:cs typeface="宋体" panose="02010600030101010101" pitchFamily="2" charset="-122"/>
              </a:rPr>
              <a:t>两个指标,涵盖了体、美、</a:t>
            </a:r>
            <a:r>
              <a:rPr lang="zh-CN" altLang="en-US" sz="2400">
                <a:solidFill>
                  <a:srgbClr val="FF0000"/>
                </a:solidFill>
                <a:latin typeface="宋体" panose="02010600030101010101" pitchFamily="2" charset="-122"/>
                <a:cs typeface="宋体" panose="02010600030101010101" pitchFamily="2" charset="-122"/>
              </a:rPr>
              <a:t>劳</a:t>
            </a:r>
            <a:r>
              <a:rPr lang="zh-CN" altLang="en-US" sz="2400">
                <a:solidFill>
                  <a:schemeClr val="tx1"/>
                </a:solidFill>
                <a:latin typeface="宋体" panose="02010600030101010101" pitchFamily="2" charset="-122"/>
                <a:cs typeface="宋体" panose="02010600030101010101" pitchFamily="2" charset="-122"/>
              </a:rPr>
              <a:t>的意识和观念。</a:t>
            </a:r>
            <a:r>
              <a:rPr lang="en-US" altLang="zh-CN" sz="2400">
                <a:solidFill>
                  <a:srgbClr val="FF0000"/>
                </a:solidFill>
                <a:latin typeface="宋体" panose="02010600030101010101" pitchFamily="2" charset="-122"/>
                <a:cs typeface="宋体" panose="02010600030101010101" pitchFamily="2" charset="-122"/>
              </a:rPr>
              <a:t>“</a:t>
            </a:r>
            <a:r>
              <a:rPr lang="zh-CN" altLang="en-US" sz="2400">
                <a:solidFill>
                  <a:srgbClr val="FF0000"/>
                </a:solidFill>
                <a:latin typeface="宋体" panose="02010600030101010101" pitchFamily="2" charset="-122"/>
                <a:cs typeface="宋体" panose="02010600030101010101" pitchFamily="2" charset="-122"/>
              </a:rPr>
              <a:t>劳动精神</a:t>
            </a:r>
            <a:r>
              <a:rPr lang="en-US" altLang="zh-CN" sz="2400">
                <a:solidFill>
                  <a:srgbClr val="FF0000"/>
                </a:solidFill>
                <a:latin typeface="宋体" panose="02010600030101010101" pitchFamily="2" charset="-122"/>
                <a:cs typeface="宋体" panose="02010600030101010101" pitchFamily="2" charset="-122"/>
              </a:rPr>
              <a:t>”</a:t>
            </a:r>
            <a:r>
              <a:rPr lang="zh-CN" altLang="en-US" sz="2400">
                <a:solidFill>
                  <a:srgbClr val="FF0000"/>
                </a:solidFill>
                <a:latin typeface="宋体" panose="02010600030101010101" pitchFamily="2" charset="-122"/>
                <a:cs typeface="宋体" panose="02010600030101010101" pitchFamily="2" charset="-122"/>
              </a:rPr>
              <a:t>要求学生崇尚劳动、尊重劳动,认同劳动最光荣、劳动最崇高、劳动最伟大、劳动最美丽的观念；坚持通过辛勤劳动、诚实劳动、创造性劳动实现人生价值,愿意为国家富强、社会进步和人民幸福而辛勤工作。</a:t>
            </a:r>
            <a:endParaRPr lang="zh-CN" altLang="en-US" sz="2400">
              <a:solidFill>
                <a:srgbClr val="FF0000"/>
              </a:solidFill>
              <a:latin typeface="宋体" panose="02010600030101010101" pitchFamily="2" charset="-122"/>
              <a:cs typeface="宋体" panose="02010600030101010101" pitchFamily="2" charset="-122"/>
            </a:endParaRPr>
          </a:p>
        </p:txBody>
      </p:sp>
      <p:grpSp>
        <p:nvGrpSpPr>
          <p:cNvPr id="4" name="组合 3"/>
          <p:cNvGrpSpPr/>
          <p:nvPr/>
        </p:nvGrpSpPr>
        <p:grpSpPr>
          <a:xfrm>
            <a:off x="6552241" y="36398"/>
            <a:ext cx="5661109" cy="843072"/>
            <a:chOff x="1319364" y="764846"/>
            <a:chExt cx="2956947" cy="2602111"/>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319364" y="764846"/>
              <a:ext cx="2956947" cy="2602111"/>
            </a:xfrm>
            <a:prstGeom prst="rect">
              <a:avLst/>
            </a:prstGeom>
          </p:spPr>
        </p:pic>
        <p:sp>
          <p:nvSpPr>
            <p:cNvPr id="7" name="TextBox 50"/>
            <p:cNvSpPr txBox="1"/>
            <p:nvPr/>
          </p:nvSpPr>
          <p:spPr>
            <a:xfrm flipH="1">
              <a:off x="1777881" y="1475463"/>
              <a:ext cx="2177005" cy="1497367"/>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a:defRPr/>
              </a:pPr>
              <a:r>
                <a:rPr lang="zh-CN" altLang="en-US" sz="32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文件解读</a:t>
              </a:r>
              <a:endParaRPr lang="zh-CN" altLang="en-US" sz="32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grpSp>
      <p:sp>
        <p:nvSpPr>
          <p:cNvPr id="9" name="文本框 8"/>
          <p:cNvSpPr txBox="1"/>
          <p:nvPr/>
        </p:nvSpPr>
        <p:spPr>
          <a:xfrm>
            <a:off x="2935327" y="6023393"/>
            <a:ext cx="6320499" cy="501650"/>
          </a:xfrm>
          <a:prstGeom prst="rect">
            <a:avLst/>
          </a:prstGeom>
          <a:solidFill>
            <a:schemeClr val="accent2"/>
          </a:solidFill>
        </p:spPr>
        <p:txBody>
          <a:bodyPr wrap="square" rtlCol="0">
            <a:spAutoFit/>
          </a:bodyPr>
          <a:lstStyle/>
          <a:p>
            <a:r>
              <a:rPr lang="en-US" altLang="zh-CN" sz="2665">
                <a:latin typeface="Times New Roman" panose="02020603050405020304" pitchFamily="18" charset="0"/>
                <a:cs typeface="Times New Roman" panose="02020603050405020304" pitchFamily="18" charset="0"/>
              </a:rPr>
              <a:t>Tip: </a:t>
            </a:r>
            <a:r>
              <a:rPr lang="zh-CN" sz="2665">
                <a:sym typeface="+mn-ea"/>
              </a:rPr>
              <a:t>结尾升华，没讲到</a:t>
            </a:r>
            <a:r>
              <a:rPr lang="en-US" altLang="zh-CN" sz="2665">
                <a:sym typeface="+mn-ea"/>
              </a:rPr>
              <a:t>“</a:t>
            </a:r>
            <a:r>
              <a:rPr lang="zh-CN" altLang="en-US" sz="2665">
                <a:sym typeface="+mn-ea"/>
              </a:rPr>
              <a:t>劳</a:t>
            </a:r>
            <a:r>
              <a:rPr lang="en-US" altLang="zh-CN" sz="2665">
                <a:sym typeface="+mn-ea"/>
              </a:rPr>
              <a:t>”</a:t>
            </a:r>
            <a:r>
              <a:rPr lang="zh-CN" altLang="en-US" sz="2665">
                <a:sym typeface="+mn-ea"/>
              </a:rPr>
              <a:t>，不给</a:t>
            </a:r>
            <a:r>
              <a:rPr lang="en-US" altLang="zh-CN" sz="2665">
                <a:sym typeface="+mn-ea"/>
              </a:rPr>
              <a:t>24/25</a:t>
            </a:r>
            <a:endParaRPr lang="en-US" altLang="zh-CN" sz="2665">
              <a:latin typeface="Times New Roman" panose="02020603050405020304" pitchFamily="18" charset="0"/>
              <a:cs typeface="Times New Roman" panose="02020603050405020304" pitchFamily="18" charset="0"/>
              <a:sym typeface="+mn-ea"/>
            </a:endParaRPr>
          </a:p>
        </p:txBody>
      </p:sp>
      <p:sp>
        <p:nvSpPr>
          <p:cNvPr id="12" name="文本框 11"/>
          <p:cNvSpPr txBox="1"/>
          <p:nvPr/>
        </p:nvSpPr>
        <p:spPr>
          <a:xfrm>
            <a:off x="3106312" y="554430"/>
            <a:ext cx="3109039" cy="583565"/>
          </a:xfrm>
          <a:prstGeom prst="rect">
            <a:avLst/>
          </a:prstGeom>
          <a:solidFill>
            <a:schemeClr val="accent2"/>
          </a:solidFill>
        </p:spPr>
        <p:txBody>
          <a:bodyPr wrap="square" rtlCol="0">
            <a:spAutoFit/>
          </a:bodyPr>
          <a:lstStyle/>
          <a:p>
            <a:r>
              <a:rPr lang="zh-CN" sz="3200" b="1" dirty="0">
                <a:sym typeface="+mn-ea"/>
              </a:rPr>
              <a:t>为什么考</a:t>
            </a:r>
            <a:r>
              <a:rPr lang="zh-CN" sz="3200" b="1" dirty="0">
                <a:solidFill>
                  <a:srgbClr val="92D050"/>
                </a:solidFill>
                <a:sym typeface="+mn-ea"/>
              </a:rPr>
              <a:t>劳动</a:t>
            </a:r>
            <a:r>
              <a:rPr lang="zh-CN" sz="3200" b="1" dirty="0">
                <a:sym typeface="+mn-ea"/>
              </a:rPr>
              <a:t>？</a:t>
            </a:r>
            <a:endParaRPr lang="zh-CN" sz="3200" b="1" dirty="0">
              <a:latin typeface="Times New Roman" panose="02020603050405020304" pitchFamily="18" charset="0"/>
              <a:cs typeface="Times New Roman" panose="02020603050405020304" pitchFamily="18" charset="0"/>
              <a:sym typeface="+mn-ea"/>
            </a:endParaRPr>
          </a:p>
        </p:txBody>
      </p:sp>
      <p:pic>
        <p:nvPicPr>
          <p:cNvPr id="10" name="图片 9" descr="一核"/>
          <p:cNvPicPr>
            <a:picLocks noChangeAspect="1"/>
          </p:cNvPicPr>
          <p:nvPr/>
        </p:nvPicPr>
        <p:blipFill>
          <a:blip r:embed="rId2"/>
          <a:stretch>
            <a:fillRect/>
          </a:stretch>
        </p:blipFill>
        <p:spPr>
          <a:xfrm>
            <a:off x="1684263" y="1361104"/>
            <a:ext cx="8169163" cy="4135792"/>
          </a:xfrm>
          <a:prstGeom prst="rect">
            <a:avLst/>
          </a:prstGeom>
        </p:spPr>
      </p:pic>
      <p:pic>
        <p:nvPicPr>
          <p:cNvPr id="8" name="图片 7"/>
          <p:cNvPicPr>
            <a:picLocks noChangeAspect="1"/>
          </p:cNvPicPr>
          <p:nvPr/>
        </p:nvPicPr>
        <p:blipFill>
          <a:blip r:embed="rId3"/>
          <a:stretch>
            <a:fillRect/>
          </a:stretch>
        </p:blipFill>
        <p:spPr>
          <a:xfrm>
            <a:off x="90383" y="2111065"/>
            <a:ext cx="11637946" cy="3572898"/>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ppt_w</p:attrName>
                                        </p:attrNameLst>
                                      </p:cBhvr>
                                      <p:tavLst>
                                        <p:tav tm="0">
                                          <p:val>
                                            <p:strVal val="4*#ppt_w"/>
                                          </p:val>
                                        </p:tav>
                                        <p:tav tm="100000">
                                          <p:val>
                                            <p:strVal val="#ppt_w"/>
                                          </p:val>
                                        </p:tav>
                                      </p:tavLst>
                                    </p:anim>
                                    <p:anim calcmode="lin" valueType="num">
                                      <p:cBhvr>
                                        <p:cTn id="8" dur="750" fill="hold"/>
                                        <p:tgtEl>
                                          <p:spTgt spid="4"/>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7060115" y="139666"/>
            <a:ext cx="5661109" cy="843072"/>
            <a:chOff x="1387894" y="-773953"/>
            <a:chExt cx="2956947" cy="2602111"/>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387894" y="-773953"/>
              <a:ext cx="2956947" cy="2602111"/>
            </a:xfrm>
            <a:prstGeom prst="rect">
              <a:avLst/>
            </a:prstGeom>
          </p:spPr>
        </p:pic>
        <p:sp>
          <p:nvSpPr>
            <p:cNvPr id="3" name="TextBox 50"/>
            <p:cNvSpPr txBox="1"/>
            <p:nvPr/>
          </p:nvSpPr>
          <p:spPr>
            <a:xfrm flipH="1">
              <a:off x="1947658" y="-112974"/>
              <a:ext cx="2177005" cy="1497367"/>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a:defRPr/>
              </a:pPr>
              <a:r>
                <a:rPr lang="zh-CN" sz="3200" dirty="0">
                  <a:solidFill>
                    <a:schemeClr val="tx1"/>
                  </a:solidFill>
                  <a:latin typeface="宋体" panose="02010600030101010101" pitchFamily="2" charset="-122"/>
                  <a:ea typeface="宋体" panose="02010600030101010101" pitchFamily="2" charset="-122"/>
                  <a:sym typeface="+mn-ea"/>
                </a:rPr>
                <a:t>试题解读</a:t>
              </a:r>
              <a:endParaRPr lang="zh-CN" altLang="en-US" sz="32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grpSp>
      <p:sp>
        <p:nvSpPr>
          <p:cNvPr id="12" name="文本框 11"/>
          <p:cNvSpPr txBox="1"/>
          <p:nvPr/>
        </p:nvSpPr>
        <p:spPr>
          <a:xfrm>
            <a:off x="2108338" y="254784"/>
            <a:ext cx="5453727" cy="583565"/>
          </a:xfrm>
          <a:prstGeom prst="rect">
            <a:avLst/>
          </a:prstGeom>
          <a:solidFill>
            <a:schemeClr val="accent2"/>
          </a:solidFill>
        </p:spPr>
        <p:txBody>
          <a:bodyPr wrap="square" rtlCol="0">
            <a:spAutoFit/>
          </a:bodyPr>
          <a:lstStyle/>
          <a:p>
            <a:r>
              <a:rPr lang="zh-CN" sz="3200" b="1" dirty="0">
                <a:sym typeface="+mn-ea"/>
              </a:rPr>
              <a:t>思维导图助力好的书面表达</a:t>
            </a:r>
            <a:endParaRPr lang="zh-CN" sz="3200" b="1" dirty="0">
              <a:latin typeface="Times New Roman" panose="02020603050405020304" pitchFamily="18" charset="0"/>
              <a:cs typeface="Times New Roman" panose="02020603050405020304" pitchFamily="18" charset="0"/>
              <a:sym typeface="+mn-ea"/>
            </a:endParaRPr>
          </a:p>
        </p:txBody>
      </p:sp>
      <p:pic>
        <p:nvPicPr>
          <p:cNvPr id="7" name="图片 6"/>
          <p:cNvPicPr>
            <a:picLocks noChangeAspect="1"/>
          </p:cNvPicPr>
          <p:nvPr/>
        </p:nvPicPr>
        <p:blipFill>
          <a:blip r:embed="rId2"/>
          <a:stretch>
            <a:fillRect/>
          </a:stretch>
        </p:blipFill>
        <p:spPr>
          <a:xfrm>
            <a:off x="586407" y="1238368"/>
            <a:ext cx="10751705" cy="5425794"/>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ppt_w</p:attrName>
                                        </p:attrNameLst>
                                      </p:cBhvr>
                                      <p:tavLst>
                                        <p:tav tm="0">
                                          <p:val>
                                            <p:strVal val="4*#ppt_w"/>
                                          </p:val>
                                        </p:tav>
                                        <p:tav tm="100000">
                                          <p:val>
                                            <p:strVal val="#ppt_w"/>
                                          </p:val>
                                        </p:tav>
                                      </p:tavLst>
                                    </p:anim>
                                    <p:anim calcmode="lin" valueType="num">
                                      <p:cBhvr>
                                        <p:cTn id="8" dur="750" fill="hold"/>
                                        <p:tgtEl>
                                          <p:spTgt spid="4"/>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4" name="图片 3"/>
          <p:cNvPicPr>
            <a:picLocks noChangeAspect="1"/>
          </p:cNvPicPr>
          <p:nvPr/>
        </p:nvPicPr>
        <p:blipFill>
          <a:blip r:embed="rId1"/>
          <a:stretch>
            <a:fillRect/>
          </a:stretch>
        </p:blipFill>
        <p:spPr>
          <a:xfrm>
            <a:off x="1505" y="0"/>
            <a:ext cx="12189837" cy="6858846"/>
          </a:xfrm>
          <a:prstGeom prst="rect">
            <a:avLst/>
          </a:prstGeom>
        </p:spPr>
      </p:pic>
    </p:spTree>
  </p:cSld>
  <p:clrMapOvr>
    <a:masterClrMapping/>
  </p:clrMapOvr>
  <p:transition>
    <p:random/>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b="79586"/>
          <a:stretch>
            <a:fillRect/>
          </a:stretch>
        </p:blipFill>
        <p:spPr>
          <a:xfrm flipV="1">
            <a:off x="0" y="0"/>
            <a:ext cx="12234118" cy="1369302"/>
          </a:xfrm>
          <a:prstGeom prst="rect">
            <a:avLst/>
          </a:prstGeom>
        </p:spPr>
      </p:pic>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6897" y="0"/>
            <a:ext cx="1715115" cy="987906"/>
          </a:xfrm>
          <a:prstGeom prst="rect">
            <a:avLst/>
          </a:prstGeom>
        </p:spPr>
      </p:pic>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5233" y="-26350"/>
            <a:ext cx="2672936" cy="711001"/>
          </a:xfrm>
          <a:prstGeom prst="rect">
            <a:avLst/>
          </a:prstGeom>
        </p:spPr>
      </p:pic>
      <p:pic>
        <p:nvPicPr>
          <p:cNvPr id="21" name="图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5554" y="256275"/>
            <a:ext cx="4178564" cy="909452"/>
          </a:xfrm>
          <a:prstGeom prst="rect">
            <a:avLst/>
          </a:prstGeom>
        </p:spPr>
      </p:pic>
      <p:sp>
        <p:nvSpPr>
          <p:cNvPr id="19" name="文本框 18"/>
          <p:cNvSpPr txBox="1"/>
          <p:nvPr/>
        </p:nvSpPr>
        <p:spPr>
          <a:xfrm>
            <a:off x="2331720" y="38100"/>
            <a:ext cx="7823835" cy="829945"/>
          </a:xfrm>
          <a:prstGeom prst="rect">
            <a:avLst/>
          </a:prstGeom>
          <a:noFill/>
        </p:spPr>
        <p:txBody>
          <a:bodyPr wrap="square" rtlCol="0">
            <a:spAutoFit/>
          </a:bodyPr>
          <a:lstStyle/>
          <a:p>
            <a:pPr algn="l"/>
            <a:r>
              <a:rPr lang="zh-CN" altLang="en-US" sz="4800" b="1" dirty="0">
                <a:solidFill>
                  <a:srgbClr val="48B718"/>
                </a:solidFill>
                <a:latin typeface="幼圆" panose="02010509060101010101" pitchFamily="49" charset="-122"/>
                <a:ea typeface="幼圆" panose="02010509060101010101" pitchFamily="49" charset="-122"/>
                <a:sym typeface="+mn-ea"/>
              </a:rPr>
              <a:t>2020高考阅卷给的启示</a:t>
            </a:r>
            <a:endParaRPr lang="zh-CN" altLang="en-US" sz="4800" b="1" dirty="0">
              <a:solidFill>
                <a:schemeClr val="bg1"/>
              </a:solidFill>
              <a:latin typeface="幼圆" panose="02010509060101010101" pitchFamily="49" charset="-122"/>
              <a:ea typeface="幼圆" panose="02010509060101010101" pitchFamily="49" charset="-122"/>
            </a:endParaRPr>
          </a:p>
        </p:txBody>
      </p:sp>
      <p:sp>
        <p:nvSpPr>
          <p:cNvPr id="2" name="文本框 1"/>
          <p:cNvSpPr txBox="1"/>
          <p:nvPr/>
        </p:nvSpPr>
        <p:spPr>
          <a:xfrm>
            <a:off x="871357" y="1079589"/>
            <a:ext cx="8870030" cy="5711564"/>
          </a:xfrm>
          <a:prstGeom prst="rect">
            <a:avLst/>
          </a:prstGeom>
          <a:noFill/>
        </p:spPr>
        <p:txBody>
          <a:bodyPr wrap="square" rtlCol="0">
            <a:spAutoFit/>
          </a:bodyPr>
          <a:lstStyle/>
          <a:p>
            <a:pPr algn="just"/>
            <a:r>
              <a:rPr lang="en-US" altLang="zh-CN" sz="2665" dirty="0">
                <a:latin typeface="Times New Roman" panose="02020603050405020304" pitchFamily="18" charset="0"/>
                <a:cs typeface="Times New Roman" panose="02020603050405020304" pitchFamily="18" charset="0"/>
              </a:rPr>
              <a:t>       </a:t>
            </a:r>
            <a:r>
              <a:rPr lang="zh-CN" altLang="en-US" sz="2665" dirty="0">
                <a:latin typeface="Times New Roman" panose="02020603050405020304" pitchFamily="18" charset="0"/>
                <a:cs typeface="Times New Roman" panose="02020603050405020304" pitchFamily="18" charset="0"/>
              </a:rPr>
              <a:t>Filled with happiness, my heart couldn’t wait to sing a song. I went to an orchard with my classmates last weekend.</a:t>
            </a:r>
            <a:endParaRPr lang="zh-CN" altLang="en-US" sz="2665" dirty="0">
              <a:latin typeface="Times New Roman" panose="02020603050405020304" pitchFamily="18" charset="0"/>
              <a:cs typeface="Times New Roman" panose="02020603050405020304" pitchFamily="18" charset="0"/>
            </a:endParaRPr>
          </a:p>
          <a:p>
            <a:pPr algn="just"/>
            <a:r>
              <a:rPr lang="zh-CN" altLang="en-US" sz="2665" dirty="0">
                <a:latin typeface="Times New Roman" panose="02020603050405020304" pitchFamily="18" charset="0"/>
                <a:cs typeface="Times New Roman" panose="02020603050405020304" pitchFamily="18" charset="0"/>
              </a:rPr>
              <a:t>       Located at the border of the city, the farm is equipped with one of the biggest orchard in the area. At first, a guide introduced the orchard as well as its various fruits for us. However, as soon as the orchard became familiar to us, we all became naughty kids </a:t>
            </a:r>
            <a:r>
              <a:rPr lang="zh-CN" altLang="en-US" sz="2660" dirty="0">
                <a:latin typeface="Times New Roman" panose="02020603050405020304" pitchFamily="18" charset="0"/>
                <a:cs typeface="Times New Roman" panose="02020603050405020304" pitchFamily="18" charset="0"/>
                <a:sym typeface="+mn-ea"/>
              </a:rPr>
              <a:t>like Alice</a:t>
            </a:r>
            <a:r>
              <a:rPr lang="en-US" altLang="zh-CN" sz="2660" dirty="0">
                <a:latin typeface="Times New Roman" panose="02020603050405020304" pitchFamily="18" charset="0"/>
                <a:cs typeface="Times New Roman" panose="02020603050405020304" pitchFamily="18" charset="0"/>
                <a:sym typeface="+mn-ea"/>
              </a:rPr>
              <a:t> wander</a:t>
            </a:r>
            <a:r>
              <a:rPr lang="zh-CN" altLang="en-US" sz="2665" dirty="0">
                <a:latin typeface="Times New Roman" panose="02020603050405020304" pitchFamily="18" charset="0"/>
                <a:cs typeface="Times New Roman" panose="02020603050405020304" pitchFamily="18" charset="0"/>
              </a:rPr>
              <a:t>ing in w</a:t>
            </a:r>
            <a:r>
              <a:rPr lang="en-US" altLang="zh-CN" sz="2665" dirty="0">
                <a:latin typeface="Times New Roman" panose="02020603050405020304" pitchFamily="18" charset="0"/>
                <a:cs typeface="Times New Roman" panose="02020603050405020304" pitchFamily="18" charset="0"/>
              </a:rPr>
              <a:t>o</a:t>
            </a:r>
            <a:r>
              <a:rPr lang="zh-CN" altLang="en-US" sz="2665" dirty="0">
                <a:latin typeface="Times New Roman" panose="02020603050405020304" pitchFamily="18" charset="0"/>
                <a:cs typeface="Times New Roman" panose="02020603050405020304" pitchFamily="18" charset="0"/>
              </a:rPr>
              <a:t>nderland. From time to time, there was someone who was frightened by scary insects, making others laugh. We threw ourselves into a terrific party.</a:t>
            </a:r>
            <a:r>
              <a:rPr lang="en-US" altLang="zh-CN" sz="2665" dirty="0">
                <a:latin typeface="Times New Roman" panose="02020603050405020304" pitchFamily="18" charset="0"/>
                <a:cs typeface="Times New Roman" panose="02020603050405020304" pitchFamily="18" charset="0"/>
              </a:rPr>
              <a:t> </a:t>
            </a:r>
            <a:endParaRPr lang="zh-CN" altLang="en-US" sz="2665" dirty="0">
              <a:latin typeface="Times New Roman" panose="02020603050405020304" pitchFamily="18" charset="0"/>
              <a:cs typeface="Times New Roman" panose="02020603050405020304" pitchFamily="18" charset="0"/>
            </a:endParaRPr>
          </a:p>
          <a:p>
            <a:pPr algn="just"/>
            <a:r>
              <a:rPr lang="zh-CN" altLang="en-US" sz="2665" dirty="0">
                <a:latin typeface="Times New Roman" panose="02020603050405020304" pitchFamily="18" charset="0"/>
                <a:cs typeface="Times New Roman" panose="02020603050405020304" pitchFamily="18" charset="0"/>
              </a:rPr>
              <a:t>       </a:t>
            </a:r>
            <a:r>
              <a:rPr lang="zh-CN" altLang="en-US" sz="2400" b="1" dirty="0">
                <a:solidFill>
                  <a:srgbClr val="FF0000"/>
                </a:solidFill>
                <a:latin typeface="Times New Roman" panose="02020603050405020304" pitchFamily="18" charset="0"/>
                <a:cs typeface="Times New Roman" panose="02020603050405020304" pitchFamily="18" charset="0"/>
              </a:rPr>
              <a:t>The activity, though tiring, is a profound labor education. It is labor that makes not only a person but a country great. As far as I am concerned, more significance should be attached to labor education.</a:t>
            </a:r>
            <a:endParaRPr lang="zh-CN" altLang="en-US" sz="2400" b="1" dirty="0">
              <a:solidFill>
                <a:srgbClr val="FF0000"/>
              </a:solidFill>
              <a:latin typeface="Times New Roman" panose="02020603050405020304" pitchFamily="18" charset="0"/>
              <a:cs typeface="Times New Roman" panose="02020603050405020304" pitchFamily="18" charset="0"/>
            </a:endParaRPr>
          </a:p>
        </p:txBody>
      </p:sp>
      <p:sp>
        <p:nvSpPr>
          <p:cNvPr id="3" name="云形标注 2"/>
          <p:cNvSpPr/>
          <p:nvPr/>
        </p:nvSpPr>
        <p:spPr>
          <a:xfrm>
            <a:off x="9741387" y="2372977"/>
            <a:ext cx="1069922" cy="955651"/>
          </a:xfrm>
          <a:prstGeom prst="cloud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chemeClr val="tx1"/>
                </a:solidFill>
                <a:sym typeface="+mn-ea"/>
              </a:rPr>
              <a:t>25</a:t>
            </a:r>
            <a:endParaRPr lang="en-US" altLang="zh-CN" sz="2400" b="1">
              <a:solidFill>
                <a:schemeClr val="tx1"/>
              </a:solidFill>
              <a:sym typeface="+mn-ea"/>
            </a:endParaRPr>
          </a:p>
        </p:txBody>
      </p:sp>
      <p:cxnSp>
        <p:nvCxnSpPr>
          <p:cNvPr id="4" name="直接连接符 3"/>
          <p:cNvCxnSpPr/>
          <p:nvPr/>
        </p:nvCxnSpPr>
        <p:spPr>
          <a:xfrm>
            <a:off x="3475355" y="4001770"/>
            <a:ext cx="618680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4601567" y="6356133"/>
            <a:ext cx="6320499" cy="501650"/>
          </a:xfrm>
          <a:prstGeom prst="rect">
            <a:avLst/>
          </a:prstGeom>
          <a:solidFill>
            <a:schemeClr val="accent2"/>
          </a:solidFill>
        </p:spPr>
        <p:txBody>
          <a:bodyPr wrap="square" rtlCol="0">
            <a:spAutoFit/>
          </a:bodyPr>
          <a:p>
            <a:r>
              <a:rPr lang="en-US" altLang="zh-CN" sz="2665">
                <a:latin typeface="Times New Roman" panose="02020603050405020304" pitchFamily="18" charset="0"/>
                <a:cs typeface="Times New Roman" panose="02020603050405020304" pitchFamily="18" charset="0"/>
              </a:rPr>
              <a:t>Tip: </a:t>
            </a:r>
            <a:r>
              <a:rPr lang="zh-CN" sz="2665">
                <a:sym typeface="+mn-ea"/>
              </a:rPr>
              <a:t>结尾升华，没讲到</a:t>
            </a:r>
            <a:r>
              <a:rPr lang="en-US" altLang="zh-CN" sz="2665">
                <a:sym typeface="+mn-ea"/>
              </a:rPr>
              <a:t>“</a:t>
            </a:r>
            <a:r>
              <a:rPr lang="zh-CN" altLang="en-US" sz="2665">
                <a:sym typeface="+mn-ea"/>
              </a:rPr>
              <a:t>劳</a:t>
            </a:r>
            <a:r>
              <a:rPr lang="en-US" altLang="zh-CN" sz="2665">
                <a:sym typeface="+mn-ea"/>
              </a:rPr>
              <a:t>”</a:t>
            </a:r>
            <a:r>
              <a:rPr lang="zh-CN" altLang="en-US" sz="2665">
                <a:sym typeface="+mn-ea"/>
              </a:rPr>
              <a:t>，不给</a:t>
            </a:r>
            <a:r>
              <a:rPr lang="en-US" altLang="zh-CN" sz="2665">
                <a:sym typeface="+mn-ea"/>
              </a:rPr>
              <a:t>24/25</a:t>
            </a:r>
            <a:endParaRPr lang="en-US" altLang="zh-CN" sz="2665">
              <a:latin typeface="Times New Roman" panose="02020603050405020304" pitchFamily="18" charset="0"/>
              <a:cs typeface="Times New Roman" panose="02020603050405020304" pitchFamily="18" charset="0"/>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9" grpId="0" bldLvl="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b="79586"/>
          <a:stretch>
            <a:fillRect/>
          </a:stretch>
        </p:blipFill>
        <p:spPr>
          <a:xfrm flipV="1">
            <a:off x="0" y="0"/>
            <a:ext cx="12234118" cy="1369302"/>
          </a:xfrm>
          <a:prstGeom prst="rect">
            <a:avLst/>
          </a:prstGeom>
        </p:spPr>
      </p:pic>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6897" y="0"/>
            <a:ext cx="1715115" cy="987906"/>
          </a:xfrm>
          <a:prstGeom prst="rect">
            <a:avLst/>
          </a:prstGeom>
        </p:spPr>
      </p:pic>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5233" y="-26350"/>
            <a:ext cx="2672936" cy="711001"/>
          </a:xfrm>
          <a:prstGeom prst="rect">
            <a:avLst/>
          </a:prstGeom>
        </p:spPr>
      </p:pic>
      <p:pic>
        <p:nvPicPr>
          <p:cNvPr id="21" name="图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5554" y="256275"/>
            <a:ext cx="4178564" cy="909452"/>
          </a:xfrm>
          <a:prstGeom prst="rect">
            <a:avLst/>
          </a:prstGeom>
        </p:spPr>
      </p:pic>
      <p:sp>
        <p:nvSpPr>
          <p:cNvPr id="19" name="文本框 18"/>
          <p:cNvSpPr txBox="1"/>
          <p:nvPr/>
        </p:nvSpPr>
        <p:spPr>
          <a:xfrm>
            <a:off x="2331720" y="38100"/>
            <a:ext cx="7823835" cy="829945"/>
          </a:xfrm>
          <a:prstGeom prst="rect">
            <a:avLst/>
          </a:prstGeom>
          <a:noFill/>
        </p:spPr>
        <p:txBody>
          <a:bodyPr wrap="square" rtlCol="0">
            <a:spAutoFit/>
          </a:bodyPr>
          <a:lstStyle/>
          <a:p>
            <a:pPr algn="l"/>
            <a:r>
              <a:rPr lang="zh-CN" altLang="en-US" sz="4800" b="1" dirty="0">
                <a:solidFill>
                  <a:srgbClr val="48B718"/>
                </a:solidFill>
                <a:latin typeface="幼圆" panose="02010509060101010101" pitchFamily="49" charset="-122"/>
                <a:ea typeface="幼圆" panose="02010509060101010101" pitchFamily="49" charset="-122"/>
                <a:sym typeface="+mn-ea"/>
              </a:rPr>
              <a:t>2020高考阅卷给的启示</a:t>
            </a:r>
            <a:endParaRPr lang="zh-CN" altLang="en-US" sz="4800" b="1" dirty="0">
              <a:solidFill>
                <a:schemeClr val="bg1"/>
              </a:solidFill>
              <a:latin typeface="幼圆" panose="02010509060101010101" pitchFamily="49" charset="-122"/>
              <a:ea typeface="幼圆" panose="02010509060101010101" pitchFamily="49" charset="-122"/>
            </a:endParaRPr>
          </a:p>
        </p:txBody>
      </p:sp>
      <p:grpSp>
        <p:nvGrpSpPr>
          <p:cNvPr id="21512" name="组合 16"/>
          <p:cNvGrpSpPr/>
          <p:nvPr/>
        </p:nvGrpSpPr>
        <p:grpSpPr>
          <a:xfrm>
            <a:off x="2676525" y="1931988"/>
            <a:ext cx="5102225" cy="820737"/>
            <a:chOff x="1942" y="2256"/>
            <a:chExt cx="8380" cy="1467"/>
          </a:xfrm>
          <a:solidFill>
            <a:srgbClr val="00B0F0"/>
          </a:solidFill>
        </p:grpSpPr>
        <p:grpSp>
          <p:nvGrpSpPr>
            <p:cNvPr id="21513" name="Group 98"/>
            <p:cNvGrpSpPr/>
            <p:nvPr/>
          </p:nvGrpSpPr>
          <p:grpSpPr>
            <a:xfrm>
              <a:off x="1942" y="2256"/>
              <a:ext cx="1676" cy="1467"/>
              <a:chOff x="0" y="0"/>
              <a:chExt cx="1417477" cy="1418740"/>
            </a:xfrm>
            <a:grpFill/>
          </p:grpSpPr>
          <p:sp>
            <p:nvSpPr>
              <p:cNvPr id="21514" name="Freeform 101"/>
              <p:cNvSpPr/>
              <p:nvPr/>
            </p:nvSpPr>
            <p:spPr>
              <a:xfrm>
                <a:off x="120018" y="1040999"/>
                <a:ext cx="147812" cy="146548"/>
              </a:xfrm>
              <a:custGeom>
                <a:avLst/>
                <a:gdLst/>
                <a:ahLst/>
                <a:cxnLst>
                  <a:cxn ang="0">
                    <a:pos x="147812" y="63478"/>
                  </a:cxn>
                  <a:cxn ang="0">
                    <a:pos x="97759" y="0"/>
                  </a:cxn>
                  <a:cxn ang="0">
                    <a:pos x="0" y="65829"/>
                  </a:cxn>
                  <a:cxn ang="0">
                    <a:pos x="64130" y="146548"/>
                  </a:cxn>
                  <a:cxn ang="0">
                    <a:pos x="147812" y="63478"/>
                  </a:cxn>
                </a:cxnLst>
                <a:rect l="0" t="0" r="0" b="0"/>
                <a:pathLst>
                  <a:path w="189" h="187">
                    <a:moveTo>
                      <a:pt x="189" y="81"/>
                    </a:moveTo>
                    <a:cubicBezTo>
                      <a:pt x="165" y="56"/>
                      <a:pt x="144" y="29"/>
                      <a:pt x="125" y="0"/>
                    </a:cubicBezTo>
                    <a:cubicBezTo>
                      <a:pt x="0" y="84"/>
                      <a:pt x="0" y="84"/>
                      <a:pt x="0" y="84"/>
                    </a:cubicBezTo>
                    <a:cubicBezTo>
                      <a:pt x="25" y="120"/>
                      <a:pt x="53" y="155"/>
                      <a:pt x="82" y="187"/>
                    </a:cubicBezTo>
                    <a:lnTo>
                      <a:pt x="189" y="81"/>
                    </a:lnTo>
                    <a:close/>
                  </a:path>
                </a:pathLst>
              </a:custGeom>
            </p:spPr>
            <p:style>
              <a:lnRef idx="0">
                <a:schemeClr val="accent6"/>
              </a:lnRef>
              <a:fillRef idx="3">
                <a:schemeClr val="accent6"/>
              </a:fillRef>
              <a:effectRef idx="3">
                <a:schemeClr val="accent6"/>
              </a:effectRef>
              <a:fontRef idx="minor">
                <a:schemeClr val="lt1"/>
              </a:fontRef>
            </p:style>
            <p:txBody>
              <a:bodyPr/>
              <a:lstStyle/>
              <a:p>
                <a:endParaRPr lang="zh-CN" altLang="en-US" sz="3200"/>
              </a:p>
            </p:txBody>
          </p:sp>
          <p:sp>
            <p:nvSpPr>
              <p:cNvPr id="21515" name="Freeform 102"/>
              <p:cNvSpPr/>
              <p:nvPr/>
            </p:nvSpPr>
            <p:spPr>
              <a:xfrm>
                <a:off x="564716" y="1263"/>
                <a:ext cx="104858" cy="128862"/>
              </a:xfrm>
              <a:custGeom>
                <a:avLst/>
                <a:gdLst/>
                <a:ahLst/>
                <a:cxnLst>
                  <a:cxn ang="0">
                    <a:pos x="0" y="13358"/>
                  </a:cxn>
                  <a:cxn ang="0">
                    <a:pos x="22525" y="128862"/>
                  </a:cxn>
                  <a:cxn ang="0">
                    <a:pos x="104858" y="117862"/>
                  </a:cxn>
                  <a:cxn ang="0">
                    <a:pos x="104858" y="0"/>
                  </a:cxn>
                  <a:cxn ang="0">
                    <a:pos x="0" y="13358"/>
                  </a:cxn>
                </a:cxnLst>
                <a:rect l="0" t="0" r="0" b="0"/>
                <a:pathLst>
                  <a:path w="135" h="164">
                    <a:moveTo>
                      <a:pt x="0" y="17"/>
                    </a:moveTo>
                    <a:cubicBezTo>
                      <a:pt x="29" y="164"/>
                      <a:pt x="29" y="164"/>
                      <a:pt x="29" y="164"/>
                    </a:cubicBezTo>
                    <a:cubicBezTo>
                      <a:pt x="64" y="157"/>
                      <a:pt x="99" y="152"/>
                      <a:pt x="135" y="150"/>
                    </a:cubicBezTo>
                    <a:cubicBezTo>
                      <a:pt x="135" y="0"/>
                      <a:pt x="135" y="0"/>
                      <a:pt x="135" y="0"/>
                    </a:cubicBezTo>
                    <a:cubicBezTo>
                      <a:pt x="89" y="2"/>
                      <a:pt x="44" y="8"/>
                      <a:pt x="0" y="17"/>
                    </a:cubicBezTo>
                    <a:close/>
                  </a:path>
                </a:pathLst>
              </a:custGeom>
            </p:spPr>
            <p:style>
              <a:lnRef idx="0">
                <a:schemeClr val="accent6"/>
              </a:lnRef>
              <a:fillRef idx="3">
                <a:schemeClr val="accent6"/>
              </a:fillRef>
              <a:effectRef idx="3">
                <a:schemeClr val="accent6"/>
              </a:effectRef>
              <a:fontRef idx="minor">
                <a:schemeClr val="lt1"/>
              </a:fontRef>
            </p:style>
            <p:txBody>
              <a:bodyPr/>
              <a:lstStyle/>
              <a:p>
                <a:endParaRPr lang="zh-CN" altLang="en-US" sz="3200"/>
              </a:p>
            </p:txBody>
          </p:sp>
          <p:sp>
            <p:nvSpPr>
              <p:cNvPr id="21516" name="Freeform 103"/>
              <p:cNvSpPr/>
              <p:nvPr/>
            </p:nvSpPr>
            <p:spPr>
              <a:xfrm>
                <a:off x="207189" y="1128170"/>
                <a:ext cx="144022" cy="151602"/>
              </a:xfrm>
              <a:custGeom>
                <a:avLst/>
                <a:gdLst/>
                <a:ahLst/>
                <a:cxnLst>
                  <a:cxn ang="0">
                    <a:pos x="144022" y="53414"/>
                  </a:cxn>
                  <a:cxn ang="0">
                    <a:pos x="82969" y="0"/>
                  </a:cxn>
                  <a:cxn ang="0">
                    <a:pos x="0" y="83263"/>
                  </a:cxn>
                  <a:cxn ang="0">
                    <a:pos x="78273" y="151602"/>
                  </a:cxn>
                  <a:cxn ang="0">
                    <a:pos x="144022" y="53414"/>
                  </a:cxn>
                </a:cxnLst>
                <a:rect l="0" t="0" r="0" b="0"/>
                <a:pathLst>
                  <a:path w="184" h="193">
                    <a:moveTo>
                      <a:pt x="184" y="68"/>
                    </a:moveTo>
                    <a:cubicBezTo>
                      <a:pt x="156" y="47"/>
                      <a:pt x="130" y="25"/>
                      <a:pt x="106" y="0"/>
                    </a:cubicBezTo>
                    <a:cubicBezTo>
                      <a:pt x="0" y="106"/>
                      <a:pt x="0" y="106"/>
                      <a:pt x="0" y="106"/>
                    </a:cubicBezTo>
                    <a:cubicBezTo>
                      <a:pt x="31" y="138"/>
                      <a:pt x="65" y="167"/>
                      <a:pt x="100" y="193"/>
                    </a:cubicBezTo>
                    <a:lnTo>
                      <a:pt x="184" y="68"/>
                    </a:lnTo>
                    <a:close/>
                  </a:path>
                </a:pathLst>
              </a:custGeom>
            </p:spPr>
            <p:style>
              <a:lnRef idx="0">
                <a:schemeClr val="accent6"/>
              </a:lnRef>
              <a:fillRef idx="3">
                <a:schemeClr val="accent6"/>
              </a:fillRef>
              <a:effectRef idx="3">
                <a:schemeClr val="accent6"/>
              </a:effectRef>
              <a:fontRef idx="minor">
                <a:schemeClr val="lt1"/>
              </a:fontRef>
            </p:style>
            <p:txBody>
              <a:bodyPr/>
              <a:lstStyle/>
              <a:p>
                <a:endParaRPr lang="zh-CN" altLang="en-US" sz="3200"/>
              </a:p>
            </p:txBody>
          </p:sp>
          <p:sp>
            <p:nvSpPr>
              <p:cNvPr id="21517" name="Freeform 104"/>
              <p:cNvSpPr/>
              <p:nvPr/>
            </p:nvSpPr>
            <p:spPr>
              <a:xfrm>
                <a:off x="13896" y="836337"/>
                <a:ext cx="137705" cy="122545"/>
              </a:xfrm>
              <a:custGeom>
                <a:avLst/>
                <a:gdLst/>
                <a:ahLst/>
                <a:cxnLst>
                  <a:cxn ang="0">
                    <a:pos x="137705" y="76689"/>
                  </a:cxn>
                  <a:cxn ang="0">
                    <a:pos x="115797" y="0"/>
                  </a:cxn>
                  <a:cxn ang="0">
                    <a:pos x="0" y="22928"/>
                  </a:cxn>
                  <a:cxn ang="0">
                    <a:pos x="28949" y="122545"/>
                  </a:cxn>
                  <a:cxn ang="0">
                    <a:pos x="137705" y="76689"/>
                  </a:cxn>
                </a:cxnLst>
                <a:rect l="0" t="0" r="0" b="0"/>
                <a:pathLst>
                  <a:path w="176" h="155">
                    <a:moveTo>
                      <a:pt x="176" y="97"/>
                    </a:moveTo>
                    <a:cubicBezTo>
                      <a:pt x="164" y="66"/>
                      <a:pt x="155" y="33"/>
                      <a:pt x="148" y="0"/>
                    </a:cubicBezTo>
                    <a:cubicBezTo>
                      <a:pt x="0" y="29"/>
                      <a:pt x="0" y="29"/>
                      <a:pt x="0" y="29"/>
                    </a:cubicBezTo>
                    <a:cubicBezTo>
                      <a:pt x="10" y="72"/>
                      <a:pt x="22" y="114"/>
                      <a:pt x="37" y="155"/>
                    </a:cubicBezTo>
                    <a:lnTo>
                      <a:pt x="176" y="97"/>
                    </a:lnTo>
                    <a:close/>
                  </a:path>
                </a:pathLst>
              </a:custGeom>
            </p:spPr>
            <p:style>
              <a:lnRef idx="0">
                <a:schemeClr val="accent6"/>
              </a:lnRef>
              <a:fillRef idx="3">
                <a:schemeClr val="accent6"/>
              </a:fillRef>
              <a:effectRef idx="3">
                <a:schemeClr val="accent6"/>
              </a:effectRef>
              <a:fontRef idx="minor">
                <a:schemeClr val="lt1"/>
              </a:fontRef>
            </p:style>
            <p:txBody>
              <a:bodyPr/>
              <a:lstStyle/>
              <a:p>
                <a:endParaRPr lang="zh-CN" altLang="en-US" sz="3200"/>
              </a:p>
            </p:txBody>
          </p:sp>
          <p:sp>
            <p:nvSpPr>
              <p:cNvPr id="21518" name="Freeform 105"/>
              <p:cNvSpPr/>
              <p:nvPr/>
            </p:nvSpPr>
            <p:spPr>
              <a:xfrm>
                <a:off x="0" y="725162"/>
                <a:ext cx="123808" cy="102332"/>
              </a:xfrm>
              <a:custGeom>
                <a:avLst/>
                <a:gdLst/>
                <a:ahLst/>
                <a:cxnLst>
                  <a:cxn ang="0">
                    <a:pos x="123808" y="79504"/>
                  </a:cxn>
                  <a:cxn ang="0">
                    <a:pos x="116021" y="0"/>
                  </a:cxn>
                  <a:cxn ang="0">
                    <a:pos x="0" y="0"/>
                  </a:cxn>
                  <a:cxn ang="0">
                    <a:pos x="9344" y="102332"/>
                  </a:cxn>
                  <a:cxn ang="0">
                    <a:pos x="123808" y="79504"/>
                  </a:cxn>
                </a:cxnLst>
                <a:rect l="0" t="0" r="0" b="0"/>
                <a:pathLst>
                  <a:path w="159" h="130">
                    <a:moveTo>
                      <a:pt x="159" y="101"/>
                    </a:moveTo>
                    <a:cubicBezTo>
                      <a:pt x="154" y="68"/>
                      <a:pt x="150" y="34"/>
                      <a:pt x="149" y="0"/>
                    </a:cubicBezTo>
                    <a:cubicBezTo>
                      <a:pt x="0" y="0"/>
                      <a:pt x="0" y="0"/>
                      <a:pt x="0" y="0"/>
                    </a:cubicBezTo>
                    <a:cubicBezTo>
                      <a:pt x="1" y="44"/>
                      <a:pt x="5" y="88"/>
                      <a:pt x="12" y="130"/>
                    </a:cubicBezTo>
                    <a:lnTo>
                      <a:pt x="159" y="101"/>
                    </a:lnTo>
                    <a:close/>
                  </a:path>
                </a:pathLst>
              </a:custGeom>
            </p:spPr>
            <p:style>
              <a:lnRef idx="0">
                <a:schemeClr val="accent6"/>
              </a:lnRef>
              <a:fillRef idx="3">
                <a:schemeClr val="accent6"/>
              </a:fillRef>
              <a:effectRef idx="3">
                <a:schemeClr val="accent6"/>
              </a:effectRef>
              <a:fontRef idx="minor">
                <a:schemeClr val="lt1"/>
              </a:fontRef>
            </p:style>
            <p:txBody>
              <a:bodyPr/>
              <a:lstStyle/>
              <a:p>
                <a:endParaRPr lang="zh-CN" altLang="en-US" sz="3200"/>
              </a:p>
            </p:txBody>
          </p:sp>
          <p:sp>
            <p:nvSpPr>
              <p:cNvPr id="21519" name="Freeform 106"/>
              <p:cNvSpPr/>
              <p:nvPr/>
            </p:nvSpPr>
            <p:spPr>
              <a:xfrm>
                <a:off x="564716" y="1289878"/>
                <a:ext cx="104858" cy="128862"/>
              </a:xfrm>
              <a:custGeom>
                <a:avLst/>
                <a:gdLst/>
                <a:ahLst/>
                <a:cxnLst>
                  <a:cxn ang="0">
                    <a:pos x="104858" y="11000"/>
                  </a:cxn>
                  <a:cxn ang="0">
                    <a:pos x="22525" y="0"/>
                  </a:cxn>
                  <a:cxn ang="0">
                    <a:pos x="0" y="115504"/>
                  </a:cxn>
                  <a:cxn ang="0">
                    <a:pos x="104858" y="128862"/>
                  </a:cxn>
                  <a:cxn ang="0">
                    <a:pos x="104858" y="11000"/>
                  </a:cxn>
                </a:cxnLst>
                <a:rect l="0" t="0" r="0" b="0"/>
                <a:pathLst>
                  <a:path w="135" h="164">
                    <a:moveTo>
                      <a:pt x="135" y="14"/>
                    </a:moveTo>
                    <a:cubicBezTo>
                      <a:pt x="99" y="11"/>
                      <a:pt x="64" y="7"/>
                      <a:pt x="29" y="0"/>
                    </a:cubicBezTo>
                    <a:cubicBezTo>
                      <a:pt x="0" y="147"/>
                      <a:pt x="0" y="147"/>
                      <a:pt x="0" y="147"/>
                    </a:cubicBezTo>
                    <a:cubicBezTo>
                      <a:pt x="44" y="156"/>
                      <a:pt x="89" y="162"/>
                      <a:pt x="135" y="164"/>
                    </a:cubicBezTo>
                    <a:lnTo>
                      <a:pt x="135" y="14"/>
                    </a:lnTo>
                    <a:close/>
                  </a:path>
                </a:pathLst>
              </a:custGeom>
            </p:spPr>
            <p:style>
              <a:lnRef idx="0">
                <a:schemeClr val="accent6"/>
              </a:lnRef>
              <a:fillRef idx="3">
                <a:schemeClr val="accent6"/>
              </a:fillRef>
              <a:effectRef idx="3">
                <a:schemeClr val="accent6"/>
              </a:effectRef>
              <a:fontRef idx="minor">
                <a:schemeClr val="lt1"/>
              </a:fontRef>
            </p:style>
            <p:txBody>
              <a:bodyPr/>
              <a:lstStyle/>
              <a:p>
                <a:endParaRPr lang="zh-CN" altLang="en-US" sz="3200"/>
              </a:p>
            </p:txBody>
          </p:sp>
          <p:sp>
            <p:nvSpPr>
              <p:cNvPr id="21520" name="Freeform 107"/>
              <p:cNvSpPr/>
              <p:nvPr/>
            </p:nvSpPr>
            <p:spPr>
              <a:xfrm>
                <a:off x="312047" y="1201444"/>
                <a:ext cx="136442" cy="149075"/>
              </a:xfrm>
              <a:custGeom>
                <a:avLst/>
                <a:gdLst/>
                <a:ahLst/>
                <a:cxnLst>
                  <a:cxn ang="0">
                    <a:pos x="136442" y="40799"/>
                  </a:cxn>
                  <a:cxn ang="0">
                    <a:pos x="65084" y="0"/>
                  </a:cxn>
                  <a:cxn ang="0">
                    <a:pos x="0" y="97291"/>
                  </a:cxn>
                  <a:cxn ang="0">
                    <a:pos x="90961" y="149075"/>
                  </a:cxn>
                  <a:cxn ang="0">
                    <a:pos x="136442" y="40799"/>
                  </a:cxn>
                </a:cxnLst>
                <a:rect l="0" t="0" r="0" b="0"/>
                <a:pathLst>
                  <a:path w="174" h="190">
                    <a:moveTo>
                      <a:pt x="174" y="52"/>
                    </a:moveTo>
                    <a:cubicBezTo>
                      <a:pt x="142" y="36"/>
                      <a:pt x="112" y="19"/>
                      <a:pt x="83" y="0"/>
                    </a:cubicBezTo>
                    <a:cubicBezTo>
                      <a:pt x="0" y="124"/>
                      <a:pt x="0" y="124"/>
                      <a:pt x="0" y="124"/>
                    </a:cubicBezTo>
                    <a:cubicBezTo>
                      <a:pt x="37" y="149"/>
                      <a:pt x="76" y="171"/>
                      <a:pt x="116" y="190"/>
                    </a:cubicBezTo>
                    <a:lnTo>
                      <a:pt x="174" y="52"/>
                    </a:lnTo>
                    <a:close/>
                  </a:path>
                </a:pathLst>
              </a:custGeom>
            </p:spPr>
            <p:style>
              <a:lnRef idx="0">
                <a:schemeClr val="accent6"/>
              </a:lnRef>
              <a:fillRef idx="3">
                <a:schemeClr val="accent6"/>
              </a:fillRef>
              <a:effectRef idx="3">
                <a:schemeClr val="accent6"/>
              </a:effectRef>
              <a:fontRef idx="minor">
                <a:schemeClr val="lt1"/>
              </a:fontRef>
            </p:style>
            <p:txBody>
              <a:bodyPr/>
              <a:lstStyle/>
              <a:p>
                <a:endParaRPr lang="zh-CN" altLang="en-US" sz="3200"/>
              </a:p>
            </p:txBody>
          </p:sp>
          <p:sp>
            <p:nvSpPr>
              <p:cNvPr id="21521" name="Freeform 108"/>
              <p:cNvSpPr/>
              <p:nvPr/>
            </p:nvSpPr>
            <p:spPr>
              <a:xfrm>
                <a:off x="432065" y="1255768"/>
                <a:ext cx="123808" cy="141495"/>
              </a:xfrm>
              <a:custGeom>
                <a:avLst/>
                <a:gdLst/>
                <a:ahLst/>
                <a:cxnLst>
                  <a:cxn ang="0">
                    <a:pos x="123808" y="26579"/>
                  </a:cxn>
                  <a:cxn ang="0">
                    <a:pos x="44949" y="0"/>
                  </a:cxn>
                  <a:cxn ang="0">
                    <a:pos x="0" y="107880"/>
                  </a:cxn>
                  <a:cxn ang="0">
                    <a:pos x="100939" y="141495"/>
                  </a:cxn>
                  <a:cxn ang="0">
                    <a:pos x="123808" y="26579"/>
                  </a:cxn>
                </a:cxnLst>
                <a:rect l="0" t="0" r="0" b="0"/>
                <a:pathLst>
                  <a:path w="157" h="181">
                    <a:moveTo>
                      <a:pt x="157" y="34"/>
                    </a:moveTo>
                    <a:cubicBezTo>
                      <a:pt x="123" y="25"/>
                      <a:pt x="89" y="14"/>
                      <a:pt x="57" y="0"/>
                    </a:cubicBezTo>
                    <a:cubicBezTo>
                      <a:pt x="0" y="138"/>
                      <a:pt x="0" y="138"/>
                      <a:pt x="0" y="138"/>
                    </a:cubicBezTo>
                    <a:cubicBezTo>
                      <a:pt x="41" y="156"/>
                      <a:pt x="84" y="170"/>
                      <a:pt x="128" y="181"/>
                    </a:cubicBezTo>
                    <a:lnTo>
                      <a:pt x="157" y="34"/>
                    </a:lnTo>
                    <a:close/>
                  </a:path>
                </a:pathLst>
              </a:custGeom>
            </p:spPr>
            <p:style>
              <a:lnRef idx="0">
                <a:schemeClr val="accent6"/>
              </a:lnRef>
              <a:fillRef idx="3">
                <a:schemeClr val="accent6"/>
              </a:fillRef>
              <a:effectRef idx="3">
                <a:schemeClr val="accent6"/>
              </a:effectRef>
              <a:fontRef idx="minor">
                <a:schemeClr val="lt1"/>
              </a:fontRef>
            </p:style>
            <p:txBody>
              <a:bodyPr/>
              <a:lstStyle/>
              <a:p>
                <a:endParaRPr lang="zh-CN" altLang="en-US" sz="3200"/>
              </a:p>
            </p:txBody>
          </p:sp>
          <p:sp>
            <p:nvSpPr>
              <p:cNvPr id="21522" name="Freeform 109"/>
              <p:cNvSpPr/>
              <p:nvPr/>
            </p:nvSpPr>
            <p:spPr>
              <a:xfrm>
                <a:off x="55587" y="943721"/>
                <a:ext cx="145285" cy="136442"/>
              </a:xfrm>
              <a:custGeom>
                <a:avLst/>
                <a:gdLst/>
                <a:ahLst/>
                <a:cxnLst>
                  <a:cxn ang="0">
                    <a:pos x="145285" y="71358"/>
                  </a:cxn>
                  <a:cxn ang="0">
                    <a:pos x="108375" y="0"/>
                  </a:cxn>
                  <a:cxn ang="0">
                    <a:pos x="0" y="44697"/>
                  </a:cxn>
                  <a:cxn ang="0">
                    <a:pos x="47119" y="136442"/>
                  </a:cxn>
                  <a:cxn ang="0">
                    <a:pos x="145285" y="71358"/>
                  </a:cxn>
                </a:cxnLst>
                <a:rect l="0" t="0" r="0" b="0"/>
                <a:pathLst>
                  <a:path w="185" h="174">
                    <a:moveTo>
                      <a:pt x="185" y="91"/>
                    </a:moveTo>
                    <a:cubicBezTo>
                      <a:pt x="167" y="61"/>
                      <a:pt x="152" y="31"/>
                      <a:pt x="138" y="0"/>
                    </a:cubicBezTo>
                    <a:cubicBezTo>
                      <a:pt x="0" y="57"/>
                      <a:pt x="0" y="57"/>
                      <a:pt x="0" y="57"/>
                    </a:cubicBezTo>
                    <a:cubicBezTo>
                      <a:pt x="17" y="98"/>
                      <a:pt x="37" y="137"/>
                      <a:pt x="60" y="174"/>
                    </a:cubicBezTo>
                    <a:lnTo>
                      <a:pt x="185" y="91"/>
                    </a:lnTo>
                    <a:close/>
                  </a:path>
                </a:pathLst>
              </a:custGeom>
            </p:spPr>
            <p:style>
              <a:lnRef idx="0">
                <a:schemeClr val="accent6"/>
              </a:lnRef>
              <a:fillRef idx="3">
                <a:schemeClr val="accent6"/>
              </a:fillRef>
              <a:effectRef idx="3">
                <a:schemeClr val="accent6"/>
              </a:effectRef>
              <a:fontRef idx="minor">
                <a:schemeClr val="lt1"/>
              </a:fontRef>
            </p:style>
            <p:txBody>
              <a:bodyPr/>
              <a:lstStyle/>
              <a:p>
                <a:endParaRPr lang="zh-CN" altLang="en-US" sz="3200"/>
              </a:p>
            </p:txBody>
          </p:sp>
          <p:sp>
            <p:nvSpPr>
              <p:cNvPr id="21523" name="Freeform 110"/>
              <p:cNvSpPr/>
              <p:nvPr/>
            </p:nvSpPr>
            <p:spPr>
              <a:xfrm>
                <a:off x="312047" y="68221"/>
                <a:ext cx="136442" cy="150339"/>
              </a:xfrm>
              <a:custGeom>
                <a:avLst/>
                <a:gdLst/>
                <a:ahLst/>
                <a:cxnLst>
                  <a:cxn ang="0">
                    <a:pos x="65869" y="150339"/>
                  </a:cxn>
                  <a:cxn ang="0">
                    <a:pos x="136442" y="109409"/>
                  </a:cxn>
                  <a:cxn ang="0">
                    <a:pos x="91745" y="0"/>
                  </a:cxn>
                  <a:cxn ang="0">
                    <a:pos x="0" y="52737"/>
                  </a:cxn>
                  <a:cxn ang="0">
                    <a:pos x="65869" y="150339"/>
                  </a:cxn>
                </a:cxnLst>
                <a:rect l="0" t="0" r="0" b="0"/>
                <a:pathLst>
                  <a:path w="174" h="191">
                    <a:moveTo>
                      <a:pt x="84" y="191"/>
                    </a:moveTo>
                    <a:cubicBezTo>
                      <a:pt x="112" y="172"/>
                      <a:pt x="143" y="154"/>
                      <a:pt x="174" y="139"/>
                    </a:cubicBezTo>
                    <a:cubicBezTo>
                      <a:pt x="117" y="0"/>
                      <a:pt x="117" y="0"/>
                      <a:pt x="117" y="0"/>
                    </a:cubicBezTo>
                    <a:cubicBezTo>
                      <a:pt x="76" y="20"/>
                      <a:pt x="37" y="42"/>
                      <a:pt x="0" y="67"/>
                    </a:cubicBezTo>
                    <a:lnTo>
                      <a:pt x="84" y="191"/>
                    </a:lnTo>
                    <a:close/>
                  </a:path>
                </a:pathLst>
              </a:custGeom>
            </p:spPr>
            <p:style>
              <a:lnRef idx="0">
                <a:schemeClr val="accent6"/>
              </a:lnRef>
              <a:fillRef idx="3">
                <a:schemeClr val="accent6"/>
              </a:fillRef>
              <a:effectRef idx="3">
                <a:schemeClr val="accent6"/>
              </a:effectRef>
              <a:fontRef idx="minor">
                <a:schemeClr val="lt1"/>
              </a:fontRef>
            </p:style>
            <p:txBody>
              <a:bodyPr/>
              <a:lstStyle/>
              <a:p>
                <a:endParaRPr lang="zh-CN" altLang="en-US" sz="3200"/>
              </a:p>
            </p:txBody>
          </p:sp>
          <p:sp>
            <p:nvSpPr>
              <p:cNvPr id="21524" name="Freeform 111"/>
              <p:cNvSpPr/>
              <p:nvPr/>
            </p:nvSpPr>
            <p:spPr>
              <a:xfrm>
                <a:off x="0" y="591247"/>
                <a:ext cx="123808" cy="102332"/>
              </a:xfrm>
              <a:custGeom>
                <a:avLst/>
                <a:gdLst/>
                <a:ahLst/>
                <a:cxnLst>
                  <a:cxn ang="0">
                    <a:pos x="116021" y="102332"/>
                  </a:cxn>
                  <a:cxn ang="0">
                    <a:pos x="123808" y="22654"/>
                  </a:cxn>
                  <a:cxn ang="0">
                    <a:pos x="9344" y="0"/>
                  </a:cxn>
                  <a:cxn ang="0">
                    <a:pos x="0" y="102332"/>
                  </a:cxn>
                  <a:cxn ang="0">
                    <a:pos x="116021" y="102332"/>
                  </a:cxn>
                </a:cxnLst>
                <a:rect l="0" t="0" r="0" b="0"/>
                <a:pathLst>
                  <a:path w="159" h="131">
                    <a:moveTo>
                      <a:pt x="149" y="131"/>
                    </a:moveTo>
                    <a:cubicBezTo>
                      <a:pt x="150" y="96"/>
                      <a:pt x="154" y="63"/>
                      <a:pt x="159" y="29"/>
                    </a:cubicBezTo>
                    <a:cubicBezTo>
                      <a:pt x="12" y="0"/>
                      <a:pt x="12" y="0"/>
                      <a:pt x="12" y="0"/>
                    </a:cubicBezTo>
                    <a:cubicBezTo>
                      <a:pt x="5" y="43"/>
                      <a:pt x="1" y="86"/>
                      <a:pt x="0" y="131"/>
                    </a:cubicBezTo>
                    <a:lnTo>
                      <a:pt x="149" y="131"/>
                    </a:lnTo>
                    <a:close/>
                  </a:path>
                </a:pathLst>
              </a:custGeom>
            </p:spPr>
            <p:style>
              <a:lnRef idx="0">
                <a:schemeClr val="accent6"/>
              </a:lnRef>
              <a:fillRef idx="3">
                <a:schemeClr val="accent6"/>
              </a:fillRef>
              <a:effectRef idx="3">
                <a:schemeClr val="accent6"/>
              </a:effectRef>
              <a:fontRef idx="minor">
                <a:schemeClr val="lt1"/>
              </a:fontRef>
            </p:style>
            <p:txBody>
              <a:bodyPr/>
              <a:lstStyle/>
              <a:p>
                <a:endParaRPr lang="zh-CN" altLang="en-US" sz="3200"/>
              </a:p>
            </p:txBody>
          </p:sp>
          <p:sp>
            <p:nvSpPr>
              <p:cNvPr id="21525" name="Freeform 112"/>
              <p:cNvSpPr/>
              <p:nvPr/>
            </p:nvSpPr>
            <p:spPr>
              <a:xfrm>
                <a:off x="207189" y="138968"/>
                <a:ext cx="144022" cy="151602"/>
              </a:xfrm>
              <a:custGeom>
                <a:avLst/>
                <a:gdLst/>
                <a:ahLst/>
                <a:cxnLst>
                  <a:cxn ang="0">
                    <a:pos x="82969" y="151602"/>
                  </a:cxn>
                  <a:cxn ang="0">
                    <a:pos x="144022" y="98188"/>
                  </a:cxn>
                  <a:cxn ang="0">
                    <a:pos x="79056" y="0"/>
                  </a:cxn>
                  <a:cxn ang="0">
                    <a:pos x="0" y="68339"/>
                  </a:cxn>
                  <a:cxn ang="0">
                    <a:pos x="82969" y="151602"/>
                  </a:cxn>
                </a:cxnLst>
                <a:rect l="0" t="0" r="0" b="0"/>
                <a:pathLst>
                  <a:path w="184" h="193">
                    <a:moveTo>
                      <a:pt x="106" y="193"/>
                    </a:moveTo>
                    <a:cubicBezTo>
                      <a:pt x="130" y="169"/>
                      <a:pt x="156" y="146"/>
                      <a:pt x="184" y="125"/>
                    </a:cubicBezTo>
                    <a:cubicBezTo>
                      <a:pt x="101" y="0"/>
                      <a:pt x="101" y="0"/>
                      <a:pt x="101" y="0"/>
                    </a:cubicBezTo>
                    <a:cubicBezTo>
                      <a:pt x="65" y="27"/>
                      <a:pt x="31" y="56"/>
                      <a:pt x="0" y="87"/>
                    </a:cubicBezTo>
                    <a:lnTo>
                      <a:pt x="106" y="193"/>
                    </a:lnTo>
                    <a:close/>
                  </a:path>
                </a:pathLst>
              </a:custGeom>
            </p:spPr>
            <p:style>
              <a:lnRef idx="0">
                <a:schemeClr val="accent6"/>
              </a:lnRef>
              <a:fillRef idx="3">
                <a:schemeClr val="accent6"/>
              </a:fillRef>
              <a:effectRef idx="3">
                <a:schemeClr val="accent6"/>
              </a:effectRef>
              <a:fontRef idx="minor">
                <a:schemeClr val="lt1"/>
              </a:fontRef>
            </p:style>
            <p:txBody>
              <a:bodyPr/>
              <a:lstStyle/>
              <a:p>
                <a:endParaRPr lang="zh-CN" altLang="en-US" sz="3200"/>
              </a:p>
            </p:txBody>
          </p:sp>
          <p:sp>
            <p:nvSpPr>
              <p:cNvPr id="21526" name="Freeform 113"/>
              <p:cNvSpPr/>
              <p:nvPr/>
            </p:nvSpPr>
            <p:spPr>
              <a:xfrm>
                <a:off x="432065" y="21477"/>
                <a:ext cx="123808" cy="142759"/>
              </a:xfrm>
              <a:custGeom>
                <a:avLst/>
                <a:gdLst/>
                <a:ahLst/>
                <a:cxnLst>
                  <a:cxn ang="0">
                    <a:pos x="0" y="33729"/>
                  </a:cxn>
                  <a:cxn ang="0">
                    <a:pos x="45738" y="142759"/>
                  </a:cxn>
                  <a:cxn ang="0">
                    <a:pos x="123808" y="116090"/>
                  </a:cxn>
                  <a:cxn ang="0">
                    <a:pos x="100939" y="0"/>
                  </a:cxn>
                  <a:cxn ang="0">
                    <a:pos x="0" y="33729"/>
                  </a:cxn>
                </a:cxnLst>
                <a:rect l="0" t="0" r="0" b="0"/>
                <a:pathLst>
                  <a:path w="157" h="182">
                    <a:moveTo>
                      <a:pt x="0" y="43"/>
                    </a:moveTo>
                    <a:cubicBezTo>
                      <a:pt x="58" y="182"/>
                      <a:pt x="58" y="182"/>
                      <a:pt x="58" y="182"/>
                    </a:cubicBezTo>
                    <a:cubicBezTo>
                      <a:pt x="90" y="168"/>
                      <a:pt x="123" y="157"/>
                      <a:pt x="157" y="148"/>
                    </a:cubicBezTo>
                    <a:cubicBezTo>
                      <a:pt x="128" y="0"/>
                      <a:pt x="128" y="0"/>
                      <a:pt x="128" y="0"/>
                    </a:cubicBezTo>
                    <a:cubicBezTo>
                      <a:pt x="84" y="12"/>
                      <a:pt x="41" y="26"/>
                      <a:pt x="0" y="43"/>
                    </a:cubicBezTo>
                    <a:close/>
                  </a:path>
                </a:pathLst>
              </a:custGeom>
            </p:spPr>
            <p:style>
              <a:lnRef idx="0">
                <a:schemeClr val="accent6"/>
              </a:lnRef>
              <a:fillRef idx="3">
                <a:schemeClr val="accent6"/>
              </a:fillRef>
              <a:effectRef idx="3">
                <a:schemeClr val="accent6"/>
              </a:effectRef>
              <a:fontRef idx="minor">
                <a:schemeClr val="lt1"/>
              </a:fontRef>
            </p:style>
            <p:txBody>
              <a:bodyPr/>
              <a:lstStyle/>
              <a:p>
                <a:endParaRPr lang="zh-CN" altLang="en-US" sz="3200"/>
              </a:p>
            </p:txBody>
          </p:sp>
          <p:sp>
            <p:nvSpPr>
              <p:cNvPr id="21527" name="Freeform 114"/>
              <p:cNvSpPr/>
              <p:nvPr/>
            </p:nvSpPr>
            <p:spPr>
              <a:xfrm>
                <a:off x="13896" y="461122"/>
                <a:ext cx="137705" cy="121281"/>
              </a:xfrm>
              <a:custGeom>
                <a:avLst/>
                <a:gdLst/>
                <a:ahLst/>
                <a:cxnLst>
                  <a:cxn ang="0">
                    <a:pos x="115797" y="121281"/>
                  </a:cxn>
                  <a:cxn ang="0">
                    <a:pos x="137705" y="44600"/>
                  </a:cxn>
                  <a:cxn ang="0">
                    <a:pos x="28949" y="0"/>
                  </a:cxn>
                  <a:cxn ang="0">
                    <a:pos x="0" y="97807"/>
                  </a:cxn>
                  <a:cxn ang="0">
                    <a:pos x="115797" y="121281"/>
                  </a:cxn>
                </a:cxnLst>
                <a:rect l="0" t="0" r="0" b="0"/>
                <a:pathLst>
                  <a:path w="176" h="155">
                    <a:moveTo>
                      <a:pt x="148" y="155"/>
                    </a:moveTo>
                    <a:cubicBezTo>
                      <a:pt x="155" y="122"/>
                      <a:pt x="164" y="89"/>
                      <a:pt x="176" y="57"/>
                    </a:cubicBezTo>
                    <a:cubicBezTo>
                      <a:pt x="37" y="0"/>
                      <a:pt x="37" y="0"/>
                      <a:pt x="37" y="0"/>
                    </a:cubicBezTo>
                    <a:cubicBezTo>
                      <a:pt x="22" y="40"/>
                      <a:pt x="10" y="83"/>
                      <a:pt x="0" y="125"/>
                    </a:cubicBezTo>
                    <a:lnTo>
                      <a:pt x="148" y="155"/>
                    </a:lnTo>
                    <a:close/>
                  </a:path>
                </a:pathLst>
              </a:custGeom>
            </p:spPr>
            <p:style>
              <a:lnRef idx="0">
                <a:schemeClr val="accent6"/>
              </a:lnRef>
              <a:fillRef idx="3">
                <a:schemeClr val="accent6"/>
              </a:fillRef>
              <a:effectRef idx="3">
                <a:schemeClr val="accent6"/>
              </a:effectRef>
              <a:fontRef idx="minor">
                <a:schemeClr val="lt1"/>
              </a:fontRef>
            </p:style>
            <p:txBody>
              <a:bodyPr/>
              <a:lstStyle/>
              <a:p>
                <a:endParaRPr lang="zh-CN" altLang="en-US" sz="3200"/>
              </a:p>
            </p:txBody>
          </p:sp>
          <p:sp>
            <p:nvSpPr>
              <p:cNvPr id="21528" name="Freeform 115"/>
              <p:cNvSpPr/>
              <p:nvPr/>
            </p:nvSpPr>
            <p:spPr>
              <a:xfrm>
                <a:off x="55587" y="339840"/>
                <a:ext cx="145285" cy="136442"/>
              </a:xfrm>
              <a:custGeom>
                <a:avLst/>
                <a:gdLst/>
                <a:ahLst/>
                <a:cxnLst>
                  <a:cxn ang="0">
                    <a:pos x="108375" y="136442"/>
                  </a:cxn>
                  <a:cxn ang="0">
                    <a:pos x="145285" y="65084"/>
                  </a:cxn>
                  <a:cxn ang="0">
                    <a:pos x="47119" y="0"/>
                  </a:cxn>
                  <a:cxn ang="0">
                    <a:pos x="0" y="90961"/>
                  </a:cxn>
                  <a:cxn ang="0">
                    <a:pos x="108375" y="136442"/>
                  </a:cxn>
                </a:cxnLst>
                <a:rect l="0" t="0" r="0" b="0"/>
                <a:pathLst>
                  <a:path w="185" h="174">
                    <a:moveTo>
                      <a:pt x="138" y="174"/>
                    </a:moveTo>
                    <a:cubicBezTo>
                      <a:pt x="152" y="142"/>
                      <a:pt x="167" y="112"/>
                      <a:pt x="185" y="83"/>
                    </a:cubicBezTo>
                    <a:cubicBezTo>
                      <a:pt x="60" y="0"/>
                      <a:pt x="60" y="0"/>
                      <a:pt x="60" y="0"/>
                    </a:cubicBezTo>
                    <a:cubicBezTo>
                      <a:pt x="37" y="37"/>
                      <a:pt x="17" y="76"/>
                      <a:pt x="0" y="116"/>
                    </a:cubicBezTo>
                    <a:lnTo>
                      <a:pt x="138" y="174"/>
                    </a:lnTo>
                    <a:close/>
                  </a:path>
                </a:pathLst>
              </a:custGeom>
            </p:spPr>
            <p:style>
              <a:lnRef idx="0">
                <a:schemeClr val="accent6"/>
              </a:lnRef>
              <a:fillRef idx="3">
                <a:schemeClr val="accent6"/>
              </a:fillRef>
              <a:effectRef idx="3">
                <a:schemeClr val="accent6"/>
              </a:effectRef>
              <a:fontRef idx="minor">
                <a:schemeClr val="lt1"/>
              </a:fontRef>
            </p:style>
            <p:txBody>
              <a:bodyPr/>
              <a:lstStyle/>
              <a:p>
                <a:endParaRPr lang="zh-CN" altLang="en-US" sz="3200"/>
              </a:p>
            </p:txBody>
          </p:sp>
          <p:sp>
            <p:nvSpPr>
              <p:cNvPr id="21529" name="Freeform 116"/>
              <p:cNvSpPr/>
              <p:nvPr/>
            </p:nvSpPr>
            <p:spPr>
              <a:xfrm>
                <a:off x="120018" y="231192"/>
                <a:ext cx="147812" cy="145285"/>
              </a:xfrm>
              <a:custGeom>
                <a:avLst/>
                <a:gdLst/>
                <a:ahLst/>
                <a:cxnLst>
                  <a:cxn ang="0">
                    <a:pos x="97759" y="145285"/>
                  </a:cxn>
                  <a:cxn ang="0">
                    <a:pos x="147812" y="83131"/>
                  </a:cxn>
                  <a:cxn ang="0">
                    <a:pos x="64130" y="0"/>
                  </a:cxn>
                  <a:cxn ang="0">
                    <a:pos x="0" y="80800"/>
                  </a:cxn>
                  <a:cxn ang="0">
                    <a:pos x="97759" y="145285"/>
                  </a:cxn>
                </a:cxnLst>
                <a:rect l="0" t="0" r="0" b="0"/>
                <a:pathLst>
                  <a:path w="189" h="187">
                    <a:moveTo>
                      <a:pt x="125" y="187"/>
                    </a:moveTo>
                    <a:cubicBezTo>
                      <a:pt x="144" y="159"/>
                      <a:pt x="165" y="132"/>
                      <a:pt x="189" y="107"/>
                    </a:cubicBezTo>
                    <a:cubicBezTo>
                      <a:pt x="82" y="0"/>
                      <a:pt x="82" y="0"/>
                      <a:pt x="82" y="0"/>
                    </a:cubicBezTo>
                    <a:cubicBezTo>
                      <a:pt x="53" y="33"/>
                      <a:pt x="25" y="68"/>
                      <a:pt x="0" y="104"/>
                    </a:cubicBezTo>
                    <a:lnTo>
                      <a:pt x="125" y="187"/>
                    </a:lnTo>
                    <a:close/>
                  </a:path>
                </a:pathLst>
              </a:custGeom>
            </p:spPr>
            <p:style>
              <a:lnRef idx="0">
                <a:schemeClr val="accent6"/>
              </a:lnRef>
              <a:fillRef idx="3">
                <a:schemeClr val="accent6"/>
              </a:fillRef>
              <a:effectRef idx="3">
                <a:schemeClr val="accent6"/>
              </a:effectRef>
              <a:fontRef idx="minor">
                <a:schemeClr val="lt1"/>
              </a:fontRef>
            </p:style>
            <p:txBody>
              <a:bodyPr/>
              <a:lstStyle/>
              <a:p>
                <a:endParaRPr lang="zh-CN" altLang="en-US" sz="3200"/>
              </a:p>
            </p:txBody>
          </p:sp>
          <p:sp>
            <p:nvSpPr>
              <p:cNvPr id="21530" name="Freeform 117"/>
              <p:cNvSpPr/>
              <p:nvPr/>
            </p:nvSpPr>
            <p:spPr>
              <a:xfrm>
                <a:off x="1291142" y="725162"/>
                <a:ext cx="126335" cy="111175"/>
              </a:xfrm>
              <a:custGeom>
                <a:avLst/>
                <a:gdLst/>
                <a:ahLst/>
                <a:cxnLst>
                  <a:cxn ang="0">
                    <a:pos x="9416" y="0"/>
                  </a:cxn>
                  <a:cxn ang="0">
                    <a:pos x="0" y="88309"/>
                  </a:cxn>
                  <a:cxn ang="0">
                    <a:pos x="115349" y="111175"/>
                  </a:cxn>
                  <a:cxn ang="0">
                    <a:pos x="126335" y="0"/>
                  </a:cxn>
                  <a:cxn ang="0">
                    <a:pos x="9416" y="0"/>
                  </a:cxn>
                </a:cxnLst>
                <a:rect l="0" t="0" r="0" b="0"/>
                <a:pathLst>
                  <a:path w="161" h="141">
                    <a:moveTo>
                      <a:pt x="12" y="0"/>
                    </a:moveTo>
                    <a:cubicBezTo>
                      <a:pt x="10" y="38"/>
                      <a:pt x="7" y="76"/>
                      <a:pt x="0" y="112"/>
                    </a:cubicBezTo>
                    <a:cubicBezTo>
                      <a:pt x="147" y="141"/>
                      <a:pt x="147" y="141"/>
                      <a:pt x="147" y="141"/>
                    </a:cubicBezTo>
                    <a:cubicBezTo>
                      <a:pt x="156" y="95"/>
                      <a:pt x="160" y="48"/>
                      <a:pt x="161" y="0"/>
                    </a:cubicBezTo>
                    <a:lnTo>
                      <a:pt x="12" y="0"/>
                    </a:lnTo>
                    <a:close/>
                  </a:path>
                </a:pathLst>
              </a:custGeom>
            </p:spPr>
            <p:style>
              <a:lnRef idx="0">
                <a:schemeClr val="accent6"/>
              </a:lnRef>
              <a:fillRef idx="3">
                <a:schemeClr val="accent6"/>
              </a:fillRef>
              <a:effectRef idx="3">
                <a:schemeClr val="accent6"/>
              </a:effectRef>
              <a:fontRef idx="minor">
                <a:schemeClr val="lt1"/>
              </a:fontRef>
            </p:style>
            <p:txBody>
              <a:bodyPr/>
              <a:lstStyle/>
              <a:p>
                <a:endParaRPr lang="zh-CN" altLang="en-US" sz="3200"/>
              </a:p>
            </p:txBody>
          </p:sp>
          <p:sp>
            <p:nvSpPr>
              <p:cNvPr id="21531" name="Freeform 118"/>
              <p:cNvSpPr/>
              <p:nvPr/>
            </p:nvSpPr>
            <p:spPr>
              <a:xfrm>
                <a:off x="1258295" y="845180"/>
                <a:ext cx="141495" cy="128862"/>
              </a:xfrm>
              <a:custGeom>
                <a:avLst/>
                <a:gdLst/>
                <a:ahLst/>
                <a:cxnLst>
                  <a:cxn ang="0">
                    <a:pos x="26579" y="0"/>
                  </a:cxn>
                  <a:cxn ang="0">
                    <a:pos x="0" y="84075"/>
                  </a:cxn>
                  <a:cxn ang="0">
                    <a:pos x="108662" y="128862"/>
                  </a:cxn>
                  <a:cxn ang="0">
                    <a:pos x="141495" y="22787"/>
                  </a:cxn>
                  <a:cxn ang="0">
                    <a:pos x="26579" y="0"/>
                  </a:cxn>
                </a:cxnLst>
                <a:rect l="0" t="0" r="0" b="0"/>
                <a:pathLst>
                  <a:path w="181" h="164">
                    <a:moveTo>
                      <a:pt x="34" y="0"/>
                    </a:moveTo>
                    <a:cubicBezTo>
                      <a:pt x="25" y="37"/>
                      <a:pt x="14" y="72"/>
                      <a:pt x="0" y="107"/>
                    </a:cubicBezTo>
                    <a:cubicBezTo>
                      <a:pt x="139" y="164"/>
                      <a:pt x="139" y="164"/>
                      <a:pt x="139" y="164"/>
                    </a:cubicBezTo>
                    <a:cubicBezTo>
                      <a:pt x="156" y="121"/>
                      <a:pt x="170" y="76"/>
                      <a:pt x="181" y="29"/>
                    </a:cubicBezTo>
                    <a:lnTo>
                      <a:pt x="34" y="0"/>
                    </a:lnTo>
                    <a:close/>
                  </a:path>
                </a:pathLst>
              </a:custGeom>
            </p:spPr>
            <p:style>
              <a:lnRef idx="0">
                <a:schemeClr val="accent6"/>
              </a:lnRef>
              <a:fillRef idx="3">
                <a:schemeClr val="accent6"/>
              </a:fillRef>
              <a:effectRef idx="3">
                <a:schemeClr val="accent6"/>
              </a:effectRef>
              <a:fontRef idx="minor">
                <a:schemeClr val="lt1"/>
              </a:fontRef>
            </p:style>
            <p:txBody>
              <a:bodyPr/>
              <a:lstStyle/>
              <a:p>
                <a:endParaRPr lang="zh-CN" altLang="en-US" sz="3200"/>
              </a:p>
            </p:txBody>
          </p:sp>
          <p:sp>
            <p:nvSpPr>
              <p:cNvPr id="21532" name="Freeform 119"/>
              <p:cNvSpPr/>
              <p:nvPr/>
            </p:nvSpPr>
            <p:spPr>
              <a:xfrm>
                <a:off x="1202708" y="958881"/>
                <a:ext cx="151602" cy="141495"/>
              </a:xfrm>
              <a:custGeom>
                <a:avLst/>
                <a:gdLst/>
                <a:ahLst/>
                <a:cxnLst>
                  <a:cxn ang="0">
                    <a:pos x="43203" y="0"/>
                  </a:cxn>
                  <a:cxn ang="0">
                    <a:pos x="0" y="75829"/>
                  </a:cxn>
                  <a:cxn ang="0">
                    <a:pos x="98188" y="141495"/>
                  </a:cxn>
                  <a:cxn ang="0">
                    <a:pos x="151602" y="44559"/>
                  </a:cxn>
                  <a:cxn ang="0">
                    <a:pos x="43203" y="0"/>
                  </a:cxn>
                </a:cxnLst>
                <a:rect l="0" t="0" r="0" b="0"/>
                <a:pathLst>
                  <a:path w="193" h="181">
                    <a:moveTo>
                      <a:pt x="55" y="0"/>
                    </a:moveTo>
                    <a:cubicBezTo>
                      <a:pt x="39" y="34"/>
                      <a:pt x="21" y="67"/>
                      <a:pt x="0" y="97"/>
                    </a:cubicBezTo>
                    <a:cubicBezTo>
                      <a:pt x="125" y="181"/>
                      <a:pt x="125" y="181"/>
                      <a:pt x="125" y="181"/>
                    </a:cubicBezTo>
                    <a:cubicBezTo>
                      <a:pt x="151" y="142"/>
                      <a:pt x="174" y="100"/>
                      <a:pt x="193" y="57"/>
                    </a:cubicBezTo>
                    <a:lnTo>
                      <a:pt x="55" y="0"/>
                    </a:lnTo>
                    <a:close/>
                  </a:path>
                </a:pathLst>
              </a:custGeom>
            </p:spPr>
            <p:style>
              <a:lnRef idx="0">
                <a:schemeClr val="accent6"/>
              </a:lnRef>
              <a:fillRef idx="3">
                <a:schemeClr val="accent6"/>
              </a:fillRef>
              <a:effectRef idx="3">
                <a:schemeClr val="accent6"/>
              </a:effectRef>
              <a:fontRef idx="minor">
                <a:schemeClr val="lt1"/>
              </a:fontRef>
            </p:style>
            <p:txBody>
              <a:bodyPr/>
              <a:lstStyle/>
              <a:p>
                <a:endParaRPr lang="zh-CN" altLang="en-US" sz="3200"/>
              </a:p>
            </p:txBody>
          </p:sp>
          <p:sp>
            <p:nvSpPr>
              <p:cNvPr id="21533" name="Freeform 120"/>
              <p:cNvSpPr/>
              <p:nvPr/>
            </p:nvSpPr>
            <p:spPr>
              <a:xfrm>
                <a:off x="1034682" y="1149647"/>
                <a:ext cx="152866" cy="150339"/>
              </a:xfrm>
              <a:custGeom>
                <a:avLst/>
                <a:gdLst/>
                <a:ahLst/>
                <a:cxnLst>
                  <a:cxn ang="0">
                    <a:pos x="69341" y="0"/>
                  </a:cxn>
                  <a:cxn ang="0">
                    <a:pos x="0" y="53245"/>
                  </a:cxn>
                  <a:cxn ang="0">
                    <a:pos x="65401" y="150339"/>
                  </a:cxn>
                  <a:cxn ang="0">
                    <a:pos x="152866" y="83000"/>
                  </a:cxn>
                  <a:cxn ang="0">
                    <a:pos x="69341" y="0"/>
                  </a:cxn>
                </a:cxnLst>
                <a:rect l="0" t="0" r="0" b="0"/>
                <a:pathLst>
                  <a:path w="194" h="192">
                    <a:moveTo>
                      <a:pt x="88" y="0"/>
                    </a:moveTo>
                    <a:cubicBezTo>
                      <a:pt x="61" y="25"/>
                      <a:pt x="31" y="47"/>
                      <a:pt x="0" y="68"/>
                    </a:cubicBezTo>
                    <a:cubicBezTo>
                      <a:pt x="83" y="192"/>
                      <a:pt x="83" y="192"/>
                      <a:pt x="83" y="192"/>
                    </a:cubicBezTo>
                    <a:cubicBezTo>
                      <a:pt x="123" y="166"/>
                      <a:pt x="160" y="138"/>
                      <a:pt x="194" y="106"/>
                    </a:cubicBezTo>
                    <a:lnTo>
                      <a:pt x="88" y="0"/>
                    </a:lnTo>
                    <a:close/>
                  </a:path>
                </a:pathLst>
              </a:custGeom>
            </p:spPr>
            <p:style>
              <a:lnRef idx="0">
                <a:schemeClr val="accent6"/>
              </a:lnRef>
              <a:fillRef idx="3">
                <a:schemeClr val="accent6"/>
              </a:fillRef>
              <a:effectRef idx="3">
                <a:schemeClr val="accent6"/>
              </a:effectRef>
              <a:fontRef idx="minor">
                <a:schemeClr val="lt1"/>
              </a:fontRef>
            </p:style>
            <p:txBody>
              <a:bodyPr/>
              <a:lstStyle/>
              <a:p>
                <a:endParaRPr lang="zh-CN" altLang="en-US" sz="3200"/>
              </a:p>
            </p:txBody>
          </p:sp>
          <p:sp>
            <p:nvSpPr>
              <p:cNvPr id="21534" name="Freeform 121"/>
              <p:cNvSpPr/>
              <p:nvPr/>
            </p:nvSpPr>
            <p:spPr>
              <a:xfrm>
                <a:off x="1126907" y="1061213"/>
                <a:ext cx="155392" cy="150339"/>
              </a:xfrm>
              <a:custGeom>
                <a:avLst/>
                <a:gdLst/>
                <a:ahLst/>
                <a:cxnLst>
                  <a:cxn ang="0">
                    <a:pos x="57582" y="0"/>
                  </a:cxn>
                  <a:cxn ang="0">
                    <a:pos x="0" y="66905"/>
                  </a:cxn>
                  <a:cxn ang="0">
                    <a:pos x="83612" y="150339"/>
                  </a:cxn>
                  <a:cxn ang="0">
                    <a:pos x="155392" y="66118"/>
                  </a:cxn>
                  <a:cxn ang="0">
                    <a:pos x="57582" y="0"/>
                  </a:cxn>
                </a:cxnLst>
                <a:rect l="0" t="0" r="0" b="0"/>
                <a:pathLst>
                  <a:path w="197" h="191">
                    <a:moveTo>
                      <a:pt x="73" y="0"/>
                    </a:moveTo>
                    <a:cubicBezTo>
                      <a:pt x="50" y="30"/>
                      <a:pt x="26" y="58"/>
                      <a:pt x="0" y="85"/>
                    </a:cubicBezTo>
                    <a:cubicBezTo>
                      <a:pt x="106" y="191"/>
                      <a:pt x="106" y="191"/>
                      <a:pt x="106" y="191"/>
                    </a:cubicBezTo>
                    <a:cubicBezTo>
                      <a:pt x="139" y="157"/>
                      <a:pt x="170" y="122"/>
                      <a:pt x="197" y="84"/>
                    </a:cubicBezTo>
                    <a:lnTo>
                      <a:pt x="73" y="0"/>
                    </a:lnTo>
                    <a:close/>
                  </a:path>
                </a:pathLst>
              </a:custGeom>
            </p:spPr>
            <p:style>
              <a:lnRef idx="0">
                <a:schemeClr val="accent6"/>
              </a:lnRef>
              <a:fillRef idx="3">
                <a:schemeClr val="accent6"/>
              </a:fillRef>
              <a:effectRef idx="3">
                <a:schemeClr val="accent6"/>
              </a:effectRef>
              <a:fontRef idx="minor">
                <a:schemeClr val="lt1"/>
              </a:fontRef>
            </p:style>
            <p:txBody>
              <a:bodyPr/>
              <a:lstStyle/>
              <a:p>
                <a:endParaRPr lang="zh-CN" altLang="en-US" sz="3200"/>
              </a:p>
            </p:txBody>
          </p:sp>
          <p:sp>
            <p:nvSpPr>
              <p:cNvPr id="21535" name="Freeform 122"/>
              <p:cNvSpPr/>
              <p:nvPr/>
            </p:nvSpPr>
            <p:spPr>
              <a:xfrm>
                <a:off x="702422" y="1296195"/>
                <a:ext cx="107385" cy="122545"/>
              </a:xfrm>
              <a:custGeom>
                <a:avLst/>
                <a:gdLst/>
                <a:ahLst/>
                <a:cxnLst>
                  <a:cxn ang="0">
                    <a:pos x="83870" y="0"/>
                  </a:cxn>
                  <a:cxn ang="0">
                    <a:pos x="6271" y="4713"/>
                  </a:cxn>
                  <a:cxn ang="0">
                    <a:pos x="0" y="4713"/>
                  </a:cxn>
                  <a:cxn ang="0">
                    <a:pos x="0" y="122545"/>
                  </a:cxn>
                  <a:cxn ang="0">
                    <a:pos x="6271" y="122545"/>
                  </a:cxn>
                  <a:cxn ang="0">
                    <a:pos x="107385" y="115475"/>
                  </a:cxn>
                  <a:cxn ang="0">
                    <a:pos x="83870" y="0"/>
                  </a:cxn>
                </a:cxnLst>
                <a:rect l="0" t="0" r="0" b="0"/>
                <a:pathLst>
                  <a:path w="137" h="156">
                    <a:moveTo>
                      <a:pt x="107" y="0"/>
                    </a:moveTo>
                    <a:cubicBezTo>
                      <a:pt x="75" y="4"/>
                      <a:pt x="42" y="6"/>
                      <a:pt x="8" y="6"/>
                    </a:cubicBezTo>
                    <a:cubicBezTo>
                      <a:pt x="5" y="6"/>
                      <a:pt x="3" y="6"/>
                      <a:pt x="0" y="6"/>
                    </a:cubicBezTo>
                    <a:cubicBezTo>
                      <a:pt x="0" y="156"/>
                      <a:pt x="0" y="156"/>
                      <a:pt x="0" y="156"/>
                    </a:cubicBezTo>
                    <a:cubicBezTo>
                      <a:pt x="3" y="156"/>
                      <a:pt x="5" y="156"/>
                      <a:pt x="8" y="156"/>
                    </a:cubicBezTo>
                    <a:cubicBezTo>
                      <a:pt x="52" y="156"/>
                      <a:pt x="95" y="153"/>
                      <a:pt x="137" y="147"/>
                    </a:cubicBezTo>
                    <a:lnTo>
                      <a:pt x="107" y="0"/>
                    </a:lnTo>
                    <a:close/>
                  </a:path>
                </a:pathLst>
              </a:custGeom>
            </p:spPr>
            <p:style>
              <a:lnRef idx="0">
                <a:schemeClr val="accent6"/>
              </a:lnRef>
              <a:fillRef idx="3">
                <a:schemeClr val="accent6"/>
              </a:fillRef>
              <a:effectRef idx="3">
                <a:schemeClr val="accent6"/>
              </a:effectRef>
              <a:fontRef idx="minor">
                <a:schemeClr val="lt1"/>
              </a:fontRef>
            </p:style>
            <p:txBody>
              <a:bodyPr/>
              <a:lstStyle/>
              <a:p>
                <a:endParaRPr lang="zh-CN" altLang="en-US" sz="3200"/>
              </a:p>
            </p:txBody>
          </p:sp>
          <p:sp>
            <p:nvSpPr>
              <p:cNvPr id="21536" name="Freeform 123"/>
              <p:cNvSpPr/>
              <p:nvPr/>
            </p:nvSpPr>
            <p:spPr>
              <a:xfrm>
                <a:off x="702422" y="0"/>
                <a:ext cx="107385" cy="122545"/>
              </a:xfrm>
              <a:custGeom>
                <a:avLst/>
                <a:gdLst/>
                <a:ahLst/>
                <a:cxnLst>
                  <a:cxn ang="0">
                    <a:pos x="0" y="117862"/>
                  </a:cxn>
                  <a:cxn ang="0">
                    <a:pos x="6271" y="117081"/>
                  </a:cxn>
                  <a:cxn ang="0">
                    <a:pos x="84654" y="122545"/>
                  </a:cxn>
                  <a:cxn ang="0">
                    <a:pos x="107385" y="7805"/>
                  </a:cxn>
                  <a:cxn ang="0">
                    <a:pos x="6271" y="0"/>
                  </a:cxn>
                  <a:cxn ang="0">
                    <a:pos x="0" y="781"/>
                  </a:cxn>
                  <a:cxn ang="0">
                    <a:pos x="0" y="117862"/>
                  </a:cxn>
                </a:cxnLst>
                <a:rect l="0" t="0" r="0" b="0"/>
                <a:pathLst>
                  <a:path w="137" h="157">
                    <a:moveTo>
                      <a:pt x="0" y="151"/>
                    </a:moveTo>
                    <a:cubicBezTo>
                      <a:pt x="3" y="151"/>
                      <a:pt x="5" y="150"/>
                      <a:pt x="8" y="150"/>
                    </a:cubicBezTo>
                    <a:cubicBezTo>
                      <a:pt x="42" y="150"/>
                      <a:pt x="75" y="153"/>
                      <a:pt x="108" y="157"/>
                    </a:cubicBezTo>
                    <a:cubicBezTo>
                      <a:pt x="137" y="10"/>
                      <a:pt x="137" y="10"/>
                      <a:pt x="137" y="10"/>
                    </a:cubicBezTo>
                    <a:cubicBezTo>
                      <a:pt x="95" y="4"/>
                      <a:pt x="52" y="0"/>
                      <a:pt x="8" y="0"/>
                    </a:cubicBezTo>
                    <a:cubicBezTo>
                      <a:pt x="5" y="0"/>
                      <a:pt x="3" y="1"/>
                      <a:pt x="0" y="1"/>
                    </a:cubicBezTo>
                    <a:lnTo>
                      <a:pt x="0" y="151"/>
                    </a:lnTo>
                    <a:close/>
                  </a:path>
                </a:pathLst>
              </a:custGeom>
            </p:spPr>
            <p:style>
              <a:lnRef idx="0">
                <a:schemeClr val="accent6"/>
              </a:lnRef>
              <a:fillRef idx="3">
                <a:schemeClr val="accent6"/>
              </a:fillRef>
              <a:effectRef idx="3">
                <a:schemeClr val="accent6"/>
              </a:effectRef>
              <a:fontRef idx="minor">
                <a:schemeClr val="lt1"/>
              </a:fontRef>
            </p:style>
            <p:txBody>
              <a:bodyPr/>
              <a:lstStyle/>
              <a:p>
                <a:endParaRPr lang="zh-CN" altLang="en-US" sz="3200"/>
              </a:p>
            </p:txBody>
          </p:sp>
          <p:sp>
            <p:nvSpPr>
              <p:cNvPr id="21537" name="Freeform 124"/>
              <p:cNvSpPr/>
              <p:nvPr/>
            </p:nvSpPr>
            <p:spPr>
              <a:xfrm>
                <a:off x="1291142" y="583667"/>
                <a:ext cx="126335" cy="109912"/>
              </a:xfrm>
              <a:custGeom>
                <a:avLst/>
                <a:gdLst/>
                <a:ahLst/>
                <a:cxnLst>
                  <a:cxn ang="0">
                    <a:pos x="0" y="22606"/>
                  </a:cxn>
                  <a:cxn ang="0">
                    <a:pos x="9416" y="109912"/>
                  </a:cxn>
                  <a:cxn ang="0">
                    <a:pos x="126335" y="109912"/>
                  </a:cxn>
                  <a:cxn ang="0">
                    <a:pos x="115349" y="0"/>
                  </a:cxn>
                  <a:cxn ang="0">
                    <a:pos x="0" y="22606"/>
                  </a:cxn>
                </a:cxnLst>
                <a:rect l="0" t="0" r="0" b="0"/>
                <a:pathLst>
                  <a:path w="161" h="141">
                    <a:moveTo>
                      <a:pt x="0" y="29"/>
                    </a:moveTo>
                    <a:cubicBezTo>
                      <a:pt x="7" y="65"/>
                      <a:pt x="10" y="103"/>
                      <a:pt x="12" y="141"/>
                    </a:cubicBezTo>
                    <a:cubicBezTo>
                      <a:pt x="161" y="141"/>
                      <a:pt x="161" y="141"/>
                      <a:pt x="161" y="141"/>
                    </a:cubicBezTo>
                    <a:cubicBezTo>
                      <a:pt x="160" y="93"/>
                      <a:pt x="156" y="45"/>
                      <a:pt x="147" y="0"/>
                    </a:cubicBezTo>
                    <a:lnTo>
                      <a:pt x="0" y="29"/>
                    </a:lnTo>
                    <a:close/>
                  </a:path>
                </a:pathLst>
              </a:custGeom>
            </p:spPr>
            <p:style>
              <a:lnRef idx="0">
                <a:schemeClr val="accent6"/>
              </a:lnRef>
              <a:fillRef idx="3">
                <a:schemeClr val="accent6"/>
              </a:fillRef>
              <a:effectRef idx="3">
                <a:schemeClr val="accent6"/>
              </a:effectRef>
              <a:fontRef idx="minor">
                <a:schemeClr val="lt1"/>
              </a:fontRef>
            </p:style>
            <p:txBody>
              <a:bodyPr/>
              <a:lstStyle/>
              <a:p>
                <a:endParaRPr lang="zh-CN" altLang="en-US" sz="3200"/>
              </a:p>
            </p:txBody>
          </p:sp>
          <p:sp>
            <p:nvSpPr>
              <p:cNvPr id="21538" name="Freeform 125"/>
              <p:cNvSpPr/>
              <p:nvPr/>
            </p:nvSpPr>
            <p:spPr>
              <a:xfrm>
                <a:off x="1035946" y="118755"/>
                <a:ext cx="151602" cy="150339"/>
              </a:xfrm>
              <a:custGeom>
                <a:avLst/>
                <a:gdLst/>
                <a:ahLst/>
                <a:cxnLst>
                  <a:cxn ang="0">
                    <a:pos x="0" y="97094"/>
                  </a:cxn>
                  <a:cxn ang="0">
                    <a:pos x="68339" y="150339"/>
                  </a:cxn>
                  <a:cxn ang="0">
                    <a:pos x="151602" y="67339"/>
                  </a:cxn>
                  <a:cxn ang="0">
                    <a:pos x="65197" y="0"/>
                  </a:cxn>
                  <a:cxn ang="0">
                    <a:pos x="0" y="97094"/>
                  </a:cxn>
                </a:cxnLst>
                <a:rect l="0" t="0" r="0" b="0"/>
                <a:pathLst>
                  <a:path w="193" h="192">
                    <a:moveTo>
                      <a:pt x="0" y="124"/>
                    </a:moveTo>
                    <a:cubicBezTo>
                      <a:pt x="30" y="145"/>
                      <a:pt x="60" y="167"/>
                      <a:pt x="87" y="192"/>
                    </a:cubicBezTo>
                    <a:cubicBezTo>
                      <a:pt x="193" y="86"/>
                      <a:pt x="193" y="86"/>
                      <a:pt x="193" y="86"/>
                    </a:cubicBezTo>
                    <a:cubicBezTo>
                      <a:pt x="159" y="54"/>
                      <a:pt x="122" y="25"/>
                      <a:pt x="83" y="0"/>
                    </a:cubicBezTo>
                    <a:lnTo>
                      <a:pt x="0" y="124"/>
                    </a:lnTo>
                    <a:close/>
                  </a:path>
                </a:pathLst>
              </a:custGeom>
            </p:spPr>
            <p:style>
              <a:lnRef idx="0">
                <a:schemeClr val="accent6"/>
              </a:lnRef>
              <a:fillRef idx="3">
                <a:schemeClr val="accent6"/>
              </a:fillRef>
              <a:effectRef idx="3">
                <a:schemeClr val="accent6"/>
              </a:effectRef>
              <a:fontRef idx="minor">
                <a:schemeClr val="lt1"/>
              </a:fontRef>
            </p:style>
            <p:txBody>
              <a:bodyPr/>
              <a:lstStyle/>
              <a:p>
                <a:endParaRPr lang="zh-CN" altLang="en-US" sz="3200"/>
              </a:p>
            </p:txBody>
          </p:sp>
          <p:sp>
            <p:nvSpPr>
              <p:cNvPr id="21539" name="Freeform 126"/>
              <p:cNvSpPr/>
              <p:nvPr/>
            </p:nvSpPr>
            <p:spPr>
              <a:xfrm>
                <a:off x="1126907" y="208452"/>
                <a:ext cx="155392" cy="149075"/>
              </a:xfrm>
              <a:custGeom>
                <a:avLst/>
                <a:gdLst/>
                <a:ahLst/>
                <a:cxnLst>
                  <a:cxn ang="0">
                    <a:pos x="0" y="82733"/>
                  </a:cxn>
                  <a:cxn ang="0">
                    <a:pos x="57582" y="149075"/>
                  </a:cxn>
                  <a:cxn ang="0">
                    <a:pos x="155392" y="84294"/>
                  </a:cxn>
                  <a:cxn ang="0">
                    <a:pos x="83612" y="0"/>
                  </a:cxn>
                  <a:cxn ang="0">
                    <a:pos x="0" y="82733"/>
                  </a:cxn>
                </a:cxnLst>
                <a:rect l="0" t="0" r="0" b="0"/>
                <a:pathLst>
                  <a:path w="197" h="191">
                    <a:moveTo>
                      <a:pt x="0" y="106"/>
                    </a:moveTo>
                    <a:cubicBezTo>
                      <a:pt x="26" y="132"/>
                      <a:pt x="51" y="161"/>
                      <a:pt x="73" y="191"/>
                    </a:cubicBezTo>
                    <a:cubicBezTo>
                      <a:pt x="197" y="108"/>
                      <a:pt x="197" y="108"/>
                      <a:pt x="197" y="108"/>
                    </a:cubicBezTo>
                    <a:cubicBezTo>
                      <a:pt x="170" y="69"/>
                      <a:pt x="139" y="33"/>
                      <a:pt x="106" y="0"/>
                    </a:cubicBezTo>
                    <a:lnTo>
                      <a:pt x="0" y="106"/>
                    </a:lnTo>
                    <a:close/>
                  </a:path>
                </a:pathLst>
              </a:custGeom>
            </p:spPr>
            <p:style>
              <a:lnRef idx="0">
                <a:schemeClr val="accent6"/>
              </a:lnRef>
              <a:fillRef idx="3">
                <a:schemeClr val="accent6"/>
              </a:fillRef>
              <a:effectRef idx="3">
                <a:schemeClr val="accent6"/>
              </a:effectRef>
              <a:fontRef idx="minor">
                <a:schemeClr val="lt1"/>
              </a:fontRef>
            </p:style>
            <p:txBody>
              <a:bodyPr/>
              <a:lstStyle/>
              <a:p>
                <a:endParaRPr lang="zh-CN" altLang="en-US" sz="3200"/>
              </a:p>
            </p:txBody>
          </p:sp>
          <p:sp>
            <p:nvSpPr>
              <p:cNvPr id="21540" name="Freeform 127"/>
              <p:cNvSpPr/>
              <p:nvPr/>
            </p:nvSpPr>
            <p:spPr>
              <a:xfrm>
                <a:off x="1202708" y="318364"/>
                <a:ext cx="151602" cy="141495"/>
              </a:xfrm>
              <a:custGeom>
                <a:avLst/>
                <a:gdLst/>
                <a:ahLst/>
                <a:cxnLst>
                  <a:cxn ang="0">
                    <a:pos x="0" y="65666"/>
                  </a:cxn>
                  <a:cxn ang="0">
                    <a:pos x="42980" y="141495"/>
                  </a:cxn>
                  <a:cxn ang="0">
                    <a:pos x="151602" y="96936"/>
                  </a:cxn>
                  <a:cxn ang="0">
                    <a:pos x="97682" y="0"/>
                  </a:cxn>
                  <a:cxn ang="0">
                    <a:pos x="0" y="65666"/>
                  </a:cxn>
                </a:cxnLst>
                <a:rect l="0" t="0" r="0" b="0"/>
                <a:pathLst>
                  <a:path w="194" h="181">
                    <a:moveTo>
                      <a:pt x="0" y="84"/>
                    </a:moveTo>
                    <a:cubicBezTo>
                      <a:pt x="21" y="115"/>
                      <a:pt x="39" y="147"/>
                      <a:pt x="55" y="181"/>
                    </a:cubicBezTo>
                    <a:cubicBezTo>
                      <a:pt x="194" y="124"/>
                      <a:pt x="194" y="124"/>
                      <a:pt x="194" y="124"/>
                    </a:cubicBezTo>
                    <a:cubicBezTo>
                      <a:pt x="174" y="81"/>
                      <a:pt x="151" y="40"/>
                      <a:pt x="125" y="0"/>
                    </a:cubicBezTo>
                    <a:lnTo>
                      <a:pt x="0" y="84"/>
                    </a:lnTo>
                    <a:close/>
                  </a:path>
                </a:pathLst>
              </a:custGeom>
            </p:spPr>
            <p:style>
              <a:lnRef idx="0">
                <a:schemeClr val="accent6"/>
              </a:lnRef>
              <a:fillRef idx="3">
                <a:schemeClr val="accent6"/>
              </a:fillRef>
              <a:effectRef idx="3">
                <a:schemeClr val="accent6"/>
              </a:effectRef>
              <a:fontRef idx="minor">
                <a:schemeClr val="lt1"/>
              </a:fontRef>
            </p:style>
            <p:txBody>
              <a:bodyPr/>
              <a:lstStyle/>
              <a:p>
                <a:endParaRPr lang="zh-CN" altLang="en-US" sz="3200"/>
              </a:p>
            </p:txBody>
          </p:sp>
          <p:sp>
            <p:nvSpPr>
              <p:cNvPr id="21541" name="Freeform 128"/>
              <p:cNvSpPr/>
              <p:nvPr/>
            </p:nvSpPr>
            <p:spPr>
              <a:xfrm>
                <a:off x="1258295" y="444699"/>
                <a:ext cx="141495" cy="128862"/>
              </a:xfrm>
              <a:custGeom>
                <a:avLst/>
                <a:gdLst/>
                <a:ahLst/>
                <a:cxnLst>
                  <a:cxn ang="0">
                    <a:pos x="108662" y="0"/>
                  </a:cxn>
                  <a:cxn ang="0">
                    <a:pos x="0" y="44787"/>
                  </a:cxn>
                  <a:cxn ang="0">
                    <a:pos x="26579" y="128862"/>
                  </a:cxn>
                  <a:cxn ang="0">
                    <a:pos x="141495" y="106075"/>
                  </a:cxn>
                  <a:cxn ang="0">
                    <a:pos x="108662" y="0"/>
                  </a:cxn>
                </a:cxnLst>
                <a:rect l="0" t="0" r="0" b="0"/>
                <a:pathLst>
                  <a:path w="181" h="164">
                    <a:moveTo>
                      <a:pt x="139" y="0"/>
                    </a:moveTo>
                    <a:cubicBezTo>
                      <a:pt x="0" y="57"/>
                      <a:pt x="0" y="57"/>
                      <a:pt x="0" y="57"/>
                    </a:cubicBezTo>
                    <a:cubicBezTo>
                      <a:pt x="14" y="92"/>
                      <a:pt x="25" y="128"/>
                      <a:pt x="34" y="164"/>
                    </a:cubicBezTo>
                    <a:cubicBezTo>
                      <a:pt x="181" y="135"/>
                      <a:pt x="181" y="135"/>
                      <a:pt x="181" y="135"/>
                    </a:cubicBezTo>
                    <a:cubicBezTo>
                      <a:pt x="170" y="89"/>
                      <a:pt x="156" y="44"/>
                      <a:pt x="139" y="0"/>
                    </a:cubicBezTo>
                    <a:close/>
                  </a:path>
                </a:pathLst>
              </a:custGeom>
            </p:spPr>
            <p:style>
              <a:lnRef idx="0">
                <a:schemeClr val="accent6"/>
              </a:lnRef>
              <a:fillRef idx="3">
                <a:schemeClr val="accent6"/>
              </a:fillRef>
              <a:effectRef idx="3">
                <a:schemeClr val="accent6"/>
              </a:effectRef>
              <a:fontRef idx="minor">
                <a:schemeClr val="lt1"/>
              </a:fontRef>
            </p:style>
            <p:txBody>
              <a:bodyPr/>
              <a:lstStyle/>
              <a:p>
                <a:endParaRPr lang="zh-CN" altLang="en-US" sz="3200"/>
              </a:p>
            </p:txBody>
          </p:sp>
          <p:sp>
            <p:nvSpPr>
              <p:cNvPr id="21542" name="Freeform 129"/>
              <p:cNvSpPr/>
              <p:nvPr/>
            </p:nvSpPr>
            <p:spPr>
              <a:xfrm>
                <a:off x="931087" y="51797"/>
                <a:ext cx="142759" cy="146548"/>
              </a:xfrm>
              <a:custGeom>
                <a:avLst/>
                <a:gdLst/>
                <a:ahLst/>
                <a:cxnLst>
                  <a:cxn ang="0">
                    <a:pos x="0" y="108931"/>
                  </a:cxn>
                  <a:cxn ang="0">
                    <a:pos x="77655" y="146548"/>
                  </a:cxn>
                  <a:cxn ang="0">
                    <a:pos x="142759" y="48588"/>
                  </a:cxn>
                  <a:cxn ang="0">
                    <a:pos x="45495" y="0"/>
                  </a:cxn>
                  <a:cxn ang="0">
                    <a:pos x="0" y="108931"/>
                  </a:cxn>
                </a:cxnLst>
                <a:rect l="0" t="0" r="0" b="0"/>
                <a:pathLst>
                  <a:path w="182" h="187">
                    <a:moveTo>
                      <a:pt x="0" y="139"/>
                    </a:moveTo>
                    <a:cubicBezTo>
                      <a:pt x="34" y="153"/>
                      <a:pt x="67" y="169"/>
                      <a:pt x="99" y="187"/>
                    </a:cubicBezTo>
                    <a:cubicBezTo>
                      <a:pt x="182" y="62"/>
                      <a:pt x="182" y="62"/>
                      <a:pt x="182" y="62"/>
                    </a:cubicBezTo>
                    <a:cubicBezTo>
                      <a:pt x="142" y="39"/>
                      <a:pt x="101" y="18"/>
                      <a:pt x="58" y="0"/>
                    </a:cubicBezTo>
                    <a:lnTo>
                      <a:pt x="0" y="139"/>
                    </a:lnTo>
                    <a:close/>
                  </a:path>
                </a:pathLst>
              </a:custGeom>
            </p:spPr>
            <p:style>
              <a:lnRef idx="0">
                <a:schemeClr val="accent6"/>
              </a:lnRef>
              <a:fillRef idx="3">
                <a:schemeClr val="accent6"/>
              </a:fillRef>
              <a:effectRef idx="3">
                <a:schemeClr val="accent6"/>
              </a:effectRef>
              <a:fontRef idx="minor">
                <a:schemeClr val="lt1"/>
              </a:fontRef>
            </p:style>
            <p:txBody>
              <a:bodyPr/>
              <a:lstStyle/>
              <a:p>
                <a:endParaRPr lang="zh-CN" altLang="en-US" sz="3200"/>
              </a:p>
            </p:txBody>
          </p:sp>
          <p:sp>
            <p:nvSpPr>
              <p:cNvPr id="21543" name="Freeform 130"/>
              <p:cNvSpPr/>
              <p:nvPr/>
            </p:nvSpPr>
            <p:spPr>
              <a:xfrm>
                <a:off x="818650" y="1269665"/>
                <a:ext cx="127599" cy="136442"/>
              </a:xfrm>
              <a:custGeom>
                <a:avLst/>
                <a:gdLst/>
                <a:ahLst/>
                <a:cxnLst>
                  <a:cxn ang="0">
                    <a:pos x="127599" y="108213"/>
                  </a:cxn>
                  <a:cxn ang="0">
                    <a:pos x="82196" y="0"/>
                  </a:cxn>
                  <a:cxn ang="0">
                    <a:pos x="0" y="21172"/>
                  </a:cxn>
                  <a:cxn ang="0">
                    <a:pos x="22702" y="136442"/>
                  </a:cxn>
                  <a:cxn ang="0">
                    <a:pos x="127599" y="108213"/>
                  </a:cxn>
                </a:cxnLst>
                <a:rect l="0" t="0" r="0" b="0"/>
                <a:pathLst>
                  <a:path w="163" h="174">
                    <a:moveTo>
                      <a:pt x="163" y="138"/>
                    </a:moveTo>
                    <a:cubicBezTo>
                      <a:pt x="105" y="0"/>
                      <a:pt x="105" y="0"/>
                      <a:pt x="105" y="0"/>
                    </a:cubicBezTo>
                    <a:cubicBezTo>
                      <a:pt x="71" y="11"/>
                      <a:pt x="36" y="21"/>
                      <a:pt x="0" y="27"/>
                    </a:cubicBezTo>
                    <a:cubicBezTo>
                      <a:pt x="29" y="174"/>
                      <a:pt x="29" y="174"/>
                      <a:pt x="29" y="174"/>
                    </a:cubicBezTo>
                    <a:cubicBezTo>
                      <a:pt x="75" y="166"/>
                      <a:pt x="120" y="154"/>
                      <a:pt x="163" y="138"/>
                    </a:cubicBezTo>
                    <a:close/>
                  </a:path>
                </a:pathLst>
              </a:custGeom>
            </p:spPr>
            <p:style>
              <a:lnRef idx="0">
                <a:schemeClr val="accent6"/>
              </a:lnRef>
              <a:fillRef idx="3">
                <a:schemeClr val="accent6"/>
              </a:fillRef>
              <a:effectRef idx="3">
                <a:schemeClr val="accent6"/>
              </a:effectRef>
              <a:fontRef idx="minor">
                <a:schemeClr val="lt1"/>
              </a:fontRef>
            </p:style>
            <p:txBody>
              <a:bodyPr/>
              <a:lstStyle/>
              <a:p>
                <a:endParaRPr lang="zh-CN" altLang="en-US" sz="3200"/>
              </a:p>
            </p:txBody>
          </p:sp>
          <p:sp>
            <p:nvSpPr>
              <p:cNvPr id="21544" name="Freeform 131"/>
              <p:cNvSpPr/>
              <p:nvPr/>
            </p:nvSpPr>
            <p:spPr>
              <a:xfrm>
                <a:off x="931087" y="1220395"/>
                <a:ext cx="142759" cy="146548"/>
              </a:xfrm>
              <a:custGeom>
                <a:avLst/>
                <a:gdLst/>
                <a:ahLst/>
                <a:cxnLst>
                  <a:cxn ang="0">
                    <a:pos x="76870" y="0"/>
                  </a:cxn>
                  <a:cxn ang="0">
                    <a:pos x="0" y="37617"/>
                  </a:cxn>
                  <a:cxn ang="0">
                    <a:pos x="44710" y="146548"/>
                  </a:cxn>
                  <a:cxn ang="0">
                    <a:pos x="142759" y="97176"/>
                  </a:cxn>
                  <a:cxn ang="0">
                    <a:pos x="76870" y="0"/>
                  </a:cxn>
                </a:cxnLst>
                <a:rect l="0" t="0" r="0" b="0"/>
                <a:pathLst>
                  <a:path w="182" h="187">
                    <a:moveTo>
                      <a:pt x="98" y="0"/>
                    </a:moveTo>
                    <a:cubicBezTo>
                      <a:pt x="67" y="18"/>
                      <a:pt x="34" y="34"/>
                      <a:pt x="0" y="48"/>
                    </a:cubicBezTo>
                    <a:cubicBezTo>
                      <a:pt x="57" y="187"/>
                      <a:pt x="57" y="187"/>
                      <a:pt x="57" y="187"/>
                    </a:cubicBezTo>
                    <a:cubicBezTo>
                      <a:pt x="100" y="169"/>
                      <a:pt x="142" y="148"/>
                      <a:pt x="182" y="124"/>
                    </a:cubicBezTo>
                    <a:lnTo>
                      <a:pt x="98" y="0"/>
                    </a:lnTo>
                    <a:close/>
                  </a:path>
                </a:pathLst>
              </a:custGeom>
            </p:spPr>
            <p:style>
              <a:lnRef idx="0">
                <a:schemeClr val="accent6"/>
              </a:lnRef>
              <a:fillRef idx="3">
                <a:schemeClr val="accent6"/>
              </a:fillRef>
              <a:effectRef idx="3">
                <a:schemeClr val="accent6"/>
              </a:effectRef>
              <a:fontRef idx="minor">
                <a:schemeClr val="lt1"/>
              </a:fontRef>
            </p:style>
            <p:txBody>
              <a:bodyPr/>
              <a:lstStyle/>
              <a:p>
                <a:endParaRPr lang="zh-CN" altLang="en-US" sz="3200"/>
              </a:p>
            </p:txBody>
          </p:sp>
          <p:sp>
            <p:nvSpPr>
              <p:cNvPr id="21545" name="Freeform 132"/>
              <p:cNvSpPr/>
              <p:nvPr/>
            </p:nvSpPr>
            <p:spPr>
              <a:xfrm>
                <a:off x="818650" y="12634"/>
                <a:ext cx="127599" cy="136442"/>
              </a:xfrm>
              <a:custGeom>
                <a:avLst/>
                <a:gdLst/>
                <a:ahLst/>
                <a:cxnLst>
                  <a:cxn ang="0">
                    <a:pos x="0" y="115270"/>
                  </a:cxn>
                  <a:cxn ang="0">
                    <a:pos x="82978" y="136442"/>
                  </a:cxn>
                  <a:cxn ang="0">
                    <a:pos x="127599" y="28229"/>
                  </a:cxn>
                  <a:cxn ang="0">
                    <a:pos x="23484" y="0"/>
                  </a:cxn>
                  <a:cxn ang="0">
                    <a:pos x="0" y="115270"/>
                  </a:cxn>
                </a:cxnLst>
                <a:rect l="0" t="0" r="0" b="0"/>
                <a:pathLst>
                  <a:path w="163" h="174">
                    <a:moveTo>
                      <a:pt x="0" y="147"/>
                    </a:moveTo>
                    <a:cubicBezTo>
                      <a:pt x="37" y="153"/>
                      <a:pt x="72" y="163"/>
                      <a:pt x="106" y="174"/>
                    </a:cubicBezTo>
                    <a:cubicBezTo>
                      <a:pt x="163" y="36"/>
                      <a:pt x="163" y="36"/>
                      <a:pt x="163" y="36"/>
                    </a:cubicBezTo>
                    <a:cubicBezTo>
                      <a:pt x="120" y="20"/>
                      <a:pt x="76" y="8"/>
                      <a:pt x="30" y="0"/>
                    </a:cubicBezTo>
                    <a:lnTo>
                      <a:pt x="0" y="147"/>
                    </a:lnTo>
                    <a:close/>
                  </a:path>
                </a:pathLst>
              </a:custGeom>
            </p:spPr>
            <p:style>
              <a:lnRef idx="0">
                <a:schemeClr val="accent6"/>
              </a:lnRef>
              <a:fillRef idx="3">
                <a:schemeClr val="accent6"/>
              </a:fillRef>
              <a:effectRef idx="3">
                <a:schemeClr val="accent6"/>
              </a:effectRef>
              <a:fontRef idx="minor">
                <a:schemeClr val="lt1"/>
              </a:fontRef>
            </p:style>
            <p:txBody>
              <a:bodyPr/>
              <a:lstStyle/>
              <a:p>
                <a:endParaRPr lang="zh-CN" altLang="en-US" sz="3200"/>
              </a:p>
            </p:txBody>
          </p:sp>
        </p:grpSp>
        <p:sp>
          <p:nvSpPr>
            <p:cNvPr id="21546" name="文本框 245"/>
            <p:cNvSpPr/>
            <p:nvPr/>
          </p:nvSpPr>
          <p:spPr>
            <a:xfrm>
              <a:off x="3731" y="2269"/>
              <a:ext cx="6591" cy="1043"/>
            </a:xfrm>
            <a:prstGeom prst="rect">
              <a:avLst/>
            </a:prstGeom>
          </p:spPr>
          <p:style>
            <a:lnRef idx="0">
              <a:schemeClr val="accent6"/>
            </a:lnRef>
            <a:fillRef idx="3">
              <a:schemeClr val="accent6"/>
            </a:fillRef>
            <a:effectRef idx="3">
              <a:schemeClr val="accent6"/>
            </a:effectRef>
            <a:fontRef idx="minor">
              <a:schemeClr val="lt1"/>
            </a:fontRef>
          </p:style>
          <p:txBody>
            <a:bodyPr wrap="square" anchor="t">
              <a:spAutoFit/>
            </a:bodyPr>
            <a:lstStyle/>
            <a:p>
              <a:r>
                <a:rPr lang="en-US" altLang="zh-CN" sz="3200" b="1" dirty="0">
                  <a:solidFill>
                    <a:srgbClr val="3F3F3F"/>
                  </a:solidFill>
                  <a:latin typeface="Times New Roman" panose="02020603050405020304" pitchFamily="18" charset="0"/>
                  <a:ea typeface="宋体" panose="02010600030101010101" pitchFamily="2" charset="-122"/>
                  <a:sym typeface="Calibri" panose="020F0502020204030204" charset="0"/>
                </a:rPr>
                <a:t>Content</a:t>
              </a:r>
              <a:r>
                <a:rPr lang="zh-CN" altLang="en-US" sz="3200" b="1" dirty="0">
                  <a:solidFill>
                    <a:srgbClr val="3F3F3F"/>
                  </a:solidFill>
                  <a:latin typeface="Times New Roman" panose="02020603050405020304" pitchFamily="18" charset="0"/>
                  <a:ea typeface="宋体" panose="02010600030101010101" pitchFamily="2" charset="-122"/>
                  <a:sym typeface="Calibri" panose="020F0502020204030204" charset="0"/>
                </a:rPr>
                <a:t>内容要点</a:t>
              </a:r>
              <a:endParaRPr lang="zh-CN" altLang="en-US" sz="3200" b="1" dirty="0">
                <a:solidFill>
                  <a:srgbClr val="3F3F3F"/>
                </a:solidFill>
                <a:latin typeface="Times New Roman" panose="02020603050405020304" pitchFamily="18" charset="0"/>
                <a:ea typeface="宋体" panose="02010600030101010101" pitchFamily="2" charset="-122"/>
                <a:sym typeface="Calibri" panose="020F0502020204030204" charset="0"/>
              </a:endParaRPr>
            </a:p>
          </p:txBody>
        </p:sp>
      </p:grpSp>
      <p:grpSp>
        <p:nvGrpSpPr>
          <p:cNvPr id="21547" name="组合 17"/>
          <p:cNvGrpSpPr/>
          <p:nvPr/>
        </p:nvGrpSpPr>
        <p:grpSpPr>
          <a:xfrm>
            <a:off x="2676525" y="2976245"/>
            <a:ext cx="5250679" cy="902970"/>
            <a:chOff x="2061" y="3931"/>
            <a:chExt cx="8440" cy="1467"/>
          </a:xfrm>
          <a:solidFill>
            <a:srgbClr val="00B0F0"/>
          </a:solidFill>
        </p:grpSpPr>
        <p:grpSp>
          <p:nvGrpSpPr>
            <p:cNvPr id="21548" name="Group 131"/>
            <p:cNvGrpSpPr/>
            <p:nvPr/>
          </p:nvGrpSpPr>
          <p:grpSpPr>
            <a:xfrm>
              <a:off x="2061" y="3931"/>
              <a:ext cx="1615" cy="1467"/>
              <a:chOff x="0" y="0"/>
              <a:chExt cx="1417477" cy="1418740"/>
            </a:xfrm>
            <a:grpFill/>
          </p:grpSpPr>
          <p:sp>
            <p:nvSpPr>
              <p:cNvPr id="21549" name="Freeform 101"/>
              <p:cNvSpPr/>
              <p:nvPr/>
            </p:nvSpPr>
            <p:spPr>
              <a:xfrm>
                <a:off x="120018" y="1040999"/>
                <a:ext cx="147812" cy="146548"/>
              </a:xfrm>
              <a:custGeom>
                <a:avLst/>
                <a:gdLst/>
                <a:ahLst/>
                <a:cxnLst>
                  <a:cxn ang="0">
                    <a:pos x="147812" y="63478"/>
                  </a:cxn>
                  <a:cxn ang="0">
                    <a:pos x="97759" y="0"/>
                  </a:cxn>
                  <a:cxn ang="0">
                    <a:pos x="0" y="65829"/>
                  </a:cxn>
                  <a:cxn ang="0">
                    <a:pos x="64130" y="146548"/>
                  </a:cxn>
                  <a:cxn ang="0">
                    <a:pos x="147812" y="63478"/>
                  </a:cxn>
                </a:cxnLst>
                <a:rect l="0" t="0" r="0" b="0"/>
                <a:pathLst>
                  <a:path w="189" h="187">
                    <a:moveTo>
                      <a:pt x="189" y="81"/>
                    </a:moveTo>
                    <a:cubicBezTo>
                      <a:pt x="165" y="56"/>
                      <a:pt x="144" y="29"/>
                      <a:pt x="125" y="0"/>
                    </a:cubicBezTo>
                    <a:cubicBezTo>
                      <a:pt x="0" y="84"/>
                      <a:pt x="0" y="84"/>
                      <a:pt x="0" y="84"/>
                    </a:cubicBezTo>
                    <a:cubicBezTo>
                      <a:pt x="25" y="120"/>
                      <a:pt x="53" y="155"/>
                      <a:pt x="82" y="187"/>
                    </a:cubicBezTo>
                    <a:lnTo>
                      <a:pt x="189" y="81"/>
                    </a:lnTo>
                    <a:close/>
                  </a:path>
                </a:pathLst>
              </a:custGeom>
            </p:spPr>
            <p:style>
              <a:lnRef idx="0">
                <a:schemeClr val="accent6"/>
              </a:lnRef>
              <a:fillRef idx="3">
                <a:schemeClr val="accent6"/>
              </a:fillRef>
              <a:effectRef idx="3">
                <a:schemeClr val="accent6"/>
              </a:effectRef>
              <a:fontRef idx="minor">
                <a:schemeClr val="lt1"/>
              </a:fontRef>
            </p:style>
            <p:txBody>
              <a:bodyPr/>
              <a:lstStyle/>
              <a:p>
                <a:endParaRPr lang="zh-CN" altLang="en-US" sz="3200"/>
              </a:p>
            </p:txBody>
          </p:sp>
          <p:sp>
            <p:nvSpPr>
              <p:cNvPr id="21550" name="Freeform 102"/>
              <p:cNvSpPr/>
              <p:nvPr/>
            </p:nvSpPr>
            <p:spPr>
              <a:xfrm>
                <a:off x="564716" y="1263"/>
                <a:ext cx="104858" cy="128862"/>
              </a:xfrm>
              <a:custGeom>
                <a:avLst/>
                <a:gdLst/>
                <a:ahLst/>
                <a:cxnLst>
                  <a:cxn ang="0">
                    <a:pos x="0" y="13358"/>
                  </a:cxn>
                  <a:cxn ang="0">
                    <a:pos x="22525" y="128862"/>
                  </a:cxn>
                  <a:cxn ang="0">
                    <a:pos x="104858" y="117862"/>
                  </a:cxn>
                  <a:cxn ang="0">
                    <a:pos x="104858" y="0"/>
                  </a:cxn>
                  <a:cxn ang="0">
                    <a:pos x="0" y="13358"/>
                  </a:cxn>
                </a:cxnLst>
                <a:rect l="0" t="0" r="0" b="0"/>
                <a:pathLst>
                  <a:path w="135" h="164">
                    <a:moveTo>
                      <a:pt x="0" y="17"/>
                    </a:moveTo>
                    <a:cubicBezTo>
                      <a:pt x="29" y="164"/>
                      <a:pt x="29" y="164"/>
                      <a:pt x="29" y="164"/>
                    </a:cubicBezTo>
                    <a:cubicBezTo>
                      <a:pt x="64" y="157"/>
                      <a:pt x="99" y="152"/>
                      <a:pt x="135" y="150"/>
                    </a:cubicBezTo>
                    <a:cubicBezTo>
                      <a:pt x="135" y="0"/>
                      <a:pt x="135" y="0"/>
                      <a:pt x="135" y="0"/>
                    </a:cubicBezTo>
                    <a:cubicBezTo>
                      <a:pt x="89" y="2"/>
                      <a:pt x="44" y="8"/>
                      <a:pt x="0" y="17"/>
                    </a:cubicBezTo>
                    <a:close/>
                  </a:path>
                </a:pathLst>
              </a:custGeom>
            </p:spPr>
            <p:style>
              <a:lnRef idx="0">
                <a:schemeClr val="accent6"/>
              </a:lnRef>
              <a:fillRef idx="3">
                <a:schemeClr val="accent6"/>
              </a:fillRef>
              <a:effectRef idx="3">
                <a:schemeClr val="accent6"/>
              </a:effectRef>
              <a:fontRef idx="minor">
                <a:schemeClr val="lt1"/>
              </a:fontRef>
            </p:style>
            <p:txBody>
              <a:bodyPr/>
              <a:lstStyle/>
              <a:p>
                <a:endParaRPr lang="zh-CN" altLang="en-US" sz="3200"/>
              </a:p>
            </p:txBody>
          </p:sp>
          <p:sp>
            <p:nvSpPr>
              <p:cNvPr id="21551" name="Freeform 103"/>
              <p:cNvSpPr/>
              <p:nvPr/>
            </p:nvSpPr>
            <p:spPr>
              <a:xfrm>
                <a:off x="207189" y="1128170"/>
                <a:ext cx="144022" cy="151602"/>
              </a:xfrm>
              <a:custGeom>
                <a:avLst/>
                <a:gdLst/>
                <a:ahLst/>
                <a:cxnLst>
                  <a:cxn ang="0">
                    <a:pos x="144022" y="53414"/>
                  </a:cxn>
                  <a:cxn ang="0">
                    <a:pos x="82969" y="0"/>
                  </a:cxn>
                  <a:cxn ang="0">
                    <a:pos x="0" y="83263"/>
                  </a:cxn>
                  <a:cxn ang="0">
                    <a:pos x="78273" y="151602"/>
                  </a:cxn>
                  <a:cxn ang="0">
                    <a:pos x="144022" y="53414"/>
                  </a:cxn>
                </a:cxnLst>
                <a:rect l="0" t="0" r="0" b="0"/>
                <a:pathLst>
                  <a:path w="184" h="193">
                    <a:moveTo>
                      <a:pt x="184" y="68"/>
                    </a:moveTo>
                    <a:cubicBezTo>
                      <a:pt x="156" y="47"/>
                      <a:pt x="130" y="25"/>
                      <a:pt x="106" y="0"/>
                    </a:cubicBezTo>
                    <a:cubicBezTo>
                      <a:pt x="0" y="106"/>
                      <a:pt x="0" y="106"/>
                      <a:pt x="0" y="106"/>
                    </a:cubicBezTo>
                    <a:cubicBezTo>
                      <a:pt x="31" y="138"/>
                      <a:pt x="65" y="167"/>
                      <a:pt x="100" y="193"/>
                    </a:cubicBezTo>
                    <a:lnTo>
                      <a:pt x="184" y="68"/>
                    </a:lnTo>
                    <a:close/>
                  </a:path>
                </a:pathLst>
              </a:custGeom>
            </p:spPr>
            <p:style>
              <a:lnRef idx="0">
                <a:schemeClr val="accent6"/>
              </a:lnRef>
              <a:fillRef idx="3">
                <a:schemeClr val="accent6"/>
              </a:fillRef>
              <a:effectRef idx="3">
                <a:schemeClr val="accent6"/>
              </a:effectRef>
              <a:fontRef idx="minor">
                <a:schemeClr val="lt1"/>
              </a:fontRef>
            </p:style>
            <p:txBody>
              <a:bodyPr/>
              <a:lstStyle/>
              <a:p>
                <a:endParaRPr lang="zh-CN" altLang="en-US" sz="3200"/>
              </a:p>
            </p:txBody>
          </p:sp>
          <p:sp>
            <p:nvSpPr>
              <p:cNvPr id="21552" name="Freeform 104"/>
              <p:cNvSpPr/>
              <p:nvPr/>
            </p:nvSpPr>
            <p:spPr>
              <a:xfrm>
                <a:off x="13896" y="836337"/>
                <a:ext cx="137705" cy="122545"/>
              </a:xfrm>
              <a:custGeom>
                <a:avLst/>
                <a:gdLst/>
                <a:ahLst/>
                <a:cxnLst>
                  <a:cxn ang="0">
                    <a:pos x="137705" y="76689"/>
                  </a:cxn>
                  <a:cxn ang="0">
                    <a:pos x="115797" y="0"/>
                  </a:cxn>
                  <a:cxn ang="0">
                    <a:pos x="0" y="22928"/>
                  </a:cxn>
                  <a:cxn ang="0">
                    <a:pos x="28949" y="122545"/>
                  </a:cxn>
                  <a:cxn ang="0">
                    <a:pos x="137705" y="76689"/>
                  </a:cxn>
                </a:cxnLst>
                <a:rect l="0" t="0" r="0" b="0"/>
                <a:pathLst>
                  <a:path w="176" h="155">
                    <a:moveTo>
                      <a:pt x="176" y="97"/>
                    </a:moveTo>
                    <a:cubicBezTo>
                      <a:pt x="164" y="66"/>
                      <a:pt x="155" y="33"/>
                      <a:pt x="148" y="0"/>
                    </a:cubicBezTo>
                    <a:cubicBezTo>
                      <a:pt x="0" y="29"/>
                      <a:pt x="0" y="29"/>
                      <a:pt x="0" y="29"/>
                    </a:cubicBezTo>
                    <a:cubicBezTo>
                      <a:pt x="10" y="72"/>
                      <a:pt x="22" y="114"/>
                      <a:pt x="37" y="155"/>
                    </a:cubicBezTo>
                    <a:lnTo>
                      <a:pt x="176" y="97"/>
                    </a:lnTo>
                    <a:close/>
                  </a:path>
                </a:pathLst>
              </a:custGeom>
            </p:spPr>
            <p:style>
              <a:lnRef idx="0">
                <a:schemeClr val="accent6"/>
              </a:lnRef>
              <a:fillRef idx="3">
                <a:schemeClr val="accent6"/>
              </a:fillRef>
              <a:effectRef idx="3">
                <a:schemeClr val="accent6"/>
              </a:effectRef>
              <a:fontRef idx="minor">
                <a:schemeClr val="lt1"/>
              </a:fontRef>
            </p:style>
            <p:txBody>
              <a:bodyPr/>
              <a:lstStyle/>
              <a:p>
                <a:endParaRPr lang="zh-CN" altLang="en-US" sz="3200"/>
              </a:p>
            </p:txBody>
          </p:sp>
          <p:sp>
            <p:nvSpPr>
              <p:cNvPr id="21553" name="Freeform 105"/>
              <p:cNvSpPr/>
              <p:nvPr/>
            </p:nvSpPr>
            <p:spPr>
              <a:xfrm>
                <a:off x="0" y="725162"/>
                <a:ext cx="123808" cy="102332"/>
              </a:xfrm>
              <a:custGeom>
                <a:avLst/>
                <a:gdLst/>
                <a:ahLst/>
                <a:cxnLst>
                  <a:cxn ang="0">
                    <a:pos x="123808" y="79504"/>
                  </a:cxn>
                  <a:cxn ang="0">
                    <a:pos x="116021" y="0"/>
                  </a:cxn>
                  <a:cxn ang="0">
                    <a:pos x="0" y="0"/>
                  </a:cxn>
                  <a:cxn ang="0">
                    <a:pos x="9344" y="102332"/>
                  </a:cxn>
                  <a:cxn ang="0">
                    <a:pos x="123808" y="79504"/>
                  </a:cxn>
                </a:cxnLst>
                <a:rect l="0" t="0" r="0" b="0"/>
                <a:pathLst>
                  <a:path w="159" h="130">
                    <a:moveTo>
                      <a:pt x="159" y="101"/>
                    </a:moveTo>
                    <a:cubicBezTo>
                      <a:pt x="154" y="68"/>
                      <a:pt x="150" y="34"/>
                      <a:pt x="149" y="0"/>
                    </a:cubicBezTo>
                    <a:cubicBezTo>
                      <a:pt x="0" y="0"/>
                      <a:pt x="0" y="0"/>
                      <a:pt x="0" y="0"/>
                    </a:cubicBezTo>
                    <a:cubicBezTo>
                      <a:pt x="1" y="44"/>
                      <a:pt x="5" y="88"/>
                      <a:pt x="12" y="130"/>
                    </a:cubicBezTo>
                    <a:lnTo>
                      <a:pt x="159" y="101"/>
                    </a:lnTo>
                    <a:close/>
                  </a:path>
                </a:pathLst>
              </a:custGeom>
            </p:spPr>
            <p:style>
              <a:lnRef idx="0">
                <a:schemeClr val="accent6"/>
              </a:lnRef>
              <a:fillRef idx="3">
                <a:schemeClr val="accent6"/>
              </a:fillRef>
              <a:effectRef idx="3">
                <a:schemeClr val="accent6"/>
              </a:effectRef>
              <a:fontRef idx="minor">
                <a:schemeClr val="lt1"/>
              </a:fontRef>
            </p:style>
            <p:txBody>
              <a:bodyPr/>
              <a:lstStyle/>
              <a:p>
                <a:endParaRPr lang="zh-CN" altLang="en-US" sz="3200"/>
              </a:p>
            </p:txBody>
          </p:sp>
          <p:sp>
            <p:nvSpPr>
              <p:cNvPr id="21554" name="Freeform 106"/>
              <p:cNvSpPr/>
              <p:nvPr/>
            </p:nvSpPr>
            <p:spPr>
              <a:xfrm>
                <a:off x="564716" y="1289878"/>
                <a:ext cx="104858" cy="128862"/>
              </a:xfrm>
              <a:custGeom>
                <a:avLst/>
                <a:gdLst/>
                <a:ahLst/>
                <a:cxnLst>
                  <a:cxn ang="0">
                    <a:pos x="104858" y="11000"/>
                  </a:cxn>
                  <a:cxn ang="0">
                    <a:pos x="22525" y="0"/>
                  </a:cxn>
                  <a:cxn ang="0">
                    <a:pos x="0" y="115504"/>
                  </a:cxn>
                  <a:cxn ang="0">
                    <a:pos x="104858" y="128862"/>
                  </a:cxn>
                  <a:cxn ang="0">
                    <a:pos x="104858" y="11000"/>
                  </a:cxn>
                </a:cxnLst>
                <a:rect l="0" t="0" r="0" b="0"/>
                <a:pathLst>
                  <a:path w="135" h="164">
                    <a:moveTo>
                      <a:pt x="135" y="14"/>
                    </a:moveTo>
                    <a:cubicBezTo>
                      <a:pt x="99" y="11"/>
                      <a:pt x="64" y="7"/>
                      <a:pt x="29" y="0"/>
                    </a:cubicBezTo>
                    <a:cubicBezTo>
                      <a:pt x="0" y="147"/>
                      <a:pt x="0" y="147"/>
                      <a:pt x="0" y="147"/>
                    </a:cubicBezTo>
                    <a:cubicBezTo>
                      <a:pt x="44" y="156"/>
                      <a:pt x="89" y="162"/>
                      <a:pt x="135" y="164"/>
                    </a:cubicBezTo>
                    <a:lnTo>
                      <a:pt x="135" y="14"/>
                    </a:lnTo>
                    <a:close/>
                  </a:path>
                </a:pathLst>
              </a:custGeom>
            </p:spPr>
            <p:style>
              <a:lnRef idx="0">
                <a:schemeClr val="accent6"/>
              </a:lnRef>
              <a:fillRef idx="3">
                <a:schemeClr val="accent6"/>
              </a:fillRef>
              <a:effectRef idx="3">
                <a:schemeClr val="accent6"/>
              </a:effectRef>
              <a:fontRef idx="minor">
                <a:schemeClr val="lt1"/>
              </a:fontRef>
            </p:style>
            <p:txBody>
              <a:bodyPr/>
              <a:lstStyle/>
              <a:p>
                <a:endParaRPr lang="zh-CN" altLang="en-US" sz="3200"/>
              </a:p>
            </p:txBody>
          </p:sp>
          <p:sp>
            <p:nvSpPr>
              <p:cNvPr id="21555" name="Freeform 107"/>
              <p:cNvSpPr/>
              <p:nvPr/>
            </p:nvSpPr>
            <p:spPr>
              <a:xfrm>
                <a:off x="312047" y="1201444"/>
                <a:ext cx="136442" cy="149075"/>
              </a:xfrm>
              <a:custGeom>
                <a:avLst/>
                <a:gdLst/>
                <a:ahLst/>
                <a:cxnLst>
                  <a:cxn ang="0">
                    <a:pos x="136442" y="40799"/>
                  </a:cxn>
                  <a:cxn ang="0">
                    <a:pos x="65084" y="0"/>
                  </a:cxn>
                  <a:cxn ang="0">
                    <a:pos x="0" y="97291"/>
                  </a:cxn>
                  <a:cxn ang="0">
                    <a:pos x="90961" y="149075"/>
                  </a:cxn>
                  <a:cxn ang="0">
                    <a:pos x="136442" y="40799"/>
                  </a:cxn>
                </a:cxnLst>
                <a:rect l="0" t="0" r="0" b="0"/>
                <a:pathLst>
                  <a:path w="174" h="190">
                    <a:moveTo>
                      <a:pt x="174" y="52"/>
                    </a:moveTo>
                    <a:cubicBezTo>
                      <a:pt x="142" y="36"/>
                      <a:pt x="112" y="19"/>
                      <a:pt x="83" y="0"/>
                    </a:cubicBezTo>
                    <a:cubicBezTo>
                      <a:pt x="0" y="124"/>
                      <a:pt x="0" y="124"/>
                      <a:pt x="0" y="124"/>
                    </a:cubicBezTo>
                    <a:cubicBezTo>
                      <a:pt x="37" y="149"/>
                      <a:pt x="76" y="171"/>
                      <a:pt x="116" y="190"/>
                    </a:cubicBezTo>
                    <a:lnTo>
                      <a:pt x="174" y="52"/>
                    </a:lnTo>
                    <a:close/>
                  </a:path>
                </a:pathLst>
              </a:custGeom>
            </p:spPr>
            <p:style>
              <a:lnRef idx="0">
                <a:schemeClr val="accent6"/>
              </a:lnRef>
              <a:fillRef idx="3">
                <a:schemeClr val="accent6"/>
              </a:fillRef>
              <a:effectRef idx="3">
                <a:schemeClr val="accent6"/>
              </a:effectRef>
              <a:fontRef idx="minor">
                <a:schemeClr val="lt1"/>
              </a:fontRef>
            </p:style>
            <p:txBody>
              <a:bodyPr/>
              <a:lstStyle/>
              <a:p>
                <a:endParaRPr lang="zh-CN" altLang="en-US" sz="3200"/>
              </a:p>
            </p:txBody>
          </p:sp>
          <p:sp>
            <p:nvSpPr>
              <p:cNvPr id="21556" name="Freeform 108"/>
              <p:cNvSpPr/>
              <p:nvPr/>
            </p:nvSpPr>
            <p:spPr>
              <a:xfrm>
                <a:off x="432065" y="1255768"/>
                <a:ext cx="123808" cy="141495"/>
              </a:xfrm>
              <a:custGeom>
                <a:avLst/>
                <a:gdLst/>
                <a:ahLst/>
                <a:cxnLst>
                  <a:cxn ang="0">
                    <a:pos x="123808" y="26579"/>
                  </a:cxn>
                  <a:cxn ang="0">
                    <a:pos x="44949" y="0"/>
                  </a:cxn>
                  <a:cxn ang="0">
                    <a:pos x="0" y="107880"/>
                  </a:cxn>
                  <a:cxn ang="0">
                    <a:pos x="100939" y="141495"/>
                  </a:cxn>
                  <a:cxn ang="0">
                    <a:pos x="123808" y="26579"/>
                  </a:cxn>
                </a:cxnLst>
                <a:rect l="0" t="0" r="0" b="0"/>
                <a:pathLst>
                  <a:path w="157" h="181">
                    <a:moveTo>
                      <a:pt x="157" y="34"/>
                    </a:moveTo>
                    <a:cubicBezTo>
                      <a:pt x="123" y="25"/>
                      <a:pt x="89" y="14"/>
                      <a:pt x="57" y="0"/>
                    </a:cubicBezTo>
                    <a:cubicBezTo>
                      <a:pt x="0" y="138"/>
                      <a:pt x="0" y="138"/>
                      <a:pt x="0" y="138"/>
                    </a:cubicBezTo>
                    <a:cubicBezTo>
                      <a:pt x="41" y="156"/>
                      <a:pt x="84" y="170"/>
                      <a:pt x="128" y="181"/>
                    </a:cubicBezTo>
                    <a:lnTo>
                      <a:pt x="157" y="34"/>
                    </a:lnTo>
                    <a:close/>
                  </a:path>
                </a:pathLst>
              </a:custGeom>
            </p:spPr>
            <p:style>
              <a:lnRef idx="0">
                <a:schemeClr val="accent6"/>
              </a:lnRef>
              <a:fillRef idx="3">
                <a:schemeClr val="accent6"/>
              </a:fillRef>
              <a:effectRef idx="3">
                <a:schemeClr val="accent6"/>
              </a:effectRef>
              <a:fontRef idx="minor">
                <a:schemeClr val="lt1"/>
              </a:fontRef>
            </p:style>
            <p:txBody>
              <a:bodyPr/>
              <a:lstStyle/>
              <a:p>
                <a:endParaRPr lang="zh-CN" altLang="en-US" sz="3200"/>
              </a:p>
            </p:txBody>
          </p:sp>
          <p:sp>
            <p:nvSpPr>
              <p:cNvPr id="21557" name="Freeform 109"/>
              <p:cNvSpPr/>
              <p:nvPr/>
            </p:nvSpPr>
            <p:spPr>
              <a:xfrm>
                <a:off x="55587" y="943721"/>
                <a:ext cx="145285" cy="136442"/>
              </a:xfrm>
              <a:custGeom>
                <a:avLst/>
                <a:gdLst/>
                <a:ahLst/>
                <a:cxnLst>
                  <a:cxn ang="0">
                    <a:pos x="145285" y="71358"/>
                  </a:cxn>
                  <a:cxn ang="0">
                    <a:pos x="108375" y="0"/>
                  </a:cxn>
                  <a:cxn ang="0">
                    <a:pos x="0" y="44697"/>
                  </a:cxn>
                  <a:cxn ang="0">
                    <a:pos x="47119" y="136442"/>
                  </a:cxn>
                  <a:cxn ang="0">
                    <a:pos x="145285" y="71358"/>
                  </a:cxn>
                </a:cxnLst>
                <a:rect l="0" t="0" r="0" b="0"/>
                <a:pathLst>
                  <a:path w="185" h="174">
                    <a:moveTo>
                      <a:pt x="185" y="91"/>
                    </a:moveTo>
                    <a:cubicBezTo>
                      <a:pt x="167" y="61"/>
                      <a:pt x="152" y="31"/>
                      <a:pt x="138" y="0"/>
                    </a:cubicBezTo>
                    <a:cubicBezTo>
                      <a:pt x="0" y="57"/>
                      <a:pt x="0" y="57"/>
                      <a:pt x="0" y="57"/>
                    </a:cubicBezTo>
                    <a:cubicBezTo>
                      <a:pt x="17" y="98"/>
                      <a:pt x="37" y="137"/>
                      <a:pt x="60" y="174"/>
                    </a:cubicBezTo>
                    <a:lnTo>
                      <a:pt x="185" y="91"/>
                    </a:lnTo>
                    <a:close/>
                  </a:path>
                </a:pathLst>
              </a:custGeom>
            </p:spPr>
            <p:style>
              <a:lnRef idx="0">
                <a:schemeClr val="accent6"/>
              </a:lnRef>
              <a:fillRef idx="3">
                <a:schemeClr val="accent6"/>
              </a:fillRef>
              <a:effectRef idx="3">
                <a:schemeClr val="accent6"/>
              </a:effectRef>
              <a:fontRef idx="minor">
                <a:schemeClr val="lt1"/>
              </a:fontRef>
            </p:style>
            <p:txBody>
              <a:bodyPr/>
              <a:lstStyle/>
              <a:p>
                <a:endParaRPr lang="zh-CN" altLang="en-US" sz="3200"/>
              </a:p>
            </p:txBody>
          </p:sp>
          <p:sp>
            <p:nvSpPr>
              <p:cNvPr id="21558" name="Freeform 110"/>
              <p:cNvSpPr/>
              <p:nvPr/>
            </p:nvSpPr>
            <p:spPr>
              <a:xfrm>
                <a:off x="312047" y="68221"/>
                <a:ext cx="136442" cy="150339"/>
              </a:xfrm>
              <a:custGeom>
                <a:avLst/>
                <a:gdLst/>
                <a:ahLst/>
                <a:cxnLst>
                  <a:cxn ang="0">
                    <a:pos x="65869" y="150339"/>
                  </a:cxn>
                  <a:cxn ang="0">
                    <a:pos x="136442" y="109409"/>
                  </a:cxn>
                  <a:cxn ang="0">
                    <a:pos x="91745" y="0"/>
                  </a:cxn>
                  <a:cxn ang="0">
                    <a:pos x="0" y="52737"/>
                  </a:cxn>
                  <a:cxn ang="0">
                    <a:pos x="65869" y="150339"/>
                  </a:cxn>
                </a:cxnLst>
                <a:rect l="0" t="0" r="0" b="0"/>
                <a:pathLst>
                  <a:path w="174" h="191">
                    <a:moveTo>
                      <a:pt x="84" y="191"/>
                    </a:moveTo>
                    <a:cubicBezTo>
                      <a:pt x="112" y="172"/>
                      <a:pt x="143" y="154"/>
                      <a:pt x="174" y="139"/>
                    </a:cubicBezTo>
                    <a:cubicBezTo>
                      <a:pt x="117" y="0"/>
                      <a:pt x="117" y="0"/>
                      <a:pt x="117" y="0"/>
                    </a:cubicBezTo>
                    <a:cubicBezTo>
                      <a:pt x="76" y="20"/>
                      <a:pt x="37" y="42"/>
                      <a:pt x="0" y="67"/>
                    </a:cubicBezTo>
                    <a:lnTo>
                      <a:pt x="84" y="191"/>
                    </a:lnTo>
                    <a:close/>
                  </a:path>
                </a:pathLst>
              </a:custGeom>
            </p:spPr>
            <p:style>
              <a:lnRef idx="0">
                <a:schemeClr val="accent6"/>
              </a:lnRef>
              <a:fillRef idx="3">
                <a:schemeClr val="accent6"/>
              </a:fillRef>
              <a:effectRef idx="3">
                <a:schemeClr val="accent6"/>
              </a:effectRef>
              <a:fontRef idx="minor">
                <a:schemeClr val="lt1"/>
              </a:fontRef>
            </p:style>
            <p:txBody>
              <a:bodyPr/>
              <a:lstStyle/>
              <a:p>
                <a:endParaRPr lang="zh-CN" altLang="en-US" sz="3200"/>
              </a:p>
            </p:txBody>
          </p:sp>
          <p:sp>
            <p:nvSpPr>
              <p:cNvPr id="21559" name="Freeform 111"/>
              <p:cNvSpPr/>
              <p:nvPr/>
            </p:nvSpPr>
            <p:spPr>
              <a:xfrm>
                <a:off x="0" y="591247"/>
                <a:ext cx="123808" cy="102332"/>
              </a:xfrm>
              <a:custGeom>
                <a:avLst/>
                <a:gdLst/>
                <a:ahLst/>
                <a:cxnLst>
                  <a:cxn ang="0">
                    <a:pos x="116021" y="102332"/>
                  </a:cxn>
                  <a:cxn ang="0">
                    <a:pos x="123808" y="22654"/>
                  </a:cxn>
                  <a:cxn ang="0">
                    <a:pos x="9344" y="0"/>
                  </a:cxn>
                  <a:cxn ang="0">
                    <a:pos x="0" y="102332"/>
                  </a:cxn>
                  <a:cxn ang="0">
                    <a:pos x="116021" y="102332"/>
                  </a:cxn>
                </a:cxnLst>
                <a:rect l="0" t="0" r="0" b="0"/>
                <a:pathLst>
                  <a:path w="159" h="131">
                    <a:moveTo>
                      <a:pt x="149" y="131"/>
                    </a:moveTo>
                    <a:cubicBezTo>
                      <a:pt x="150" y="96"/>
                      <a:pt x="154" y="63"/>
                      <a:pt x="159" y="29"/>
                    </a:cubicBezTo>
                    <a:cubicBezTo>
                      <a:pt x="12" y="0"/>
                      <a:pt x="12" y="0"/>
                      <a:pt x="12" y="0"/>
                    </a:cubicBezTo>
                    <a:cubicBezTo>
                      <a:pt x="5" y="43"/>
                      <a:pt x="1" y="86"/>
                      <a:pt x="0" y="131"/>
                    </a:cubicBezTo>
                    <a:lnTo>
                      <a:pt x="149" y="131"/>
                    </a:lnTo>
                    <a:close/>
                  </a:path>
                </a:pathLst>
              </a:custGeom>
            </p:spPr>
            <p:style>
              <a:lnRef idx="0">
                <a:schemeClr val="accent6"/>
              </a:lnRef>
              <a:fillRef idx="3">
                <a:schemeClr val="accent6"/>
              </a:fillRef>
              <a:effectRef idx="3">
                <a:schemeClr val="accent6"/>
              </a:effectRef>
              <a:fontRef idx="minor">
                <a:schemeClr val="lt1"/>
              </a:fontRef>
            </p:style>
            <p:txBody>
              <a:bodyPr/>
              <a:lstStyle/>
              <a:p>
                <a:endParaRPr lang="zh-CN" altLang="en-US" sz="3200"/>
              </a:p>
            </p:txBody>
          </p:sp>
          <p:sp>
            <p:nvSpPr>
              <p:cNvPr id="21560" name="Freeform 112"/>
              <p:cNvSpPr/>
              <p:nvPr/>
            </p:nvSpPr>
            <p:spPr>
              <a:xfrm>
                <a:off x="207189" y="138968"/>
                <a:ext cx="144022" cy="151602"/>
              </a:xfrm>
              <a:custGeom>
                <a:avLst/>
                <a:gdLst/>
                <a:ahLst/>
                <a:cxnLst>
                  <a:cxn ang="0">
                    <a:pos x="82969" y="151602"/>
                  </a:cxn>
                  <a:cxn ang="0">
                    <a:pos x="144022" y="98188"/>
                  </a:cxn>
                  <a:cxn ang="0">
                    <a:pos x="79056" y="0"/>
                  </a:cxn>
                  <a:cxn ang="0">
                    <a:pos x="0" y="68339"/>
                  </a:cxn>
                  <a:cxn ang="0">
                    <a:pos x="82969" y="151602"/>
                  </a:cxn>
                </a:cxnLst>
                <a:rect l="0" t="0" r="0" b="0"/>
                <a:pathLst>
                  <a:path w="184" h="193">
                    <a:moveTo>
                      <a:pt x="106" y="193"/>
                    </a:moveTo>
                    <a:cubicBezTo>
                      <a:pt x="130" y="169"/>
                      <a:pt x="156" y="146"/>
                      <a:pt x="184" y="125"/>
                    </a:cubicBezTo>
                    <a:cubicBezTo>
                      <a:pt x="101" y="0"/>
                      <a:pt x="101" y="0"/>
                      <a:pt x="101" y="0"/>
                    </a:cubicBezTo>
                    <a:cubicBezTo>
                      <a:pt x="65" y="27"/>
                      <a:pt x="31" y="56"/>
                      <a:pt x="0" y="87"/>
                    </a:cubicBezTo>
                    <a:lnTo>
                      <a:pt x="106" y="193"/>
                    </a:lnTo>
                    <a:close/>
                  </a:path>
                </a:pathLst>
              </a:custGeom>
            </p:spPr>
            <p:style>
              <a:lnRef idx="0">
                <a:schemeClr val="accent6"/>
              </a:lnRef>
              <a:fillRef idx="3">
                <a:schemeClr val="accent6"/>
              </a:fillRef>
              <a:effectRef idx="3">
                <a:schemeClr val="accent6"/>
              </a:effectRef>
              <a:fontRef idx="minor">
                <a:schemeClr val="lt1"/>
              </a:fontRef>
            </p:style>
            <p:txBody>
              <a:bodyPr/>
              <a:lstStyle/>
              <a:p>
                <a:endParaRPr lang="zh-CN" altLang="en-US" sz="3200"/>
              </a:p>
            </p:txBody>
          </p:sp>
          <p:sp>
            <p:nvSpPr>
              <p:cNvPr id="21561" name="Freeform 113"/>
              <p:cNvSpPr/>
              <p:nvPr/>
            </p:nvSpPr>
            <p:spPr>
              <a:xfrm>
                <a:off x="432065" y="50490"/>
                <a:ext cx="123808" cy="142759"/>
              </a:xfrm>
              <a:custGeom>
                <a:avLst/>
                <a:gdLst/>
                <a:ahLst/>
                <a:cxnLst>
                  <a:cxn ang="0">
                    <a:pos x="0" y="33729"/>
                  </a:cxn>
                  <a:cxn ang="0">
                    <a:pos x="45738" y="142759"/>
                  </a:cxn>
                  <a:cxn ang="0">
                    <a:pos x="123808" y="116090"/>
                  </a:cxn>
                  <a:cxn ang="0">
                    <a:pos x="100939" y="0"/>
                  </a:cxn>
                  <a:cxn ang="0">
                    <a:pos x="0" y="33729"/>
                  </a:cxn>
                </a:cxnLst>
                <a:rect l="0" t="0" r="0" b="0"/>
                <a:pathLst>
                  <a:path w="157" h="182">
                    <a:moveTo>
                      <a:pt x="0" y="43"/>
                    </a:moveTo>
                    <a:cubicBezTo>
                      <a:pt x="58" y="182"/>
                      <a:pt x="58" y="182"/>
                      <a:pt x="58" y="182"/>
                    </a:cubicBezTo>
                    <a:cubicBezTo>
                      <a:pt x="90" y="168"/>
                      <a:pt x="123" y="157"/>
                      <a:pt x="157" y="148"/>
                    </a:cubicBezTo>
                    <a:cubicBezTo>
                      <a:pt x="128" y="0"/>
                      <a:pt x="128" y="0"/>
                      <a:pt x="128" y="0"/>
                    </a:cubicBezTo>
                    <a:cubicBezTo>
                      <a:pt x="84" y="12"/>
                      <a:pt x="41" y="26"/>
                      <a:pt x="0" y="43"/>
                    </a:cubicBezTo>
                    <a:close/>
                  </a:path>
                </a:pathLst>
              </a:custGeom>
            </p:spPr>
            <p:style>
              <a:lnRef idx="0">
                <a:schemeClr val="accent6"/>
              </a:lnRef>
              <a:fillRef idx="3">
                <a:schemeClr val="accent6"/>
              </a:fillRef>
              <a:effectRef idx="3">
                <a:schemeClr val="accent6"/>
              </a:effectRef>
              <a:fontRef idx="minor">
                <a:schemeClr val="lt1"/>
              </a:fontRef>
            </p:style>
            <p:txBody>
              <a:bodyPr/>
              <a:lstStyle/>
              <a:p>
                <a:endParaRPr lang="zh-CN" altLang="en-US" sz="3200"/>
              </a:p>
            </p:txBody>
          </p:sp>
          <p:sp>
            <p:nvSpPr>
              <p:cNvPr id="21562" name="Freeform 114"/>
              <p:cNvSpPr/>
              <p:nvPr/>
            </p:nvSpPr>
            <p:spPr>
              <a:xfrm>
                <a:off x="13896" y="461122"/>
                <a:ext cx="137705" cy="121281"/>
              </a:xfrm>
              <a:custGeom>
                <a:avLst/>
                <a:gdLst/>
                <a:ahLst/>
                <a:cxnLst>
                  <a:cxn ang="0">
                    <a:pos x="115797" y="121281"/>
                  </a:cxn>
                  <a:cxn ang="0">
                    <a:pos x="137705" y="44600"/>
                  </a:cxn>
                  <a:cxn ang="0">
                    <a:pos x="28949" y="0"/>
                  </a:cxn>
                  <a:cxn ang="0">
                    <a:pos x="0" y="97807"/>
                  </a:cxn>
                  <a:cxn ang="0">
                    <a:pos x="115797" y="121281"/>
                  </a:cxn>
                </a:cxnLst>
                <a:rect l="0" t="0" r="0" b="0"/>
                <a:pathLst>
                  <a:path w="176" h="155">
                    <a:moveTo>
                      <a:pt x="148" y="155"/>
                    </a:moveTo>
                    <a:cubicBezTo>
                      <a:pt x="155" y="122"/>
                      <a:pt x="164" y="89"/>
                      <a:pt x="176" y="57"/>
                    </a:cubicBezTo>
                    <a:cubicBezTo>
                      <a:pt x="37" y="0"/>
                      <a:pt x="37" y="0"/>
                      <a:pt x="37" y="0"/>
                    </a:cubicBezTo>
                    <a:cubicBezTo>
                      <a:pt x="22" y="40"/>
                      <a:pt x="10" y="83"/>
                      <a:pt x="0" y="125"/>
                    </a:cubicBezTo>
                    <a:lnTo>
                      <a:pt x="148" y="155"/>
                    </a:lnTo>
                    <a:close/>
                  </a:path>
                </a:pathLst>
              </a:custGeom>
            </p:spPr>
            <p:style>
              <a:lnRef idx="0">
                <a:schemeClr val="accent6"/>
              </a:lnRef>
              <a:fillRef idx="3">
                <a:schemeClr val="accent6"/>
              </a:fillRef>
              <a:effectRef idx="3">
                <a:schemeClr val="accent6"/>
              </a:effectRef>
              <a:fontRef idx="minor">
                <a:schemeClr val="lt1"/>
              </a:fontRef>
            </p:style>
            <p:txBody>
              <a:bodyPr/>
              <a:lstStyle/>
              <a:p>
                <a:endParaRPr lang="zh-CN" altLang="en-US" sz="3200"/>
              </a:p>
            </p:txBody>
          </p:sp>
          <p:sp>
            <p:nvSpPr>
              <p:cNvPr id="21563" name="Freeform 115"/>
              <p:cNvSpPr/>
              <p:nvPr/>
            </p:nvSpPr>
            <p:spPr>
              <a:xfrm>
                <a:off x="55587" y="339840"/>
                <a:ext cx="145285" cy="136442"/>
              </a:xfrm>
              <a:custGeom>
                <a:avLst/>
                <a:gdLst/>
                <a:ahLst/>
                <a:cxnLst>
                  <a:cxn ang="0">
                    <a:pos x="108375" y="136442"/>
                  </a:cxn>
                  <a:cxn ang="0">
                    <a:pos x="145285" y="65084"/>
                  </a:cxn>
                  <a:cxn ang="0">
                    <a:pos x="47119" y="0"/>
                  </a:cxn>
                  <a:cxn ang="0">
                    <a:pos x="0" y="90961"/>
                  </a:cxn>
                  <a:cxn ang="0">
                    <a:pos x="108375" y="136442"/>
                  </a:cxn>
                </a:cxnLst>
                <a:rect l="0" t="0" r="0" b="0"/>
                <a:pathLst>
                  <a:path w="185" h="174">
                    <a:moveTo>
                      <a:pt x="138" y="174"/>
                    </a:moveTo>
                    <a:cubicBezTo>
                      <a:pt x="152" y="142"/>
                      <a:pt x="167" y="112"/>
                      <a:pt x="185" y="83"/>
                    </a:cubicBezTo>
                    <a:cubicBezTo>
                      <a:pt x="60" y="0"/>
                      <a:pt x="60" y="0"/>
                      <a:pt x="60" y="0"/>
                    </a:cubicBezTo>
                    <a:cubicBezTo>
                      <a:pt x="37" y="37"/>
                      <a:pt x="17" y="76"/>
                      <a:pt x="0" y="116"/>
                    </a:cubicBezTo>
                    <a:lnTo>
                      <a:pt x="138" y="174"/>
                    </a:lnTo>
                    <a:close/>
                  </a:path>
                </a:pathLst>
              </a:custGeom>
            </p:spPr>
            <p:style>
              <a:lnRef idx="0">
                <a:schemeClr val="accent6"/>
              </a:lnRef>
              <a:fillRef idx="3">
                <a:schemeClr val="accent6"/>
              </a:fillRef>
              <a:effectRef idx="3">
                <a:schemeClr val="accent6"/>
              </a:effectRef>
              <a:fontRef idx="minor">
                <a:schemeClr val="lt1"/>
              </a:fontRef>
            </p:style>
            <p:txBody>
              <a:bodyPr/>
              <a:lstStyle/>
              <a:p>
                <a:endParaRPr lang="zh-CN" altLang="en-US" sz="3200"/>
              </a:p>
            </p:txBody>
          </p:sp>
          <p:sp>
            <p:nvSpPr>
              <p:cNvPr id="21564" name="Freeform 116"/>
              <p:cNvSpPr/>
              <p:nvPr/>
            </p:nvSpPr>
            <p:spPr>
              <a:xfrm>
                <a:off x="120018" y="231192"/>
                <a:ext cx="147812" cy="145285"/>
              </a:xfrm>
              <a:custGeom>
                <a:avLst/>
                <a:gdLst/>
                <a:ahLst/>
                <a:cxnLst>
                  <a:cxn ang="0">
                    <a:pos x="97759" y="145285"/>
                  </a:cxn>
                  <a:cxn ang="0">
                    <a:pos x="147812" y="83131"/>
                  </a:cxn>
                  <a:cxn ang="0">
                    <a:pos x="64130" y="0"/>
                  </a:cxn>
                  <a:cxn ang="0">
                    <a:pos x="0" y="80800"/>
                  </a:cxn>
                  <a:cxn ang="0">
                    <a:pos x="97759" y="145285"/>
                  </a:cxn>
                </a:cxnLst>
                <a:rect l="0" t="0" r="0" b="0"/>
                <a:pathLst>
                  <a:path w="189" h="187">
                    <a:moveTo>
                      <a:pt x="125" y="187"/>
                    </a:moveTo>
                    <a:cubicBezTo>
                      <a:pt x="144" y="159"/>
                      <a:pt x="165" y="132"/>
                      <a:pt x="189" y="107"/>
                    </a:cubicBezTo>
                    <a:cubicBezTo>
                      <a:pt x="82" y="0"/>
                      <a:pt x="82" y="0"/>
                      <a:pt x="82" y="0"/>
                    </a:cubicBezTo>
                    <a:cubicBezTo>
                      <a:pt x="53" y="33"/>
                      <a:pt x="25" y="68"/>
                      <a:pt x="0" y="104"/>
                    </a:cubicBezTo>
                    <a:lnTo>
                      <a:pt x="125" y="187"/>
                    </a:lnTo>
                    <a:close/>
                  </a:path>
                </a:pathLst>
              </a:custGeom>
            </p:spPr>
            <p:style>
              <a:lnRef idx="0">
                <a:schemeClr val="accent6"/>
              </a:lnRef>
              <a:fillRef idx="3">
                <a:schemeClr val="accent6"/>
              </a:fillRef>
              <a:effectRef idx="3">
                <a:schemeClr val="accent6"/>
              </a:effectRef>
              <a:fontRef idx="minor">
                <a:schemeClr val="lt1"/>
              </a:fontRef>
            </p:style>
            <p:txBody>
              <a:bodyPr/>
              <a:lstStyle/>
              <a:p>
                <a:endParaRPr lang="zh-CN" altLang="en-US" sz="3200"/>
              </a:p>
            </p:txBody>
          </p:sp>
          <p:sp>
            <p:nvSpPr>
              <p:cNvPr id="21565" name="Freeform 117"/>
              <p:cNvSpPr/>
              <p:nvPr/>
            </p:nvSpPr>
            <p:spPr>
              <a:xfrm>
                <a:off x="1291142" y="725162"/>
                <a:ext cx="126335" cy="111175"/>
              </a:xfrm>
              <a:custGeom>
                <a:avLst/>
                <a:gdLst/>
                <a:ahLst/>
                <a:cxnLst>
                  <a:cxn ang="0">
                    <a:pos x="9416" y="0"/>
                  </a:cxn>
                  <a:cxn ang="0">
                    <a:pos x="0" y="88309"/>
                  </a:cxn>
                  <a:cxn ang="0">
                    <a:pos x="115349" y="111175"/>
                  </a:cxn>
                  <a:cxn ang="0">
                    <a:pos x="126335" y="0"/>
                  </a:cxn>
                  <a:cxn ang="0">
                    <a:pos x="9416" y="0"/>
                  </a:cxn>
                </a:cxnLst>
                <a:rect l="0" t="0" r="0" b="0"/>
                <a:pathLst>
                  <a:path w="161" h="141">
                    <a:moveTo>
                      <a:pt x="12" y="0"/>
                    </a:moveTo>
                    <a:cubicBezTo>
                      <a:pt x="10" y="38"/>
                      <a:pt x="7" y="76"/>
                      <a:pt x="0" y="112"/>
                    </a:cubicBezTo>
                    <a:cubicBezTo>
                      <a:pt x="147" y="141"/>
                      <a:pt x="147" y="141"/>
                      <a:pt x="147" y="141"/>
                    </a:cubicBezTo>
                    <a:cubicBezTo>
                      <a:pt x="156" y="95"/>
                      <a:pt x="160" y="48"/>
                      <a:pt x="161" y="0"/>
                    </a:cubicBezTo>
                    <a:lnTo>
                      <a:pt x="12" y="0"/>
                    </a:lnTo>
                    <a:close/>
                  </a:path>
                </a:pathLst>
              </a:custGeom>
            </p:spPr>
            <p:style>
              <a:lnRef idx="0">
                <a:schemeClr val="accent6"/>
              </a:lnRef>
              <a:fillRef idx="3">
                <a:schemeClr val="accent6"/>
              </a:fillRef>
              <a:effectRef idx="3">
                <a:schemeClr val="accent6"/>
              </a:effectRef>
              <a:fontRef idx="minor">
                <a:schemeClr val="lt1"/>
              </a:fontRef>
            </p:style>
            <p:txBody>
              <a:bodyPr/>
              <a:lstStyle/>
              <a:p>
                <a:endParaRPr lang="zh-CN" altLang="en-US" sz="3200"/>
              </a:p>
            </p:txBody>
          </p:sp>
          <p:sp>
            <p:nvSpPr>
              <p:cNvPr id="21566" name="Freeform 118"/>
              <p:cNvSpPr/>
              <p:nvPr/>
            </p:nvSpPr>
            <p:spPr>
              <a:xfrm>
                <a:off x="1258295" y="845180"/>
                <a:ext cx="141495" cy="128862"/>
              </a:xfrm>
              <a:custGeom>
                <a:avLst/>
                <a:gdLst/>
                <a:ahLst/>
                <a:cxnLst>
                  <a:cxn ang="0">
                    <a:pos x="26579" y="0"/>
                  </a:cxn>
                  <a:cxn ang="0">
                    <a:pos x="0" y="84075"/>
                  </a:cxn>
                  <a:cxn ang="0">
                    <a:pos x="108662" y="128862"/>
                  </a:cxn>
                  <a:cxn ang="0">
                    <a:pos x="141495" y="22787"/>
                  </a:cxn>
                  <a:cxn ang="0">
                    <a:pos x="26579" y="0"/>
                  </a:cxn>
                </a:cxnLst>
                <a:rect l="0" t="0" r="0" b="0"/>
                <a:pathLst>
                  <a:path w="181" h="164">
                    <a:moveTo>
                      <a:pt x="34" y="0"/>
                    </a:moveTo>
                    <a:cubicBezTo>
                      <a:pt x="25" y="37"/>
                      <a:pt x="14" y="72"/>
                      <a:pt x="0" y="107"/>
                    </a:cubicBezTo>
                    <a:cubicBezTo>
                      <a:pt x="139" y="164"/>
                      <a:pt x="139" y="164"/>
                      <a:pt x="139" y="164"/>
                    </a:cubicBezTo>
                    <a:cubicBezTo>
                      <a:pt x="156" y="121"/>
                      <a:pt x="170" y="76"/>
                      <a:pt x="181" y="29"/>
                    </a:cubicBezTo>
                    <a:lnTo>
                      <a:pt x="34" y="0"/>
                    </a:lnTo>
                    <a:close/>
                  </a:path>
                </a:pathLst>
              </a:custGeom>
            </p:spPr>
            <p:style>
              <a:lnRef idx="0">
                <a:schemeClr val="accent6"/>
              </a:lnRef>
              <a:fillRef idx="3">
                <a:schemeClr val="accent6"/>
              </a:fillRef>
              <a:effectRef idx="3">
                <a:schemeClr val="accent6"/>
              </a:effectRef>
              <a:fontRef idx="minor">
                <a:schemeClr val="lt1"/>
              </a:fontRef>
            </p:style>
            <p:txBody>
              <a:bodyPr/>
              <a:lstStyle/>
              <a:p>
                <a:endParaRPr lang="zh-CN" altLang="en-US" sz="3200"/>
              </a:p>
            </p:txBody>
          </p:sp>
          <p:sp>
            <p:nvSpPr>
              <p:cNvPr id="21567" name="Freeform 119"/>
              <p:cNvSpPr/>
              <p:nvPr/>
            </p:nvSpPr>
            <p:spPr>
              <a:xfrm>
                <a:off x="1202708" y="958881"/>
                <a:ext cx="151602" cy="141495"/>
              </a:xfrm>
              <a:custGeom>
                <a:avLst/>
                <a:gdLst/>
                <a:ahLst/>
                <a:cxnLst>
                  <a:cxn ang="0">
                    <a:pos x="43203" y="0"/>
                  </a:cxn>
                  <a:cxn ang="0">
                    <a:pos x="0" y="75829"/>
                  </a:cxn>
                  <a:cxn ang="0">
                    <a:pos x="98188" y="141495"/>
                  </a:cxn>
                  <a:cxn ang="0">
                    <a:pos x="151602" y="44559"/>
                  </a:cxn>
                  <a:cxn ang="0">
                    <a:pos x="43203" y="0"/>
                  </a:cxn>
                </a:cxnLst>
                <a:rect l="0" t="0" r="0" b="0"/>
                <a:pathLst>
                  <a:path w="193" h="181">
                    <a:moveTo>
                      <a:pt x="55" y="0"/>
                    </a:moveTo>
                    <a:cubicBezTo>
                      <a:pt x="39" y="34"/>
                      <a:pt x="21" y="67"/>
                      <a:pt x="0" y="97"/>
                    </a:cubicBezTo>
                    <a:cubicBezTo>
                      <a:pt x="125" y="181"/>
                      <a:pt x="125" y="181"/>
                      <a:pt x="125" y="181"/>
                    </a:cubicBezTo>
                    <a:cubicBezTo>
                      <a:pt x="151" y="142"/>
                      <a:pt x="174" y="100"/>
                      <a:pt x="193" y="57"/>
                    </a:cubicBezTo>
                    <a:lnTo>
                      <a:pt x="55" y="0"/>
                    </a:lnTo>
                    <a:close/>
                  </a:path>
                </a:pathLst>
              </a:custGeom>
            </p:spPr>
            <p:style>
              <a:lnRef idx="0">
                <a:schemeClr val="accent6"/>
              </a:lnRef>
              <a:fillRef idx="3">
                <a:schemeClr val="accent6"/>
              </a:fillRef>
              <a:effectRef idx="3">
                <a:schemeClr val="accent6"/>
              </a:effectRef>
              <a:fontRef idx="minor">
                <a:schemeClr val="lt1"/>
              </a:fontRef>
            </p:style>
            <p:txBody>
              <a:bodyPr/>
              <a:lstStyle/>
              <a:p>
                <a:endParaRPr lang="zh-CN" altLang="en-US" sz="3200"/>
              </a:p>
            </p:txBody>
          </p:sp>
          <p:sp>
            <p:nvSpPr>
              <p:cNvPr id="21568" name="Freeform 120"/>
              <p:cNvSpPr/>
              <p:nvPr/>
            </p:nvSpPr>
            <p:spPr>
              <a:xfrm>
                <a:off x="1034682" y="1149647"/>
                <a:ext cx="152866" cy="150339"/>
              </a:xfrm>
              <a:custGeom>
                <a:avLst/>
                <a:gdLst/>
                <a:ahLst/>
                <a:cxnLst>
                  <a:cxn ang="0">
                    <a:pos x="69341" y="0"/>
                  </a:cxn>
                  <a:cxn ang="0">
                    <a:pos x="0" y="53245"/>
                  </a:cxn>
                  <a:cxn ang="0">
                    <a:pos x="65401" y="150339"/>
                  </a:cxn>
                  <a:cxn ang="0">
                    <a:pos x="152866" y="83000"/>
                  </a:cxn>
                  <a:cxn ang="0">
                    <a:pos x="69341" y="0"/>
                  </a:cxn>
                </a:cxnLst>
                <a:rect l="0" t="0" r="0" b="0"/>
                <a:pathLst>
                  <a:path w="194" h="192">
                    <a:moveTo>
                      <a:pt x="88" y="0"/>
                    </a:moveTo>
                    <a:cubicBezTo>
                      <a:pt x="61" y="25"/>
                      <a:pt x="31" y="47"/>
                      <a:pt x="0" y="68"/>
                    </a:cubicBezTo>
                    <a:cubicBezTo>
                      <a:pt x="83" y="192"/>
                      <a:pt x="83" y="192"/>
                      <a:pt x="83" y="192"/>
                    </a:cubicBezTo>
                    <a:cubicBezTo>
                      <a:pt x="123" y="166"/>
                      <a:pt x="160" y="138"/>
                      <a:pt x="194" y="106"/>
                    </a:cubicBezTo>
                    <a:lnTo>
                      <a:pt x="88" y="0"/>
                    </a:lnTo>
                    <a:close/>
                  </a:path>
                </a:pathLst>
              </a:custGeom>
            </p:spPr>
            <p:style>
              <a:lnRef idx="0">
                <a:schemeClr val="accent6"/>
              </a:lnRef>
              <a:fillRef idx="3">
                <a:schemeClr val="accent6"/>
              </a:fillRef>
              <a:effectRef idx="3">
                <a:schemeClr val="accent6"/>
              </a:effectRef>
              <a:fontRef idx="minor">
                <a:schemeClr val="lt1"/>
              </a:fontRef>
            </p:style>
            <p:txBody>
              <a:bodyPr/>
              <a:lstStyle/>
              <a:p>
                <a:endParaRPr lang="zh-CN" altLang="en-US" sz="3200"/>
              </a:p>
            </p:txBody>
          </p:sp>
          <p:sp>
            <p:nvSpPr>
              <p:cNvPr id="21569" name="Freeform 121"/>
              <p:cNvSpPr/>
              <p:nvPr/>
            </p:nvSpPr>
            <p:spPr>
              <a:xfrm>
                <a:off x="1126907" y="1061213"/>
                <a:ext cx="155392" cy="150339"/>
              </a:xfrm>
              <a:custGeom>
                <a:avLst/>
                <a:gdLst/>
                <a:ahLst/>
                <a:cxnLst>
                  <a:cxn ang="0">
                    <a:pos x="57582" y="0"/>
                  </a:cxn>
                  <a:cxn ang="0">
                    <a:pos x="0" y="66905"/>
                  </a:cxn>
                  <a:cxn ang="0">
                    <a:pos x="83612" y="150339"/>
                  </a:cxn>
                  <a:cxn ang="0">
                    <a:pos x="155392" y="66118"/>
                  </a:cxn>
                  <a:cxn ang="0">
                    <a:pos x="57582" y="0"/>
                  </a:cxn>
                </a:cxnLst>
                <a:rect l="0" t="0" r="0" b="0"/>
                <a:pathLst>
                  <a:path w="197" h="191">
                    <a:moveTo>
                      <a:pt x="73" y="0"/>
                    </a:moveTo>
                    <a:cubicBezTo>
                      <a:pt x="50" y="30"/>
                      <a:pt x="26" y="58"/>
                      <a:pt x="0" y="85"/>
                    </a:cubicBezTo>
                    <a:cubicBezTo>
                      <a:pt x="106" y="191"/>
                      <a:pt x="106" y="191"/>
                      <a:pt x="106" y="191"/>
                    </a:cubicBezTo>
                    <a:cubicBezTo>
                      <a:pt x="139" y="157"/>
                      <a:pt x="170" y="122"/>
                      <a:pt x="197" y="84"/>
                    </a:cubicBezTo>
                    <a:lnTo>
                      <a:pt x="73" y="0"/>
                    </a:lnTo>
                    <a:close/>
                  </a:path>
                </a:pathLst>
              </a:custGeom>
            </p:spPr>
            <p:style>
              <a:lnRef idx="0">
                <a:schemeClr val="accent6"/>
              </a:lnRef>
              <a:fillRef idx="3">
                <a:schemeClr val="accent6"/>
              </a:fillRef>
              <a:effectRef idx="3">
                <a:schemeClr val="accent6"/>
              </a:effectRef>
              <a:fontRef idx="minor">
                <a:schemeClr val="lt1"/>
              </a:fontRef>
            </p:style>
            <p:txBody>
              <a:bodyPr/>
              <a:lstStyle/>
              <a:p>
                <a:endParaRPr lang="zh-CN" altLang="en-US" sz="3200"/>
              </a:p>
            </p:txBody>
          </p:sp>
          <p:sp>
            <p:nvSpPr>
              <p:cNvPr id="21570" name="Freeform 122"/>
              <p:cNvSpPr/>
              <p:nvPr/>
            </p:nvSpPr>
            <p:spPr>
              <a:xfrm>
                <a:off x="702422" y="1296195"/>
                <a:ext cx="107385" cy="122545"/>
              </a:xfrm>
              <a:custGeom>
                <a:avLst/>
                <a:gdLst/>
                <a:ahLst/>
                <a:cxnLst>
                  <a:cxn ang="0">
                    <a:pos x="83870" y="0"/>
                  </a:cxn>
                  <a:cxn ang="0">
                    <a:pos x="6271" y="4713"/>
                  </a:cxn>
                  <a:cxn ang="0">
                    <a:pos x="0" y="4713"/>
                  </a:cxn>
                  <a:cxn ang="0">
                    <a:pos x="0" y="122545"/>
                  </a:cxn>
                  <a:cxn ang="0">
                    <a:pos x="6271" y="122545"/>
                  </a:cxn>
                  <a:cxn ang="0">
                    <a:pos x="107385" y="115475"/>
                  </a:cxn>
                  <a:cxn ang="0">
                    <a:pos x="83870" y="0"/>
                  </a:cxn>
                </a:cxnLst>
                <a:rect l="0" t="0" r="0" b="0"/>
                <a:pathLst>
                  <a:path w="137" h="156">
                    <a:moveTo>
                      <a:pt x="107" y="0"/>
                    </a:moveTo>
                    <a:cubicBezTo>
                      <a:pt x="75" y="4"/>
                      <a:pt x="42" y="6"/>
                      <a:pt x="8" y="6"/>
                    </a:cubicBezTo>
                    <a:cubicBezTo>
                      <a:pt x="5" y="6"/>
                      <a:pt x="3" y="6"/>
                      <a:pt x="0" y="6"/>
                    </a:cubicBezTo>
                    <a:cubicBezTo>
                      <a:pt x="0" y="156"/>
                      <a:pt x="0" y="156"/>
                      <a:pt x="0" y="156"/>
                    </a:cubicBezTo>
                    <a:cubicBezTo>
                      <a:pt x="3" y="156"/>
                      <a:pt x="5" y="156"/>
                      <a:pt x="8" y="156"/>
                    </a:cubicBezTo>
                    <a:cubicBezTo>
                      <a:pt x="52" y="156"/>
                      <a:pt x="95" y="153"/>
                      <a:pt x="137" y="147"/>
                    </a:cubicBezTo>
                    <a:lnTo>
                      <a:pt x="107" y="0"/>
                    </a:lnTo>
                    <a:close/>
                  </a:path>
                </a:pathLst>
              </a:custGeom>
            </p:spPr>
            <p:style>
              <a:lnRef idx="0">
                <a:schemeClr val="accent6"/>
              </a:lnRef>
              <a:fillRef idx="3">
                <a:schemeClr val="accent6"/>
              </a:fillRef>
              <a:effectRef idx="3">
                <a:schemeClr val="accent6"/>
              </a:effectRef>
              <a:fontRef idx="minor">
                <a:schemeClr val="lt1"/>
              </a:fontRef>
            </p:style>
            <p:txBody>
              <a:bodyPr/>
              <a:lstStyle/>
              <a:p>
                <a:endParaRPr lang="zh-CN" altLang="en-US" sz="3200"/>
              </a:p>
            </p:txBody>
          </p:sp>
          <p:sp>
            <p:nvSpPr>
              <p:cNvPr id="21571" name="Freeform 123"/>
              <p:cNvSpPr/>
              <p:nvPr/>
            </p:nvSpPr>
            <p:spPr>
              <a:xfrm>
                <a:off x="702422" y="0"/>
                <a:ext cx="107385" cy="122545"/>
              </a:xfrm>
              <a:custGeom>
                <a:avLst/>
                <a:gdLst/>
                <a:ahLst/>
                <a:cxnLst>
                  <a:cxn ang="0">
                    <a:pos x="0" y="117862"/>
                  </a:cxn>
                  <a:cxn ang="0">
                    <a:pos x="6271" y="117081"/>
                  </a:cxn>
                  <a:cxn ang="0">
                    <a:pos x="84654" y="122545"/>
                  </a:cxn>
                  <a:cxn ang="0">
                    <a:pos x="107385" y="7805"/>
                  </a:cxn>
                  <a:cxn ang="0">
                    <a:pos x="6271" y="0"/>
                  </a:cxn>
                  <a:cxn ang="0">
                    <a:pos x="0" y="781"/>
                  </a:cxn>
                  <a:cxn ang="0">
                    <a:pos x="0" y="117862"/>
                  </a:cxn>
                </a:cxnLst>
                <a:rect l="0" t="0" r="0" b="0"/>
                <a:pathLst>
                  <a:path w="137" h="157">
                    <a:moveTo>
                      <a:pt x="0" y="151"/>
                    </a:moveTo>
                    <a:cubicBezTo>
                      <a:pt x="3" y="151"/>
                      <a:pt x="5" y="150"/>
                      <a:pt x="8" y="150"/>
                    </a:cubicBezTo>
                    <a:cubicBezTo>
                      <a:pt x="42" y="150"/>
                      <a:pt x="75" y="153"/>
                      <a:pt x="108" y="157"/>
                    </a:cubicBezTo>
                    <a:cubicBezTo>
                      <a:pt x="137" y="10"/>
                      <a:pt x="137" y="10"/>
                      <a:pt x="137" y="10"/>
                    </a:cubicBezTo>
                    <a:cubicBezTo>
                      <a:pt x="95" y="4"/>
                      <a:pt x="52" y="0"/>
                      <a:pt x="8" y="0"/>
                    </a:cubicBezTo>
                    <a:cubicBezTo>
                      <a:pt x="5" y="0"/>
                      <a:pt x="3" y="1"/>
                      <a:pt x="0" y="1"/>
                    </a:cubicBezTo>
                    <a:lnTo>
                      <a:pt x="0" y="151"/>
                    </a:lnTo>
                    <a:close/>
                  </a:path>
                </a:pathLst>
              </a:custGeom>
            </p:spPr>
            <p:style>
              <a:lnRef idx="0">
                <a:schemeClr val="accent6"/>
              </a:lnRef>
              <a:fillRef idx="3">
                <a:schemeClr val="accent6"/>
              </a:fillRef>
              <a:effectRef idx="3">
                <a:schemeClr val="accent6"/>
              </a:effectRef>
              <a:fontRef idx="minor">
                <a:schemeClr val="lt1"/>
              </a:fontRef>
            </p:style>
            <p:txBody>
              <a:bodyPr/>
              <a:lstStyle/>
              <a:p>
                <a:endParaRPr lang="zh-CN" altLang="en-US" sz="3200"/>
              </a:p>
            </p:txBody>
          </p:sp>
          <p:sp>
            <p:nvSpPr>
              <p:cNvPr id="21572" name="Freeform 124"/>
              <p:cNvSpPr/>
              <p:nvPr/>
            </p:nvSpPr>
            <p:spPr>
              <a:xfrm>
                <a:off x="1291142" y="583667"/>
                <a:ext cx="126335" cy="109912"/>
              </a:xfrm>
              <a:custGeom>
                <a:avLst/>
                <a:gdLst/>
                <a:ahLst/>
                <a:cxnLst>
                  <a:cxn ang="0">
                    <a:pos x="0" y="22606"/>
                  </a:cxn>
                  <a:cxn ang="0">
                    <a:pos x="9416" y="109912"/>
                  </a:cxn>
                  <a:cxn ang="0">
                    <a:pos x="126335" y="109912"/>
                  </a:cxn>
                  <a:cxn ang="0">
                    <a:pos x="115349" y="0"/>
                  </a:cxn>
                  <a:cxn ang="0">
                    <a:pos x="0" y="22606"/>
                  </a:cxn>
                </a:cxnLst>
                <a:rect l="0" t="0" r="0" b="0"/>
                <a:pathLst>
                  <a:path w="161" h="141">
                    <a:moveTo>
                      <a:pt x="0" y="29"/>
                    </a:moveTo>
                    <a:cubicBezTo>
                      <a:pt x="7" y="65"/>
                      <a:pt x="10" y="103"/>
                      <a:pt x="12" y="141"/>
                    </a:cubicBezTo>
                    <a:cubicBezTo>
                      <a:pt x="161" y="141"/>
                      <a:pt x="161" y="141"/>
                      <a:pt x="161" y="141"/>
                    </a:cubicBezTo>
                    <a:cubicBezTo>
                      <a:pt x="160" y="93"/>
                      <a:pt x="156" y="45"/>
                      <a:pt x="147" y="0"/>
                    </a:cubicBezTo>
                    <a:lnTo>
                      <a:pt x="0" y="29"/>
                    </a:lnTo>
                    <a:close/>
                  </a:path>
                </a:pathLst>
              </a:custGeom>
            </p:spPr>
            <p:style>
              <a:lnRef idx="0">
                <a:schemeClr val="accent6"/>
              </a:lnRef>
              <a:fillRef idx="3">
                <a:schemeClr val="accent6"/>
              </a:fillRef>
              <a:effectRef idx="3">
                <a:schemeClr val="accent6"/>
              </a:effectRef>
              <a:fontRef idx="minor">
                <a:schemeClr val="lt1"/>
              </a:fontRef>
            </p:style>
            <p:txBody>
              <a:bodyPr/>
              <a:lstStyle/>
              <a:p>
                <a:endParaRPr lang="zh-CN" altLang="en-US" sz="3200"/>
              </a:p>
            </p:txBody>
          </p:sp>
          <p:sp>
            <p:nvSpPr>
              <p:cNvPr id="21573" name="Freeform 125"/>
              <p:cNvSpPr/>
              <p:nvPr/>
            </p:nvSpPr>
            <p:spPr>
              <a:xfrm>
                <a:off x="1035946" y="118755"/>
                <a:ext cx="151602" cy="150339"/>
              </a:xfrm>
              <a:custGeom>
                <a:avLst/>
                <a:gdLst/>
                <a:ahLst/>
                <a:cxnLst>
                  <a:cxn ang="0">
                    <a:pos x="0" y="97094"/>
                  </a:cxn>
                  <a:cxn ang="0">
                    <a:pos x="68339" y="150339"/>
                  </a:cxn>
                  <a:cxn ang="0">
                    <a:pos x="151602" y="67339"/>
                  </a:cxn>
                  <a:cxn ang="0">
                    <a:pos x="65197" y="0"/>
                  </a:cxn>
                  <a:cxn ang="0">
                    <a:pos x="0" y="97094"/>
                  </a:cxn>
                </a:cxnLst>
                <a:rect l="0" t="0" r="0" b="0"/>
                <a:pathLst>
                  <a:path w="193" h="192">
                    <a:moveTo>
                      <a:pt x="0" y="124"/>
                    </a:moveTo>
                    <a:cubicBezTo>
                      <a:pt x="30" y="145"/>
                      <a:pt x="60" y="167"/>
                      <a:pt x="87" y="192"/>
                    </a:cubicBezTo>
                    <a:cubicBezTo>
                      <a:pt x="193" y="86"/>
                      <a:pt x="193" y="86"/>
                      <a:pt x="193" y="86"/>
                    </a:cubicBezTo>
                    <a:cubicBezTo>
                      <a:pt x="159" y="54"/>
                      <a:pt x="122" y="25"/>
                      <a:pt x="83" y="0"/>
                    </a:cubicBezTo>
                    <a:lnTo>
                      <a:pt x="0" y="124"/>
                    </a:lnTo>
                    <a:close/>
                  </a:path>
                </a:pathLst>
              </a:custGeom>
            </p:spPr>
            <p:style>
              <a:lnRef idx="0">
                <a:schemeClr val="accent6"/>
              </a:lnRef>
              <a:fillRef idx="3">
                <a:schemeClr val="accent6"/>
              </a:fillRef>
              <a:effectRef idx="3">
                <a:schemeClr val="accent6"/>
              </a:effectRef>
              <a:fontRef idx="minor">
                <a:schemeClr val="lt1"/>
              </a:fontRef>
            </p:style>
            <p:txBody>
              <a:bodyPr/>
              <a:lstStyle/>
              <a:p>
                <a:endParaRPr lang="zh-CN" altLang="en-US" sz="3200"/>
              </a:p>
            </p:txBody>
          </p:sp>
          <p:sp>
            <p:nvSpPr>
              <p:cNvPr id="21574" name="Freeform 126"/>
              <p:cNvSpPr/>
              <p:nvPr/>
            </p:nvSpPr>
            <p:spPr>
              <a:xfrm>
                <a:off x="1126907" y="208452"/>
                <a:ext cx="155392" cy="149075"/>
              </a:xfrm>
              <a:custGeom>
                <a:avLst/>
                <a:gdLst/>
                <a:ahLst/>
                <a:cxnLst>
                  <a:cxn ang="0">
                    <a:pos x="0" y="82733"/>
                  </a:cxn>
                  <a:cxn ang="0">
                    <a:pos x="57582" y="149075"/>
                  </a:cxn>
                  <a:cxn ang="0">
                    <a:pos x="155392" y="84294"/>
                  </a:cxn>
                  <a:cxn ang="0">
                    <a:pos x="83612" y="0"/>
                  </a:cxn>
                  <a:cxn ang="0">
                    <a:pos x="0" y="82733"/>
                  </a:cxn>
                </a:cxnLst>
                <a:rect l="0" t="0" r="0" b="0"/>
                <a:pathLst>
                  <a:path w="197" h="191">
                    <a:moveTo>
                      <a:pt x="0" y="106"/>
                    </a:moveTo>
                    <a:cubicBezTo>
                      <a:pt x="26" y="132"/>
                      <a:pt x="51" y="161"/>
                      <a:pt x="73" y="191"/>
                    </a:cubicBezTo>
                    <a:cubicBezTo>
                      <a:pt x="197" y="108"/>
                      <a:pt x="197" y="108"/>
                      <a:pt x="197" y="108"/>
                    </a:cubicBezTo>
                    <a:cubicBezTo>
                      <a:pt x="170" y="69"/>
                      <a:pt x="139" y="33"/>
                      <a:pt x="106" y="0"/>
                    </a:cubicBezTo>
                    <a:lnTo>
                      <a:pt x="0" y="106"/>
                    </a:lnTo>
                    <a:close/>
                  </a:path>
                </a:pathLst>
              </a:custGeom>
            </p:spPr>
            <p:style>
              <a:lnRef idx="0">
                <a:schemeClr val="accent6"/>
              </a:lnRef>
              <a:fillRef idx="3">
                <a:schemeClr val="accent6"/>
              </a:fillRef>
              <a:effectRef idx="3">
                <a:schemeClr val="accent6"/>
              </a:effectRef>
              <a:fontRef idx="minor">
                <a:schemeClr val="lt1"/>
              </a:fontRef>
            </p:style>
            <p:txBody>
              <a:bodyPr/>
              <a:lstStyle/>
              <a:p>
                <a:endParaRPr lang="zh-CN" altLang="en-US" sz="3200"/>
              </a:p>
            </p:txBody>
          </p:sp>
          <p:sp>
            <p:nvSpPr>
              <p:cNvPr id="21575" name="Freeform 127"/>
              <p:cNvSpPr/>
              <p:nvPr/>
            </p:nvSpPr>
            <p:spPr>
              <a:xfrm>
                <a:off x="1202708" y="318364"/>
                <a:ext cx="151602" cy="141495"/>
              </a:xfrm>
              <a:custGeom>
                <a:avLst/>
                <a:gdLst/>
                <a:ahLst/>
                <a:cxnLst>
                  <a:cxn ang="0">
                    <a:pos x="0" y="65666"/>
                  </a:cxn>
                  <a:cxn ang="0">
                    <a:pos x="42980" y="141495"/>
                  </a:cxn>
                  <a:cxn ang="0">
                    <a:pos x="151602" y="96936"/>
                  </a:cxn>
                  <a:cxn ang="0">
                    <a:pos x="97682" y="0"/>
                  </a:cxn>
                  <a:cxn ang="0">
                    <a:pos x="0" y="65666"/>
                  </a:cxn>
                </a:cxnLst>
                <a:rect l="0" t="0" r="0" b="0"/>
                <a:pathLst>
                  <a:path w="194" h="181">
                    <a:moveTo>
                      <a:pt x="0" y="84"/>
                    </a:moveTo>
                    <a:cubicBezTo>
                      <a:pt x="21" y="115"/>
                      <a:pt x="39" y="147"/>
                      <a:pt x="55" y="181"/>
                    </a:cubicBezTo>
                    <a:cubicBezTo>
                      <a:pt x="194" y="124"/>
                      <a:pt x="194" y="124"/>
                      <a:pt x="194" y="124"/>
                    </a:cubicBezTo>
                    <a:cubicBezTo>
                      <a:pt x="174" y="81"/>
                      <a:pt x="151" y="40"/>
                      <a:pt x="125" y="0"/>
                    </a:cubicBezTo>
                    <a:lnTo>
                      <a:pt x="0" y="84"/>
                    </a:lnTo>
                    <a:close/>
                  </a:path>
                </a:pathLst>
              </a:custGeom>
            </p:spPr>
            <p:style>
              <a:lnRef idx="0">
                <a:schemeClr val="accent6"/>
              </a:lnRef>
              <a:fillRef idx="3">
                <a:schemeClr val="accent6"/>
              </a:fillRef>
              <a:effectRef idx="3">
                <a:schemeClr val="accent6"/>
              </a:effectRef>
              <a:fontRef idx="minor">
                <a:schemeClr val="lt1"/>
              </a:fontRef>
            </p:style>
            <p:txBody>
              <a:bodyPr/>
              <a:lstStyle/>
              <a:p>
                <a:endParaRPr lang="zh-CN" altLang="en-US" sz="3200"/>
              </a:p>
            </p:txBody>
          </p:sp>
          <p:sp>
            <p:nvSpPr>
              <p:cNvPr id="21576" name="Freeform 128"/>
              <p:cNvSpPr/>
              <p:nvPr/>
            </p:nvSpPr>
            <p:spPr>
              <a:xfrm>
                <a:off x="1258295" y="444699"/>
                <a:ext cx="141495" cy="128862"/>
              </a:xfrm>
              <a:custGeom>
                <a:avLst/>
                <a:gdLst/>
                <a:ahLst/>
                <a:cxnLst>
                  <a:cxn ang="0">
                    <a:pos x="108662" y="0"/>
                  </a:cxn>
                  <a:cxn ang="0">
                    <a:pos x="0" y="44787"/>
                  </a:cxn>
                  <a:cxn ang="0">
                    <a:pos x="26579" y="128862"/>
                  </a:cxn>
                  <a:cxn ang="0">
                    <a:pos x="141495" y="106075"/>
                  </a:cxn>
                  <a:cxn ang="0">
                    <a:pos x="108662" y="0"/>
                  </a:cxn>
                </a:cxnLst>
                <a:rect l="0" t="0" r="0" b="0"/>
                <a:pathLst>
                  <a:path w="181" h="164">
                    <a:moveTo>
                      <a:pt x="139" y="0"/>
                    </a:moveTo>
                    <a:cubicBezTo>
                      <a:pt x="0" y="57"/>
                      <a:pt x="0" y="57"/>
                      <a:pt x="0" y="57"/>
                    </a:cubicBezTo>
                    <a:cubicBezTo>
                      <a:pt x="14" y="92"/>
                      <a:pt x="25" y="128"/>
                      <a:pt x="34" y="164"/>
                    </a:cubicBezTo>
                    <a:cubicBezTo>
                      <a:pt x="181" y="135"/>
                      <a:pt x="181" y="135"/>
                      <a:pt x="181" y="135"/>
                    </a:cubicBezTo>
                    <a:cubicBezTo>
                      <a:pt x="170" y="89"/>
                      <a:pt x="156" y="44"/>
                      <a:pt x="139" y="0"/>
                    </a:cubicBezTo>
                    <a:close/>
                  </a:path>
                </a:pathLst>
              </a:custGeom>
            </p:spPr>
            <p:style>
              <a:lnRef idx="0">
                <a:schemeClr val="accent6"/>
              </a:lnRef>
              <a:fillRef idx="3">
                <a:schemeClr val="accent6"/>
              </a:fillRef>
              <a:effectRef idx="3">
                <a:schemeClr val="accent6"/>
              </a:effectRef>
              <a:fontRef idx="minor">
                <a:schemeClr val="lt1"/>
              </a:fontRef>
            </p:style>
            <p:txBody>
              <a:bodyPr/>
              <a:lstStyle/>
              <a:p>
                <a:endParaRPr lang="zh-CN" altLang="en-US" sz="3200"/>
              </a:p>
            </p:txBody>
          </p:sp>
          <p:sp>
            <p:nvSpPr>
              <p:cNvPr id="21577" name="Freeform 129"/>
              <p:cNvSpPr/>
              <p:nvPr/>
            </p:nvSpPr>
            <p:spPr>
              <a:xfrm>
                <a:off x="931087" y="51797"/>
                <a:ext cx="142759" cy="146548"/>
              </a:xfrm>
              <a:custGeom>
                <a:avLst/>
                <a:gdLst/>
                <a:ahLst/>
                <a:cxnLst>
                  <a:cxn ang="0">
                    <a:pos x="0" y="108931"/>
                  </a:cxn>
                  <a:cxn ang="0">
                    <a:pos x="77655" y="146548"/>
                  </a:cxn>
                  <a:cxn ang="0">
                    <a:pos x="142759" y="48588"/>
                  </a:cxn>
                  <a:cxn ang="0">
                    <a:pos x="45495" y="0"/>
                  </a:cxn>
                  <a:cxn ang="0">
                    <a:pos x="0" y="108931"/>
                  </a:cxn>
                </a:cxnLst>
                <a:rect l="0" t="0" r="0" b="0"/>
                <a:pathLst>
                  <a:path w="182" h="187">
                    <a:moveTo>
                      <a:pt x="0" y="139"/>
                    </a:moveTo>
                    <a:cubicBezTo>
                      <a:pt x="34" y="153"/>
                      <a:pt x="67" y="169"/>
                      <a:pt x="99" y="187"/>
                    </a:cubicBezTo>
                    <a:cubicBezTo>
                      <a:pt x="182" y="62"/>
                      <a:pt x="182" y="62"/>
                      <a:pt x="182" y="62"/>
                    </a:cubicBezTo>
                    <a:cubicBezTo>
                      <a:pt x="142" y="39"/>
                      <a:pt x="101" y="18"/>
                      <a:pt x="58" y="0"/>
                    </a:cubicBezTo>
                    <a:lnTo>
                      <a:pt x="0" y="139"/>
                    </a:lnTo>
                    <a:close/>
                  </a:path>
                </a:pathLst>
              </a:custGeom>
            </p:spPr>
            <p:style>
              <a:lnRef idx="0">
                <a:schemeClr val="accent6"/>
              </a:lnRef>
              <a:fillRef idx="3">
                <a:schemeClr val="accent6"/>
              </a:fillRef>
              <a:effectRef idx="3">
                <a:schemeClr val="accent6"/>
              </a:effectRef>
              <a:fontRef idx="minor">
                <a:schemeClr val="lt1"/>
              </a:fontRef>
            </p:style>
            <p:txBody>
              <a:bodyPr/>
              <a:lstStyle/>
              <a:p>
                <a:endParaRPr lang="zh-CN" altLang="en-US" sz="3200"/>
              </a:p>
            </p:txBody>
          </p:sp>
          <p:sp>
            <p:nvSpPr>
              <p:cNvPr id="21578" name="Freeform 130"/>
              <p:cNvSpPr/>
              <p:nvPr/>
            </p:nvSpPr>
            <p:spPr>
              <a:xfrm>
                <a:off x="818650" y="1269665"/>
                <a:ext cx="127599" cy="136442"/>
              </a:xfrm>
              <a:custGeom>
                <a:avLst/>
                <a:gdLst/>
                <a:ahLst/>
                <a:cxnLst>
                  <a:cxn ang="0">
                    <a:pos x="127599" y="108213"/>
                  </a:cxn>
                  <a:cxn ang="0">
                    <a:pos x="82196" y="0"/>
                  </a:cxn>
                  <a:cxn ang="0">
                    <a:pos x="0" y="21172"/>
                  </a:cxn>
                  <a:cxn ang="0">
                    <a:pos x="22702" y="136442"/>
                  </a:cxn>
                  <a:cxn ang="0">
                    <a:pos x="127599" y="108213"/>
                  </a:cxn>
                </a:cxnLst>
                <a:rect l="0" t="0" r="0" b="0"/>
                <a:pathLst>
                  <a:path w="163" h="174">
                    <a:moveTo>
                      <a:pt x="163" y="138"/>
                    </a:moveTo>
                    <a:cubicBezTo>
                      <a:pt x="105" y="0"/>
                      <a:pt x="105" y="0"/>
                      <a:pt x="105" y="0"/>
                    </a:cubicBezTo>
                    <a:cubicBezTo>
                      <a:pt x="71" y="11"/>
                      <a:pt x="36" y="21"/>
                      <a:pt x="0" y="27"/>
                    </a:cubicBezTo>
                    <a:cubicBezTo>
                      <a:pt x="29" y="174"/>
                      <a:pt x="29" y="174"/>
                      <a:pt x="29" y="174"/>
                    </a:cubicBezTo>
                    <a:cubicBezTo>
                      <a:pt x="75" y="166"/>
                      <a:pt x="120" y="154"/>
                      <a:pt x="163" y="138"/>
                    </a:cubicBezTo>
                    <a:close/>
                  </a:path>
                </a:pathLst>
              </a:custGeom>
            </p:spPr>
            <p:style>
              <a:lnRef idx="0">
                <a:schemeClr val="accent6"/>
              </a:lnRef>
              <a:fillRef idx="3">
                <a:schemeClr val="accent6"/>
              </a:fillRef>
              <a:effectRef idx="3">
                <a:schemeClr val="accent6"/>
              </a:effectRef>
              <a:fontRef idx="minor">
                <a:schemeClr val="lt1"/>
              </a:fontRef>
            </p:style>
            <p:txBody>
              <a:bodyPr/>
              <a:lstStyle/>
              <a:p>
                <a:endParaRPr lang="zh-CN" altLang="en-US" sz="3200"/>
              </a:p>
            </p:txBody>
          </p:sp>
          <p:sp>
            <p:nvSpPr>
              <p:cNvPr id="21579" name="Freeform 131"/>
              <p:cNvSpPr/>
              <p:nvPr/>
            </p:nvSpPr>
            <p:spPr>
              <a:xfrm>
                <a:off x="931087" y="1249408"/>
                <a:ext cx="142759" cy="146548"/>
              </a:xfrm>
              <a:custGeom>
                <a:avLst/>
                <a:gdLst/>
                <a:ahLst/>
                <a:cxnLst>
                  <a:cxn ang="0">
                    <a:pos x="76870" y="0"/>
                  </a:cxn>
                  <a:cxn ang="0">
                    <a:pos x="0" y="37617"/>
                  </a:cxn>
                  <a:cxn ang="0">
                    <a:pos x="44710" y="146548"/>
                  </a:cxn>
                  <a:cxn ang="0">
                    <a:pos x="142759" y="97176"/>
                  </a:cxn>
                  <a:cxn ang="0">
                    <a:pos x="76870" y="0"/>
                  </a:cxn>
                </a:cxnLst>
                <a:rect l="0" t="0" r="0" b="0"/>
                <a:pathLst>
                  <a:path w="182" h="187">
                    <a:moveTo>
                      <a:pt x="98" y="0"/>
                    </a:moveTo>
                    <a:cubicBezTo>
                      <a:pt x="67" y="18"/>
                      <a:pt x="34" y="34"/>
                      <a:pt x="0" y="48"/>
                    </a:cubicBezTo>
                    <a:cubicBezTo>
                      <a:pt x="57" y="187"/>
                      <a:pt x="57" y="187"/>
                      <a:pt x="57" y="187"/>
                    </a:cubicBezTo>
                    <a:cubicBezTo>
                      <a:pt x="100" y="169"/>
                      <a:pt x="142" y="148"/>
                      <a:pt x="182" y="124"/>
                    </a:cubicBezTo>
                    <a:lnTo>
                      <a:pt x="98" y="0"/>
                    </a:lnTo>
                    <a:close/>
                  </a:path>
                </a:pathLst>
              </a:custGeom>
            </p:spPr>
            <p:style>
              <a:lnRef idx="0">
                <a:schemeClr val="accent6"/>
              </a:lnRef>
              <a:fillRef idx="3">
                <a:schemeClr val="accent6"/>
              </a:fillRef>
              <a:effectRef idx="3">
                <a:schemeClr val="accent6"/>
              </a:effectRef>
              <a:fontRef idx="minor">
                <a:schemeClr val="lt1"/>
              </a:fontRef>
            </p:style>
            <p:txBody>
              <a:bodyPr/>
              <a:lstStyle/>
              <a:p>
                <a:endParaRPr lang="zh-CN" altLang="en-US" sz="3200"/>
              </a:p>
            </p:txBody>
          </p:sp>
          <p:sp>
            <p:nvSpPr>
              <p:cNvPr id="21580" name="Freeform 132"/>
              <p:cNvSpPr/>
              <p:nvPr/>
            </p:nvSpPr>
            <p:spPr>
              <a:xfrm>
                <a:off x="818650" y="12634"/>
                <a:ext cx="127599" cy="136442"/>
              </a:xfrm>
              <a:custGeom>
                <a:avLst/>
                <a:gdLst/>
                <a:ahLst/>
                <a:cxnLst>
                  <a:cxn ang="0">
                    <a:pos x="0" y="115270"/>
                  </a:cxn>
                  <a:cxn ang="0">
                    <a:pos x="82978" y="136442"/>
                  </a:cxn>
                  <a:cxn ang="0">
                    <a:pos x="127599" y="28229"/>
                  </a:cxn>
                  <a:cxn ang="0">
                    <a:pos x="23484" y="0"/>
                  </a:cxn>
                  <a:cxn ang="0">
                    <a:pos x="0" y="115270"/>
                  </a:cxn>
                </a:cxnLst>
                <a:rect l="0" t="0" r="0" b="0"/>
                <a:pathLst>
                  <a:path w="163" h="174">
                    <a:moveTo>
                      <a:pt x="0" y="147"/>
                    </a:moveTo>
                    <a:cubicBezTo>
                      <a:pt x="37" y="153"/>
                      <a:pt x="72" y="163"/>
                      <a:pt x="106" y="174"/>
                    </a:cubicBezTo>
                    <a:cubicBezTo>
                      <a:pt x="163" y="36"/>
                      <a:pt x="163" y="36"/>
                      <a:pt x="163" y="36"/>
                    </a:cubicBezTo>
                    <a:cubicBezTo>
                      <a:pt x="120" y="20"/>
                      <a:pt x="76" y="8"/>
                      <a:pt x="30" y="0"/>
                    </a:cubicBezTo>
                    <a:lnTo>
                      <a:pt x="0" y="147"/>
                    </a:lnTo>
                    <a:close/>
                  </a:path>
                </a:pathLst>
              </a:custGeom>
            </p:spPr>
            <p:style>
              <a:lnRef idx="0">
                <a:schemeClr val="accent6"/>
              </a:lnRef>
              <a:fillRef idx="3">
                <a:schemeClr val="accent6"/>
              </a:fillRef>
              <a:effectRef idx="3">
                <a:schemeClr val="accent6"/>
              </a:effectRef>
              <a:fontRef idx="minor">
                <a:schemeClr val="lt1"/>
              </a:fontRef>
            </p:style>
            <p:txBody>
              <a:bodyPr/>
              <a:lstStyle/>
              <a:p>
                <a:endParaRPr lang="zh-CN" altLang="en-US" sz="3200"/>
              </a:p>
            </p:txBody>
          </p:sp>
        </p:grpSp>
        <p:sp>
          <p:nvSpPr>
            <p:cNvPr id="21581" name="文本框 245"/>
            <p:cNvSpPr/>
            <p:nvPr/>
          </p:nvSpPr>
          <p:spPr>
            <a:xfrm>
              <a:off x="3886" y="4272"/>
              <a:ext cx="6615" cy="948"/>
            </a:xfrm>
            <a:prstGeom prst="rect">
              <a:avLst/>
            </a:prstGeom>
          </p:spPr>
          <p:style>
            <a:lnRef idx="0">
              <a:schemeClr val="accent6"/>
            </a:lnRef>
            <a:fillRef idx="3">
              <a:schemeClr val="accent6"/>
            </a:fillRef>
            <a:effectRef idx="3">
              <a:schemeClr val="accent6"/>
            </a:effectRef>
            <a:fontRef idx="minor">
              <a:schemeClr val="lt1"/>
            </a:fontRef>
          </p:style>
          <p:txBody>
            <a:bodyPr wrap="square" anchor="t">
              <a:spAutoFit/>
            </a:bodyPr>
            <a:lstStyle/>
            <a:p>
              <a:r>
                <a:rPr lang="en-US" altLang="zh-CN" sz="3200" b="1" dirty="0">
                  <a:solidFill>
                    <a:srgbClr val="3F3F3F"/>
                  </a:solidFill>
                  <a:latin typeface="Times New Roman" panose="02020603050405020304" pitchFamily="18" charset="0"/>
                  <a:ea typeface="宋体" panose="02010600030101010101" pitchFamily="2" charset="-122"/>
                  <a:sym typeface="Calibri" panose="020F0502020204030204" charset="0"/>
                </a:rPr>
                <a:t>Support细节</a:t>
              </a:r>
              <a:r>
                <a:rPr lang="zh-CN" altLang="en-US" sz="3200" b="1" dirty="0">
                  <a:solidFill>
                    <a:srgbClr val="3F3F3F"/>
                  </a:solidFill>
                  <a:latin typeface="Times New Roman" panose="02020603050405020304" pitchFamily="18" charset="0"/>
                  <a:ea typeface="宋体" panose="02010600030101010101" pitchFamily="2" charset="-122"/>
                  <a:sym typeface="Calibri" panose="020F0502020204030204" charset="0"/>
                </a:rPr>
                <a:t>拓展</a:t>
              </a:r>
              <a:endParaRPr lang="zh-CN" altLang="en-US" sz="3200" b="1" dirty="0">
                <a:solidFill>
                  <a:srgbClr val="3F3F3F"/>
                </a:solidFill>
                <a:latin typeface="Times New Roman" panose="02020603050405020304" pitchFamily="18" charset="0"/>
                <a:ea typeface="宋体" panose="02010600030101010101" pitchFamily="2" charset="-122"/>
                <a:sym typeface="Calibri" panose="020F0502020204030204" charset="0"/>
              </a:endParaRPr>
            </a:p>
          </p:txBody>
        </p:sp>
      </p:grpSp>
      <p:grpSp>
        <p:nvGrpSpPr>
          <p:cNvPr id="21582" name="组合 18"/>
          <p:cNvGrpSpPr/>
          <p:nvPr/>
        </p:nvGrpSpPr>
        <p:grpSpPr>
          <a:xfrm>
            <a:off x="2676525" y="4102735"/>
            <a:ext cx="5213234" cy="930275"/>
            <a:chOff x="2016" y="5448"/>
            <a:chExt cx="8467" cy="1467"/>
          </a:xfrm>
          <a:solidFill>
            <a:srgbClr val="00B0F0"/>
          </a:solidFill>
        </p:grpSpPr>
        <p:grpSp>
          <p:nvGrpSpPr>
            <p:cNvPr id="21583" name="Group 164"/>
            <p:cNvGrpSpPr/>
            <p:nvPr/>
          </p:nvGrpSpPr>
          <p:grpSpPr>
            <a:xfrm>
              <a:off x="2016" y="5448"/>
              <a:ext cx="1615" cy="1467"/>
              <a:chOff x="0" y="0"/>
              <a:chExt cx="1417477" cy="1418740"/>
            </a:xfrm>
            <a:grpFill/>
          </p:grpSpPr>
          <p:sp>
            <p:nvSpPr>
              <p:cNvPr id="21584" name="Freeform 101"/>
              <p:cNvSpPr/>
              <p:nvPr/>
            </p:nvSpPr>
            <p:spPr>
              <a:xfrm>
                <a:off x="120018" y="1040999"/>
                <a:ext cx="147812" cy="146548"/>
              </a:xfrm>
              <a:custGeom>
                <a:avLst/>
                <a:gdLst/>
                <a:ahLst/>
                <a:cxnLst>
                  <a:cxn ang="0">
                    <a:pos x="147812" y="63478"/>
                  </a:cxn>
                  <a:cxn ang="0">
                    <a:pos x="97759" y="0"/>
                  </a:cxn>
                  <a:cxn ang="0">
                    <a:pos x="0" y="65829"/>
                  </a:cxn>
                  <a:cxn ang="0">
                    <a:pos x="64130" y="146548"/>
                  </a:cxn>
                  <a:cxn ang="0">
                    <a:pos x="147812" y="63478"/>
                  </a:cxn>
                </a:cxnLst>
                <a:rect l="0" t="0" r="0" b="0"/>
                <a:pathLst>
                  <a:path w="189" h="187">
                    <a:moveTo>
                      <a:pt x="189" y="81"/>
                    </a:moveTo>
                    <a:cubicBezTo>
                      <a:pt x="165" y="56"/>
                      <a:pt x="144" y="29"/>
                      <a:pt x="125" y="0"/>
                    </a:cubicBezTo>
                    <a:cubicBezTo>
                      <a:pt x="0" y="84"/>
                      <a:pt x="0" y="84"/>
                      <a:pt x="0" y="84"/>
                    </a:cubicBezTo>
                    <a:cubicBezTo>
                      <a:pt x="25" y="120"/>
                      <a:pt x="53" y="155"/>
                      <a:pt x="82" y="187"/>
                    </a:cubicBezTo>
                    <a:lnTo>
                      <a:pt x="189" y="81"/>
                    </a:lnTo>
                    <a:close/>
                  </a:path>
                </a:pathLst>
              </a:custGeom>
            </p:spPr>
            <p:style>
              <a:lnRef idx="0">
                <a:schemeClr val="accent6"/>
              </a:lnRef>
              <a:fillRef idx="3">
                <a:schemeClr val="accent6"/>
              </a:fillRef>
              <a:effectRef idx="3">
                <a:schemeClr val="accent6"/>
              </a:effectRef>
              <a:fontRef idx="minor">
                <a:schemeClr val="lt1"/>
              </a:fontRef>
            </p:style>
            <p:txBody>
              <a:bodyPr/>
              <a:lstStyle/>
              <a:p>
                <a:endParaRPr lang="zh-CN" altLang="en-US" sz="3200"/>
              </a:p>
            </p:txBody>
          </p:sp>
          <p:sp>
            <p:nvSpPr>
              <p:cNvPr id="21585" name="Freeform 102"/>
              <p:cNvSpPr/>
              <p:nvPr/>
            </p:nvSpPr>
            <p:spPr>
              <a:xfrm>
                <a:off x="564716" y="1263"/>
                <a:ext cx="104858" cy="128862"/>
              </a:xfrm>
              <a:custGeom>
                <a:avLst/>
                <a:gdLst/>
                <a:ahLst/>
                <a:cxnLst>
                  <a:cxn ang="0">
                    <a:pos x="0" y="13358"/>
                  </a:cxn>
                  <a:cxn ang="0">
                    <a:pos x="22525" y="128862"/>
                  </a:cxn>
                  <a:cxn ang="0">
                    <a:pos x="104858" y="117862"/>
                  </a:cxn>
                  <a:cxn ang="0">
                    <a:pos x="104858" y="0"/>
                  </a:cxn>
                  <a:cxn ang="0">
                    <a:pos x="0" y="13358"/>
                  </a:cxn>
                </a:cxnLst>
                <a:rect l="0" t="0" r="0" b="0"/>
                <a:pathLst>
                  <a:path w="135" h="164">
                    <a:moveTo>
                      <a:pt x="0" y="17"/>
                    </a:moveTo>
                    <a:cubicBezTo>
                      <a:pt x="29" y="164"/>
                      <a:pt x="29" y="164"/>
                      <a:pt x="29" y="164"/>
                    </a:cubicBezTo>
                    <a:cubicBezTo>
                      <a:pt x="64" y="157"/>
                      <a:pt x="99" y="152"/>
                      <a:pt x="135" y="150"/>
                    </a:cubicBezTo>
                    <a:cubicBezTo>
                      <a:pt x="135" y="0"/>
                      <a:pt x="135" y="0"/>
                      <a:pt x="135" y="0"/>
                    </a:cubicBezTo>
                    <a:cubicBezTo>
                      <a:pt x="89" y="2"/>
                      <a:pt x="44" y="8"/>
                      <a:pt x="0" y="17"/>
                    </a:cubicBezTo>
                    <a:close/>
                  </a:path>
                </a:pathLst>
              </a:custGeom>
            </p:spPr>
            <p:style>
              <a:lnRef idx="0">
                <a:schemeClr val="accent6"/>
              </a:lnRef>
              <a:fillRef idx="3">
                <a:schemeClr val="accent6"/>
              </a:fillRef>
              <a:effectRef idx="3">
                <a:schemeClr val="accent6"/>
              </a:effectRef>
              <a:fontRef idx="minor">
                <a:schemeClr val="lt1"/>
              </a:fontRef>
            </p:style>
            <p:txBody>
              <a:bodyPr/>
              <a:lstStyle/>
              <a:p>
                <a:endParaRPr lang="zh-CN" altLang="en-US" sz="3200"/>
              </a:p>
            </p:txBody>
          </p:sp>
          <p:sp>
            <p:nvSpPr>
              <p:cNvPr id="21586" name="Freeform 103"/>
              <p:cNvSpPr/>
              <p:nvPr/>
            </p:nvSpPr>
            <p:spPr>
              <a:xfrm>
                <a:off x="207189" y="1128170"/>
                <a:ext cx="144022" cy="151602"/>
              </a:xfrm>
              <a:custGeom>
                <a:avLst/>
                <a:gdLst/>
                <a:ahLst/>
                <a:cxnLst>
                  <a:cxn ang="0">
                    <a:pos x="144022" y="53414"/>
                  </a:cxn>
                  <a:cxn ang="0">
                    <a:pos x="82969" y="0"/>
                  </a:cxn>
                  <a:cxn ang="0">
                    <a:pos x="0" y="83263"/>
                  </a:cxn>
                  <a:cxn ang="0">
                    <a:pos x="78273" y="151602"/>
                  </a:cxn>
                  <a:cxn ang="0">
                    <a:pos x="144022" y="53414"/>
                  </a:cxn>
                </a:cxnLst>
                <a:rect l="0" t="0" r="0" b="0"/>
                <a:pathLst>
                  <a:path w="184" h="193">
                    <a:moveTo>
                      <a:pt x="184" y="68"/>
                    </a:moveTo>
                    <a:cubicBezTo>
                      <a:pt x="156" y="47"/>
                      <a:pt x="130" y="25"/>
                      <a:pt x="106" y="0"/>
                    </a:cubicBezTo>
                    <a:cubicBezTo>
                      <a:pt x="0" y="106"/>
                      <a:pt x="0" y="106"/>
                      <a:pt x="0" y="106"/>
                    </a:cubicBezTo>
                    <a:cubicBezTo>
                      <a:pt x="31" y="138"/>
                      <a:pt x="65" y="167"/>
                      <a:pt x="100" y="193"/>
                    </a:cubicBezTo>
                    <a:lnTo>
                      <a:pt x="184" y="68"/>
                    </a:lnTo>
                    <a:close/>
                  </a:path>
                </a:pathLst>
              </a:custGeom>
            </p:spPr>
            <p:style>
              <a:lnRef idx="0">
                <a:schemeClr val="accent6"/>
              </a:lnRef>
              <a:fillRef idx="3">
                <a:schemeClr val="accent6"/>
              </a:fillRef>
              <a:effectRef idx="3">
                <a:schemeClr val="accent6"/>
              </a:effectRef>
              <a:fontRef idx="minor">
                <a:schemeClr val="lt1"/>
              </a:fontRef>
            </p:style>
            <p:txBody>
              <a:bodyPr/>
              <a:lstStyle/>
              <a:p>
                <a:endParaRPr lang="zh-CN" altLang="en-US" sz="3200"/>
              </a:p>
            </p:txBody>
          </p:sp>
          <p:sp>
            <p:nvSpPr>
              <p:cNvPr id="21587" name="Freeform 104"/>
              <p:cNvSpPr/>
              <p:nvPr/>
            </p:nvSpPr>
            <p:spPr>
              <a:xfrm>
                <a:off x="13896" y="836337"/>
                <a:ext cx="137705" cy="122545"/>
              </a:xfrm>
              <a:custGeom>
                <a:avLst/>
                <a:gdLst/>
                <a:ahLst/>
                <a:cxnLst>
                  <a:cxn ang="0">
                    <a:pos x="137705" y="76689"/>
                  </a:cxn>
                  <a:cxn ang="0">
                    <a:pos x="115797" y="0"/>
                  </a:cxn>
                  <a:cxn ang="0">
                    <a:pos x="0" y="22928"/>
                  </a:cxn>
                  <a:cxn ang="0">
                    <a:pos x="28949" y="122545"/>
                  </a:cxn>
                  <a:cxn ang="0">
                    <a:pos x="137705" y="76689"/>
                  </a:cxn>
                </a:cxnLst>
                <a:rect l="0" t="0" r="0" b="0"/>
                <a:pathLst>
                  <a:path w="176" h="155">
                    <a:moveTo>
                      <a:pt x="176" y="97"/>
                    </a:moveTo>
                    <a:cubicBezTo>
                      <a:pt x="164" y="66"/>
                      <a:pt x="155" y="33"/>
                      <a:pt x="148" y="0"/>
                    </a:cubicBezTo>
                    <a:cubicBezTo>
                      <a:pt x="0" y="29"/>
                      <a:pt x="0" y="29"/>
                      <a:pt x="0" y="29"/>
                    </a:cubicBezTo>
                    <a:cubicBezTo>
                      <a:pt x="10" y="72"/>
                      <a:pt x="22" y="114"/>
                      <a:pt x="37" y="155"/>
                    </a:cubicBezTo>
                    <a:lnTo>
                      <a:pt x="176" y="97"/>
                    </a:lnTo>
                    <a:close/>
                  </a:path>
                </a:pathLst>
              </a:custGeom>
            </p:spPr>
            <p:style>
              <a:lnRef idx="0">
                <a:schemeClr val="accent6"/>
              </a:lnRef>
              <a:fillRef idx="3">
                <a:schemeClr val="accent6"/>
              </a:fillRef>
              <a:effectRef idx="3">
                <a:schemeClr val="accent6"/>
              </a:effectRef>
              <a:fontRef idx="minor">
                <a:schemeClr val="lt1"/>
              </a:fontRef>
            </p:style>
            <p:txBody>
              <a:bodyPr/>
              <a:lstStyle/>
              <a:p>
                <a:endParaRPr lang="zh-CN" altLang="en-US" sz="3200"/>
              </a:p>
            </p:txBody>
          </p:sp>
          <p:sp>
            <p:nvSpPr>
              <p:cNvPr id="21588" name="Freeform 105"/>
              <p:cNvSpPr/>
              <p:nvPr/>
            </p:nvSpPr>
            <p:spPr>
              <a:xfrm>
                <a:off x="0" y="725162"/>
                <a:ext cx="123808" cy="102332"/>
              </a:xfrm>
              <a:custGeom>
                <a:avLst/>
                <a:gdLst/>
                <a:ahLst/>
                <a:cxnLst>
                  <a:cxn ang="0">
                    <a:pos x="123808" y="79504"/>
                  </a:cxn>
                  <a:cxn ang="0">
                    <a:pos x="116021" y="0"/>
                  </a:cxn>
                  <a:cxn ang="0">
                    <a:pos x="0" y="0"/>
                  </a:cxn>
                  <a:cxn ang="0">
                    <a:pos x="9344" y="102332"/>
                  </a:cxn>
                  <a:cxn ang="0">
                    <a:pos x="123808" y="79504"/>
                  </a:cxn>
                </a:cxnLst>
                <a:rect l="0" t="0" r="0" b="0"/>
                <a:pathLst>
                  <a:path w="159" h="130">
                    <a:moveTo>
                      <a:pt x="159" y="101"/>
                    </a:moveTo>
                    <a:cubicBezTo>
                      <a:pt x="154" y="68"/>
                      <a:pt x="150" y="34"/>
                      <a:pt x="149" y="0"/>
                    </a:cubicBezTo>
                    <a:cubicBezTo>
                      <a:pt x="0" y="0"/>
                      <a:pt x="0" y="0"/>
                      <a:pt x="0" y="0"/>
                    </a:cubicBezTo>
                    <a:cubicBezTo>
                      <a:pt x="1" y="44"/>
                      <a:pt x="5" y="88"/>
                      <a:pt x="12" y="130"/>
                    </a:cubicBezTo>
                    <a:lnTo>
                      <a:pt x="159" y="101"/>
                    </a:lnTo>
                    <a:close/>
                  </a:path>
                </a:pathLst>
              </a:custGeom>
            </p:spPr>
            <p:style>
              <a:lnRef idx="0">
                <a:schemeClr val="accent6"/>
              </a:lnRef>
              <a:fillRef idx="3">
                <a:schemeClr val="accent6"/>
              </a:fillRef>
              <a:effectRef idx="3">
                <a:schemeClr val="accent6"/>
              </a:effectRef>
              <a:fontRef idx="minor">
                <a:schemeClr val="lt1"/>
              </a:fontRef>
            </p:style>
            <p:txBody>
              <a:bodyPr/>
              <a:lstStyle/>
              <a:p>
                <a:endParaRPr lang="zh-CN" altLang="en-US" sz="3200"/>
              </a:p>
            </p:txBody>
          </p:sp>
          <p:sp>
            <p:nvSpPr>
              <p:cNvPr id="21589" name="Freeform 106"/>
              <p:cNvSpPr/>
              <p:nvPr/>
            </p:nvSpPr>
            <p:spPr>
              <a:xfrm>
                <a:off x="564716" y="1289878"/>
                <a:ext cx="104858" cy="128862"/>
              </a:xfrm>
              <a:custGeom>
                <a:avLst/>
                <a:gdLst/>
                <a:ahLst/>
                <a:cxnLst>
                  <a:cxn ang="0">
                    <a:pos x="104858" y="11000"/>
                  </a:cxn>
                  <a:cxn ang="0">
                    <a:pos x="22525" y="0"/>
                  </a:cxn>
                  <a:cxn ang="0">
                    <a:pos x="0" y="115504"/>
                  </a:cxn>
                  <a:cxn ang="0">
                    <a:pos x="104858" y="128862"/>
                  </a:cxn>
                  <a:cxn ang="0">
                    <a:pos x="104858" y="11000"/>
                  </a:cxn>
                </a:cxnLst>
                <a:rect l="0" t="0" r="0" b="0"/>
                <a:pathLst>
                  <a:path w="135" h="164">
                    <a:moveTo>
                      <a:pt x="135" y="14"/>
                    </a:moveTo>
                    <a:cubicBezTo>
                      <a:pt x="99" y="11"/>
                      <a:pt x="64" y="7"/>
                      <a:pt x="29" y="0"/>
                    </a:cubicBezTo>
                    <a:cubicBezTo>
                      <a:pt x="0" y="147"/>
                      <a:pt x="0" y="147"/>
                      <a:pt x="0" y="147"/>
                    </a:cubicBezTo>
                    <a:cubicBezTo>
                      <a:pt x="44" y="156"/>
                      <a:pt x="89" y="162"/>
                      <a:pt x="135" y="164"/>
                    </a:cubicBezTo>
                    <a:lnTo>
                      <a:pt x="135" y="14"/>
                    </a:lnTo>
                    <a:close/>
                  </a:path>
                </a:pathLst>
              </a:custGeom>
            </p:spPr>
            <p:style>
              <a:lnRef idx="0">
                <a:schemeClr val="accent6"/>
              </a:lnRef>
              <a:fillRef idx="3">
                <a:schemeClr val="accent6"/>
              </a:fillRef>
              <a:effectRef idx="3">
                <a:schemeClr val="accent6"/>
              </a:effectRef>
              <a:fontRef idx="minor">
                <a:schemeClr val="lt1"/>
              </a:fontRef>
            </p:style>
            <p:txBody>
              <a:bodyPr/>
              <a:lstStyle/>
              <a:p>
                <a:endParaRPr lang="zh-CN" altLang="en-US" sz="3200"/>
              </a:p>
            </p:txBody>
          </p:sp>
          <p:sp>
            <p:nvSpPr>
              <p:cNvPr id="21590" name="Freeform 107"/>
              <p:cNvSpPr/>
              <p:nvPr/>
            </p:nvSpPr>
            <p:spPr>
              <a:xfrm>
                <a:off x="312047" y="1201444"/>
                <a:ext cx="136442" cy="149075"/>
              </a:xfrm>
              <a:custGeom>
                <a:avLst/>
                <a:gdLst/>
                <a:ahLst/>
                <a:cxnLst>
                  <a:cxn ang="0">
                    <a:pos x="136442" y="40799"/>
                  </a:cxn>
                  <a:cxn ang="0">
                    <a:pos x="65084" y="0"/>
                  </a:cxn>
                  <a:cxn ang="0">
                    <a:pos x="0" y="97291"/>
                  </a:cxn>
                  <a:cxn ang="0">
                    <a:pos x="90961" y="149075"/>
                  </a:cxn>
                  <a:cxn ang="0">
                    <a:pos x="136442" y="40799"/>
                  </a:cxn>
                </a:cxnLst>
                <a:rect l="0" t="0" r="0" b="0"/>
                <a:pathLst>
                  <a:path w="174" h="190">
                    <a:moveTo>
                      <a:pt x="174" y="52"/>
                    </a:moveTo>
                    <a:cubicBezTo>
                      <a:pt x="142" y="36"/>
                      <a:pt x="112" y="19"/>
                      <a:pt x="83" y="0"/>
                    </a:cubicBezTo>
                    <a:cubicBezTo>
                      <a:pt x="0" y="124"/>
                      <a:pt x="0" y="124"/>
                      <a:pt x="0" y="124"/>
                    </a:cubicBezTo>
                    <a:cubicBezTo>
                      <a:pt x="37" y="149"/>
                      <a:pt x="76" y="171"/>
                      <a:pt x="116" y="190"/>
                    </a:cubicBezTo>
                    <a:lnTo>
                      <a:pt x="174" y="52"/>
                    </a:lnTo>
                    <a:close/>
                  </a:path>
                </a:pathLst>
              </a:custGeom>
            </p:spPr>
            <p:style>
              <a:lnRef idx="0">
                <a:schemeClr val="accent6"/>
              </a:lnRef>
              <a:fillRef idx="3">
                <a:schemeClr val="accent6"/>
              </a:fillRef>
              <a:effectRef idx="3">
                <a:schemeClr val="accent6"/>
              </a:effectRef>
              <a:fontRef idx="minor">
                <a:schemeClr val="lt1"/>
              </a:fontRef>
            </p:style>
            <p:txBody>
              <a:bodyPr/>
              <a:lstStyle/>
              <a:p>
                <a:endParaRPr lang="zh-CN" altLang="en-US" sz="3200"/>
              </a:p>
            </p:txBody>
          </p:sp>
          <p:sp>
            <p:nvSpPr>
              <p:cNvPr id="21591" name="Freeform 108"/>
              <p:cNvSpPr/>
              <p:nvPr/>
            </p:nvSpPr>
            <p:spPr>
              <a:xfrm>
                <a:off x="432065" y="1255768"/>
                <a:ext cx="123808" cy="141495"/>
              </a:xfrm>
              <a:custGeom>
                <a:avLst/>
                <a:gdLst/>
                <a:ahLst/>
                <a:cxnLst>
                  <a:cxn ang="0">
                    <a:pos x="123808" y="26579"/>
                  </a:cxn>
                  <a:cxn ang="0">
                    <a:pos x="44949" y="0"/>
                  </a:cxn>
                  <a:cxn ang="0">
                    <a:pos x="0" y="107880"/>
                  </a:cxn>
                  <a:cxn ang="0">
                    <a:pos x="100939" y="141495"/>
                  </a:cxn>
                  <a:cxn ang="0">
                    <a:pos x="123808" y="26579"/>
                  </a:cxn>
                </a:cxnLst>
                <a:rect l="0" t="0" r="0" b="0"/>
                <a:pathLst>
                  <a:path w="157" h="181">
                    <a:moveTo>
                      <a:pt x="157" y="34"/>
                    </a:moveTo>
                    <a:cubicBezTo>
                      <a:pt x="123" y="25"/>
                      <a:pt x="89" y="14"/>
                      <a:pt x="57" y="0"/>
                    </a:cubicBezTo>
                    <a:cubicBezTo>
                      <a:pt x="0" y="138"/>
                      <a:pt x="0" y="138"/>
                      <a:pt x="0" y="138"/>
                    </a:cubicBezTo>
                    <a:cubicBezTo>
                      <a:pt x="41" y="156"/>
                      <a:pt x="84" y="170"/>
                      <a:pt x="128" y="181"/>
                    </a:cubicBezTo>
                    <a:lnTo>
                      <a:pt x="157" y="34"/>
                    </a:lnTo>
                    <a:close/>
                  </a:path>
                </a:pathLst>
              </a:custGeom>
            </p:spPr>
            <p:style>
              <a:lnRef idx="0">
                <a:schemeClr val="accent6"/>
              </a:lnRef>
              <a:fillRef idx="3">
                <a:schemeClr val="accent6"/>
              </a:fillRef>
              <a:effectRef idx="3">
                <a:schemeClr val="accent6"/>
              </a:effectRef>
              <a:fontRef idx="minor">
                <a:schemeClr val="lt1"/>
              </a:fontRef>
            </p:style>
            <p:txBody>
              <a:bodyPr/>
              <a:lstStyle/>
              <a:p>
                <a:endParaRPr lang="zh-CN" altLang="en-US" sz="3200"/>
              </a:p>
            </p:txBody>
          </p:sp>
          <p:sp>
            <p:nvSpPr>
              <p:cNvPr id="21592" name="Freeform 109"/>
              <p:cNvSpPr/>
              <p:nvPr/>
            </p:nvSpPr>
            <p:spPr>
              <a:xfrm>
                <a:off x="55587" y="943721"/>
                <a:ext cx="145285" cy="136442"/>
              </a:xfrm>
              <a:custGeom>
                <a:avLst/>
                <a:gdLst/>
                <a:ahLst/>
                <a:cxnLst>
                  <a:cxn ang="0">
                    <a:pos x="145285" y="71358"/>
                  </a:cxn>
                  <a:cxn ang="0">
                    <a:pos x="108375" y="0"/>
                  </a:cxn>
                  <a:cxn ang="0">
                    <a:pos x="0" y="44697"/>
                  </a:cxn>
                  <a:cxn ang="0">
                    <a:pos x="47119" y="136442"/>
                  </a:cxn>
                  <a:cxn ang="0">
                    <a:pos x="145285" y="71358"/>
                  </a:cxn>
                </a:cxnLst>
                <a:rect l="0" t="0" r="0" b="0"/>
                <a:pathLst>
                  <a:path w="185" h="174">
                    <a:moveTo>
                      <a:pt x="185" y="91"/>
                    </a:moveTo>
                    <a:cubicBezTo>
                      <a:pt x="167" y="61"/>
                      <a:pt x="152" y="31"/>
                      <a:pt x="138" y="0"/>
                    </a:cubicBezTo>
                    <a:cubicBezTo>
                      <a:pt x="0" y="57"/>
                      <a:pt x="0" y="57"/>
                      <a:pt x="0" y="57"/>
                    </a:cubicBezTo>
                    <a:cubicBezTo>
                      <a:pt x="17" y="98"/>
                      <a:pt x="37" y="137"/>
                      <a:pt x="60" y="174"/>
                    </a:cubicBezTo>
                    <a:lnTo>
                      <a:pt x="185" y="91"/>
                    </a:lnTo>
                    <a:close/>
                  </a:path>
                </a:pathLst>
              </a:custGeom>
            </p:spPr>
            <p:style>
              <a:lnRef idx="0">
                <a:schemeClr val="accent6"/>
              </a:lnRef>
              <a:fillRef idx="3">
                <a:schemeClr val="accent6"/>
              </a:fillRef>
              <a:effectRef idx="3">
                <a:schemeClr val="accent6"/>
              </a:effectRef>
              <a:fontRef idx="minor">
                <a:schemeClr val="lt1"/>
              </a:fontRef>
            </p:style>
            <p:txBody>
              <a:bodyPr/>
              <a:lstStyle/>
              <a:p>
                <a:endParaRPr lang="zh-CN" altLang="en-US" sz="3200"/>
              </a:p>
            </p:txBody>
          </p:sp>
          <p:sp>
            <p:nvSpPr>
              <p:cNvPr id="21593" name="Freeform 110"/>
              <p:cNvSpPr/>
              <p:nvPr/>
            </p:nvSpPr>
            <p:spPr>
              <a:xfrm>
                <a:off x="312047" y="68221"/>
                <a:ext cx="136442" cy="150339"/>
              </a:xfrm>
              <a:custGeom>
                <a:avLst/>
                <a:gdLst/>
                <a:ahLst/>
                <a:cxnLst>
                  <a:cxn ang="0">
                    <a:pos x="65869" y="150339"/>
                  </a:cxn>
                  <a:cxn ang="0">
                    <a:pos x="136442" y="109409"/>
                  </a:cxn>
                  <a:cxn ang="0">
                    <a:pos x="91745" y="0"/>
                  </a:cxn>
                  <a:cxn ang="0">
                    <a:pos x="0" y="52737"/>
                  </a:cxn>
                  <a:cxn ang="0">
                    <a:pos x="65869" y="150339"/>
                  </a:cxn>
                </a:cxnLst>
                <a:rect l="0" t="0" r="0" b="0"/>
                <a:pathLst>
                  <a:path w="174" h="191">
                    <a:moveTo>
                      <a:pt x="84" y="191"/>
                    </a:moveTo>
                    <a:cubicBezTo>
                      <a:pt x="112" y="172"/>
                      <a:pt x="143" y="154"/>
                      <a:pt x="174" y="139"/>
                    </a:cubicBezTo>
                    <a:cubicBezTo>
                      <a:pt x="117" y="0"/>
                      <a:pt x="117" y="0"/>
                      <a:pt x="117" y="0"/>
                    </a:cubicBezTo>
                    <a:cubicBezTo>
                      <a:pt x="76" y="20"/>
                      <a:pt x="37" y="42"/>
                      <a:pt x="0" y="67"/>
                    </a:cubicBezTo>
                    <a:lnTo>
                      <a:pt x="84" y="191"/>
                    </a:lnTo>
                    <a:close/>
                  </a:path>
                </a:pathLst>
              </a:custGeom>
            </p:spPr>
            <p:style>
              <a:lnRef idx="0">
                <a:schemeClr val="accent6"/>
              </a:lnRef>
              <a:fillRef idx="3">
                <a:schemeClr val="accent6"/>
              </a:fillRef>
              <a:effectRef idx="3">
                <a:schemeClr val="accent6"/>
              </a:effectRef>
              <a:fontRef idx="minor">
                <a:schemeClr val="lt1"/>
              </a:fontRef>
            </p:style>
            <p:txBody>
              <a:bodyPr/>
              <a:lstStyle/>
              <a:p>
                <a:endParaRPr lang="zh-CN" altLang="en-US" sz="3200"/>
              </a:p>
            </p:txBody>
          </p:sp>
          <p:sp>
            <p:nvSpPr>
              <p:cNvPr id="21594" name="Freeform 111"/>
              <p:cNvSpPr/>
              <p:nvPr/>
            </p:nvSpPr>
            <p:spPr>
              <a:xfrm>
                <a:off x="0" y="591247"/>
                <a:ext cx="123808" cy="102332"/>
              </a:xfrm>
              <a:custGeom>
                <a:avLst/>
                <a:gdLst/>
                <a:ahLst/>
                <a:cxnLst>
                  <a:cxn ang="0">
                    <a:pos x="116021" y="102332"/>
                  </a:cxn>
                  <a:cxn ang="0">
                    <a:pos x="123808" y="22654"/>
                  </a:cxn>
                  <a:cxn ang="0">
                    <a:pos x="9344" y="0"/>
                  </a:cxn>
                  <a:cxn ang="0">
                    <a:pos x="0" y="102332"/>
                  </a:cxn>
                  <a:cxn ang="0">
                    <a:pos x="116021" y="102332"/>
                  </a:cxn>
                </a:cxnLst>
                <a:rect l="0" t="0" r="0" b="0"/>
                <a:pathLst>
                  <a:path w="159" h="131">
                    <a:moveTo>
                      <a:pt x="149" y="131"/>
                    </a:moveTo>
                    <a:cubicBezTo>
                      <a:pt x="150" y="96"/>
                      <a:pt x="154" y="63"/>
                      <a:pt x="159" y="29"/>
                    </a:cubicBezTo>
                    <a:cubicBezTo>
                      <a:pt x="12" y="0"/>
                      <a:pt x="12" y="0"/>
                      <a:pt x="12" y="0"/>
                    </a:cubicBezTo>
                    <a:cubicBezTo>
                      <a:pt x="5" y="43"/>
                      <a:pt x="1" y="86"/>
                      <a:pt x="0" y="131"/>
                    </a:cubicBezTo>
                    <a:lnTo>
                      <a:pt x="149" y="131"/>
                    </a:lnTo>
                    <a:close/>
                  </a:path>
                </a:pathLst>
              </a:custGeom>
            </p:spPr>
            <p:style>
              <a:lnRef idx="0">
                <a:schemeClr val="accent6"/>
              </a:lnRef>
              <a:fillRef idx="3">
                <a:schemeClr val="accent6"/>
              </a:fillRef>
              <a:effectRef idx="3">
                <a:schemeClr val="accent6"/>
              </a:effectRef>
              <a:fontRef idx="minor">
                <a:schemeClr val="lt1"/>
              </a:fontRef>
            </p:style>
            <p:txBody>
              <a:bodyPr/>
              <a:lstStyle/>
              <a:p>
                <a:endParaRPr lang="zh-CN" altLang="en-US" sz="3200"/>
              </a:p>
            </p:txBody>
          </p:sp>
          <p:sp>
            <p:nvSpPr>
              <p:cNvPr id="21595" name="Freeform 112"/>
              <p:cNvSpPr/>
              <p:nvPr/>
            </p:nvSpPr>
            <p:spPr>
              <a:xfrm>
                <a:off x="207189" y="138968"/>
                <a:ext cx="144022" cy="151602"/>
              </a:xfrm>
              <a:custGeom>
                <a:avLst/>
                <a:gdLst/>
                <a:ahLst/>
                <a:cxnLst>
                  <a:cxn ang="0">
                    <a:pos x="82969" y="151602"/>
                  </a:cxn>
                  <a:cxn ang="0">
                    <a:pos x="144022" y="98188"/>
                  </a:cxn>
                  <a:cxn ang="0">
                    <a:pos x="79056" y="0"/>
                  </a:cxn>
                  <a:cxn ang="0">
                    <a:pos x="0" y="68339"/>
                  </a:cxn>
                  <a:cxn ang="0">
                    <a:pos x="82969" y="151602"/>
                  </a:cxn>
                </a:cxnLst>
                <a:rect l="0" t="0" r="0" b="0"/>
                <a:pathLst>
                  <a:path w="184" h="193">
                    <a:moveTo>
                      <a:pt x="106" y="193"/>
                    </a:moveTo>
                    <a:cubicBezTo>
                      <a:pt x="130" y="169"/>
                      <a:pt x="156" y="146"/>
                      <a:pt x="184" y="125"/>
                    </a:cubicBezTo>
                    <a:cubicBezTo>
                      <a:pt x="101" y="0"/>
                      <a:pt x="101" y="0"/>
                      <a:pt x="101" y="0"/>
                    </a:cubicBezTo>
                    <a:cubicBezTo>
                      <a:pt x="65" y="27"/>
                      <a:pt x="31" y="56"/>
                      <a:pt x="0" y="87"/>
                    </a:cubicBezTo>
                    <a:lnTo>
                      <a:pt x="106" y="193"/>
                    </a:lnTo>
                    <a:close/>
                  </a:path>
                </a:pathLst>
              </a:custGeom>
            </p:spPr>
            <p:style>
              <a:lnRef idx="0">
                <a:schemeClr val="accent6"/>
              </a:lnRef>
              <a:fillRef idx="3">
                <a:schemeClr val="accent6"/>
              </a:fillRef>
              <a:effectRef idx="3">
                <a:schemeClr val="accent6"/>
              </a:effectRef>
              <a:fontRef idx="minor">
                <a:schemeClr val="lt1"/>
              </a:fontRef>
            </p:style>
            <p:txBody>
              <a:bodyPr/>
              <a:lstStyle/>
              <a:p>
                <a:endParaRPr lang="zh-CN" altLang="en-US" sz="3200"/>
              </a:p>
            </p:txBody>
          </p:sp>
          <p:sp>
            <p:nvSpPr>
              <p:cNvPr id="21596" name="Freeform 113"/>
              <p:cNvSpPr/>
              <p:nvPr/>
            </p:nvSpPr>
            <p:spPr>
              <a:xfrm>
                <a:off x="432065" y="21477"/>
                <a:ext cx="123808" cy="142759"/>
              </a:xfrm>
              <a:custGeom>
                <a:avLst/>
                <a:gdLst/>
                <a:ahLst/>
                <a:cxnLst>
                  <a:cxn ang="0">
                    <a:pos x="0" y="33729"/>
                  </a:cxn>
                  <a:cxn ang="0">
                    <a:pos x="45738" y="142759"/>
                  </a:cxn>
                  <a:cxn ang="0">
                    <a:pos x="123808" y="116090"/>
                  </a:cxn>
                  <a:cxn ang="0">
                    <a:pos x="100939" y="0"/>
                  </a:cxn>
                  <a:cxn ang="0">
                    <a:pos x="0" y="33729"/>
                  </a:cxn>
                </a:cxnLst>
                <a:rect l="0" t="0" r="0" b="0"/>
                <a:pathLst>
                  <a:path w="157" h="182">
                    <a:moveTo>
                      <a:pt x="0" y="43"/>
                    </a:moveTo>
                    <a:cubicBezTo>
                      <a:pt x="58" y="182"/>
                      <a:pt x="58" y="182"/>
                      <a:pt x="58" y="182"/>
                    </a:cubicBezTo>
                    <a:cubicBezTo>
                      <a:pt x="90" y="168"/>
                      <a:pt x="123" y="157"/>
                      <a:pt x="157" y="148"/>
                    </a:cubicBezTo>
                    <a:cubicBezTo>
                      <a:pt x="128" y="0"/>
                      <a:pt x="128" y="0"/>
                      <a:pt x="128" y="0"/>
                    </a:cubicBezTo>
                    <a:cubicBezTo>
                      <a:pt x="84" y="12"/>
                      <a:pt x="41" y="26"/>
                      <a:pt x="0" y="43"/>
                    </a:cubicBezTo>
                    <a:close/>
                  </a:path>
                </a:pathLst>
              </a:custGeom>
            </p:spPr>
            <p:style>
              <a:lnRef idx="0">
                <a:schemeClr val="accent6"/>
              </a:lnRef>
              <a:fillRef idx="3">
                <a:schemeClr val="accent6"/>
              </a:fillRef>
              <a:effectRef idx="3">
                <a:schemeClr val="accent6"/>
              </a:effectRef>
              <a:fontRef idx="minor">
                <a:schemeClr val="lt1"/>
              </a:fontRef>
            </p:style>
            <p:txBody>
              <a:bodyPr/>
              <a:lstStyle/>
              <a:p>
                <a:endParaRPr lang="zh-CN" altLang="en-US" sz="3200"/>
              </a:p>
            </p:txBody>
          </p:sp>
          <p:sp>
            <p:nvSpPr>
              <p:cNvPr id="21597" name="Freeform 114"/>
              <p:cNvSpPr/>
              <p:nvPr/>
            </p:nvSpPr>
            <p:spPr>
              <a:xfrm>
                <a:off x="13896" y="461122"/>
                <a:ext cx="137705" cy="121281"/>
              </a:xfrm>
              <a:custGeom>
                <a:avLst/>
                <a:gdLst/>
                <a:ahLst/>
                <a:cxnLst>
                  <a:cxn ang="0">
                    <a:pos x="115797" y="121281"/>
                  </a:cxn>
                  <a:cxn ang="0">
                    <a:pos x="137705" y="44600"/>
                  </a:cxn>
                  <a:cxn ang="0">
                    <a:pos x="28949" y="0"/>
                  </a:cxn>
                  <a:cxn ang="0">
                    <a:pos x="0" y="97807"/>
                  </a:cxn>
                  <a:cxn ang="0">
                    <a:pos x="115797" y="121281"/>
                  </a:cxn>
                </a:cxnLst>
                <a:rect l="0" t="0" r="0" b="0"/>
                <a:pathLst>
                  <a:path w="176" h="155">
                    <a:moveTo>
                      <a:pt x="148" y="155"/>
                    </a:moveTo>
                    <a:cubicBezTo>
                      <a:pt x="155" y="122"/>
                      <a:pt x="164" y="89"/>
                      <a:pt x="176" y="57"/>
                    </a:cubicBezTo>
                    <a:cubicBezTo>
                      <a:pt x="37" y="0"/>
                      <a:pt x="37" y="0"/>
                      <a:pt x="37" y="0"/>
                    </a:cubicBezTo>
                    <a:cubicBezTo>
                      <a:pt x="22" y="40"/>
                      <a:pt x="10" y="83"/>
                      <a:pt x="0" y="125"/>
                    </a:cubicBezTo>
                    <a:lnTo>
                      <a:pt x="148" y="155"/>
                    </a:lnTo>
                    <a:close/>
                  </a:path>
                </a:pathLst>
              </a:custGeom>
            </p:spPr>
            <p:style>
              <a:lnRef idx="0">
                <a:schemeClr val="accent6"/>
              </a:lnRef>
              <a:fillRef idx="3">
                <a:schemeClr val="accent6"/>
              </a:fillRef>
              <a:effectRef idx="3">
                <a:schemeClr val="accent6"/>
              </a:effectRef>
              <a:fontRef idx="minor">
                <a:schemeClr val="lt1"/>
              </a:fontRef>
            </p:style>
            <p:txBody>
              <a:bodyPr/>
              <a:lstStyle/>
              <a:p>
                <a:endParaRPr lang="zh-CN" altLang="en-US" sz="3200"/>
              </a:p>
            </p:txBody>
          </p:sp>
          <p:sp>
            <p:nvSpPr>
              <p:cNvPr id="21598" name="Freeform 115"/>
              <p:cNvSpPr/>
              <p:nvPr/>
            </p:nvSpPr>
            <p:spPr>
              <a:xfrm>
                <a:off x="55587" y="339840"/>
                <a:ext cx="145285" cy="136442"/>
              </a:xfrm>
              <a:custGeom>
                <a:avLst/>
                <a:gdLst/>
                <a:ahLst/>
                <a:cxnLst>
                  <a:cxn ang="0">
                    <a:pos x="108375" y="136442"/>
                  </a:cxn>
                  <a:cxn ang="0">
                    <a:pos x="145285" y="65084"/>
                  </a:cxn>
                  <a:cxn ang="0">
                    <a:pos x="47119" y="0"/>
                  </a:cxn>
                  <a:cxn ang="0">
                    <a:pos x="0" y="90961"/>
                  </a:cxn>
                  <a:cxn ang="0">
                    <a:pos x="108375" y="136442"/>
                  </a:cxn>
                </a:cxnLst>
                <a:rect l="0" t="0" r="0" b="0"/>
                <a:pathLst>
                  <a:path w="185" h="174">
                    <a:moveTo>
                      <a:pt x="138" y="174"/>
                    </a:moveTo>
                    <a:cubicBezTo>
                      <a:pt x="152" y="142"/>
                      <a:pt x="167" y="112"/>
                      <a:pt x="185" y="83"/>
                    </a:cubicBezTo>
                    <a:cubicBezTo>
                      <a:pt x="60" y="0"/>
                      <a:pt x="60" y="0"/>
                      <a:pt x="60" y="0"/>
                    </a:cubicBezTo>
                    <a:cubicBezTo>
                      <a:pt x="37" y="37"/>
                      <a:pt x="17" y="76"/>
                      <a:pt x="0" y="116"/>
                    </a:cubicBezTo>
                    <a:lnTo>
                      <a:pt x="138" y="174"/>
                    </a:lnTo>
                    <a:close/>
                  </a:path>
                </a:pathLst>
              </a:custGeom>
            </p:spPr>
            <p:style>
              <a:lnRef idx="0">
                <a:schemeClr val="accent6"/>
              </a:lnRef>
              <a:fillRef idx="3">
                <a:schemeClr val="accent6"/>
              </a:fillRef>
              <a:effectRef idx="3">
                <a:schemeClr val="accent6"/>
              </a:effectRef>
              <a:fontRef idx="minor">
                <a:schemeClr val="lt1"/>
              </a:fontRef>
            </p:style>
            <p:txBody>
              <a:bodyPr/>
              <a:lstStyle/>
              <a:p>
                <a:endParaRPr lang="zh-CN" altLang="en-US" sz="3200"/>
              </a:p>
            </p:txBody>
          </p:sp>
          <p:sp>
            <p:nvSpPr>
              <p:cNvPr id="21599" name="Freeform 116"/>
              <p:cNvSpPr/>
              <p:nvPr/>
            </p:nvSpPr>
            <p:spPr>
              <a:xfrm>
                <a:off x="120018" y="231192"/>
                <a:ext cx="147812" cy="145285"/>
              </a:xfrm>
              <a:custGeom>
                <a:avLst/>
                <a:gdLst/>
                <a:ahLst/>
                <a:cxnLst>
                  <a:cxn ang="0">
                    <a:pos x="97759" y="145285"/>
                  </a:cxn>
                  <a:cxn ang="0">
                    <a:pos x="147812" y="83131"/>
                  </a:cxn>
                  <a:cxn ang="0">
                    <a:pos x="64130" y="0"/>
                  </a:cxn>
                  <a:cxn ang="0">
                    <a:pos x="0" y="80800"/>
                  </a:cxn>
                  <a:cxn ang="0">
                    <a:pos x="97759" y="145285"/>
                  </a:cxn>
                </a:cxnLst>
                <a:rect l="0" t="0" r="0" b="0"/>
                <a:pathLst>
                  <a:path w="189" h="187">
                    <a:moveTo>
                      <a:pt x="125" y="187"/>
                    </a:moveTo>
                    <a:cubicBezTo>
                      <a:pt x="144" y="159"/>
                      <a:pt x="165" y="132"/>
                      <a:pt x="189" y="107"/>
                    </a:cubicBezTo>
                    <a:cubicBezTo>
                      <a:pt x="82" y="0"/>
                      <a:pt x="82" y="0"/>
                      <a:pt x="82" y="0"/>
                    </a:cubicBezTo>
                    <a:cubicBezTo>
                      <a:pt x="53" y="33"/>
                      <a:pt x="25" y="68"/>
                      <a:pt x="0" y="104"/>
                    </a:cubicBezTo>
                    <a:lnTo>
                      <a:pt x="125" y="187"/>
                    </a:lnTo>
                    <a:close/>
                  </a:path>
                </a:pathLst>
              </a:custGeom>
            </p:spPr>
            <p:style>
              <a:lnRef idx="0">
                <a:schemeClr val="accent6"/>
              </a:lnRef>
              <a:fillRef idx="3">
                <a:schemeClr val="accent6"/>
              </a:fillRef>
              <a:effectRef idx="3">
                <a:schemeClr val="accent6"/>
              </a:effectRef>
              <a:fontRef idx="minor">
                <a:schemeClr val="lt1"/>
              </a:fontRef>
            </p:style>
            <p:txBody>
              <a:bodyPr/>
              <a:lstStyle/>
              <a:p>
                <a:endParaRPr lang="zh-CN" altLang="en-US" sz="3200"/>
              </a:p>
            </p:txBody>
          </p:sp>
          <p:sp>
            <p:nvSpPr>
              <p:cNvPr id="21600" name="Freeform 117"/>
              <p:cNvSpPr/>
              <p:nvPr/>
            </p:nvSpPr>
            <p:spPr>
              <a:xfrm>
                <a:off x="1291142" y="725162"/>
                <a:ext cx="126335" cy="111175"/>
              </a:xfrm>
              <a:custGeom>
                <a:avLst/>
                <a:gdLst/>
                <a:ahLst/>
                <a:cxnLst>
                  <a:cxn ang="0">
                    <a:pos x="9416" y="0"/>
                  </a:cxn>
                  <a:cxn ang="0">
                    <a:pos x="0" y="88309"/>
                  </a:cxn>
                  <a:cxn ang="0">
                    <a:pos x="115349" y="111175"/>
                  </a:cxn>
                  <a:cxn ang="0">
                    <a:pos x="126335" y="0"/>
                  </a:cxn>
                  <a:cxn ang="0">
                    <a:pos x="9416" y="0"/>
                  </a:cxn>
                </a:cxnLst>
                <a:rect l="0" t="0" r="0" b="0"/>
                <a:pathLst>
                  <a:path w="161" h="141">
                    <a:moveTo>
                      <a:pt x="12" y="0"/>
                    </a:moveTo>
                    <a:cubicBezTo>
                      <a:pt x="10" y="38"/>
                      <a:pt x="7" y="76"/>
                      <a:pt x="0" y="112"/>
                    </a:cubicBezTo>
                    <a:cubicBezTo>
                      <a:pt x="147" y="141"/>
                      <a:pt x="147" y="141"/>
                      <a:pt x="147" y="141"/>
                    </a:cubicBezTo>
                    <a:cubicBezTo>
                      <a:pt x="156" y="95"/>
                      <a:pt x="160" y="48"/>
                      <a:pt x="161" y="0"/>
                    </a:cubicBezTo>
                    <a:lnTo>
                      <a:pt x="12" y="0"/>
                    </a:lnTo>
                    <a:close/>
                  </a:path>
                </a:pathLst>
              </a:custGeom>
            </p:spPr>
            <p:style>
              <a:lnRef idx="0">
                <a:schemeClr val="accent6"/>
              </a:lnRef>
              <a:fillRef idx="3">
                <a:schemeClr val="accent6"/>
              </a:fillRef>
              <a:effectRef idx="3">
                <a:schemeClr val="accent6"/>
              </a:effectRef>
              <a:fontRef idx="minor">
                <a:schemeClr val="lt1"/>
              </a:fontRef>
            </p:style>
            <p:txBody>
              <a:bodyPr/>
              <a:lstStyle/>
              <a:p>
                <a:endParaRPr lang="zh-CN" altLang="en-US" sz="3200"/>
              </a:p>
            </p:txBody>
          </p:sp>
          <p:sp>
            <p:nvSpPr>
              <p:cNvPr id="21601" name="Freeform 118"/>
              <p:cNvSpPr/>
              <p:nvPr/>
            </p:nvSpPr>
            <p:spPr>
              <a:xfrm>
                <a:off x="1258295" y="845180"/>
                <a:ext cx="141495" cy="128862"/>
              </a:xfrm>
              <a:custGeom>
                <a:avLst/>
                <a:gdLst/>
                <a:ahLst/>
                <a:cxnLst>
                  <a:cxn ang="0">
                    <a:pos x="26579" y="0"/>
                  </a:cxn>
                  <a:cxn ang="0">
                    <a:pos x="0" y="84075"/>
                  </a:cxn>
                  <a:cxn ang="0">
                    <a:pos x="108662" y="128862"/>
                  </a:cxn>
                  <a:cxn ang="0">
                    <a:pos x="141495" y="22787"/>
                  </a:cxn>
                  <a:cxn ang="0">
                    <a:pos x="26579" y="0"/>
                  </a:cxn>
                </a:cxnLst>
                <a:rect l="0" t="0" r="0" b="0"/>
                <a:pathLst>
                  <a:path w="181" h="164">
                    <a:moveTo>
                      <a:pt x="34" y="0"/>
                    </a:moveTo>
                    <a:cubicBezTo>
                      <a:pt x="25" y="37"/>
                      <a:pt x="14" y="72"/>
                      <a:pt x="0" y="107"/>
                    </a:cubicBezTo>
                    <a:cubicBezTo>
                      <a:pt x="139" y="164"/>
                      <a:pt x="139" y="164"/>
                      <a:pt x="139" y="164"/>
                    </a:cubicBezTo>
                    <a:cubicBezTo>
                      <a:pt x="156" y="121"/>
                      <a:pt x="170" y="76"/>
                      <a:pt x="181" y="29"/>
                    </a:cubicBezTo>
                    <a:lnTo>
                      <a:pt x="34" y="0"/>
                    </a:lnTo>
                    <a:close/>
                  </a:path>
                </a:pathLst>
              </a:custGeom>
            </p:spPr>
            <p:style>
              <a:lnRef idx="0">
                <a:schemeClr val="accent6"/>
              </a:lnRef>
              <a:fillRef idx="3">
                <a:schemeClr val="accent6"/>
              </a:fillRef>
              <a:effectRef idx="3">
                <a:schemeClr val="accent6"/>
              </a:effectRef>
              <a:fontRef idx="minor">
                <a:schemeClr val="lt1"/>
              </a:fontRef>
            </p:style>
            <p:txBody>
              <a:bodyPr/>
              <a:lstStyle/>
              <a:p>
                <a:endParaRPr lang="zh-CN" altLang="en-US" sz="3200"/>
              </a:p>
            </p:txBody>
          </p:sp>
          <p:sp>
            <p:nvSpPr>
              <p:cNvPr id="21602" name="Freeform 119"/>
              <p:cNvSpPr/>
              <p:nvPr/>
            </p:nvSpPr>
            <p:spPr>
              <a:xfrm>
                <a:off x="1202708" y="958881"/>
                <a:ext cx="151602" cy="141495"/>
              </a:xfrm>
              <a:custGeom>
                <a:avLst/>
                <a:gdLst/>
                <a:ahLst/>
                <a:cxnLst>
                  <a:cxn ang="0">
                    <a:pos x="43203" y="0"/>
                  </a:cxn>
                  <a:cxn ang="0">
                    <a:pos x="0" y="75829"/>
                  </a:cxn>
                  <a:cxn ang="0">
                    <a:pos x="98188" y="141495"/>
                  </a:cxn>
                  <a:cxn ang="0">
                    <a:pos x="151602" y="44559"/>
                  </a:cxn>
                  <a:cxn ang="0">
                    <a:pos x="43203" y="0"/>
                  </a:cxn>
                </a:cxnLst>
                <a:rect l="0" t="0" r="0" b="0"/>
                <a:pathLst>
                  <a:path w="193" h="181">
                    <a:moveTo>
                      <a:pt x="55" y="0"/>
                    </a:moveTo>
                    <a:cubicBezTo>
                      <a:pt x="39" y="34"/>
                      <a:pt x="21" y="67"/>
                      <a:pt x="0" y="97"/>
                    </a:cubicBezTo>
                    <a:cubicBezTo>
                      <a:pt x="125" y="181"/>
                      <a:pt x="125" y="181"/>
                      <a:pt x="125" y="181"/>
                    </a:cubicBezTo>
                    <a:cubicBezTo>
                      <a:pt x="151" y="142"/>
                      <a:pt x="174" y="100"/>
                      <a:pt x="193" y="57"/>
                    </a:cubicBezTo>
                    <a:lnTo>
                      <a:pt x="55" y="0"/>
                    </a:lnTo>
                    <a:close/>
                  </a:path>
                </a:pathLst>
              </a:custGeom>
            </p:spPr>
            <p:style>
              <a:lnRef idx="0">
                <a:schemeClr val="accent6"/>
              </a:lnRef>
              <a:fillRef idx="3">
                <a:schemeClr val="accent6"/>
              </a:fillRef>
              <a:effectRef idx="3">
                <a:schemeClr val="accent6"/>
              </a:effectRef>
              <a:fontRef idx="minor">
                <a:schemeClr val="lt1"/>
              </a:fontRef>
            </p:style>
            <p:txBody>
              <a:bodyPr/>
              <a:lstStyle/>
              <a:p>
                <a:endParaRPr lang="zh-CN" altLang="en-US" sz="3200"/>
              </a:p>
            </p:txBody>
          </p:sp>
          <p:sp>
            <p:nvSpPr>
              <p:cNvPr id="21603" name="Freeform 120"/>
              <p:cNvSpPr/>
              <p:nvPr/>
            </p:nvSpPr>
            <p:spPr>
              <a:xfrm>
                <a:off x="1034682" y="1149647"/>
                <a:ext cx="152866" cy="150339"/>
              </a:xfrm>
              <a:custGeom>
                <a:avLst/>
                <a:gdLst/>
                <a:ahLst/>
                <a:cxnLst>
                  <a:cxn ang="0">
                    <a:pos x="69341" y="0"/>
                  </a:cxn>
                  <a:cxn ang="0">
                    <a:pos x="0" y="53245"/>
                  </a:cxn>
                  <a:cxn ang="0">
                    <a:pos x="65401" y="150339"/>
                  </a:cxn>
                  <a:cxn ang="0">
                    <a:pos x="152866" y="83000"/>
                  </a:cxn>
                  <a:cxn ang="0">
                    <a:pos x="69341" y="0"/>
                  </a:cxn>
                </a:cxnLst>
                <a:rect l="0" t="0" r="0" b="0"/>
                <a:pathLst>
                  <a:path w="194" h="192">
                    <a:moveTo>
                      <a:pt x="88" y="0"/>
                    </a:moveTo>
                    <a:cubicBezTo>
                      <a:pt x="61" y="25"/>
                      <a:pt x="31" y="47"/>
                      <a:pt x="0" y="68"/>
                    </a:cubicBezTo>
                    <a:cubicBezTo>
                      <a:pt x="83" y="192"/>
                      <a:pt x="83" y="192"/>
                      <a:pt x="83" y="192"/>
                    </a:cubicBezTo>
                    <a:cubicBezTo>
                      <a:pt x="123" y="166"/>
                      <a:pt x="160" y="138"/>
                      <a:pt x="194" y="106"/>
                    </a:cubicBezTo>
                    <a:lnTo>
                      <a:pt x="88" y="0"/>
                    </a:lnTo>
                    <a:close/>
                  </a:path>
                </a:pathLst>
              </a:custGeom>
            </p:spPr>
            <p:style>
              <a:lnRef idx="0">
                <a:schemeClr val="accent6"/>
              </a:lnRef>
              <a:fillRef idx="3">
                <a:schemeClr val="accent6"/>
              </a:fillRef>
              <a:effectRef idx="3">
                <a:schemeClr val="accent6"/>
              </a:effectRef>
              <a:fontRef idx="minor">
                <a:schemeClr val="lt1"/>
              </a:fontRef>
            </p:style>
            <p:txBody>
              <a:bodyPr/>
              <a:lstStyle/>
              <a:p>
                <a:endParaRPr lang="zh-CN" altLang="en-US" sz="3200"/>
              </a:p>
            </p:txBody>
          </p:sp>
          <p:sp>
            <p:nvSpPr>
              <p:cNvPr id="21604" name="Freeform 121"/>
              <p:cNvSpPr/>
              <p:nvPr/>
            </p:nvSpPr>
            <p:spPr>
              <a:xfrm>
                <a:off x="1126907" y="1061213"/>
                <a:ext cx="155392" cy="150339"/>
              </a:xfrm>
              <a:custGeom>
                <a:avLst/>
                <a:gdLst/>
                <a:ahLst/>
                <a:cxnLst>
                  <a:cxn ang="0">
                    <a:pos x="57582" y="0"/>
                  </a:cxn>
                  <a:cxn ang="0">
                    <a:pos x="0" y="66905"/>
                  </a:cxn>
                  <a:cxn ang="0">
                    <a:pos x="83612" y="150339"/>
                  </a:cxn>
                  <a:cxn ang="0">
                    <a:pos x="155392" y="66118"/>
                  </a:cxn>
                  <a:cxn ang="0">
                    <a:pos x="57582" y="0"/>
                  </a:cxn>
                </a:cxnLst>
                <a:rect l="0" t="0" r="0" b="0"/>
                <a:pathLst>
                  <a:path w="197" h="191">
                    <a:moveTo>
                      <a:pt x="73" y="0"/>
                    </a:moveTo>
                    <a:cubicBezTo>
                      <a:pt x="50" y="30"/>
                      <a:pt x="26" y="58"/>
                      <a:pt x="0" y="85"/>
                    </a:cubicBezTo>
                    <a:cubicBezTo>
                      <a:pt x="106" y="191"/>
                      <a:pt x="106" y="191"/>
                      <a:pt x="106" y="191"/>
                    </a:cubicBezTo>
                    <a:cubicBezTo>
                      <a:pt x="139" y="157"/>
                      <a:pt x="170" y="122"/>
                      <a:pt x="197" y="84"/>
                    </a:cubicBezTo>
                    <a:lnTo>
                      <a:pt x="73" y="0"/>
                    </a:lnTo>
                    <a:close/>
                  </a:path>
                </a:pathLst>
              </a:custGeom>
            </p:spPr>
            <p:style>
              <a:lnRef idx="0">
                <a:schemeClr val="accent6"/>
              </a:lnRef>
              <a:fillRef idx="3">
                <a:schemeClr val="accent6"/>
              </a:fillRef>
              <a:effectRef idx="3">
                <a:schemeClr val="accent6"/>
              </a:effectRef>
              <a:fontRef idx="minor">
                <a:schemeClr val="lt1"/>
              </a:fontRef>
            </p:style>
            <p:txBody>
              <a:bodyPr/>
              <a:lstStyle/>
              <a:p>
                <a:endParaRPr lang="zh-CN" altLang="en-US" sz="3200"/>
              </a:p>
            </p:txBody>
          </p:sp>
          <p:sp>
            <p:nvSpPr>
              <p:cNvPr id="21605" name="Freeform 122"/>
              <p:cNvSpPr/>
              <p:nvPr/>
            </p:nvSpPr>
            <p:spPr>
              <a:xfrm>
                <a:off x="702422" y="1296195"/>
                <a:ext cx="107385" cy="122545"/>
              </a:xfrm>
              <a:custGeom>
                <a:avLst/>
                <a:gdLst/>
                <a:ahLst/>
                <a:cxnLst>
                  <a:cxn ang="0">
                    <a:pos x="83870" y="0"/>
                  </a:cxn>
                  <a:cxn ang="0">
                    <a:pos x="6271" y="4713"/>
                  </a:cxn>
                  <a:cxn ang="0">
                    <a:pos x="0" y="4713"/>
                  </a:cxn>
                  <a:cxn ang="0">
                    <a:pos x="0" y="122545"/>
                  </a:cxn>
                  <a:cxn ang="0">
                    <a:pos x="6271" y="122545"/>
                  </a:cxn>
                  <a:cxn ang="0">
                    <a:pos x="107385" y="115475"/>
                  </a:cxn>
                  <a:cxn ang="0">
                    <a:pos x="83870" y="0"/>
                  </a:cxn>
                </a:cxnLst>
                <a:rect l="0" t="0" r="0" b="0"/>
                <a:pathLst>
                  <a:path w="137" h="156">
                    <a:moveTo>
                      <a:pt x="107" y="0"/>
                    </a:moveTo>
                    <a:cubicBezTo>
                      <a:pt x="75" y="4"/>
                      <a:pt x="42" y="6"/>
                      <a:pt x="8" y="6"/>
                    </a:cubicBezTo>
                    <a:cubicBezTo>
                      <a:pt x="5" y="6"/>
                      <a:pt x="3" y="6"/>
                      <a:pt x="0" y="6"/>
                    </a:cubicBezTo>
                    <a:cubicBezTo>
                      <a:pt x="0" y="156"/>
                      <a:pt x="0" y="156"/>
                      <a:pt x="0" y="156"/>
                    </a:cubicBezTo>
                    <a:cubicBezTo>
                      <a:pt x="3" y="156"/>
                      <a:pt x="5" y="156"/>
                      <a:pt x="8" y="156"/>
                    </a:cubicBezTo>
                    <a:cubicBezTo>
                      <a:pt x="52" y="156"/>
                      <a:pt x="95" y="153"/>
                      <a:pt x="137" y="147"/>
                    </a:cubicBezTo>
                    <a:lnTo>
                      <a:pt x="107" y="0"/>
                    </a:lnTo>
                    <a:close/>
                  </a:path>
                </a:pathLst>
              </a:custGeom>
            </p:spPr>
            <p:style>
              <a:lnRef idx="0">
                <a:schemeClr val="accent6"/>
              </a:lnRef>
              <a:fillRef idx="3">
                <a:schemeClr val="accent6"/>
              </a:fillRef>
              <a:effectRef idx="3">
                <a:schemeClr val="accent6"/>
              </a:effectRef>
              <a:fontRef idx="minor">
                <a:schemeClr val="lt1"/>
              </a:fontRef>
            </p:style>
            <p:txBody>
              <a:bodyPr/>
              <a:lstStyle/>
              <a:p>
                <a:endParaRPr lang="zh-CN" altLang="en-US" sz="3200"/>
              </a:p>
            </p:txBody>
          </p:sp>
          <p:sp>
            <p:nvSpPr>
              <p:cNvPr id="21606" name="Freeform 123"/>
              <p:cNvSpPr/>
              <p:nvPr/>
            </p:nvSpPr>
            <p:spPr>
              <a:xfrm>
                <a:off x="702422" y="0"/>
                <a:ext cx="107385" cy="122545"/>
              </a:xfrm>
              <a:custGeom>
                <a:avLst/>
                <a:gdLst/>
                <a:ahLst/>
                <a:cxnLst>
                  <a:cxn ang="0">
                    <a:pos x="0" y="117862"/>
                  </a:cxn>
                  <a:cxn ang="0">
                    <a:pos x="6271" y="117081"/>
                  </a:cxn>
                  <a:cxn ang="0">
                    <a:pos x="84654" y="122545"/>
                  </a:cxn>
                  <a:cxn ang="0">
                    <a:pos x="107385" y="7805"/>
                  </a:cxn>
                  <a:cxn ang="0">
                    <a:pos x="6271" y="0"/>
                  </a:cxn>
                  <a:cxn ang="0">
                    <a:pos x="0" y="781"/>
                  </a:cxn>
                  <a:cxn ang="0">
                    <a:pos x="0" y="117862"/>
                  </a:cxn>
                </a:cxnLst>
                <a:rect l="0" t="0" r="0" b="0"/>
                <a:pathLst>
                  <a:path w="137" h="157">
                    <a:moveTo>
                      <a:pt x="0" y="151"/>
                    </a:moveTo>
                    <a:cubicBezTo>
                      <a:pt x="3" y="151"/>
                      <a:pt x="5" y="150"/>
                      <a:pt x="8" y="150"/>
                    </a:cubicBezTo>
                    <a:cubicBezTo>
                      <a:pt x="42" y="150"/>
                      <a:pt x="75" y="153"/>
                      <a:pt x="108" y="157"/>
                    </a:cubicBezTo>
                    <a:cubicBezTo>
                      <a:pt x="137" y="10"/>
                      <a:pt x="137" y="10"/>
                      <a:pt x="137" y="10"/>
                    </a:cubicBezTo>
                    <a:cubicBezTo>
                      <a:pt x="95" y="4"/>
                      <a:pt x="52" y="0"/>
                      <a:pt x="8" y="0"/>
                    </a:cubicBezTo>
                    <a:cubicBezTo>
                      <a:pt x="5" y="0"/>
                      <a:pt x="3" y="1"/>
                      <a:pt x="0" y="1"/>
                    </a:cubicBezTo>
                    <a:lnTo>
                      <a:pt x="0" y="151"/>
                    </a:lnTo>
                    <a:close/>
                  </a:path>
                </a:pathLst>
              </a:custGeom>
            </p:spPr>
            <p:style>
              <a:lnRef idx="0">
                <a:schemeClr val="accent6"/>
              </a:lnRef>
              <a:fillRef idx="3">
                <a:schemeClr val="accent6"/>
              </a:fillRef>
              <a:effectRef idx="3">
                <a:schemeClr val="accent6"/>
              </a:effectRef>
              <a:fontRef idx="minor">
                <a:schemeClr val="lt1"/>
              </a:fontRef>
            </p:style>
            <p:txBody>
              <a:bodyPr/>
              <a:lstStyle/>
              <a:p>
                <a:endParaRPr lang="zh-CN" altLang="en-US" sz="3200"/>
              </a:p>
            </p:txBody>
          </p:sp>
          <p:sp>
            <p:nvSpPr>
              <p:cNvPr id="21607" name="Freeform 124"/>
              <p:cNvSpPr/>
              <p:nvPr/>
            </p:nvSpPr>
            <p:spPr>
              <a:xfrm>
                <a:off x="1291142" y="583667"/>
                <a:ext cx="126335" cy="109912"/>
              </a:xfrm>
              <a:custGeom>
                <a:avLst/>
                <a:gdLst/>
                <a:ahLst/>
                <a:cxnLst>
                  <a:cxn ang="0">
                    <a:pos x="0" y="22606"/>
                  </a:cxn>
                  <a:cxn ang="0">
                    <a:pos x="9416" y="109912"/>
                  </a:cxn>
                  <a:cxn ang="0">
                    <a:pos x="126335" y="109912"/>
                  </a:cxn>
                  <a:cxn ang="0">
                    <a:pos x="115349" y="0"/>
                  </a:cxn>
                  <a:cxn ang="0">
                    <a:pos x="0" y="22606"/>
                  </a:cxn>
                </a:cxnLst>
                <a:rect l="0" t="0" r="0" b="0"/>
                <a:pathLst>
                  <a:path w="161" h="141">
                    <a:moveTo>
                      <a:pt x="0" y="29"/>
                    </a:moveTo>
                    <a:cubicBezTo>
                      <a:pt x="7" y="65"/>
                      <a:pt x="10" y="103"/>
                      <a:pt x="12" y="141"/>
                    </a:cubicBezTo>
                    <a:cubicBezTo>
                      <a:pt x="161" y="141"/>
                      <a:pt x="161" y="141"/>
                      <a:pt x="161" y="141"/>
                    </a:cubicBezTo>
                    <a:cubicBezTo>
                      <a:pt x="160" y="93"/>
                      <a:pt x="156" y="45"/>
                      <a:pt x="147" y="0"/>
                    </a:cubicBezTo>
                    <a:lnTo>
                      <a:pt x="0" y="29"/>
                    </a:lnTo>
                    <a:close/>
                  </a:path>
                </a:pathLst>
              </a:custGeom>
            </p:spPr>
            <p:style>
              <a:lnRef idx="0">
                <a:schemeClr val="accent6"/>
              </a:lnRef>
              <a:fillRef idx="3">
                <a:schemeClr val="accent6"/>
              </a:fillRef>
              <a:effectRef idx="3">
                <a:schemeClr val="accent6"/>
              </a:effectRef>
              <a:fontRef idx="minor">
                <a:schemeClr val="lt1"/>
              </a:fontRef>
            </p:style>
            <p:txBody>
              <a:bodyPr/>
              <a:lstStyle/>
              <a:p>
                <a:endParaRPr lang="zh-CN" altLang="en-US" sz="3200"/>
              </a:p>
            </p:txBody>
          </p:sp>
          <p:sp>
            <p:nvSpPr>
              <p:cNvPr id="21608" name="Freeform 125"/>
              <p:cNvSpPr/>
              <p:nvPr/>
            </p:nvSpPr>
            <p:spPr>
              <a:xfrm>
                <a:off x="1035946" y="118755"/>
                <a:ext cx="151602" cy="150339"/>
              </a:xfrm>
              <a:custGeom>
                <a:avLst/>
                <a:gdLst/>
                <a:ahLst/>
                <a:cxnLst>
                  <a:cxn ang="0">
                    <a:pos x="0" y="97094"/>
                  </a:cxn>
                  <a:cxn ang="0">
                    <a:pos x="68339" y="150339"/>
                  </a:cxn>
                  <a:cxn ang="0">
                    <a:pos x="151602" y="67339"/>
                  </a:cxn>
                  <a:cxn ang="0">
                    <a:pos x="65197" y="0"/>
                  </a:cxn>
                  <a:cxn ang="0">
                    <a:pos x="0" y="97094"/>
                  </a:cxn>
                </a:cxnLst>
                <a:rect l="0" t="0" r="0" b="0"/>
                <a:pathLst>
                  <a:path w="193" h="192">
                    <a:moveTo>
                      <a:pt x="0" y="124"/>
                    </a:moveTo>
                    <a:cubicBezTo>
                      <a:pt x="30" y="145"/>
                      <a:pt x="60" y="167"/>
                      <a:pt x="87" y="192"/>
                    </a:cubicBezTo>
                    <a:cubicBezTo>
                      <a:pt x="193" y="86"/>
                      <a:pt x="193" y="86"/>
                      <a:pt x="193" y="86"/>
                    </a:cubicBezTo>
                    <a:cubicBezTo>
                      <a:pt x="159" y="54"/>
                      <a:pt x="122" y="25"/>
                      <a:pt x="83" y="0"/>
                    </a:cubicBezTo>
                    <a:lnTo>
                      <a:pt x="0" y="124"/>
                    </a:lnTo>
                    <a:close/>
                  </a:path>
                </a:pathLst>
              </a:custGeom>
            </p:spPr>
            <p:style>
              <a:lnRef idx="0">
                <a:schemeClr val="accent6"/>
              </a:lnRef>
              <a:fillRef idx="3">
                <a:schemeClr val="accent6"/>
              </a:fillRef>
              <a:effectRef idx="3">
                <a:schemeClr val="accent6"/>
              </a:effectRef>
              <a:fontRef idx="minor">
                <a:schemeClr val="lt1"/>
              </a:fontRef>
            </p:style>
            <p:txBody>
              <a:bodyPr/>
              <a:lstStyle/>
              <a:p>
                <a:endParaRPr lang="zh-CN" altLang="en-US" sz="3200"/>
              </a:p>
            </p:txBody>
          </p:sp>
          <p:sp>
            <p:nvSpPr>
              <p:cNvPr id="21609" name="Freeform 126"/>
              <p:cNvSpPr/>
              <p:nvPr/>
            </p:nvSpPr>
            <p:spPr>
              <a:xfrm>
                <a:off x="1126907" y="208452"/>
                <a:ext cx="155392" cy="149075"/>
              </a:xfrm>
              <a:custGeom>
                <a:avLst/>
                <a:gdLst/>
                <a:ahLst/>
                <a:cxnLst>
                  <a:cxn ang="0">
                    <a:pos x="0" y="82733"/>
                  </a:cxn>
                  <a:cxn ang="0">
                    <a:pos x="57582" y="149075"/>
                  </a:cxn>
                  <a:cxn ang="0">
                    <a:pos x="155392" y="84294"/>
                  </a:cxn>
                  <a:cxn ang="0">
                    <a:pos x="83612" y="0"/>
                  </a:cxn>
                  <a:cxn ang="0">
                    <a:pos x="0" y="82733"/>
                  </a:cxn>
                </a:cxnLst>
                <a:rect l="0" t="0" r="0" b="0"/>
                <a:pathLst>
                  <a:path w="197" h="191">
                    <a:moveTo>
                      <a:pt x="0" y="106"/>
                    </a:moveTo>
                    <a:cubicBezTo>
                      <a:pt x="26" y="132"/>
                      <a:pt x="51" y="161"/>
                      <a:pt x="73" y="191"/>
                    </a:cubicBezTo>
                    <a:cubicBezTo>
                      <a:pt x="197" y="108"/>
                      <a:pt x="197" y="108"/>
                      <a:pt x="197" y="108"/>
                    </a:cubicBezTo>
                    <a:cubicBezTo>
                      <a:pt x="170" y="69"/>
                      <a:pt x="139" y="33"/>
                      <a:pt x="106" y="0"/>
                    </a:cubicBezTo>
                    <a:lnTo>
                      <a:pt x="0" y="106"/>
                    </a:lnTo>
                    <a:close/>
                  </a:path>
                </a:pathLst>
              </a:custGeom>
            </p:spPr>
            <p:style>
              <a:lnRef idx="0">
                <a:schemeClr val="accent6"/>
              </a:lnRef>
              <a:fillRef idx="3">
                <a:schemeClr val="accent6"/>
              </a:fillRef>
              <a:effectRef idx="3">
                <a:schemeClr val="accent6"/>
              </a:effectRef>
              <a:fontRef idx="minor">
                <a:schemeClr val="lt1"/>
              </a:fontRef>
            </p:style>
            <p:txBody>
              <a:bodyPr/>
              <a:lstStyle/>
              <a:p>
                <a:endParaRPr lang="zh-CN" altLang="en-US" sz="3200"/>
              </a:p>
            </p:txBody>
          </p:sp>
          <p:sp>
            <p:nvSpPr>
              <p:cNvPr id="21610" name="Freeform 127"/>
              <p:cNvSpPr/>
              <p:nvPr/>
            </p:nvSpPr>
            <p:spPr>
              <a:xfrm>
                <a:off x="1202708" y="318364"/>
                <a:ext cx="151602" cy="141495"/>
              </a:xfrm>
              <a:custGeom>
                <a:avLst/>
                <a:gdLst/>
                <a:ahLst/>
                <a:cxnLst>
                  <a:cxn ang="0">
                    <a:pos x="0" y="65666"/>
                  </a:cxn>
                  <a:cxn ang="0">
                    <a:pos x="42980" y="141495"/>
                  </a:cxn>
                  <a:cxn ang="0">
                    <a:pos x="151602" y="96936"/>
                  </a:cxn>
                  <a:cxn ang="0">
                    <a:pos x="97682" y="0"/>
                  </a:cxn>
                  <a:cxn ang="0">
                    <a:pos x="0" y="65666"/>
                  </a:cxn>
                </a:cxnLst>
                <a:rect l="0" t="0" r="0" b="0"/>
                <a:pathLst>
                  <a:path w="194" h="181">
                    <a:moveTo>
                      <a:pt x="0" y="84"/>
                    </a:moveTo>
                    <a:cubicBezTo>
                      <a:pt x="21" y="115"/>
                      <a:pt x="39" y="147"/>
                      <a:pt x="55" y="181"/>
                    </a:cubicBezTo>
                    <a:cubicBezTo>
                      <a:pt x="194" y="124"/>
                      <a:pt x="194" y="124"/>
                      <a:pt x="194" y="124"/>
                    </a:cubicBezTo>
                    <a:cubicBezTo>
                      <a:pt x="174" y="81"/>
                      <a:pt x="151" y="40"/>
                      <a:pt x="125" y="0"/>
                    </a:cubicBezTo>
                    <a:lnTo>
                      <a:pt x="0" y="84"/>
                    </a:lnTo>
                    <a:close/>
                  </a:path>
                </a:pathLst>
              </a:custGeom>
            </p:spPr>
            <p:style>
              <a:lnRef idx="0">
                <a:schemeClr val="accent6"/>
              </a:lnRef>
              <a:fillRef idx="3">
                <a:schemeClr val="accent6"/>
              </a:fillRef>
              <a:effectRef idx="3">
                <a:schemeClr val="accent6"/>
              </a:effectRef>
              <a:fontRef idx="minor">
                <a:schemeClr val="lt1"/>
              </a:fontRef>
            </p:style>
            <p:txBody>
              <a:bodyPr/>
              <a:lstStyle/>
              <a:p>
                <a:endParaRPr lang="zh-CN" altLang="en-US" sz="3200"/>
              </a:p>
            </p:txBody>
          </p:sp>
          <p:sp>
            <p:nvSpPr>
              <p:cNvPr id="21611" name="Freeform 128"/>
              <p:cNvSpPr/>
              <p:nvPr/>
            </p:nvSpPr>
            <p:spPr>
              <a:xfrm>
                <a:off x="1258295" y="444699"/>
                <a:ext cx="141495" cy="128862"/>
              </a:xfrm>
              <a:custGeom>
                <a:avLst/>
                <a:gdLst/>
                <a:ahLst/>
                <a:cxnLst>
                  <a:cxn ang="0">
                    <a:pos x="108662" y="0"/>
                  </a:cxn>
                  <a:cxn ang="0">
                    <a:pos x="0" y="44787"/>
                  </a:cxn>
                  <a:cxn ang="0">
                    <a:pos x="26579" y="128862"/>
                  </a:cxn>
                  <a:cxn ang="0">
                    <a:pos x="141495" y="106075"/>
                  </a:cxn>
                  <a:cxn ang="0">
                    <a:pos x="108662" y="0"/>
                  </a:cxn>
                </a:cxnLst>
                <a:rect l="0" t="0" r="0" b="0"/>
                <a:pathLst>
                  <a:path w="181" h="164">
                    <a:moveTo>
                      <a:pt x="139" y="0"/>
                    </a:moveTo>
                    <a:cubicBezTo>
                      <a:pt x="0" y="57"/>
                      <a:pt x="0" y="57"/>
                      <a:pt x="0" y="57"/>
                    </a:cubicBezTo>
                    <a:cubicBezTo>
                      <a:pt x="14" y="92"/>
                      <a:pt x="25" y="128"/>
                      <a:pt x="34" y="164"/>
                    </a:cubicBezTo>
                    <a:cubicBezTo>
                      <a:pt x="181" y="135"/>
                      <a:pt x="181" y="135"/>
                      <a:pt x="181" y="135"/>
                    </a:cubicBezTo>
                    <a:cubicBezTo>
                      <a:pt x="170" y="89"/>
                      <a:pt x="156" y="44"/>
                      <a:pt x="139" y="0"/>
                    </a:cubicBezTo>
                    <a:close/>
                  </a:path>
                </a:pathLst>
              </a:custGeom>
            </p:spPr>
            <p:style>
              <a:lnRef idx="0">
                <a:schemeClr val="accent6"/>
              </a:lnRef>
              <a:fillRef idx="3">
                <a:schemeClr val="accent6"/>
              </a:fillRef>
              <a:effectRef idx="3">
                <a:schemeClr val="accent6"/>
              </a:effectRef>
              <a:fontRef idx="minor">
                <a:schemeClr val="lt1"/>
              </a:fontRef>
            </p:style>
            <p:txBody>
              <a:bodyPr/>
              <a:lstStyle/>
              <a:p>
                <a:endParaRPr lang="zh-CN" altLang="en-US" sz="3200"/>
              </a:p>
            </p:txBody>
          </p:sp>
          <p:sp>
            <p:nvSpPr>
              <p:cNvPr id="21612" name="Freeform 129"/>
              <p:cNvSpPr/>
              <p:nvPr/>
            </p:nvSpPr>
            <p:spPr>
              <a:xfrm>
                <a:off x="931087" y="51797"/>
                <a:ext cx="142759" cy="146548"/>
              </a:xfrm>
              <a:custGeom>
                <a:avLst/>
                <a:gdLst/>
                <a:ahLst/>
                <a:cxnLst>
                  <a:cxn ang="0">
                    <a:pos x="0" y="108931"/>
                  </a:cxn>
                  <a:cxn ang="0">
                    <a:pos x="77655" y="146548"/>
                  </a:cxn>
                  <a:cxn ang="0">
                    <a:pos x="142759" y="48588"/>
                  </a:cxn>
                  <a:cxn ang="0">
                    <a:pos x="45495" y="0"/>
                  </a:cxn>
                  <a:cxn ang="0">
                    <a:pos x="0" y="108931"/>
                  </a:cxn>
                </a:cxnLst>
                <a:rect l="0" t="0" r="0" b="0"/>
                <a:pathLst>
                  <a:path w="182" h="187">
                    <a:moveTo>
                      <a:pt x="0" y="139"/>
                    </a:moveTo>
                    <a:cubicBezTo>
                      <a:pt x="34" y="153"/>
                      <a:pt x="67" y="169"/>
                      <a:pt x="99" y="187"/>
                    </a:cubicBezTo>
                    <a:cubicBezTo>
                      <a:pt x="182" y="62"/>
                      <a:pt x="182" y="62"/>
                      <a:pt x="182" y="62"/>
                    </a:cubicBezTo>
                    <a:cubicBezTo>
                      <a:pt x="142" y="39"/>
                      <a:pt x="101" y="18"/>
                      <a:pt x="58" y="0"/>
                    </a:cubicBezTo>
                    <a:lnTo>
                      <a:pt x="0" y="139"/>
                    </a:lnTo>
                    <a:close/>
                  </a:path>
                </a:pathLst>
              </a:custGeom>
            </p:spPr>
            <p:style>
              <a:lnRef idx="0">
                <a:schemeClr val="accent6"/>
              </a:lnRef>
              <a:fillRef idx="3">
                <a:schemeClr val="accent6"/>
              </a:fillRef>
              <a:effectRef idx="3">
                <a:schemeClr val="accent6"/>
              </a:effectRef>
              <a:fontRef idx="minor">
                <a:schemeClr val="lt1"/>
              </a:fontRef>
            </p:style>
            <p:txBody>
              <a:bodyPr/>
              <a:lstStyle/>
              <a:p>
                <a:endParaRPr lang="zh-CN" altLang="en-US" sz="3200"/>
              </a:p>
            </p:txBody>
          </p:sp>
          <p:sp>
            <p:nvSpPr>
              <p:cNvPr id="21613" name="Freeform 130"/>
              <p:cNvSpPr/>
              <p:nvPr/>
            </p:nvSpPr>
            <p:spPr>
              <a:xfrm>
                <a:off x="818650" y="1269665"/>
                <a:ext cx="127599" cy="136442"/>
              </a:xfrm>
              <a:custGeom>
                <a:avLst/>
                <a:gdLst/>
                <a:ahLst/>
                <a:cxnLst>
                  <a:cxn ang="0">
                    <a:pos x="127599" y="108213"/>
                  </a:cxn>
                  <a:cxn ang="0">
                    <a:pos x="82196" y="0"/>
                  </a:cxn>
                  <a:cxn ang="0">
                    <a:pos x="0" y="21172"/>
                  </a:cxn>
                  <a:cxn ang="0">
                    <a:pos x="22702" y="136442"/>
                  </a:cxn>
                  <a:cxn ang="0">
                    <a:pos x="127599" y="108213"/>
                  </a:cxn>
                </a:cxnLst>
                <a:rect l="0" t="0" r="0" b="0"/>
                <a:pathLst>
                  <a:path w="163" h="174">
                    <a:moveTo>
                      <a:pt x="163" y="138"/>
                    </a:moveTo>
                    <a:cubicBezTo>
                      <a:pt x="105" y="0"/>
                      <a:pt x="105" y="0"/>
                      <a:pt x="105" y="0"/>
                    </a:cubicBezTo>
                    <a:cubicBezTo>
                      <a:pt x="71" y="11"/>
                      <a:pt x="36" y="21"/>
                      <a:pt x="0" y="27"/>
                    </a:cubicBezTo>
                    <a:cubicBezTo>
                      <a:pt x="29" y="174"/>
                      <a:pt x="29" y="174"/>
                      <a:pt x="29" y="174"/>
                    </a:cubicBezTo>
                    <a:cubicBezTo>
                      <a:pt x="75" y="166"/>
                      <a:pt x="120" y="154"/>
                      <a:pt x="163" y="138"/>
                    </a:cubicBezTo>
                    <a:close/>
                  </a:path>
                </a:pathLst>
              </a:custGeom>
            </p:spPr>
            <p:style>
              <a:lnRef idx="0">
                <a:schemeClr val="accent6"/>
              </a:lnRef>
              <a:fillRef idx="3">
                <a:schemeClr val="accent6"/>
              </a:fillRef>
              <a:effectRef idx="3">
                <a:schemeClr val="accent6"/>
              </a:effectRef>
              <a:fontRef idx="minor">
                <a:schemeClr val="lt1"/>
              </a:fontRef>
            </p:style>
            <p:txBody>
              <a:bodyPr/>
              <a:lstStyle/>
              <a:p>
                <a:endParaRPr lang="zh-CN" altLang="en-US" sz="3200"/>
              </a:p>
            </p:txBody>
          </p:sp>
          <p:sp>
            <p:nvSpPr>
              <p:cNvPr id="21614" name="Freeform 131"/>
              <p:cNvSpPr/>
              <p:nvPr/>
            </p:nvSpPr>
            <p:spPr>
              <a:xfrm>
                <a:off x="931087" y="1220395"/>
                <a:ext cx="142759" cy="146548"/>
              </a:xfrm>
              <a:custGeom>
                <a:avLst/>
                <a:gdLst/>
                <a:ahLst/>
                <a:cxnLst>
                  <a:cxn ang="0">
                    <a:pos x="76870" y="0"/>
                  </a:cxn>
                  <a:cxn ang="0">
                    <a:pos x="0" y="37617"/>
                  </a:cxn>
                  <a:cxn ang="0">
                    <a:pos x="44710" y="146548"/>
                  </a:cxn>
                  <a:cxn ang="0">
                    <a:pos x="142759" y="97176"/>
                  </a:cxn>
                  <a:cxn ang="0">
                    <a:pos x="76870" y="0"/>
                  </a:cxn>
                </a:cxnLst>
                <a:rect l="0" t="0" r="0" b="0"/>
                <a:pathLst>
                  <a:path w="182" h="187">
                    <a:moveTo>
                      <a:pt x="98" y="0"/>
                    </a:moveTo>
                    <a:cubicBezTo>
                      <a:pt x="67" y="18"/>
                      <a:pt x="34" y="34"/>
                      <a:pt x="0" y="48"/>
                    </a:cubicBezTo>
                    <a:cubicBezTo>
                      <a:pt x="57" y="187"/>
                      <a:pt x="57" y="187"/>
                      <a:pt x="57" y="187"/>
                    </a:cubicBezTo>
                    <a:cubicBezTo>
                      <a:pt x="100" y="169"/>
                      <a:pt x="142" y="148"/>
                      <a:pt x="182" y="124"/>
                    </a:cubicBezTo>
                    <a:lnTo>
                      <a:pt x="98" y="0"/>
                    </a:lnTo>
                    <a:close/>
                  </a:path>
                </a:pathLst>
              </a:custGeom>
            </p:spPr>
            <p:style>
              <a:lnRef idx="0">
                <a:schemeClr val="accent6"/>
              </a:lnRef>
              <a:fillRef idx="3">
                <a:schemeClr val="accent6"/>
              </a:fillRef>
              <a:effectRef idx="3">
                <a:schemeClr val="accent6"/>
              </a:effectRef>
              <a:fontRef idx="minor">
                <a:schemeClr val="lt1"/>
              </a:fontRef>
            </p:style>
            <p:txBody>
              <a:bodyPr/>
              <a:lstStyle/>
              <a:p>
                <a:endParaRPr lang="zh-CN" altLang="en-US" sz="3200"/>
              </a:p>
            </p:txBody>
          </p:sp>
          <p:sp>
            <p:nvSpPr>
              <p:cNvPr id="21615" name="Freeform 132"/>
              <p:cNvSpPr/>
              <p:nvPr/>
            </p:nvSpPr>
            <p:spPr>
              <a:xfrm>
                <a:off x="818650" y="12634"/>
                <a:ext cx="127599" cy="136442"/>
              </a:xfrm>
              <a:custGeom>
                <a:avLst/>
                <a:gdLst/>
                <a:ahLst/>
                <a:cxnLst>
                  <a:cxn ang="0">
                    <a:pos x="0" y="115270"/>
                  </a:cxn>
                  <a:cxn ang="0">
                    <a:pos x="82978" y="136442"/>
                  </a:cxn>
                  <a:cxn ang="0">
                    <a:pos x="127599" y="28229"/>
                  </a:cxn>
                  <a:cxn ang="0">
                    <a:pos x="23484" y="0"/>
                  </a:cxn>
                  <a:cxn ang="0">
                    <a:pos x="0" y="115270"/>
                  </a:cxn>
                </a:cxnLst>
                <a:rect l="0" t="0" r="0" b="0"/>
                <a:pathLst>
                  <a:path w="163" h="174">
                    <a:moveTo>
                      <a:pt x="0" y="147"/>
                    </a:moveTo>
                    <a:cubicBezTo>
                      <a:pt x="37" y="153"/>
                      <a:pt x="72" y="163"/>
                      <a:pt x="106" y="174"/>
                    </a:cubicBezTo>
                    <a:cubicBezTo>
                      <a:pt x="163" y="36"/>
                      <a:pt x="163" y="36"/>
                      <a:pt x="163" y="36"/>
                    </a:cubicBezTo>
                    <a:cubicBezTo>
                      <a:pt x="120" y="20"/>
                      <a:pt x="76" y="8"/>
                      <a:pt x="30" y="0"/>
                    </a:cubicBezTo>
                    <a:lnTo>
                      <a:pt x="0" y="147"/>
                    </a:lnTo>
                    <a:close/>
                  </a:path>
                </a:pathLst>
              </a:custGeom>
            </p:spPr>
            <p:style>
              <a:lnRef idx="0">
                <a:schemeClr val="accent6"/>
              </a:lnRef>
              <a:fillRef idx="3">
                <a:schemeClr val="accent6"/>
              </a:fillRef>
              <a:effectRef idx="3">
                <a:schemeClr val="accent6"/>
              </a:effectRef>
              <a:fontRef idx="minor">
                <a:schemeClr val="lt1"/>
              </a:fontRef>
            </p:style>
            <p:txBody>
              <a:bodyPr/>
              <a:lstStyle/>
              <a:p>
                <a:endParaRPr lang="zh-CN" altLang="en-US" sz="3200"/>
              </a:p>
            </p:txBody>
          </p:sp>
        </p:grpSp>
        <p:sp>
          <p:nvSpPr>
            <p:cNvPr id="21616" name="文本框 245"/>
            <p:cNvSpPr/>
            <p:nvPr/>
          </p:nvSpPr>
          <p:spPr>
            <a:xfrm>
              <a:off x="3789" y="5687"/>
              <a:ext cx="6694" cy="920"/>
            </a:xfrm>
            <a:prstGeom prst="rect">
              <a:avLst/>
            </a:prstGeom>
          </p:spPr>
          <p:style>
            <a:lnRef idx="0">
              <a:schemeClr val="accent6"/>
            </a:lnRef>
            <a:fillRef idx="3">
              <a:schemeClr val="accent6"/>
            </a:fillRef>
            <a:effectRef idx="3">
              <a:schemeClr val="accent6"/>
            </a:effectRef>
            <a:fontRef idx="minor">
              <a:schemeClr val="lt1"/>
            </a:fontRef>
          </p:style>
          <p:txBody>
            <a:bodyPr wrap="square" anchor="t">
              <a:spAutoFit/>
            </a:bodyPr>
            <a:lstStyle/>
            <a:p>
              <a:r>
                <a:rPr lang="en-US" altLang="zh-CN" sz="3200" b="1" dirty="0">
                  <a:solidFill>
                    <a:srgbClr val="3F3F3F"/>
                  </a:solidFill>
                  <a:latin typeface="Times New Roman" panose="02020603050405020304" pitchFamily="18" charset="0"/>
                  <a:ea typeface="宋体" panose="02010600030101010101" pitchFamily="2" charset="-122"/>
                  <a:sym typeface="Calibri" panose="020F0502020204030204" charset="0"/>
                </a:rPr>
                <a:t>Organization</a:t>
              </a:r>
              <a:r>
                <a:rPr lang="zh-CN" altLang="en-US" sz="3200" b="1" dirty="0">
                  <a:solidFill>
                    <a:srgbClr val="3F3F3F"/>
                  </a:solidFill>
                  <a:latin typeface="Times New Roman" panose="02020603050405020304" pitchFamily="18" charset="0"/>
                  <a:ea typeface="宋体" panose="02010600030101010101" pitchFamily="2" charset="-122"/>
                  <a:sym typeface="Calibri" panose="020F0502020204030204" charset="0"/>
                </a:rPr>
                <a:t>组织</a:t>
              </a:r>
              <a:r>
                <a:rPr lang="en-US" altLang="zh-CN" sz="3200" b="1" dirty="0">
                  <a:solidFill>
                    <a:srgbClr val="3F3F3F"/>
                  </a:solidFill>
                  <a:latin typeface="Times New Roman" panose="02020603050405020304" pitchFamily="18" charset="0"/>
                  <a:ea typeface="宋体" panose="02010600030101010101" pitchFamily="2" charset="-122"/>
                  <a:sym typeface="Calibri" panose="020F0502020204030204" charset="0"/>
                </a:rPr>
                <a:t>行文</a:t>
              </a:r>
              <a:endParaRPr lang="en-US" altLang="zh-CN" sz="3200" b="1" dirty="0">
                <a:solidFill>
                  <a:srgbClr val="3F3F3F"/>
                </a:solidFill>
                <a:latin typeface="Times New Roman" panose="02020603050405020304" pitchFamily="18" charset="0"/>
                <a:ea typeface="宋体" panose="02010600030101010101" pitchFamily="2" charset="-122"/>
                <a:sym typeface="Calibri" panose="020F0502020204030204" charset="0"/>
              </a:endParaRPr>
            </a:p>
          </p:txBody>
        </p:sp>
      </p:grpSp>
      <p:grpSp>
        <p:nvGrpSpPr>
          <p:cNvPr id="21617" name="组合 19"/>
          <p:cNvGrpSpPr/>
          <p:nvPr/>
        </p:nvGrpSpPr>
        <p:grpSpPr>
          <a:xfrm>
            <a:off x="2676525" y="5256530"/>
            <a:ext cx="5200334" cy="931545"/>
            <a:chOff x="2136" y="6952"/>
            <a:chExt cx="8875" cy="1467"/>
          </a:xfrm>
          <a:solidFill>
            <a:srgbClr val="00B0F0"/>
          </a:solidFill>
        </p:grpSpPr>
        <p:grpSp>
          <p:nvGrpSpPr>
            <p:cNvPr id="21618" name="Group 197"/>
            <p:cNvGrpSpPr/>
            <p:nvPr/>
          </p:nvGrpSpPr>
          <p:grpSpPr>
            <a:xfrm>
              <a:off x="2136" y="6952"/>
              <a:ext cx="1615" cy="1467"/>
              <a:chOff x="0" y="0"/>
              <a:chExt cx="1417477" cy="1418740"/>
            </a:xfrm>
            <a:grpFill/>
          </p:grpSpPr>
          <p:sp>
            <p:nvSpPr>
              <p:cNvPr id="21619" name="Freeform 101"/>
              <p:cNvSpPr/>
              <p:nvPr/>
            </p:nvSpPr>
            <p:spPr>
              <a:xfrm>
                <a:off x="120018" y="1040999"/>
                <a:ext cx="147812" cy="146548"/>
              </a:xfrm>
              <a:custGeom>
                <a:avLst/>
                <a:gdLst/>
                <a:ahLst/>
                <a:cxnLst>
                  <a:cxn ang="0">
                    <a:pos x="147812" y="63478"/>
                  </a:cxn>
                  <a:cxn ang="0">
                    <a:pos x="97759" y="0"/>
                  </a:cxn>
                  <a:cxn ang="0">
                    <a:pos x="0" y="65829"/>
                  </a:cxn>
                  <a:cxn ang="0">
                    <a:pos x="64130" y="146548"/>
                  </a:cxn>
                  <a:cxn ang="0">
                    <a:pos x="147812" y="63478"/>
                  </a:cxn>
                </a:cxnLst>
                <a:rect l="0" t="0" r="0" b="0"/>
                <a:pathLst>
                  <a:path w="189" h="187">
                    <a:moveTo>
                      <a:pt x="189" y="81"/>
                    </a:moveTo>
                    <a:cubicBezTo>
                      <a:pt x="165" y="56"/>
                      <a:pt x="144" y="29"/>
                      <a:pt x="125" y="0"/>
                    </a:cubicBezTo>
                    <a:cubicBezTo>
                      <a:pt x="0" y="84"/>
                      <a:pt x="0" y="84"/>
                      <a:pt x="0" y="84"/>
                    </a:cubicBezTo>
                    <a:cubicBezTo>
                      <a:pt x="25" y="120"/>
                      <a:pt x="53" y="155"/>
                      <a:pt x="82" y="187"/>
                    </a:cubicBezTo>
                    <a:lnTo>
                      <a:pt x="189" y="81"/>
                    </a:lnTo>
                    <a:close/>
                  </a:path>
                </a:pathLst>
              </a:custGeom>
            </p:spPr>
            <p:style>
              <a:lnRef idx="0">
                <a:schemeClr val="accent6"/>
              </a:lnRef>
              <a:fillRef idx="3">
                <a:schemeClr val="accent6"/>
              </a:fillRef>
              <a:effectRef idx="3">
                <a:schemeClr val="accent6"/>
              </a:effectRef>
              <a:fontRef idx="minor">
                <a:schemeClr val="lt1"/>
              </a:fontRef>
            </p:style>
            <p:txBody>
              <a:bodyPr/>
              <a:lstStyle/>
              <a:p>
                <a:endParaRPr lang="zh-CN" altLang="en-US" sz="3200"/>
              </a:p>
            </p:txBody>
          </p:sp>
          <p:sp>
            <p:nvSpPr>
              <p:cNvPr id="21620" name="Freeform 102"/>
              <p:cNvSpPr/>
              <p:nvPr/>
            </p:nvSpPr>
            <p:spPr>
              <a:xfrm>
                <a:off x="564716" y="1263"/>
                <a:ext cx="104858" cy="128862"/>
              </a:xfrm>
              <a:custGeom>
                <a:avLst/>
                <a:gdLst/>
                <a:ahLst/>
                <a:cxnLst>
                  <a:cxn ang="0">
                    <a:pos x="0" y="13358"/>
                  </a:cxn>
                  <a:cxn ang="0">
                    <a:pos x="22525" y="128862"/>
                  </a:cxn>
                  <a:cxn ang="0">
                    <a:pos x="104858" y="117862"/>
                  </a:cxn>
                  <a:cxn ang="0">
                    <a:pos x="104858" y="0"/>
                  </a:cxn>
                  <a:cxn ang="0">
                    <a:pos x="0" y="13358"/>
                  </a:cxn>
                </a:cxnLst>
                <a:rect l="0" t="0" r="0" b="0"/>
                <a:pathLst>
                  <a:path w="135" h="164">
                    <a:moveTo>
                      <a:pt x="0" y="17"/>
                    </a:moveTo>
                    <a:cubicBezTo>
                      <a:pt x="29" y="164"/>
                      <a:pt x="29" y="164"/>
                      <a:pt x="29" y="164"/>
                    </a:cubicBezTo>
                    <a:cubicBezTo>
                      <a:pt x="64" y="157"/>
                      <a:pt x="99" y="152"/>
                      <a:pt x="135" y="150"/>
                    </a:cubicBezTo>
                    <a:cubicBezTo>
                      <a:pt x="135" y="0"/>
                      <a:pt x="135" y="0"/>
                      <a:pt x="135" y="0"/>
                    </a:cubicBezTo>
                    <a:cubicBezTo>
                      <a:pt x="89" y="2"/>
                      <a:pt x="44" y="8"/>
                      <a:pt x="0" y="17"/>
                    </a:cubicBezTo>
                    <a:close/>
                  </a:path>
                </a:pathLst>
              </a:custGeom>
            </p:spPr>
            <p:style>
              <a:lnRef idx="0">
                <a:schemeClr val="accent6"/>
              </a:lnRef>
              <a:fillRef idx="3">
                <a:schemeClr val="accent6"/>
              </a:fillRef>
              <a:effectRef idx="3">
                <a:schemeClr val="accent6"/>
              </a:effectRef>
              <a:fontRef idx="minor">
                <a:schemeClr val="lt1"/>
              </a:fontRef>
            </p:style>
            <p:txBody>
              <a:bodyPr/>
              <a:lstStyle/>
              <a:p>
                <a:endParaRPr lang="zh-CN" altLang="en-US" sz="3200"/>
              </a:p>
            </p:txBody>
          </p:sp>
          <p:sp>
            <p:nvSpPr>
              <p:cNvPr id="21621" name="Freeform 103"/>
              <p:cNvSpPr/>
              <p:nvPr/>
            </p:nvSpPr>
            <p:spPr>
              <a:xfrm>
                <a:off x="207189" y="1128170"/>
                <a:ext cx="144022" cy="151602"/>
              </a:xfrm>
              <a:custGeom>
                <a:avLst/>
                <a:gdLst/>
                <a:ahLst/>
                <a:cxnLst>
                  <a:cxn ang="0">
                    <a:pos x="144022" y="53414"/>
                  </a:cxn>
                  <a:cxn ang="0">
                    <a:pos x="82969" y="0"/>
                  </a:cxn>
                  <a:cxn ang="0">
                    <a:pos x="0" y="83263"/>
                  </a:cxn>
                  <a:cxn ang="0">
                    <a:pos x="78273" y="151602"/>
                  </a:cxn>
                  <a:cxn ang="0">
                    <a:pos x="144022" y="53414"/>
                  </a:cxn>
                </a:cxnLst>
                <a:rect l="0" t="0" r="0" b="0"/>
                <a:pathLst>
                  <a:path w="184" h="193">
                    <a:moveTo>
                      <a:pt x="184" y="68"/>
                    </a:moveTo>
                    <a:cubicBezTo>
                      <a:pt x="156" y="47"/>
                      <a:pt x="130" y="25"/>
                      <a:pt x="106" y="0"/>
                    </a:cubicBezTo>
                    <a:cubicBezTo>
                      <a:pt x="0" y="106"/>
                      <a:pt x="0" y="106"/>
                      <a:pt x="0" y="106"/>
                    </a:cubicBezTo>
                    <a:cubicBezTo>
                      <a:pt x="31" y="138"/>
                      <a:pt x="65" y="167"/>
                      <a:pt x="100" y="193"/>
                    </a:cubicBezTo>
                    <a:lnTo>
                      <a:pt x="184" y="68"/>
                    </a:lnTo>
                    <a:close/>
                  </a:path>
                </a:pathLst>
              </a:custGeom>
            </p:spPr>
            <p:style>
              <a:lnRef idx="0">
                <a:schemeClr val="accent6"/>
              </a:lnRef>
              <a:fillRef idx="3">
                <a:schemeClr val="accent6"/>
              </a:fillRef>
              <a:effectRef idx="3">
                <a:schemeClr val="accent6"/>
              </a:effectRef>
              <a:fontRef idx="minor">
                <a:schemeClr val="lt1"/>
              </a:fontRef>
            </p:style>
            <p:txBody>
              <a:bodyPr/>
              <a:lstStyle/>
              <a:p>
                <a:endParaRPr lang="zh-CN" altLang="en-US" sz="3200"/>
              </a:p>
            </p:txBody>
          </p:sp>
          <p:sp>
            <p:nvSpPr>
              <p:cNvPr id="21622" name="Freeform 104"/>
              <p:cNvSpPr/>
              <p:nvPr/>
            </p:nvSpPr>
            <p:spPr>
              <a:xfrm>
                <a:off x="13896" y="836337"/>
                <a:ext cx="137705" cy="122545"/>
              </a:xfrm>
              <a:custGeom>
                <a:avLst/>
                <a:gdLst/>
                <a:ahLst/>
                <a:cxnLst>
                  <a:cxn ang="0">
                    <a:pos x="137705" y="76689"/>
                  </a:cxn>
                  <a:cxn ang="0">
                    <a:pos x="115797" y="0"/>
                  </a:cxn>
                  <a:cxn ang="0">
                    <a:pos x="0" y="22928"/>
                  </a:cxn>
                  <a:cxn ang="0">
                    <a:pos x="28949" y="122545"/>
                  </a:cxn>
                  <a:cxn ang="0">
                    <a:pos x="137705" y="76689"/>
                  </a:cxn>
                </a:cxnLst>
                <a:rect l="0" t="0" r="0" b="0"/>
                <a:pathLst>
                  <a:path w="176" h="155">
                    <a:moveTo>
                      <a:pt x="176" y="97"/>
                    </a:moveTo>
                    <a:cubicBezTo>
                      <a:pt x="164" y="66"/>
                      <a:pt x="155" y="33"/>
                      <a:pt x="148" y="0"/>
                    </a:cubicBezTo>
                    <a:cubicBezTo>
                      <a:pt x="0" y="29"/>
                      <a:pt x="0" y="29"/>
                      <a:pt x="0" y="29"/>
                    </a:cubicBezTo>
                    <a:cubicBezTo>
                      <a:pt x="10" y="72"/>
                      <a:pt x="22" y="114"/>
                      <a:pt x="37" y="155"/>
                    </a:cubicBezTo>
                    <a:lnTo>
                      <a:pt x="176" y="97"/>
                    </a:lnTo>
                    <a:close/>
                  </a:path>
                </a:pathLst>
              </a:custGeom>
            </p:spPr>
            <p:style>
              <a:lnRef idx="0">
                <a:schemeClr val="accent6"/>
              </a:lnRef>
              <a:fillRef idx="3">
                <a:schemeClr val="accent6"/>
              </a:fillRef>
              <a:effectRef idx="3">
                <a:schemeClr val="accent6"/>
              </a:effectRef>
              <a:fontRef idx="minor">
                <a:schemeClr val="lt1"/>
              </a:fontRef>
            </p:style>
            <p:txBody>
              <a:bodyPr/>
              <a:lstStyle/>
              <a:p>
                <a:endParaRPr lang="zh-CN" altLang="en-US" sz="3200"/>
              </a:p>
            </p:txBody>
          </p:sp>
          <p:sp>
            <p:nvSpPr>
              <p:cNvPr id="21623" name="Freeform 105"/>
              <p:cNvSpPr/>
              <p:nvPr/>
            </p:nvSpPr>
            <p:spPr>
              <a:xfrm>
                <a:off x="0" y="725162"/>
                <a:ext cx="123808" cy="102332"/>
              </a:xfrm>
              <a:custGeom>
                <a:avLst/>
                <a:gdLst/>
                <a:ahLst/>
                <a:cxnLst>
                  <a:cxn ang="0">
                    <a:pos x="123808" y="79504"/>
                  </a:cxn>
                  <a:cxn ang="0">
                    <a:pos x="116021" y="0"/>
                  </a:cxn>
                  <a:cxn ang="0">
                    <a:pos x="0" y="0"/>
                  </a:cxn>
                  <a:cxn ang="0">
                    <a:pos x="9344" y="102332"/>
                  </a:cxn>
                  <a:cxn ang="0">
                    <a:pos x="123808" y="79504"/>
                  </a:cxn>
                </a:cxnLst>
                <a:rect l="0" t="0" r="0" b="0"/>
                <a:pathLst>
                  <a:path w="159" h="130">
                    <a:moveTo>
                      <a:pt x="159" y="101"/>
                    </a:moveTo>
                    <a:cubicBezTo>
                      <a:pt x="154" y="68"/>
                      <a:pt x="150" y="34"/>
                      <a:pt x="149" y="0"/>
                    </a:cubicBezTo>
                    <a:cubicBezTo>
                      <a:pt x="0" y="0"/>
                      <a:pt x="0" y="0"/>
                      <a:pt x="0" y="0"/>
                    </a:cubicBezTo>
                    <a:cubicBezTo>
                      <a:pt x="1" y="44"/>
                      <a:pt x="5" y="88"/>
                      <a:pt x="12" y="130"/>
                    </a:cubicBezTo>
                    <a:lnTo>
                      <a:pt x="159" y="101"/>
                    </a:lnTo>
                    <a:close/>
                  </a:path>
                </a:pathLst>
              </a:custGeom>
            </p:spPr>
            <p:style>
              <a:lnRef idx="0">
                <a:schemeClr val="accent6"/>
              </a:lnRef>
              <a:fillRef idx="3">
                <a:schemeClr val="accent6"/>
              </a:fillRef>
              <a:effectRef idx="3">
                <a:schemeClr val="accent6"/>
              </a:effectRef>
              <a:fontRef idx="minor">
                <a:schemeClr val="lt1"/>
              </a:fontRef>
            </p:style>
            <p:txBody>
              <a:bodyPr/>
              <a:lstStyle/>
              <a:p>
                <a:endParaRPr lang="zh-CN" altLang="en-US" sz="3200"/>
              </a:p>
            </p:txBody>
          </p:sp>
          <p:sp>
            <p:nvSpPr>
              <p:cNvPr id="21624" name="Freeform 106"/>
              <p:cNvSpPr/>
              <p:nvPr/>
            </p:nvSpPr>
            <p:spPr>
              <a:xfrm>
                <a:off x="564716" y="1289878"/>
                <a:ext cx="104858" cy="128862"/>
              </a:xfrm>
              <a:custGeom>
                <a:avLst/>
                <a:gdLst/>
                <a:ahLst/>
                <a:cxnLst>
                  <a:cxn ang="0">
                    <a:pos x="104858" y="11000"/>
                  </a:cxn>
                  <a:cxn ang="0">
                    <a:pos x="22525" y="0"/>
                  </a:cxn>
                  <a:cxn ang="0">
                    <a:pos x="0" y="115504"/>
                  </a:cxn>
                  <a:cxn ang="0">
                    <a:pos x="104858" y="128862"/>
                  </a:cxn>
                  <a:cxn ang="0">
                    <a:pos x="104858" y="11000"/>
                  </a:cxn>
                </a:cxnLst>
                <a:rect l="0" t="0" r="0" b="0"/>
                <a:pathLst>
                  <a:path w="135" h="164">
                    <a:moveTo>
                      <a:pt x="135" y="14"/>
                    </a:moveTo>
                    <a:cubicBezTo>
                      <a:pt x="99" y="11"/>
                      <a:pt x="64" y="7"/>
                      <a:pt x="29" y="0"/>
                    </a:cubicBezTo>
                    <a:cubicBezTo>
                      <a:pt x="0" y="147"/>
                      <a:pt x="0" y="147"/>
                      <a:pt x="0" y="147"/>
                    </a:cubicBezTo>
                    <a:cubicBezTo>
                      <a:pt x="44" y="156"/>
                      <a:pt x="89" y="162"/>
                      <a:pt x="135" y="164"/>
                    </a:cubicBezTo>
                    <a:lnTo>
                      <a:pt x="135" y="14"/>
                    </a:lnTo>
                    <a:close/>
                  </a:path>
                </a:pathLst>
              </a:custGeom>
            </p:spPr>
            <p:style>
              <a:lnRef idx="0">
                <a:schemeClr val="accent6"/>
              </a:lnRef>
              <a:fillRef idx="3">
                <a:schemeClr val="accent6"/>
              </a:fillRef>
              <a:effectRef idx="3">
                <a:schemeClr val="accent6"/>
              </a:effectRef>
              <a:fontRef idx="minor">
                <a:schemeClr val="lt1"/>
              </a:fontRef>
            </p:style>
            <p:txBody>
              <a:bodyPr/>
              <a:lstStyle/>
              <a:p>
                <a:endParaRPr lang="zh-CN" altLang="en-US" sz="3200"/>
              </a:p>
            </p:txBody>
          </p:sp>
          <p:sp>
            <p:nvSpPr>
              <p:cNvPr id="21625" name="Freeform 107"/>
              <p:cNvSpPr/>
              <p:nvPr/>
            </p:nvSpPr>
            <p:spPr>
              <a:xfrm>
                <a:off x="312047" y="1201444"/>
                <a:ext cx="136442" cy="149075"/>
              </a:xfrm>
              <a:custGeom>
                <a:avLst/>
                <a:gdLst/>
                <a:ahLst/>
                <a:cxnLst>
                  <a:cxn ang="0">
                    <a:pos x="136442" y="40799"/>
                  </a:cxn>
                  <a:cxn ang="0">
                    <a:pos x="65084" y="0"/>
                  </a:cxn>
                  <a:cxn ang="0">
                    <a:pos x="0" y="97291"/>
                  </a:cxn>
                  <a:cxn ang="0">
                    <a:pos x="90961" y="149075"/>
                  </a:cxn>
                  <a:cxn ang="0">
                    <a:pos x="136442" y="40799"/>
                  </a:cxn>
                </a:cxnLst>
                <a:rect l="0" t="0" r="0" b="0"/>
                <a:pathLst>
                  <a:path w="174" h="190">
                    <a:moveTo>
                      <a:pt x="174" y="52"/>
                    </a:moveTo>
                    <a:cubicBezTo>
                      <a:pt x="142" y="36"/>
                      <a:pt x="112" y="19"/>
                      <a:pt x="83" y="0"/>
                    </a:cubicBezTo>
                    <a:cubicBezTo>
                      <a:pt x="0" y="124"/>
                      <a:pt x="0" y="124"/>
                      <a:pt x="0" y="124"/>
                    </a:cubicBezTo>
                    <a:cubicBezTo>
                      <a:pt x="37" y="149"/>
                      <a:pt x="76" y="171"/>
                      <a:pt x="116" y="190"/>
                    </a:cubicBezTo>
                    <a:lnTo>
                      <a:pt x="174" y="52"/>
                    </a:lnTo>
                    <a:close/>
                  </a:path>
                </a:pathLst>
              </a:custGeom>
            </p:spPr>
            <p:style>
              <a:lnRef idx="0">
                <a:schemeClr val="accent6"/>
              </a:lnRef>
              <a:fillRef idx="3">
                <a:schemeClr val="accent6"/>
              </a:fillRef>
              <a:effectRef idx="3">
                <a:schemeClr val="accent6"/>
              </a:effectRef>
              <a:fontRef idx="minor">
                <a:schemeClr val="lt1"/>
              </a:fontRef>
            </p:style>
            <p:txBody>
              <a:bodyPr/>
              <a:lstStyle/>
              <a:p>
                <a:endParaRPr lang="zh-CN" altLang="en-US" sz="3200"/>
              </a:p>
            </p:txBody>
          </p:sp>
          <p:sp>
            <p:nvSpPr>
              <p:cNvPr id="21626" name="Freeform 108"/>
              <p:cNvSpPr/>
              <p:nvPr/>
            </p:nvSpPr>
            <p:spPr>
              <a:xfrm>
                <a:off x="432065" y="1255768"/>
                <a:ext cx="123808" cy="141495"/>
              </a:xfrm>
              <a:custGeom>
                <a:avLst/>
                <a:gdLst/>
                <a:ahLst/>
                <a:cxnLst>
                  <a:cxn ang="0">
                    <a:pos x="123808" y="26579"/>
                  </a:cxn>
                  <a:cxn ang="0">
                    <a:pos x="44949" y="0"/>
                  </a:cxn>
                  <a:cxn ang="0">
                    <a:pos x="0" y="107880"/>
                  </a:cxn>
                  <a:cxn ang="0">
                    <a:pos x="100939" y="141495"/>
                  </a:cxn>
                  <a:cxn ang="0">
                    <a:pos x="123808" y="26579"/>
                  </a:cxn>
                </a:cxnLst>
                <a:rect l="0" t="0" r="0" b="0"/>
                <a:pathLst>
                  <a:path w="157" h="181">
                    <a:moveTo>
                      <a:pt x="157" y="34"/>
                    </a:moveTo>
                    <a:cubicBezTo>
                      <a:pt x="123" y="25"/>
                      <a:pt x="89" y="14"/>
                      <a:pt x="57" y="0"/>
                    </a:cubicBezTo>
                    <a:cubicBezTo>
                      <a:pt x="0" y="138"/>
                      <a:pt x="0" y="138"/>
                      <a:pt x="0" y="138"/>
                    </a:cubicBezTo>
                    <a:cubicBezTo>
                      <a:pt x="41" y="156"/>
                      <a:pt x="84" y="170"/>
                      <a:pt x="128" y="181"/>
                    </a:cubicBezTo>
                    <a:lnTo>
                      <a:pt x="157" y="34"/>
                    </a:lnTo>
                    <a:close/>
                  </a:path>
                </a:pathLst>
              </a:custGeom>
            </p:spPr>
            <p:style>
              <a:lnRef idx="0">
                <a:schemeClr val="accent6"/>
              </a:lnRef>
              <a:fillRef idx="3">
                <a:schemeClr val="accent6"/>
              </a:fillRef>
              <a:effectRef idx="3">
                <a:schemeClr val="accent6"/>
              </a:effectRef>
              <a:fontRef idx="minor">
                <a:schemeClr val="lt1"/>
              </a:fontRef>
            </p:style>
            <p:txBody>
              <a:bodyPr/>
              <a:lstStyle/>
              <a:p>
                <a:endParaRPr lang="zh-CN" altLang="en-US" sz="3200"/>
              </a:p>
            </p:txBody>
          </p:sp>
          <p:sp>
            <p:nvSpPr>
              <p:cNvPr id="21627" name="Freeform 109"/>
              <p:cNvSpPr/>
              <p:nvPr/>
            </p:nvSpPr>
            <p:spPr>
              <a:xfrm>
                <a:off x="55587" y="943721"/>
                <a:ext cx="145285" cy="136442"/>
              </a:xfrm>
              <a:custGeom>
                <a:avLst/>
                <a:gdLst/>
                <a:ahLst/>
                <a:cxnLst>
                  <a:cxn ang="0">
                    <a:pos x="145285" y="71358"/>
                  </a:cxn>
                  <a:cxn ang="0">
                    <a:pos x="108375" y="0"/>
                  </a:cxn>
                  <a:cxn ang="0">
                    <a:pos x="0" y="44697"/>
                  </a:cxn>
                  <a:cxn ang="0">
                    <a:pos x="47119" y="136442"/>
                  </a:cxn>
                  <a:cxn ang="0">
                    <a:pos x="145285" y="71358"/>
                  </a:cxn>
                </a:cxnLst>
                <a:rect l="0" t="0" r="0" b="0"/>
                <a:pathLst>
                  <a:path w="185" h="174">
                    <a:moveTo>
                      <a:pt x="185" y="91"/>
                    </a:moveTo>
                    <a:cubicBezTo>
                      <a:pt x="167" y="61"/>
                      <a:pt x="152" y="31"/>
                      <a:pt x="138" y="0"/>
                    </a:cubicBezTo>
                    <a:cubicBezTo>
                      <a:pt x="0" y="57"/>
                      <a:pt x="0" y="57"/>
                      <a:pt x="0" y="57"/>
                    </a:cubicBezTo>
                    <a:cubicBezTo>
                      <a:pt x="17" y="98"/>
                      <a:pt x="37" y="137"/>
                      <a:pt x="60" y="174"/>
                    </a:cubicBezTo>
                    <a:lnTo>
                      <a:pt x="185" y="91"/>
                    </a:lnTo>
                    <a:close/>
                  </a:path>
                </a:pathLst>
              </a:custGeom>
            </p:spPr>
            <p:style>
              <a:lnRef idx="0">
                <a:schemeClr val="accent6"/>
              </a:lnRef>
              <a:fillRef idx="3">
                <a:schemeClr val="accent6"/>
              </a:fillRef>
              <a:effectRef idx="3">
                <a:schemeClr val="accent6"/>
              </a:effectRef>
              <a:fontRef idx="minor">
                <a:schemeClr val="lt1"/>
              </a:fontRef>
            </p:style>
            <p:txBody>
              <a:bodyPr/>
              <a:lstStyle/>
              <a:p>
                <a:endParaRPr lang="zh-CN" altLang="en-US" sz="3200"/>
              </a:p>
            </p:txBody>
          </p:sp>
          <p:sp>
            <p:nvSpPr>
              <p:cNvPr id="21628" name="Freeform 110"/>
              <p:cNvSpPr/>
              <p:nvPr/>
            </p:nvSpPr>
            <p:spPr>
              <a:xfrm>
                <a:off x="312047" y="68221"/>
                <a:ext cx="136442" cy="150339"/>
              </a:xfrm>
              <a:custGeom>
                <a:avLst/>
                <a:gdLst/>
                <a:ahLst/>
                <a:cxnLst>
                  <a:cxn ang="0">
                    <a:pos x="65869" y="150339"/>
                  </a:cxn>
                  <a:cxn ang="0">
                    <a:pos x="136442" y="109409"/>
                  </a:cxn>
                  <a:cxn ang="0">
                    <a:pos x="91745" y="0"/>
                  </a:cxn>
                  <a:cxn ang="0">
                    <a:pos x="0" y="52737"/>
                  </a:cxn>
                  <a:cxn ang="0">
                    <a:pos x="65869" y="150339"/>
                  </a:cxn>
                </a:cxnLst>
                <a:rect l="0" t="0" r="0" b="0"/>
                <a:pathLst>
                  <a:path w="174" h="191">
                    <a:moveTo>
                      <a:pt x="84" y="191"/>
                    </a:moveTo>
                    <a:cubicBezTo>
                      <a:pt x="112" y="172"/>
                      <a:pt x="143" y="154"/>
                      <a:pt x="174" y="139"/>
                    </a:cubicBezTo>
                    <a:cubicBezTo>
                      <a:pt x="117" y="0"/>
                      <a:pt x="117" y="0"/>
                      <a:pt x="117" y="0"/>
                    </a:cubicBezTo>
                    <a:cubicBezTo>
                      <a:pt x="76" y="20"/>
                      <a:pt x="37" y="42"/>
                      <a:pt x="0" y="67"/>
                    </a:cubicBezTo>
                    <a:lnTo>
                      <a:pt x="84" y="191"/>
                    </a:lnTo>
                    <a:close/>
                  </a:path>
                </a:pathLst>
              </a:custGeom>
            </p:spPr>
            <p:style>
              <a:lnRef idx="0">
                <a:schemeClr val="accent6"/>
              </a:lnRef>
              <a:fillRef idx="3">
                <a:schemeClr val="accent6"/>
              </a:fillRef>
              <a:effectRef idx="3">
                <a:schemeClr val="accent6"/>
              </a:effectRef>
              <a:fontRef idx="minor">
                <a:schemeClr val="lt1"/>
              </a:fontRef>
            </p:style>
            <p:txBody>
              <a:bodyPr/>
              <a:lstStyle/>
              <a:p>
                <a:endParaRPr lang="zh-CN" altLang="en-US" sz="3200"/>
              </a:p>
            </p:txBody>
          </p:sp>
          <p:sp>
            <p:nvSpPr>
              <p:cNvPr id="21629" name="Freeform 111"/>
              <p:cNvSpPr/>
              <p:nvPr/>
            </p:nvSpPr>
            <p:spPr>
              <a:xfrm>
                <a:off x="0" y="591247"/>
                <a:ext cx="123808" cy="102332"/>
              </a:xfrm>
              <a:custGeom>
                <a:avLst/>
                <a:gdLst/>
                <a:ahLst/>
                <a:cxnLst>
                  <a:cxn ang="0">
                    <a:pos x="116021" y="102332"/>
                  </a:cxn>
                  <a:cxn ang="0">
                    <a:pos x="123808" y="22654"/>
                  </a:cxn>
                  <a:cxn ang="0">
                    <a:pos x="9344" y="0"/>
                  </a:cxn>
                  <a:cxn ang="0">
                    <a:pos x="0" y="102332"/>
                  </a:cxn>
                  <a:cxn ang="0">
                    <a:pos x="116021" y="102332"/>
                  </a:cxn>
                </a:cxnLst>
                <a:rect l="0" t="0" r="0" b="0"/>
                <a:pathLst>
                  <a:path w="159" h="131">
                    <a:moveTo>
                      <a:pt x="149" y="131"/>
                    </a:moveTo>
                    <a:cubicBezTo>
                      <a:pt x="150" y="96"/>
                      <a:pt x="154" y="63"/>
                      <a:pt x="159" y="29"/>
                    </a:cubicBezTo>
                    <a:cubicBezTo>
                      <a:pt x="12" y="0"/>
                      <a:pt x="12" y="0"/>
                      <a:pt x="12" y="0"/>
                    </a:cubicBezTo>
                    <a:cubicBezTo>
                      <a:pt x="5" y="43"/>
                      <a:pt x="1" y="86"/>
                      <a:pt x="0" y="131"/>
                    </a:cubicBezTo>
                    <a:lnTo>
                      <a:pt x="149" y="131"/>
                    </a:lnTo>
                    <a:close/>
                  </a:path>
                </a:pathLst>
              </a:custGeom>
            </p:spPr>
            <p:style>
              <a:lnRef idx="0">
                <a:schemeClr val="accent6"/>
              </a:lnRef>
              <a:fillRef idx="3">
                <a:schemeClr val="accent6"/>
              </a:fillRef>
              <a:effectRef idx="3">
                <a:schemeClr val="accent6"/>
              </a:effectRef>
              <a:fontRef idx="minor">
                <a:schemeClr val="lt1"/>
              </a:fontRef>
            </p:style>
            <p:txBody>
              <a:bodyPr/>
              <a:lstStyle/>
              <a:p>
                <a:endParaRPr lang="zh-CN" altLang="en-US" sz="3200"/>
              </a:p>
            </p:txBody>
          </p:sp>
          <p:sp>
            <p:nvSpPr>
              <p:cNvPr id="21630" name="Freeform 112"/>
              <p:cNvSpPr/>
              <p:nvPr/>
            </p:nvSpPr>
            <p:spPr>
              <a:xfrm>
                <a:off x="207189" y="138968"/>
                <a:ext cx="144022" cy="151602"/>
              </a:xfrm>
              <a:custGeom>
                <a:avLst/>
                <a:gdLst/>
                <a:ahLst/>
                <a:cxnLst>
                  <a:cxn ang="0">
                    <a:pos x="82969" y="151602"/>
                  </a:cxn>
                  <a:cxn ang="0">
                    <a:pos x="144022" y="98188"/>
                  </a:cxn>
                  <a:cxn ang="0">
                    <a:pos x="79056" y="0"/>
                  </a:cxn>
                  <a:cxn ang="0">
                    <a:pos x="0" y="68339"/>
                  </a:cxn>
                  <a:cxn ang="0">
                    <a:pos x="82969" y="151602"/>
                  </a:cxn>
                </a:cxnLst>
                <a:rect l="0" t="0" r="0" b="0"/>
                <a:pathLst>
                  <a:path w="184" h="193">
                    <a:moveTo>
                      <a:pt x="106" y="193"/>
                    </a:moveTo>
                    <a:cubicBezTo>
                      <a:pt x="130" y="169"/>
                      <a:pt x="156" y="146"/>
                      <a:pt x="184" y="125"/>
                    </a:cubicBezTo>
                    <a:cubicBezTo>
                      <a:pt x="101" y="0"/>
                      <a:pt x="101" y="0"/>
                      <a:pt x="101" y="0"/>
                    </a:cubicBezTo>
                    <a:cubicBezTo>
                      <a:pt x="65" y="27"/>
                      <a:pt x="31" y="56"/>
                      <a:pt x="0" y="87"/>
                    </a:cubicBezTo>
                    <a:lnTo>
                      <a:pt x="106" y="193"/>
                    </a:lnTo>
                    <a:close/>
                  </a:path>
                </a:pathLst>
              </a:custGeom>
            </p:spPr>
            <p:style>
              <a:lnRef idx="0">
                <a:schemeClr val="accent6"/>
              </a:lnRef>
              <a:fillRef idx="3">
                <a:schemeClr val="accent6"/>
              </a:fillRef>
              <a:effectRef idx="3">
                <a:schemeClr val="accent6"/>
              </a:effectRef>
              <a:fontRef idx="minor">
                <a:schemeClr val="lt1"/>
              </a:fontRef>
            </p:style>
            <p:txBody>
              <a:bodyPr/>
              <a:lstStyle/>
              <a:p>
                <a:endParaRPr lang="zh-CN" altLang="en-US" sz="3200"/>
              </a:p>
            </p:txBody>
          </p:sp>
          <p:sp>
            <p:nvSpPr>
              <p:cNvPr id="21631" name="Freeform 113"/>
              <p:cNvSpPr/>
              <p:nvPr/>
            </p:nvSpPr>
            <p:spPr>
              <a:xfrm>
                <a:off x="432065" y="21477"/>
                <a:ext cx="123808" cy="142759"/>
              </a:xfrm>
              <a:custGeom>
                <a:avLst/>
                <a:gdLst/>
                <a:ahLst/>
                <a:cxnLst>
                  <a:cxn ang="0">
                    <a:pos x="0" y="33729"/>
                  </a:cxn>
                  <a:cxn ang="0">
                    <a:pos x="45738" y="142759"/>
                  </a:cxn>
                  <a:cxn ang="0">
                    <a:pos x="123808" y="116090"/>
                  </a:cxn>
                  <a:cxn ang="0">
                    <a:pos x="100939" y="0"/>
                  </a:cxn>
                  <a:cxn ang="0">
                    <a:pos x="0" y="33729"/>
                  </a:cxn>
                </a:cxnLst>
                <a:rect l="0" t="0" r="0" b="0"/>
                <a:pathLst>
                  <a:path w="157" h="182">
                    <a:moveTo>
                      <a:pt x="0" y="43"/>
                    </a:moveTo>
                    <a:cubicBezTo>
                      <a:pt x="58" y="182"/>
                      <a:pt x="58" y="182"/>
                      <a:pt x="58" y="182"/>
                    </a:cubicBezTo>
                    <a:cubicBezTo>
                      <a:pt x="90" y="168"/>
                      <a:pt x="123" y="157"/>
                      <a:pt x="157" y="148"/>
                    </a:cubicBezTo>
                    <a:cubicBezTo>
                      <a:pt x="128" y="0"/>
                      <a:pt x="128" y="0"/>
                      <a:pt x="128" y="0"/>
                    </a:cubicBezTo>
                    <a:cubicBezTo>
                      <a:pt x="84" y="12"/>
                      <a:pt x="41" y="26"/>
                      <a:pt x="0" y="43"/>
                    </a:cubicBezTo>
                    <a:close/>
                  </a:path>
                </a:pathLst>
              </a:custGeom>
            </p:spPr>
            <p:style>
              <a:lnRef idx="0">
                <a:schemeClr val="accent6"/>
              </a:lnRef>
              <a:fillRef idx="3">
                <a:schemeClr val="accent6"/>
              </a:fillRef>
              <a:effectRef idx="3">
                <a:schemeClr val="accent6"/>
              </a:effectRef>
              <a:fontRef idx="minor">
                <a:schemeClr val="lt1"/>
              </a:fontRef>
            </p:style>
            <p:txBody>
              <a:bodyPr/>
              <a:lstStyle/>
              <a:p>
                <a:endParaRPr lang="zh-CN" altLang="en-US" sz="3200"/>
              </a:p>
            </p:txBody>
          </p:sp>
          <p:sp>
            <p:nvSpPr>
              <p:cNvPr id="21632" name="Freeform 114"/>
              <p:cNvSpPr/>
              <p:nvPr/>
            </p:nvSpPr>
            <p:spPr>
              <a:xfrm>
                <a:off x="13896" y="461122"/>
                <a:ext cx="137705" cy="121281"/>
              </a:xfrm>
              <a:custGeom>
                <a:avLst/>
                <a:gdLst/>
                <a:ahLst/>
                <a:cxnLst>
                  <a:cxn ang="0">
                    <a:pos x="115797" y="121281"/>
                  </a:cxn>
                  <a:cxn ang="0">
                    <a:pos x="137705" y="44600"/>
                  </a:cxn>
                  <a:cxn ang="0">
                    <a:pos x="28949" y="0"/>
                  </a:cxn>
                  <a:cxn ang="0">
                    <a:pos x="0" y="97807"/>
                  </a:cxn>
                  <a:cxn ang="0">
                    <a:pos x="115797" y="121281"/>
                  </a:cxn>
                </a:cxnLst>
                <a:rect l="0" t="0" r="0" b="0"/>
                <a:pathLst>
                  <a:path w="176" h="155">
                    <a:moveTo>
                      <a:pt x="148" y="155"/>
                    </a:moveTo>
                    <a:cubicBezTo>
                      <a:pt x="155" y="122"/>
                      <a:pt x="164" y="89"/>
                      <a:pt x="176" y="57"/>
                    </a:cubicBezTo>
                    <a:cubicBezTo>
                      <a:pt x="37" y="0"/>
                      <a:pt x="37" y="0"/>
                      <a:pt x="37" y="0"/>
                    </a:cubicBezTo>
                    <a:cubicBezTo>
                      <a:pt x="22" y="40"/>
                      <a:pt x="10" y="83"/>
                      <a:pt x="0" y="125"/>
                    </a:cubicBezTo>
                    <a:lnTo>
                      <a:pt x="148" y="155"/>
                    </a:lnTo>
                    <a:close/>
                  </a:path>
                </a:pathLst>
              </a:custGeom>
            </p:spPr>
            <p:style>
              <a:lnRef idx="0">
                <a:schemeClr val="accent6"/>
              </a:lnRef>
              <a:fillRef idx="3">
                <a:schemeClr val="accent6"/>
              </a:fillRef>
              <a:effectRef idx="3">
                <a:schemeClr val="accent6"/>
              </a:effectRef>
              <a:fontRef idx="minor">
                <a:schemeClr val="lt1"/>
              </a:fontRef>
            </p:style>
            <p:txBody>
              <a:bodyPr/>
              <a:lstStyle/>
              <a:p>
                <a:endParaRPr lang="zh-CN" altLang="en-US" sz="3200"/>
              </a:p>
            </p:txBody>
          </p:sp>
          <p:sp>
            <p:nvSpPr>
              <p:cNvPr id="21633" name="Freeform 115"/>
              <p:cNvSpPr/>
              <p:nvPr/>
            </p:nvSpPr>
            <p:spPr>
              <a:xfrm>
                <a:off x="55587" y="339840"/>
                <a:ext cx="145285" cy="136442"/>
              </a:xfrm>
              <a:custGeom>
                <a:avLst/>
                <a:gdLst/>
                <a:ahLst/>
                <a:cxnLst>
                  <a:cxn ang="0">
                    <a:pos x="108375" y="136442"/>
                  </a:cxn>
                  <a:cxn ang="0">
                    <a:pos x="145285" y="65084"/>
                  </a:cxn>
                  <a:cxn ang="0">
                    <a:pos x="47119" y="0"/>
                  </a:cxn>
                  <a:cxn ang="0">
                    <a:pos x="0" y="90961"/>
                  </a:cxn>
                  <a:cxn ang="0">
                    <a:pos x="108375" y="136442"/>
                  </a:cxn>
                </a:cxnLst>
                <a:rect l="0" t="0" r="0" b="0"/>
                <a:pathLst>
                  <a:path w="185" h="174">
                    <a:moveTo>
                      <a:pt x="138" y="174"/>
                    </a:moveTo>
                    <a:cubicBezTo>
                      <a:pt x="152" y="142"/>
                      <a:pt x="167" y="112"/>
                      <a:pt x="185" y="83"/>
                    </a:cubicBezTo>
                    <a:cubicBezTo>
                      <a:pt x="60" y="0"/>
                      <a:pt x="60" y="0"/>
                      <a:pt x="60" y="0"/>
                    </a:cubicBezTo>
                    <a:cubicBezTo>
                      <a:pt x="37" y="37"/>
                      <a:pt x="17" y="76"/>
                      <a:pt x="0" y="116"/>
                    </a:cubicBezTo>
                    <a:lnTo>
                      <a:pt x="138" y="174"/>
                    </a:lnTo>
                    <a:close/>
                  </a:path>
                </a:pathLst>
              </a:custGeom>
            </p:spPr>
            <p:style>
              <a:lnRef idx="0">
                <a:schemeClr val="accent6"/>
              </a:lnRef>
              <a:fillRef idx="3">
                <a:schemeClr val="accent6"/>
              </a:fillRef>
              <a:effectRef idx="3">
                <a:schemeClr val="accent6"/>
              </a:effectRef>
              <a:fontRef idx="minor">
                <a:schemeClr val="lt1"/>
              </a:fontRef>
            </p:style>
            <p:txBody>
              <a:bodyPr/>
              <a:lstStyle/>
              <a:p>
                <a:endParaRPr lang="zh-CN" altLang="en-US" sz="3200"/>
              </a:p>
            </p:txBody>
          </p:sp>
          <p:sp>
            <p:nvSpPr>
              <p:cNvPr id="21634" name="Freeform 116"/>
              <p:cNvSpPr/>
              <p:nvPr/>
            </p:nvSpPr>
            <p:spPr>
              <a:xfrm>
                <a:off x="120018" y="231192"/>
                <a:ext cx="147812" cy="145285"/>
              </a:xfrm>
              <a:custGeom>
                <a:avLst/>
                <a:gdLst/>
                <a:ahLst/>
                <a:cxnLst>
                  <a:cxn ang="0">
                    <a:pos x="97759" y="145285"/>
                  </a:cxn>
                  <a:cxn ang="0">
                    <a:pos x="147812" y="83131"/>
                  </a:cxn>
                  <a:cxn ang="0">
                    <a:pos x="64130" y="0"/>
                  </a:cxn>
                  <a:cxn ang="0">
                    <a:pos x="0" y="80800"/>
                  </a:cxn>
                  <a:cxn ang="0">
                    <a:pos x="97759" y="145285"/>
                  </a:cxn>
                </a:cxnLst>
                <a:rect l="0" t="0" r="0" b="0"/>
                <a:pathLst>
                  <a:path w="189" h="187">
                    <a:moveTo>
                      <a:pt x="125" y="187"/>
                    </a:moveTo>
                    <a:cubicBezTo>
                      <a:pt x="144" y="159"/>
                      <a:pt x="165" y="132"/>
                      <a:pt x="189" y="107"/>
                    </a:cubicBezTo>
                    <a:cubicBezTo>
                      <a:pt x="82" y="0"/>
                      <a:pt x="82" y="0"/>
                      <a:pt x="82" y="0"/>
                    </a:cubicBezTo>
                    <a:cubicBezTo>
                      <a:pt x="53" y="33"/>
                      <a:pt x="25" y="68"/>
                      <a:pt x="0" y="104"/>
                    </a:cubicBezTo>
                    <a:lnTo>
                      <a:pt x="125" y="187"/>
                    </a:lnTo>
                    <a:close/>
                  </a:path>
                </a:pathLst>
              </a:custGeom>
            </p:spPr>
            <p:style>
              <a:lnRef idx="0">
                <a:schemeClr val="accent6"/>
              </a:lnRef>
              <a:fillRef idx="3">
                <a:schemeClr val="accent6"/>
              </a:fillRef>
              <a:effectRef idx="3">
                <a:schemeClr val="accent6"/>
              </a:effectRef>
              <a:fontRef idx="minor">
                <a:schemeClr val="lt1"/>
              </a:fontRef>
            </p:style>
            <p:txBody>
              <a:bodyPr/>
              <a:lstStyle/>
              <a:p>
                <a:endParaRPr lang="zh-CN" altLang="en-US" sz="3200"/>
              </a:p>
            </p:txBody>
          </p:sp>
          <p:sp>
            <p:nvSpPr>
              <p:cNvPr id="21635" name="Freeform 117"/>
              <p:cNvSpPr/>
              <p:nvPr/>
            </p:nvSpPr>
            <p:spPr>
              <a:xfrm>
                <a:off x="1291142" y="725162"/>
                <a:ext cx="126335" cy="111175"/>
              </a:xfrm>
              <a:custGeom>
                <a:avLst/>
                <a:gdLst/>
                <a:ahLst/>
                <a:cxnLst>
                  <a:cxn ang="0">
                    <a:pos x="9416" y="0"/>
                  </a:cxn>
                  <a:cxn ang="0">
                    <a:pos x="0" y="88309"/>
                  </a:cxn>
                  <a:cxn ang="0">
                    <a:pos x="115349" y="111175"/>
                  </a:cxn>
                  <a:cxn ang="0">
                    <a:pos x="126335" y="0"/>
                  </a:cxn>
                  <a:cxn ang="0">
                    <a:pos x="9416" y="0"/>
                  </a:cxn>
                </a:cxnLst>
                <a:rect l="0" t="0" r="0" b="0"/>
                <a:pathLst>
                  <a:path w="161" h="141">
                    <a:moveTo>
                      <a:pt x="12" y="0"/>
                    </a:moveTo>
                    <a:cubicBezTo>
                      <a:pt x="10" y="38"/>
                      <a:pt x="7" y="76"/>
                      <a:pt x="0" y="112"/>
                    </a:cubicBezTo>
                    <a:cubicBezTo>
                      <a:pt x="147" y="141"/>
                      <a:pt x="147" y="141"/>
                      <a:pt x="147" y="141"/>
                    </a:cubicBezTo>
                    <a:cubicBezTo>
                      <a:pt x="156" y="95"/>
                      <a:pt x="160" y="48"/>
                      <a:pt x="161" y="0"/>
                    </a:cubicBezTo>
                    <a:lnTo>
                      <a:pt x="12" y="0"/>
                    </a:lnTo>
                    <a:close/>
                  </a:path>
                </a:pathLst>
              </a:custGeom>
            </p:spPr>
            <p:style>
              <a:lnRef idx="0">
                <a:schemeClr val="accent6"/>
              </a:lnRef>
              <a:fillRef idx="3">
                <a:schemeClr val="accent6"/>
              </a:fillRef>
              <a:effectRef idx="3">
                <a:schemeClr val="accent6"/>
              </a:effectRef>
              <a:fontRef idx="minor">
                <a:schemeClr val="lt1"/>
              </a:fontRef>
            </p:style>
            <p:txBody>
              <a:bodyPr/>
              <a:lstStyle/>
              <a:p>
                <a:endParaRPr lang="zh-CN" altLang="en-US" sz="3200"/>
              </a:p>
            </p:txBody>
          </p:sp>
          <p:sp>
            <p:nvSpPr>
              <p:cNvPr id="21636" name="Freeform 118"/>
              <p:cNvSpPr/>
              <p:nvPr/>
            </p:nvSpPr>
            <p:spPr>
              <a:xfrm>
                <a:off x="1258295" y="845180"/>
                <a:ext cx="141495" cy="128862"/>
              </a:xfrm>
              <a:custGeom>
                <a:avLst/>
                <a:gdLst/>
                <a:ahLst/>
                <a:cxnLst>
                  <a:cxn ang="0">
                    <a:pos x="26579" y="0"/>
                  </a:cxn>
                  <a:cxn ang="0">
                    <a:pos x="0" y="84075"/>
                  </a:cxn>
                  <a:cxn ang="0">
                    <a:pos x="108662" y="128862"/>
                  </a:cxn>
                  <a:cxn ang="0">
                    <a:pos x="141495" y="22787"/>
                  </a:cxn>
                  <a:cxn ang="0">
                    <a:pos x="26579" y="0"/>
                  </a:cxn>
                </a:cxnLst>
                <a:rect l="0" t="0" r="0" b="0"/>
                <a:pathLst>
                  <a:path w="181" h="164">
                    <a:moveTo>
                      <a:pt x="34" y="0"/>
                    </a:moveTo>
                    <a:cubicBezTo>
                      <a:pt x="25" y="37"/>
                      <a:pt x="14" y="72"/>
                      <a:pt x="0" y="107"/>
                    </a:cubicBezTo>
                    <a:cubicBezTo>
                      <a:pt x="139" y="164"/>
                      <a:pt x="139" y="164"/>
                      <a:pt x="139" y="164"/>
                    </a:cubicBezTo>
                    <a:cubicBezTo>
                      <a:pt x="156" y="121"/>
                      <a:pt x="170" y="76"/>
                      <a:pt x="181" y="29"/>
                    </a:cubicBezTo>
                    <a:lnTo>
                      <a:pt x="34" y="0"/>
                    </a:lnTo>
                    <a:close/>
                  </a:path>
                </a:pathLst>
              </a:custGeom>
            </p:spPr>
            <p:style>
              <a:lnRef idx="0">
                <a:schemeClr val="accent6"/>
              </a:lnRef>
              <a:fillRef idx="3">
                <a:schemeClr val="accent6"/>
              </a:fillRef>
              <a:effectRef idx="3">
                <a:schemeClr val="accent6"/>
              </a:effectRef>
              <a:fontRef idx="minor">
                <a:schemeClr val="lt1"/>
              </a:fontRef>
            </p:style>
            <p:txBody>
              <a:bodyPr/>
              <a:lstStyle/>
              <a:p>
                <a:endParaRPr lang="zh-CN" altLang="en-US" sz="3200"/>
              </a:p>
            </p:txBody>
          </p:sp>
          <p:sp>
            <p:nvSpPr>
              <p:cNvPr id="21637" name="Freeform 119"/>
              <p:cNvSpPr/>
              <p:nvPr/>
            </p:nvSpPr>
            <p:spPr>
              <a:xfrm>
                <a:off x="1202708" y="958881"/>
                <a:ext cx="151602" cy="141495"/>
              </a:xfrm>
              <a:custGeom>
                <a:avLst/>
                <a:gdLst/>
                <a:ahLst/>
                <a:cxnLst>
                  <a:cxn ang="0">
                    <a:pos x="43203" y="0"/>
                  </a:cxn>
                  <a:cxn ang="0">
                    <a:pos x="0" y="75829"/>
                  </a:cxn>
                  <a:cxn ang="0">
                    <a:pos x="98188" y="141495"/>
                  </a:cxn>
                  <a:cxn ang="0">
                    <a:pos x="151602" y="44559"/>
                  </a:cxn>
                  <a:cxn ang="0">
                    <a:pos x="43203" y="0"/>
                  </a:cxn>
                </a:cxnLst>
                <a:rect l="0" t="0" r="0" b="0"/>
                <a:pathLst>
                  <a:path w="193" h="181">
                    <a:moveTo>
                      <a:pt x="55" y="0"/>
                    </a:moveTo>
                    <a:cubicBezTo>
                      <a:pt x="39" y="34"/>
                      <a:pt x="21" y="67"/>
                      <a:pt x="0" y="97"/>
                    </a:cubicBezTo>
                    <a:cubicBezTo>
                      <a:pt x="125" y="181"/>
                      <a:pt x="125" y="181"/>
                      <a:pt x="125" y="181"/>
                    </a:cubicBezTo>
                    <a:cubicBezTo>
                      <a:pt x="151" y="142"/>
                      <a:pt x="174" y="100"/>
                      <a:pt x="193" y="57"/>
                    </a:cubicBezTo>
                    <a:lnTo>
                      <a:pt x="55" y="0"/>
                    </a:lnTo>
                    <a:close/>
                  </a:path>
                </a:pathLst>
              </a:custGeom>
            </p:spPr>
            <p:style>
              <a:lnRef idx="0">
                <a:schemeClr val="accent6"/>
              </a:lnRef>
              <a:fillRef idx="3">
                <a:schemeClr val="accent6"/>
              </a:fillRef>
              <a:effectRef idx="3">
                <a:schemeClr val="accent6"/>
              </a:effectRef>
              <a:fontRef idx="minor">
                <a:schemeClr val="lt1"/>
              </a:fontRef>
            </p:style>
            <p:txBody>
              <a:bodyPr/>
              <a:lstStyle/>
              <a:p>
                <a:endParaRPr lang="zh-CN" altLang="en-US" sz="3200"/>
              </a:p>
            </p:txBody>
          </p:sp>
          <p:sp>
            <p:nvSpPr>
              <p:cNvPr id="21638" name="Freeform 120"/>
              <p:cNvSpPr/>
              <p:nvPr/>
            </p:nvSpPr>
            <p:spPr>
              <a:xfrm>
                <a:off x="1034682" y="1149647"/>
                <a:ext cx="152866" cy="150339"/>
              </a:xfrm>
              <a:custGeom>
                <a:avLst/>
                <a:gdLst/>
                <a:ahLst/>
                <a:cxnLst>
                  <a:cxn ang="0">
                    <a:pos x="69341" y="0"/>
                  </a:cxn>
                  <a:cxn ang="0">
                    <a:pos x="0" y="53245"/>
                  </a:cxn>
                  <a:cxn ang="0">
                    <a:pos x="65401" y="150339"/>
                  </a:cxn>
                  <a:cxn ang="0">
                    <a:pos x="152866" y="83000"/>
                  </a:cxn>
                  <a:cxn ang="0">
                    <a:pos x="69341" y="0"/>
                  </a:cxn>
                </a:cxnLst>
                <a:rect l="0" t="0" r="0" b="0"/>
                <a:pathLst>
                  <a:path w="194" h="192">
                    <a:moveTo>
                      <a:pt x="88" y="0"/>
                    </a:moveTo>
                    <a:cubicBezTo>
                      <a:pt x="61" y="25"/>
                      <a:pt x="31" y="47"/>
                      <a:pt x="0" y="68"/>
                    </a:cubicBezTo>
                    <a:cubicBezTo>
                      <a:pt x="83" y="192"/>
                      <a:pt x="83" y="192"/>
                      <a:pt x="83" y="192"/>
                    </a:cubicBezTo>
                    <a:cubicBezTo>
                      <a:pt x="123" y="166"/>
                      <a:pt x="160" y="138"/>
                      <a:pt x="194" y="106"/>
                    </a:cubicBezTo>
                    <a:lnTo>
                      <a:pt x="88" y="0"/>
                    </a:lnTo>
                    <a:close/>
                  </a:path>
                </a:pathLst>
              </a:custGeom>
            </p:spPr>
            <p:style>
              <a:lnRef idx="0">
                <a:schemeClr val="accent6"/>
              </a:lnRef>
              <a:fillRef idx="3">
                <a:schemeClr val="accent6"/>
              </a:fillRef>
              <a:effectRef idx="3">
                <a:schemeClr val="accent6"/>
              </a:effectRef>
              <a:fontRef idx="minor">
                <a:schemeClr val="lt1"/>
              </a:fontRef>
            </p:style>
            <p:txBody>
              <a:bodyPr/>
              <a:lstStyle/>
              <a:p>
                <a:endParaRPr lang="zh-CN" altLang="en-US" sz="3200"/>
              </a:p>
            </p:txBody>
          </p:sp>
          <p:sp>
            <p:nvSpPr>
              <p:cNvPr id="21639" name="Freeform 121"/>
              <p:cNvSpPr/>
              <p:nvPr/>
            </p:nvSpPr>
            <p:spPr>
              <a:xfrm>
                <a:off x="1126907" y="1061213"/>
                <a:ext cx="155392" cy="150339"/>
              </a:xfrm>
              <a:custGeom>
                <a:avLst/>
                <a:gdLst/>
                <a:ahLst/>
                <a:cxnLst>
                  <a:cxn ang="0">
                    <a:pos x="57582" y="0"/>
                  </a:cxn>
                  <a:cxn ang="0">
                    <a:pos x="0" y="66905"/>
                  </a:cxn>
                  <a:cxn ang="0">
                    <a:pos x="83612" y="150339"/>
                  </a:cxn>
                  <a:cxn ang="0">
                    <a:pos x="155392" y="66118"/>
                  </a:cxn>
                  <a:cxn ang="0">
                    <a:pos x="57582" y="0"/>
                  </a:cxn>
                </a:cxnLst>
                <a:rect l="0" t="0" r="0" b="0"/>
                <a:pathLst>
                  <a:path w="197" h="191">
                    <a:moveTo>
                      <a:pt x="73" y="0"/>
                    </a:moveTo>
                    <a:cubicBezTo>
                      <a:pt x="50" y="30"/>
                      <a:pt x="26" y="58"/>
                      <a:pt x="0" y="85"/>
                    </a:cubicBezTo>
                    <a:cubicBezTo>
                      <a:pt x="106" y="191"/>
                      <a:pt x="106" y="191"/>
                      <a:pt x="106" y="191"/>
                    </a:cubicBezTo>
                    <a:cubicBezTo>
                      <a:pt x="139" y="157"/>
                      <a:pt x="170" y="122"/>
                      <a:pt x="197" y="84"/>
                    </a:cubicBezTo>
                    <a:lnTo>
                      <a:pt x="73" y="0"/>
                    </a:lnTo>
                    <a:close/>
                  </a:path>
                </a:pathLst>
              </a:custGeom>
            </p:spPr>
            <p:style>
              <a:lnRef idx="0">
                <a:schemeClr val="accent6"/>
              </a:lnRef>
              <a:fillRef idx="3">
                <a:schemeClr val="accent6"/>
              </a:fillRef>
              <a:effectRef idx="3">
                <a:schemeClr val="accent6"/>
              </a:effectRef>
              <a:fontRef idx="minor">
                <a:schemeClr val="lt1"/>
              </a:fontRef>
            </p:style>
            <p:txBody>
              <a:bodyPr/>
              <a:lstStyle/>
              <a:p>
                <a:endParaRPr lang="zh-CN" altLang="en-US" sz="3200"/>
              </a:p>
            </p:txBody>
          </p:sp>
          <p:sp>
            <p:nvSpPr>
              <p:cNvPr id="21640" name="Freeform 122"/>
              <p:cNvSpPr/>
              <p:nvPr/>
            </p:nvSpPr>
            <p:spPr>
              <a:xfrm>
                <a:off x="702422" y="1296195"/>
                <a:ext cx="107385" cy="122545"/>
              </a:xfrm>
              <a:custGeom>
                <a:avLst/>
                <a:gdLst/>
                <a:ahLst/>
                <a:cxnLst>
                  <a:cxn ang="0">
                    <a:pos x="83870" y="0"/>
                  </a:cxn>
                  <a:cxn ang="0">
                    <a:pos x="6271" y="4713"/>
                  </a:cxn>
                  <a:cxn ang="0">
                    <a:pos x="0" y="4713"/>
                  </a:cxn>
                  <a:cxn ang="0">
                    <a:pos x="0" y="122545"/>
                  </a:cxn>
                  <a:cxn ang="0">
                    <a:pos x="6271" y="122545"/>
                  </a:cxn>
                  <a:cxn ang="0">
                    <a:pos x="107385" y="115475"/>
                  </a:cxn>
                  <a:cxn ang="0">
                    <a:pos x="83870" y="0"/>
                  </a:cxn>
                </a:cxnLst>
                <a:rect l="0" t="0" r="0" b="0"/>
                <a:pathLst>
                  <a:path w="137" h="156">
                    <a:moveTo>
                      <a:pt x="107" y="0"/>
                    </a:moveTo>
                    <a:cubicBezTo>
                      <a:pt x="75" y="4"/>
                      <a:pt x="42" y="6"/>
                      <a:pt x="8" y="6"/>
                    </a:cubicBezTo>
                    <a:cubicBezTo>
                      <a:pt x="5" y="6"/>
                      <a:pt x="3" y="6"/>
                      <a:pt x="0" y="6"/>
                    </a:cubicBezTo>
                    <a:cubicBezTo>
                      <a:pt x="0" y="156"/>
                      <a:pt x="0" y="156"/>
                      <a:pt x="0" y="156"/>
                    </a:cubicBezTo>
                    <a:cubicBezTo>
                      <a:pt x="3" y="156"/>
                      <a:pt x="5" y="156"/>
                      <a:pt x="8" y="156"/>
                    </a:cubicBezTo>
                    <a:cubicBezTo>
                      <a:pt x="52" y="156"/>
                      <a:pt x="95" y="153"/>
                      <a:pt x="137" y="147"/>
                    </a:cubicBezTo>
                    <a:lnTo>
                      <a:pt x="107" y="0"/>
                    </a:lnTo>
                    <a:close/>
                  </a:path>
                </a:pathLst>
              </a:custGeom>
            </p:spPr>
            <p:style>
              <a:lnRef idx="0">
                <a:schemeClr val="accent6"/>
              </a:lnRef>
              <a:fillRef idx="3">
                <a:schemeClr val="accent6"/>
              </a:fillRef>
              <a:effectRef idx="3">
                <a:schemeClr val="accent6"/>
              </a:effectRef>
              <a:fontRef idx="minor">
                <a:schemeClr val="lt1"/>
              </a:fontRef>
            </p:style>
            <p:txBody>
              <a:bodyPr/>
              <a:lstStyle/>
              <a:p>
                <a:endParaRPr lang="zh-CN" altLang="en-US" sz="3200"/>
              </a:p>
            </p:txBody>
          </p:sp>
          <p:sp>
            <p:nvSpPr>
              <p:cNvPr id="21641" name="Freeform 123"/>
              <p:cNvSpPr/>
              <p:nvPr/>
            </p:nvSpPr>
            <p:spPr>
              <a:xfrm>
                <a:off x="702422" y="0"/>
                <a:ext cx="107385" cy="122545"/>
              </a:xfrm>
              <a:custGeom>
                <a:avLst/>
                <a:gdLst/>
                <a:ahLst/>
                <a:cxnLst>
                  <a:cxn ang="0">
                    <a:pos x="0" y="117862"/>
                  </a:cxn>
                  <a:cxn ang="0">
                    <a:pos x="6271" y="117081"/>
                  </a:cxn>
                  <a:cxn ang="0">
                    <a:pos x="84654" y="122545"/>
                  </a:cxn>
                  <a:cxn ang="0">
                    <a:pos x="107385" y="7805"/>
                  </a:cxn>
                  <a:cxn ang="0">
                    <a:pos x="6271" y="0"/>
                  </a:cxn>
                  <a:cxn ang="0">
                    <a:pos x="0" y="781"/>
                  </a:cxn>
                  <a:cxn ang="0">
                    <a:pos x="0" y="117862"/>
                  </a:cxn>
                </a:cxnLst>
                <a:rect l="0" t="0" r="0" b="0"/>
                <a:pathLst>
                  <a:path w="137" h="157">
                    <a:moveTo>
                      <a:pt x="0" y="151"/>
                    </a:moveTo>
                    <a:cubicBezTo>
                      <a:pt x="3" y="151"/>
                      <a:pt x="5" y="150"/>
                      <a:pt x="8" y="150"/>
                    </a:cubicBezTo>
                    <a:cubicBezTo>
                      <a:pt x="42" y="150"/>
                      <a:pt x="75" y="153"/>
                      <a:pt x="108" y="157"/>
                    </a:cubicBezTo>
                    <a:cubicBezTo>
                      <a:pt x="137" y="10"/>
                      <a:pt x="137" y="10"/>
                      <a:pt x="137" y="10"/>
                    </a:cubicBezTo>
                    <a:cubicBezTo>
                      <a:pt x="95" y="4"/>
                      <a:pt x="52" y="0"/>
                      <a:pt x="8" y="0"/>
                    </a:cubicBezTo>
                    <a:cubicBezTo>
                      <a:pt x="5" y="0"/>
                      <a:pt x="3" y="1"/>
                      <a:pt x="0" y="1"/>
                    </a:cubicBezTo>
                    <a:lnTo>
                      <a:pt x="0" y="151"/>
                    </a:lnTo>
                    <a:close/>
                  </a:path>
                </a:pathLst>
              </a:custGeom>
            </p:spPr>
            <p:style>
              <a:lnRef idx="0">
                <a:schemeClr val="accent6"/>
              </a:lnRef>
              <a:fillRef idx="3">
                <a:schemeClr val="accent6"/>
              </a:fillRef>
              <a:effectRef idx="3">
                <a:schemeClr val="accent6"/>
              </a:effectRef>
              <a:fontRef idx="minor">
                <a:schemeClr val="lt1"/>
              </a:fontRef>
            </p:style>
            <p:txBody>
              <a:bodyPr/>
              <a:lstStyle/>
              <a:p>
                <a:endParaRPr lang="zh-CN" altLang="en-US" sz="3200"/>
              </a:p>
            </p:txBody>
          </p:sp>
          <p:sp>
            <p:nvSpPr>
              <p:cNvPr id="21642" name="Freeform 124"/>
              <p:cNvSpPr/>
              <p:nvPr/>
            </p:nvSpPr>
            <p:spPr>
              <a:xfrm>
                <a:off x="1291142" y="583667"/>
                <a:ext cx="126335" cy="109912"/>
              </a:xfrm>
              <a:custGeom>
                <a:avLst/>
                <a:gdLst/>
                <a:ahLst/>
                <a:cxnLst>
                  <a:cxn ang="0">
                    <a:pos x="0" y="22606"/>
                  </a:cxn>
                  <a:cxn ang="0">
                    <a:pos x="9416" y="109912"/>
                  </a:cxn>
                  <a:cxn ang="0">
                    <a:pos x="126335" y="109912"/>
                  </a:cxn>
                  <a:cxn ang="0">
                    <a:pos x="115349" y="0"/>
                  </a:cxn>
                  <a:cxn ang="0">
                    <a:pos x="0" y="22606"/>
                  </a:cxn>
                </a:cxnLst>
                <a:rect l="0" t="0" r="0" b="0"/>
                <a:pathLst>
                  <a:path w="161" h="141">
                    <a:moveTo>
                      <a:pt x="0" y="29"/>
                    </a:moveTo>
                    <a:cubicBezTo>
                      <a:pt x="7" y="65"/>
                      <a:pt x="10" y="103"/>
                      <a:pt x="12" y="141"/>
                    </a:cubicBezTo>
                    <a:cubicBezTo>
                      <a:pt x="161" y="141"/>
                      <a:pt x="161" y="141"/>
                      <a:pt x="161" y="141"/>
                    </a:cubicBezTo>
                    <a:cubicBezTo>
                      <a:pt x="160" y="93"/>
                      <a:pt x="156" y="45"/>
                      <a:pt x="147" y="0"/>
                    </a:cubicBezTo>
                    <a:lnTo>
                      <a:pt x="0" y="29"/>
                    </a:lnTo>
                    <a:close/>
                  </a:path>
                </a:pathLst>
              </a:custGeom>
            </p:spPr>
            <p:style>
              <a:lnRef idx="0">
                <a:schemeClr val="accent6"/>
              </a:lnRef>
              <a:fillRef idx="3">
                <a:schemeClr val="accent6"/>
              </a:fillRef>
              <a:effectRef idx="3">
                <a:schemeClr val="accent6"/>
              </a:effectRef>
              <a:fontRef idx="minor">
                <a:schemeClr val="lt1"/>
              </a:fontRef>
            </p:style>
            <p:txBody>
              <a:bodyPr/>
              <a:lstStyle/>
              <a:p>
                <a:endParaRPr lang="zh-CN" altLang="en-US" sz="3200"/>
              </a:p>
            </p:txBody>
          </p:sp>
          <p:sp>
            <p:nvSpPr>
              <p:cNvPr id="21643" name="Freeform 125"/>
              <p:cNvSpPr/>
              <p:nvPr/>
            </p:nvSpPr>
            <p:spPr>
              <a:xfrm>
                <a:off x="1035946" y="118755"/>
                <a:ext cx="151602" cy="150339"/>
              </a:xfrm>
              <a:custGeom>
                <a:avLst/>
                <a:gdLst/>
                <a:ahLst/>
                <a:cxnLst>
                  <a:cxn ang="0">
                    <a:pos x="0" y="97094"/>
                  </a:cxn>
                  <a:cxn ang="0">
                    <a:pos x="68339" y="150339"/>
                  </a:cxn>
                  <a:cxn ang="0">
                    <a:pos x="151602" y="67339"/>
                  </a:cxn>
                  <a:cxn ang="0">
                    <a:pos x="65197" y="0"/>
                  </a:cxn>
                  <a:cxn ang="0">
                    <a:pos x="0" y="97094"/>
                  </a:cxn>
                </a:cxnLst>
                <a:rect l="0" t="0" r="0" b="0"/>
                <a:pathLst>
                  <a:path w="193" h="192">
                    <a:moveTo>
                      <a:pt x="0" y="124"/>
                    </a:moveTo>
                    <a:cubicBezTo>
                      <a:pt x="30" y="145"/>
                      <a:pt x="60" y="167"/>
                      <a:pt x="87" y="192"/>
                    </a:cubicBezTo>
                    <a:cubicBezTo>
                      <a:pt x="193" y="86"/>
                      <a:pt x="193" y="86"/>
                      <a:pt x="193" y="86"/>
                    </a:cubicBezTo>
                    <a:cubicBezTo>
                      <a:pt x="159" y="54"/>
                      <a:pt x="122" y="25"/>
                      <a:pt x="83" y="0"/>
                    </a:cubicBezTo>
                    <a:lnTo>
                      <a:pt x="0" y="124"/>
                    </a:lnTo>
                    <a:close/>
                  </a:path>
                </a:pathLst>
              </a:custGeom>
            </p:spPr>
            <p:style>
              <a:lnRef idx="0">
                <a:schemeClr val="accent6"/>
              </a:lnRef>
              <a:fillRef idx="3">
                <a:schemeClr val="accent6"/>
              </a:fillRef>
              <a:effectRef idx="3">
                <a:schemeClr val="accent6"/>
              </a:effectRef>
              <a:fontRef idx="minor">
                <a:schemeClr val="lt1"/>
              </a:fontRef>
            </p:style>
            <p:txBody>
              <a:bodyPr/>
              <a:lstStyle/>
              <a:p>
                <a:endParaRPr lang="zh-CN" altLang="en-US" sz="3200"/>
              </a:p>
            </p:txBody>
          </p:sp>
          <p:sp>
            <p:nvSpPr>
              <p:cNvPr id="21644" name="Freeform 126"/>
              <p:cNvSpPr/>
              <p:nvPr/>
            </p:nvSpPr>
            <p:spPr>
              <a:xfrm>
                <a:off x="1126907" y="208452"/>
                <a:ext cx="155392" cy="149075"/>
              </a:xfrm>
              <a:custGeom>
                <a:avLst/>
                <a:gdLst/>
                <a:ahLst/>
                <a:cxnLst>
                  <a:cxn ang="0">
                    <a:pos x="0" y="82733"/>
                  </a:cxn>
                  <a:cxn ang="0">
                    <a:pos x="57582" y="149075"/>
                  </a:cxn>
                  <a:cxn ang="0">
                    <a:pos x="155392" y="84294"/>
                  </a:cxn>
                  <a:cxn ang="0">
                    <a:pos x="83612" y="0"/>
                  </a:cxn>
                  <a:cxn ang="0">
                    <a:pos x="0" y="82733"/>
                  </a:cxn>
                </a:cxnLst>
                <a:rect l="0" t="0" r="0" b="0"/>
                <a:pathLst>
                  <a:path w="197" h="191">
                    <a:moveTo>
                      <a:pt x="0" y="106"/>
                    </a:moveTo>
                    <a:cubicBezTo>
                      <a:pt x="26" y="132"/>
                      <a:pt x="51" y="161"/>
                      <a:pt x="73" y="191"/>
                    </a:cubicBezTo>
                    <a:cubicBezTo>
                      <a:pt x="197" y="108"/>
                      <a:pt x="197" y="108"/>
                      <a:pt x="197" y="108"/>
                    </a:cubicBezTo>
                    <a:cubicBezTo>
                      <a:pt x="170" y="69"/>
                      <a:pt x="139" y="33"/>
                      <a:pt x="106" y="0"/>
                    </a:cubicBezTo>
                    <a:lnTo>
                      <a:pt x="0" y="106"/>
                    </a:lnTo>
                    <a:close/>
                  </a:path>
                </a:pathLst>
              </a:custGeom>
            </p:spPr>
            <p:style>
              <a:lnRef idx="0">
                <a:schemeClr val="accent6"/>
              </a:lnRef>
              <a:fillRef idx="3">
                <a:schemeClr val="accent6"/>
              </a:fillRef>
              <a:effectRef idx="3">
                <a:schemeClr val="accent6"/>
              </a:effectRef>
              <a:fontRef idx="minor">
                <a:schemeClr val="lt1"/>
              </a:fontRef>
            </p:style>
            <p:txBody>
              <a:bodyPr/>
              <a:lstStyle/>
              <a:p>
                <a:endParaRPr lang="zh-CN" altLang="en-US" sz="3200"/>
              </a:p>
            </p:txBody>
          </p:sp>
          <p:sp>
            <p:nvSpPr>
              <p:cNvPr id="21645" name="Freeform 127"/>
              <p:cNvSpPr/>
              <p:nvPr/>
            </p:nvSpPr>
            <p:spPr>
              <a:xfrm>
                <a:off x="1202708" y="318364"/>
                <a:ext cx="151602" cy="141495"/>
              </a:xfrm>
              <a:custGeom>
                <a:avLst/>
                <a:gdLst/>
                <a:ahLst/>
                <a:cxnLst>
                  <a:cxn ang="0">
                    <a:pos x="0" y="65666"/>
                  </a:cxn>
                  <a:cxn ang="0">
                    <a:pos x="42980" y="141495"/>
                  </a:cxn>
                  <a:cxn ang="0">
                    <a:pos x="151602" y="96936"/>
                  </a:cxn>
                  <a:cxn ang="0">
                    <a:pos x="97682" y="0"/>
                  </a:cxn>
                  <a:cxn ang="0">
                    <a:pos x="0" y="65666"/>
                  </a:cxn>
                </a:cxnLst>
                <a:rect l="0" t="0" r="0" b="0"/>
                <a:pathLst>
                  <a:path w="194" h="181">
                    <a:moveTo>
                      <a:pt x="0" y="84"/>
                    </a:moveTo>
                    <a:cubicBezTo>
                      <a:pt x="21" y="115"/>
                      <a:pt x="39" y="147"/>
                      <a:pt x="55" y="181"/>
                    </a:cubicBezTo>
                    <a:cubicBezTo>
                      <a:pt x="194" y="124"/>
                      <a:pt x="194" y="124"/>
                      <a:pt x="194" y="124"/>
                    </a:cubicBezTo>
                    <a:cubicBezTo>
                      <a:pt x="174" y="81"/>
                      <a:pt x="151" y="40"/>
                      <a:pt x="125" y="0"/>
                    </a:cubicBezTo>
                    <a:lnTo>
                      <a:pt x="0" y="84"/>
                    </a:lnTo>
                    <a:close/>
                  </a:path>
                </a:pathLst>
              </a:custGeom>
            </p:spPr>
            <p:style>
              <a:lnRef idx="0">
                <a:schemeClr val="accent6"/>
              </a:lnRef>
              <a:fillRef idx="3">
                <a:schemeClr val="accent6"/>
              </a:fillRef>
              <a:effectRef idx="3">
                <a:schemeClr val="accent6"/>
              </a:effectRef>
              <a:fontRef idx="minor">
                <a:schemeClr val="lt1"/>
              </a:fontRef>
            </p:style>
            <p:txBody>
              <a:bodyPr/>
              <a:lstStyle/>
              <a:p>
                <a:endParaRPr lang="zh-CN" altLang="en-US" sz="3200"/>
              </a:p>
            </p:txBody>
          </p:sp>
          <p:sp>
            <p:nvSpPr>
              <p:cNvPr id="21646" name="Freeform 128"/>
              <p:cNvSpPr/>
              <p:nvPr/>
            </p:nvSpPr>
            <p:spPr>
              <a:xfrm>
                <a:off x="1258295" y="444699"/>
                <a:ext cx="141495" cy="128862"/>
              </a:xfrm>
              <a:custGeom>
                <a:avLst/>
                <a:gdLst/>
                <a:ahLst/>
                <a:cxnLst>
                  <a:cxn ang="0">
                    <a:pos x="108662" y="0"/>
                  </a:cxn>
                  <a:cxn ang="0">
                    <a:pos x="0" y="44787"/>
                  </a:cxn>
                  <a:cxn ang="0">
                    <a:pos x="26579" y="128862"/>
                  </a:cxn>
                  <a:cxn ang="0">
                    <a:pos x="141495" y="106075"/>
                  </a:cxn>
                  <a:cxn ang="0">
                    <a:pos x="108662" y="0"/>
                  </a:cxn>
                </a:cxnLst>
                <a:rect l="0" t="0" r="0" b="0"/>
                <a:pathLst>
                  <a:path w="181" h="164">
                    <a:moveTo>
                      <a:pt x="139" y="0"/>
                    </a:moveTo>
                    <a:cubicBezTo>
                      <a:pt x="0" y="57"/>
                      <a:pt x="0" y="57"/>
                      <a:pt x="0" y="57"/>
                    </a:cubicBezTo>
                    <a:cubicBezTo>
                      <a:pt x="14" y="92"/>
                      <a:pt x="25" y="128"/>
                      <a:pt x="34" y="164"/>
                    </a:cubicBezTo>
                    <a:cubicBezTo>
                      <a:pt x="181" y="135"/>
                      <a:pt x="181" y="135"/>
                      <a:pt x="181" y="135"/>
                    </a:cubicBezTo>
                    <a:cubicBezTo>
                      <a:pt x="170" y="89"/>
                      <a:pt x="156" y="44"/>
                      <a:pt x="139" y="0"/>
                    </a:cubicBezTo>
                    <a:close/>
                  </a:path>
                </a:pathLst>
              </a:custGeom>
            </p:spPr>
            <p:style>
              <a:lnRef idx="0">
                <a:schemeClr val="accent6"/>
              </a:lnRef>
              <a:fillRef idx="3">
                <a:schemeClr val="accent6"/>
              </a:fillRef>
              <a:effectRef idx="3">
                <a:schemeClr val="accent6"/>
              </a:effectRef>
              <a:fontRef idx="minor">
                <a:schemeClr val="lt1"/>
              </a:fontRef>
            </p:style>
            <p:txBody>
              <a:bodyPr/>
              <a:lstStyle/>
              <a:p>
                <a:endParaRPr lang="zh-CN" altLang="en-US" sz="3200"/>
              </a:p>
            </p:txBody>
          </p:sp>
          <p:sp>
            <p:nvSpPr>
              <p:cNvPr id="21647" name="Freeform 129"/>
              <p:cNvSpPr/>
              <p:nvPr/>
            </p:nvSpPr>
            <p:spPr>
              <a:xfrm>
                <a:off x="931087" y="51797"/>
                <a:ext cx="142759" cy="146548"/>
              </a:xfrm>
              <a:custGeom>
                <a:avLst/>
                <a:gdLst/>
                <a:ahLst/>
                <a:cxnLst>
                  <a:cxn ang="0">
                    <a:pos x="0" y="108931"/>
                  </a:cxn>
                  <a:cxn ang="0">
                    <a:pos x="77655" y="146548"/>
                  </a:cxn>
                  <a:cxn ang="0">
                    <a:pos x="142759" y="48588"/>
                  </a:cxn>
                  <a:cxn ang="0">
                    <a:pos x="45495" y="0"/>
                  </a:cxn>
                  <a:cxn ang="0">
                    <a:pos x="0" y="108931"/>
                  </a:cxn>
                </a:cxnLst>
                <a:rect l="0" t="0" r="0" b="0"/>
                <a:pathLst>
                  <a:path w="182" h="187">
                    <a:moveTo>
                      <a:pt x="0" y="139"/>
                    </a:moveTo>
                    <a:cubicBezTo>
                      <a:pt x="34" y="153"/>
                      <a:pt x="67" y="169"/>
                      <a:pt x="99" y="187"/>
                    </a:cubicBezTo>
                    <a:cubicBezTo>
                      <a:pt x="182" y="62"/>
                      <a:pt x="182" y="62"/>
                      <a:pt x="182" y="62"/>
                    </a:cubicBezTo>
                    <a:cubicBezTo>
                      <a:pt x="142" y="39"/>
                      <a:pt x="101" y="18"/>
                      <a:pt x="58" y="0"/>
                    </a:cubicBezTo>
                    <a:lnTo>
                      <a:pt x="0" y="139"/>
                    </a:lnTo>
                    <a:close/>
                  </a:path>
                </a:pathLst>
              </a:custGeom>
            </p:spPr>
            <p:style>
              <a:lnRef idx="0">
                <a:schemeClr val="accent6"/>
              </a:lnRef>
              <a:fillRef idx="3">
                <a:schemeClr val="accent6"/>
              </a:fillRef>
              <a:effectRef idx="3">
                <a:schemeClr val="accent6"/>
              </a:effectRef>
              <a:fontRef idx="minor">
                <a:schemeClr val="lt1"/>
              </a:fontRef>
            </p:style>
            <p:txBody>
              <a:bodyPr/>
              <a:lstStyle/>
              <a:p>
                <a:endParaRPr lang="zh-CN" altLang="en-US" sz="3200"/>
              </a:p>
            </p:txBody>
          </p:sp>
          <p:sp>
            <p:nvSpPr>
              <p:cNvPr id="21648" name="Freeform 130"/>
              <p:cNvSpPr/>
              <p:nvPr/>
            </p:nvSpPr>
            <p:spPr>
              <a:xfrm>
                <a:off x="818650" y="1269665"/>
                <a:ext cx="127599" cy="136442"/>
              </a:xfrm>
              <a:custGeom>
                <a:avLst/>
                <a:gdLst/>
                <a:ahLst/>
                <a:cxnLst>
                  <a:cxn ang="0">
                    <a:pos x="127599" y="108213"/>
                  </a:cxn>
                  <a:cxn ang="0">
                    <a:pos x="82196" y="0"/>
                  </a:cxn>
                  <a:cxn ang="0">
                    <a:pos x="0" y="21172"/>
                  </a:cxn>
                  <a:cxn ang="0">
                    <a:pos x="22702" y="136442"/>
                  </a:cxn>
                  <a:cxn ang="0">
                    <a:pos x="127599" y="108213"/>
                  </a:cxn>
                </a:cxnLst>
                <a:rect l="0" t="0" r="0" b="0"/>
                <a:pathLst>
                  <a:path w="163" h="174">
                    <a:moveTo>
                      <a:pt x="163" y="138"/>
                    </a:moveTo>
                    <a:cubicBezTo>
                      <a:pt x="105" y="0"/>
                      <a:pt x="105" y="0"/>
                      <a:pt x="105" y="0"/>
                    </a:cubicBezTo>
                    <a:cubicBezTo>
                      <a:pt x="71" y="11"/>
                      <a:pt x="36" y="21"/>
                      <a:pt x="0" y="27"/>
                    </a:cubicBezTo>
                    <a:cubicBezTo>
                      <a:pt x="29" y="174"/>
                      <a:pt x="29" y="174"/>
                      <a:pt x="29" y="174"/>
                    </a:cubicBezTo>
                    <a:cubicBezTo>
                      <a:pt x="75" y="166"/>
                      <a:pt x="120" y="154"/>
                      <a:pt x="163" y="138"/>
                    </a:cubicBezTo>
                    <a:close/>
                  </a:path>
                </a:pathLst>
              </a:custGeom>
            </p:spPr>
            <p:style>
              <a:lnRef idx="0">
                <a:schemeClr val="accent6"/>
              </a:lnRef>
              <a:fillRef idx="3">
                <a:schemeClr val="accent6"/>
              </a:fillRef>
              <a:effectRef idx="3">
                <a:schemeClr val="accent6"/>
              </a:effectRef>
              <a:fontRef idx="minor">
                <a:schemeClr val="lt1"/>
              </a:fontRef>
            </p:style>
            <p:txBody>
              <a:bodyPr/>
              <a:lstStyle/>
              <a:p>
                <a:endParaRPr lang="zh-CN" altLang="en-US" sz="3200"/>
              </a:p>
            </p:txBody>
          </p:sp>
          <p:sp>
            <p:nvSpPr>
              <p:cNvPr id="21649" name="Freeform 131"/>
              <p:cNvSpPr/>
              <p:nvPr/>
            </p:nvSpPr>
            <p:spPr>
              <a:xfrm>
                <a:off x="931087" y="1220395"/>
                <a:ext cx="142759" cy="146548"/>
              </a:xfrm>
              <a:custGeom>
                <a:avLst/>
                <a:gdLst/>
                <a:ahLst/>
                <a:cxnLst>
                  <a:cxn ang="0">
                    <a:pos x="76870" y="0"/>
                  </a:cxn>
                  <a:cxn ang="0">
                    <a:pos x="0" y="37617"/>
                  </a:cxn>
                  <a:cxn ang="0">
                    <a:pos x="44710" y="146548"/>
                  </a:cxn>
                  <a:cxn ang="0">
                    <a:pos x="142759" y="97176"/>
                  </a:cxn>
                  <a:cxn ang="0">
                    <a:pos x="76870" y="0"/>
                  </a:cxn>
                </a:cxnLst>
                <a:rect l="0" t="0" r="0" b="0"/>
                <a:pathLst>
                  <a:path w="182" h="187">
                    <a:moveTo>
                      <a:pt x="98" y="0"/>
                    </a:moveTo>
                    <a:cubicBezTo>
                      <a:pt x="67" y="18"/>
                      <a:pt x="34" y="34"/>
                      <a:pt x="0" y="48"/>
                    </a:cubicBezTo>
                    <a:cubicBezTo>
                      <a:pt x="57" y="187"/>
                      <a:pt x="57" y="187"/>
                      <a:pt x="57" y="187"/>
                    </a:cubicBezTo>
                    <a:cubicBezTo>
                      <a:pt x="100" y="169"/>
                      <a:pt x="142" y="148"/>
                      <a:pt x="182" y="124"/>
                    </a:cubicBezTo>
                    <a:lnTo>
                      <a:pt x="98" y="0"/>
                    </a:lnTo>
                    <a:close/>
                  </a:path>
                </a:pathLst>
              </a:custGeom>
            </p:spPr>
            <p:style>
              <a:lnRef idx="0">
                <a:schemeClr val="accent6"/>
              </a:lnRef>
              <a:fillRef idx="3">
                <a:schemeClr val="accent6"/>
              </a:fillRef>
              <a:effectRef idx="3">
                <a:schemeClr val="accent6"/>
              </a:effectRef>
              <a:fontRef idx="minor">
                <a:schemeClr val="lt1"/>
              </a:fontRef>
            </p:style>
            <p:txBody>
              <a:bodyPr/>
              <a:lstStyle/>
              <a:p>
                <a:endParaRPr lang="zh-CN" altLang="en-US" sz="3200"/>
              </a:p>
            </p:txBody>
          </p:sp>
          <p:sp>
            <p:nvSpPr>
              <p:cNvPr id="21650" name="Freeform 132"/>
              <p:cNvSpPr/>
              <p:nvPr/>
            </p:nvSpPr>
            <p:spPr>
              <a:xfrm>
                <a:off x="818650" y="12634"/>
                <a:ext cx="127599" cy="136442"/>
              </a:xfrm>
              <a:custGeom>
                <a:avLst/>
                <a:gdLst/>
                <a:ahLst/>
                <a:cxnLst>
                  <a:cxn ang="0">
                    <a:pos x="0" y="115270"/>
                  </a:cxn>
                  <a:cxn ang="0">
                    <a:pos x="82978" y="136442"/>
                  </a:cxn>
                  <a:cxn ang="0">
                    <a:pos x="127599" y="28229"/>
                  </a:cxn>
                  <a:cxn ang="0">
                    <a:pos x="23484" y="0"/>
                  </a:cxn>
                  <a:cxn ang="0">
                    <a:pos x="0" y="115270"/>
                  </a:cxn>
                </a:cxnLst>
                <a:rect l="0" t="0" r="0" b="0"/>
                <a:pathLst>
                  <a:path w="163" h="174">
                    <a:moveTo>
                      <a:pt x="0" y="147"/>
                    </a:moveTo>
                    <a:cubicBezTo>
                      <a:pt x="37" y="153"/>
                      <a:pt x="72" y="163"/>
                      <a:pt x="106" y="174"/>
                    </a:cubicBezTo>
                    <a:cubicBezTo>
                      <a:pt x="163" y="36"/>
                      <a:pt x="163" y="36"/>
                      <a:pt x="163" y="36"/>
                    </a:cubicBezTo>
                    <a:cubicBezTo>
                      <a:pt x="120" y="20"/>
                      <a:pt x="76" y="8"/>
                      <a:pt x="30" y="0"/>
                    </a:cubicBezTo>
                    <a:lnTo>
                      <a:pt x="0" y="147"/>
                    </a:lnTo>
                    <a:close/>
                  </a:path>
                </a:pathLst>
              </a:custGeom>
            </p:spPr>
            <p:style>
              <a:lnRef idx="0">
                <a:schemeClr val="accent6"/>
              </a:lnRef>
              <a:fillRef idx="3">
                <a:schemeClr val="accent6"/>
              </a:fillRef>
              <a:effectRef idx="3">
                <a:schemeClr val="accent6"/>
              </a:effectRef>
              <a:fontRef idx="minor">
                <a:schemeClr val="lt1"/>
              </a:fontRef>
            </p:style>
            <p:txBody>
              <a:bodyPr/>
              <a:lstStyle/>
              <a:p>
                <a:endParaRPr lang="zh-CN" altLang="en-US" sz="3200"/>
              </a:p>
            </p:txBody>
          </p:sp>
        </p:grpSp>
        <p:sp>
          <p:nvSpPr>
            <p:cNvPr id="21651" name="文本框 245"/>
            <p:cNvSpPr/>
            <p:nvPr/>
          </p:nvSpPr>
          <p:spPr>
            <a:xfrm>
              <a:off x="4099" y="7191"/>
              <a:ext cx="6912" cy="919"/>
            </a:xfrm>
            <a:prstGeom prst="rect">
              <a:avLst/>
            </a:prstGeom>
          </p:spPr>
          <p:style>
            <a:lnRef idx="0">
              <a:schemeClr val="accent6"/>
            </a:lnRef>
            <a:fillRef idx="3">
              <a:schemeClr val="accent6"/>
            </a:fillRef>
            <a:effectRef idx="3">
              <a:schemeClr val="accent6"/>
            </a:effectRef>
            <a:fontRef idx="minor">
              <a:schemeClr val="lt1"/>
            </a:fontRef>
          </p:style>
          <p:txBody>
            <a:bodyPr wrap="square" anchor="t">
              <a:spAutoFit/>
            </a:bodyPr>
            <a:lstStyle/>
            <a:p>
              <a:r>
                <a:rPr lang="en-US" altLang="zh-CN" sz="3200" b="1" dirty="0">
                  <a:solidFill>
                    <a:srgbClr val="3F3F3F"/>
                  </a:solidFill>
                  <a:latin typeface="Times New Roman" panose="02020603050405020304" pitchFamily="18" charset="0"/>
                  <a:ea typeface="宋体" panose="02010600030101010101" pitchFamily="2" charset="-122"/>
                  <a:sym typeface="Calibri" panose="020F0502020204030204" charset="0"/>
                </a:rPr>
                <a:t>Language遣词造句</a:t>
              </a:r>
              <a:endParaRPr lang="en-US" altLang="zh-CN" sz="3200" b="1" dirty="0">
                <a:solidFill>
                  <a:srgbClr val="3F3F3F"/>
                </a:solidFill>
                <a:latin typeface="Times New Roman" panose="02020603050405020304" pitchFamily="18" charset="0"/>
                <a:ea typeface="宋体" panose="02010600030101010101" pitchFamily="2" charset="-122"/>
                <a:sym typeface="Calibri" panose="020F0502020204030204" charset="0"/>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b="79586"/>
          <a:stretch>
            <a:fillRect/>
          </a:stretch>
        </p:blipFill>
        <p:spPr>
          <a:xfrm flipV="1">
            <a:off x="0" y="0"/>
            <a:ext cx="12234118" cy="1369302"/>
          </a:xfrm>
          <a:prstGeom prst="rect">
            <a:avLst/>
          </a:prstGeom>
        </p:spPr>
      </p:pic>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6897" y="0"/>
            <a:ext cx="1715115" cy="987906"/>
          </a:xfrm>
          <a:prstGeom prst="rect">
            <a:avLst/>
          </a:prstGeom>
        </p:spPr>
      </p:pic>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5233" y="-26350"/>
            <a:ext cx="2672936" cy="711001"/>
          </a:xfrm>
          <a:prstGeom prst="rect">
            <a:avLst/>
          </a:prstGeom>
        </p:spPr>
      </p:pic>
      <p:pic>
        <p:nvPicPr>
          <p:cNvPr id="21" name="图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5554" y="256275"/>
            <a:ext cx="4178564" cy="909452"/>
          </a:xfrm>
          <a:prstGeom prst="rect">
            <a:avLst/>
          </a:prstGeom>
        </p:spPr>
      </p:pic>
      <p:sp>
        <p:nvSpPr>
          <p:cNvPr id="45057" name="标题 1"/>
          <p:cNvSpPr>
            <a:spLocks noGrp="1"/>
          </p:cNvSpPr>
          <p:nvPr/>
        </p:nvSpPr>
        <p:spPr>
          <a:xfrm>
            <a:off x="2888994" y="1294220"/>
            <a:ext cx="6618483" cy="930988"/>
          </a:xfrm>
          <a:prstGeom prst="rect">
            <a:avLst/>
          </a:prstGeom>
          <a:noFill/>
          <a:ln>
            <a:noFill/>
          </a:ln>
        </p:spPr>
        <p:txBody>
          <a:bodyPr vert="horz" lIns="90000" tIns="46800" rIns="90000" bIns="46800" rtlCol="0" anchor="t" anchorCtr="0">
            <a:normAutofit/>
          </a:bodyPr>
          <a:lstStyle>
            <a:lvl1pPr marL="0" marR="0" algn="l" defTabSz="914400" rtl="0" eaLnBrk="1" fontAlgn="auto" latinLnBrk="0" hangingPunct="1">
              <a:lnSpc>
                <a:spcPct val="100000"/>
              </a:lnSpc>
              <a:spcBef>
                <a:spcPct val="0"/>
              </a:spcBef>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r>
              <a:rPr lang="zh-CN" altLang="en-US" b="1">
                <a:solidFill>
                  <a:srgbClr val="FF0000"/>
                </a:solidFill>
                <a:latin typeface="微软雅黑" panose="020B0503020204020204" pitchFamily="34" charset="-122"/>
                <a:ea typeface="微软雅黑" panose="020B0503020204020204" pitchFamily="34" charset="-122"/>
              </a:rPr>
              <a:t>中国进入</a:t>
            </a:r>
            <a:r>
              <a:rPr lang="en-US" altLang="zh-CN" b="1">
                <a:solidFill>
                  <a:srgbClr val="FF0000"/>
                </a:solidFill>
                <a:latin typeface="微软雅黑" panose="020B0503020204020204" pitchFamily="34" charset="-122"/>
                <a:ea typeface="微软雅黑" panose="020B0503020204020204" pitchFamily="34" charset="-122"/>
              </a:rPr>
              <a:t>“</a:t>
            </a:r>
            <a:r>
              <a:rPr lang="zh-CN" altLang="en-US" b="1">
                <a:solidFill>
                  <a:srgbClr val="FF0000"/>
                </a:solidFill>
                <a:latin typeface="微软雅黑" panose="020B0503020204020204" pitchFamily="34" charset="-122"/>
                <a:ea typeface="微软雅黑" panose="020B0503020204020204" pitchFamily="34" charset="-122"/>
              </a:rPr>
              <a:t>后考纲时代</a:t>
            </a:r>
            <a:r>
              <a:rPr lang="en-US" altLang="zh-CN" b="1">
                <a:solidFill>
                  <a:srgbClr val="FF0000"/>
                </a:solidFill>
                <a:latin typeface="微软雅黑" panose="020B0503020204020204" pitchFamily="34" charset="-122"/>
                <a:ea typeface="微软雅黑" panose="020B0503020204020204" pitchFamily="34" charset="-122"/>
              </a:rPr>
              <a:t>”</a:t>
            </a:r>
            <a:endParaRPr lang="en-US" altLang="zh-CN" b="1">
              <a:solidFill>
                <a:srgbClr val="FF0000"/>
              </a:solidFill>
              <a:latin typeface="微软雅黑" panose="020B0503020204020204" pitchFamily="34" charset="-122"/>
              <a:ea typeface="微软雅黑" panose="020B0503020204020204" pitchFamily="34" charset="-122"/>
            </a:endParaRPr>
          </a:p>
        </p:txBody>
      </p:sp>
      <p:sp>
        <p:nvSpPr>
          <p:cNvPr id="45058" name="内容占位符 2"/>
          <p:cNvSpPr>
            <a:spLocks noGrp="1"/>
          </p:cNvSpPr>
          <p:nvPr/>
        </p:nvSpPr>
        <p:spPr>
          <a:xfrm>
            <a:off x="563234" y="2062632"/>
            <a:ext cx="11066068" cy="4650711"/>
          </a:xfrm>
          <a:prstGeom prst="rect">
            <a:avLst/>
          </a:prstGeom>
          <a:noFill/>
          <a:ln>
            <a:noFill/>
          </a:ln>
        </p:spPr>
        <p:txBody>
          <a:bodyPr vert="horz" lIns="90000" tIns="46800" rIns="90000" bIns="46800" rtlCol="0" anchor="t">
            <a:normAutofit fontScale="90000" lnSpcReduction="10000"/>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2286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zh-CN" sz="4265" b="1">
                <a:solidFill>
                  <a:schemeClr val="tx1"/>
                </a:solidFill>
                <a:latin typeface="华文楷体" panose="02010600040101010101" pitchFamily="2" charset="-122"/>
                <a:ea typeface="华文楷体" panose="02010600040101010101" pitchFamily="2" charset="-122"/>
                <a:sym typeface="宋体" panose="02010600030101010101" pitchFamily="2" charset="-122"/>
              </a:rPr>
              <a:t>从2020年起，现有高考体系的考试大纲和说明不再修订，参考2019年版考试大纲和说明。</a:t>
            </a:r>
            <a:endParaRPr lang="zh-CN" altLang="zh-CN" sz="4265" b="1">
              <a:solidFill>
                <a:schemeClr val="tx1"/>
              </a:solidFill>
              <a:latin typeface="华文楷体" panose="02010600040101010101" pitchFamily="2" charset="-122"/>
              <a:ea typeface="华文楷体" panose="02010600040101010101" pitchFamily="2" charset="-122"/>
              <a:sym typeface="宋体" panose="02010600030101010101" pitchFamily="2" charset="-122"/>
            </a:endParaRPr>
          </a:p>
          <a:p>
            <a:pPr marL="0" indent="0">
              <a:buNone/>
            </a:pPr>
            <a:endParaRPr lang="zh-CN" altLang="en-US" sz="4265" b="1">
              <a:solidFill>
                <a:schemeClr val="tx1"/>
              </a:solidFill>
              <a:latin typeface="华文楷体" panose="02010600040101010101" pitchFamily="2" charset="-122"/>
              <a:ea typeface="华文楷体" panose="02010600040101010101" pitchFamily="2" charset="-122"/>
            </a:endParaRPr>
          </a:p>
          <a:p>
            <a:pPr marL="0" indent="0">
              <a:buNone/>
            </a:pPr>
            <a:r>
              <a:rPr lang="zh-CN" altLang="zh-CN" sz="4265" b="1">
                <a:solidFill>
                  <a:schemeClr val="tx1"/>
                </a:solidFill>
                <a:latin typeface="华文楷体" panose="02010600040101010101" pitchFamily="2" charset="-122"/>
                <a:ea typeface="华文楷体" panose="02010600040101010101" pitchFamily="2" charset="-122"/>
                <a:sym typeface="宋体" panose="02010600030101010101" pitchFamily="2" charset="-122"/>
              </a:rPr>
              <a:t>实施普通高中新课程的省份也不再制订考试大纲。</a:t>
            </a:r>
            <a:r>
              <a:rPr lang="en-US" altLang="zh-CN" sz="4265" b="1">
                <a:solidFill>
                  <a:schemeClr val="tx1"/>
                </a:solidFill>
                <a:latin typeface="华文楷体" panose="02010600040101010101" pitchFamily="2" charset="-122"/>
                <a:ea typeface="华文楷体" panose="02010600040101010101" pitchFamily="2" charset="-122"/>
                <a:sym typeface="宋体" panose="02010600030101010101" pitchFamily="2" charset="-122"/>
              </a:rPr>
              <a:t> </a:t>
            </a:r>
            <a:r>
              <a:rPr lang="zh-CN" altLang="zh-CN" sz="4265" b="1">
                <a:solidFill>
                  <a:schemeClr val="tx1"/>
                </a:solidFill>
                <a:latin typeface="华文楷体" panose="02010600040101010101" pitchFamily="2" charset="-122"/>
                <a:ea typeface="华文楷体" panose="02010600040101010101" pitchFamily="2" charset="-122"/>
                <a:sym typeface="宋体" panose="02010600030101010101" pitchFamily="2" charset="-122"/>
              </a:rPr>
              <a:t>取而代之的，是教育部考试中心最新发布的《中国高考评价体系》。</a:t>
            </a:r>
            <a:endParaRPr lang="zh-CN" altLang="en-US">
              <a:solidFill>
                <a:schemeClr val="tx1"/>
              </a:solidFill>
              <a:latin typeface="华文楷体" panose="02010600040101010101" pitchFamily="2" charset="-122"/>
              <a:ea typeface="华文楷体" panose="02010600040101010101" pitchFamily="2" charset="-122"/>
            </a:endParaRPr>
          </a:p>
          <a:p>
            <a:pPr marL="0" indent="0">
              <a:buNone/>
            </a:pPr>
            <a:endParaRPr lang="zh-CN" altLang="en-US">
              <a:solidFill>
                <a:schemeClr val="tx1"/>
              </a:solidFill>
              <a:latin typeface="华文楷体" panose="02010600040101010101" pitchFamily="2" charset="-122"/>
              <a:ea typeface="华文楷体" panose="02010600040101010101" pitchFamily="2" charset="-122"/>
            </a:endParaRPr>
          </a:p>
        </p:txBody>
      </p:sp>
      <p:sp>
        <p:nvSpPr>
          <p:cNvPr id="19" name="文本框 18"/>
          <p:cNvSpPr txBox="1"/>
          <p:nvPr/>
        </p:nvSpPr>
        <p:spPr>
          <a:xfrm>
            <a:off x="2331720" y="38100"/>
            <a:ext cx="7823835" cy="829945"/>
          </a:xfrm>
          <a:prstGeom prst="rect">
            <a:avLst/>
          </a:prstGeom>
          <a:noFill/>
        </p:spPr>
        <p:txBody>
          <a:bodyPr wrap="square" rtlCol="0">
            <a:spAutoFit/>
          </a:bodyPr>
          <a:lstStyle/>
          <a:p>
            <a:pPr algn="l"/>
            <a:r>
              <a:rPr lang="zh-CN" altLang="en-US" sz="4800" b="1" dirty="0">
                <a:solidFill>
                  <a:srgbClr val="48B718"/>
                </a:solidFill>
                <a:latin typeface="幼圆" panose="02010509060101010101" pitchFamily="49" charset="-122"/>
                <a:ea typeface="幼圆" panose="02010509060101010101" pitchFamily="49" charset="-122"/>
                <a:sym typeface="+mn-ea"/>
              </a:rPr>
              <a:t>从高考评价体系看书面表达</a:t>
            </a:r>
            <a:endParaRPr lang="zh-CN" altLang="en-US" sz="4800" b="1" dirty="0">
              <a:solidFill>
                <a:schemeClr val="bg1"/>
              </a:solidFill>
              <a:latin typeface="幼圆" panose="02010509060101010101" pitchFamily="49" charset="-122"/>
              <a:ea typeface="幼圆" panose="02010509060101010101" pitchFamily="49"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b="79586"/>
          <a:stretch>
            <a:fillRect/>
          </a:stretch>
        </p:blipFill>
        <p:spPr>
          <a:xfrm flipV="1">
            <a:off x="0" y="0"/>
            <a:ext cx="12234118" cy="1369302"/>
          </a:xfrm>
          <a:prstGeom prst="rect">
            <a:avLst/>
          </a:prstGeom>
        </p:spPr>
      </p:pic>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6897" y="0"/>
            <a:ext cx="1715115" cy="987906"/>
          </a:xfrm>
          <a:prstGeom prst="rect">
            <a:avLst/>
          </a:prstGeom>
        </p:spPr>
      </p:pic>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5233" y="-26350"/>
            <a:ext cx="2672936" cy="711001"/>
          </a:xfrm>
          <a:prstGeom prst="rect">
            <a:avLst/>
          </a:prstGeom>
        </p:spPr>
      </p:pic>
      <p:pic>
        <p:nvPicPr>
          <p:cNvPr id="21" name="图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5554" y="256275"/>
            <a:ext cx="4178564" cy="909452"/>
          </a:xfrm>
          <a:prstGeom prst="rect">
            <a:avLst/>
          </a:prstGeom>
        </p:spPr>
      </p:pic>
      <p:sp>
        <p:nvSpPr>
          <p:cNvPr id="19" name="文本框 18"/>
          <p:cNvSpPr txBox="1"/>
          <p:nvPr/>
        </p:nvSpPr>
        <p:spPr>
          <a:xfrm>
            <a:off x="2331720" y="38100"/>
            <a:ext cx="7823835" cy="829945"/>
          </a:xfrm>
          <a:prstGeom prst="rect">
            <a:avLst/>
          </a:prstGeom>
          <a:noFill/>
        </p:spPr>
        <p:txBody>
          <a:bodyPr wrap="square" rtlCol="0">
            <a:spAutoFit/>
          </a:bodyPr>
          <a:lstStyle/>
          <a:p>
            <a:pPr algn="l"/>
            <a:r>
              <a:rPr lang="zh-CN" altLang="en-US" sz="4800" b="1" dirty="0">
                <a:solidFill>
                  <a:srgbClr val="48B718"/>
                </a:solidFill>
                <a:latin typeface="幼圆" panose="02010509060101010101" pitchFamily="49" charset="-122"/>
                <a:ea typeface="幼圆" panose="02010509060101010101" pitchFamily="49" charset="-122"/>
                <a:sym typeface="+mn-ea"/>
              </a:rPr>
              <a:t>2020高考阅卷给的启示</a:t>
            </a:r>
            <a:endParaRPr lang="zh-CN" altLang="en-US" sz="4800" b="1" dirty="0">
              <a:solidFill>
                <a:schemeClr val="bg1"/>
              </a:solidFill>
              <a:latin typeface="幼圆" panose="02010509060101010101" pitchFamily="49" charset="-122"/>
              <a:ea typeface="幼圆" panose="02010509060101010101" pitchFamily="49" charset="-122"/>
            </a:endParaRPr>
          </a:p>
        </p:txBody>
      </p:sp>
      <p:sp>
        <p:nvSpPr>
          <p:cNvPr id="4" name="文本框 3"/>
          <p:cNvSpPr txBox="1"/>
          <p:nvPr/>
        </p:nvSpPr>
        <p:spPr>
          <a:xfrm>
            <a:off x="1072316" y="684711"/>
            <a:ext cx="10047452" cy="6292850"/>
          </a:xfrm>
          <a:prstGeom prst="rect">
            <a:avLst/>
          </a:prstGeom>
          <a:noFill/>
        </p:spPr>
        <p:txBody>
          <a:bodyPr wrap="square" rtlCol="0">
            <a:spAutoFit/>
          </a:bodyPr>
          <a:lstStyle/>
          <a:p>
            <a:pPr marL="285750" indent="-285750" algn="l">
              <a:lnSpc>
                <a:spcPct val="140000"/>
              </a:lnSpc>
              <a:buClrTx/>
              <a:buSzTx/>
              <a:buFont typeface="Wingdings" panose="05000000000000000000" charset="0"/>
              <a:buChar char="Ø"/>
            </a:pPr>
            <a:r>
              <a:rPr lang="en-US" altLang="zh-CN" sz="3600" dirty="0" err="1">
                <a:solidFill>
                  <a:srgbClr val="0070C0"/>
                </a:solidFill>
              </a:rPr>
              <a:t>Content内容要点</a:t>
            </a:r>
            <a:endParaRPr lang="en-US" altLang="zh-CN" sz="3600" dirty="0">
              <a:solidFill>
                <a:srgbClr val="0070C0"/>
              </a:solidFill>
            </a:endParaRPr>
          </a:p>
          <a:p>
            <a:pPr marL="0" indent="0">
              <a:lnSpc>
                <a:spcPct val="140000"/>
              </a:lnSpc>
              <a:buFont typeface="Wingdings" panose="05000000000000000000" charset="0"/>
              <a:buNone/>
            </a:pPr>
            <a:r>
              <a:rPr lang="zh-CN" altLang="en-US" sz="3600" dirty="0"/>
              <a:t>      </a:t>
            </a:r>
            <a:r>
              <a:rPr lang="en-US" altLang="zh-CN" sz="3600" dirty="0"/>
              <a:t>thoroughly-centered</a:t>
            </a:r>
            <a:r>
              <a:rPr lang="zh-CN" altLang="en-US" sz="3600" dirty="0"/>
              <a:t>；</a:t>
            </a:r>
            <a:endParaRPr lang="zh-CN" altLang="en-US" sz="3600" dirty="0"/>
          </a:p>
          <a:p>
            <a:pPr marL="285750" indent="-285750">
              <a:lnSpc>
                <a:spcPct val="140000"/>
              </a:lnSpc>
              <a:buFont typeface="Wingdings" panose="05000000000000000000" charset="0"/>
              <a:buChar char="Ø"/>
            </a:pPr>
            <a:r>
              <a:rPr lang="en-US" altLang="zh-CN" sz="3600" dirty="0">
                <a:solidFill>
                  <a:srgbClr val="0070C0"/>
                </a:solidFill>
              </a:rPr>
              <a:t>Support</a:t>
            </a:r>
            <a:r>
              <a:rPr lang="zh-CN" altLang="en-US" sz="3600" dirty="0">
                <a:solidFill>
                  <a:srgbClr val="0070C0"/>
                </a:solidFill>
              </a:rPr>
              <a:t>细节拓展</a:t>
            </a:r>
            <a:endParaRPr lang="zh-CN" altLang="en-US" sz="3600" dirty="0">
              <a:solidFill>
                <a:srgbClr val="0070C0"/>
              </a:solidFill>
            </a:endParaRPr>
          </a:p>
          <a:p>
            <a:pPr marL="0" indent="0">
              <a:lnSpc>
                <a:spcPct val="140000"/>
              </a:lnSpc>
              <a:buFont typeface="Wingdings" panose="05000000000000000000" charset="0"/>
              <a:buNone/>
            </a:pPr>
            <a:r>
              <a:rPr lang="en-US" altLang="zh-CN" sz="3600" dirty="0"/>
              <a:t>       effectively-detailed</a:t>
            </a:r>
            <a:r>
              <a:rPr lang="zh-CN" altLang="en-US" sz="3600" dirty="0"/>
              <a:t>；</a:t>
            </a:r>
            <a:endParaRPr lang="en-US" altLang="zh-CN" sz="3600" dirty="0"/>
          </a:p>
          <a:p>
            <a:pPr marL="285750" indent="-285750" algn="l">
              <a:lnSpc>
                <a:spcPct val="140000"/>
              </a:lnSpc>
              <a:buClrTx/>
              <a:buSzTx/>
              <a:buFont typeface="Wingdings" panose="05000000000000000000" charset="0"/>
              <a:buChar char="Ø"/>
            </a:pPr>
            <a:r>
              <a:rPr lang="en-US" altLang="zh-CN" sz="3600" dirty="0" err="1">
                <a:solidFill>
                  <a:srgbClr val="0070C0"/>
                </a:solidFill>
              </a:rPr>
              <a:t>Organization组织行文</a:t>
            </a:r>
            <a:endParaRPr lang="en-US" altLang="zh-CN" sz="3600" dirty="0">
              <a:solidFill>
                <a:srgbClr val="0070C0"/>
              </a:solidFill>
            </a:endParaRPr>
          </a:p>
          <a:p>
            <a:pPr marL="0" indent="0">
              <a:lnSpc>
                <a:spcPct val="140000"/>
              </a:lnSpc>
              <a:buFont typeface="Wingdings" panose="05000000000000000000" charset="0"/>
              <a:buNone/>
            </a:pPr>
            <a:r>
              <a:rPr lang="en-US" altLang="zh-CN" sz="3600" dirty="0"/>
              <a:t>       cohesively-written</a:t>
            </a:r>
            <a:r>
              <a:rPr lang="zh-CN" altLang="en-US" sz="3600" dirty="0"/>
              <a:t>；</a:t>
            </a:r>
            <a:endParaRPr lang="en-US" altLang="zh-CN" sz="3600" dirty="0"/>
          </a:p>
          <a:p>
            <a:pPr marL="285750" indent="-285750" algn="l">
              <a:lnSpc>
                <a:spcPct val="140000"/>
              </a:lnSpc>
              <a:buClrTx/>
              <a:buSzTx/>
              <a:buFont typeface="Wingdings" panose="05000000000000000000" charset="0"/>
              <a:buChar char="Ø"/>
            </a:pPr>
            <a:r>
              <a:rPr lang="en-US" altLang="zh-CN" sz="3600" dirty="0" err="1">
                <a:solidFill>
                  <a:srgbClr val="0070C0"/>
                </a:solidFill>
              </a:rPr>
              <a:t>Language遣词造句</a:t>
            </a:r>
            <a:endParaRPr lang="en-US" altLang="zh-CN" sz="3600" dirty="0">
              <a:solidFill>
                <a:srgbClr val="0070C0"/>
              </a:solidFill>
            </a:endParaRPr>
          </a:p>
          <a:p>
            <a:pPr marL="0" indent="0">
              <a:lnSpc>
                <a:spcPct val="140000"/>
              </a:lnSpc>
              <a:buFont typeface="Wingdings" panose="05000000000000000000" charset="0"/>
              <a:buNone/>
            </a:pPr>
            <a:r>
              <a:rPr lang="zh-CN" altLang="en-US" sz="3600" dirty="0"/>
              <a:t>       </a:t>
            </a:r>
            <a:r>
              <a:rPr lang="en-US" altLang="zh-CN" sz="3600" dirty="0">
                <a:sym typeface="+mn-ea"/>
              </a:rPr>
              <a:t>appropriately-employed, </a:t>
            </a:r>
            <a:r>
              <a:rPr lang="en-US" altLang="zh-CN" sz="3600" dirty="0"/>
              <a:t>skillfully-varied. </a:t>
            </a:r>
            <a:endParaRPr lang="en-US" altLang="zh-CN" sz="3600"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b="79586"/>
          <a:stretch>
            <a:fillRect/>
          </a:stretch>
        </p:blipFill>
        <p:spPr>
          <a:xfrm flipV="1">
            <a:off x="0" y="0"/>
            <a:ext cx="12234118" cy="1369302"/>
          </a:xfrm>
          <a:prstGeom prst="rect">
            <a:avLst/>
          </a:prstGeom>
        </p:spPr>
      </p:pic>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6897" y="0"/>
            <a:ext cx="1715115" cy="987906"/>
          </a:xfrm>
          <a:prstGeom prst="rect">
            <a:avLst/>
          </a:prstGeom>
        </p:spPr>
      </p:pic>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5233" y="-26350"/>
            <a:ext cx="2672936" cy="711001"/>
          </a:xfrm>
          <a:prstGeom prst="rect">
            <a:avLst/>
          </a:prstGeom>
        </p:spPr>
      </p:pic>
      <p:pic>
        <p:nvPicPr>
          <p:cNvPr id="21" name="图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5554" y="256275"/>
            <a:ext cx="4178564" cy="909452"/>
          </a:xfrm>
          <a:prstGeom prst="rect">
            <a:avLst/>
          </a:prstGeom>
        </p:spPr>
      </p:pic>
      <p:sp>
        <p:nvSpPr>
          <p:cNvPr id="19" name="文本框 18"/>
          <p:cNvSpPr txBox="1"/>
          <p:nvPr/>
        </p:nvSpPr>
        <p:spPr>
          <a:xfrm>
            <a:off x="2331720" y="38100"/>
            <a:ext cx="7823835" cy="829945"/>
          </a:xfrm>
          <a:prstGeom prst="rect">
            <a:avLst/>
          </a:prstGeom>
          <a:noFill/>
        </p:spPr>
        <p:txBody>
          <a:bodyPr wrap="square" rtlCol="0">
            <a:spAutoFit/>
          </a:bodyPr>
          <a:lstStyle/>
          <a:p>
            <a:pPr algn="l"/>
            <a:r>
              <a:rPr lang="zh-CN" altLang="en-US" sz="4800" b="1" dirty="0">
                <a:solidFill>
                  <a:srgbClr val="48B718"/>
                </a:solidFill>
                <a:latin typeface="幼圆" panose="02010509060101010101" pitchFamily="49" charset="-122"/>
                <a:ea typeface="幼圆" panose="02010509060101010101" pitchFamily="49" charset="-122"/>
                <a:sym typeface="+mn-ea"/>
              </a:rPr>
              <a:t>2020高考阅卷给的启示</a:t>
            </a:r>
            <a:endParaRPr lang="zh-CN" altLang="en-US" sz="4800" b="1" dirty="0">
              <a:solidFill>
                <a:schemeClr val="bg1"/>
              </a:solidFill>
              <a:latin typeface="幼圆" panose="02010509060101010101" pitchFamily="49" charset="-122"/>
              <a:ea typeface="幼圆" panose="02010509060101010101" pitchFamily="49" charset="-122"/>
            </a:endParaRPr>
          </a:p>
        </p:txBody>
      </p:sp>
      <p:sp>
        <p:nvSpPr>
          <p:cNvPr id="2" name="标题 1"/>
          <p:cNvSpPr>
            <a:spLocks noGrp="1"/>
          </p:cNvSpPr>
          <p:nvPr/>
        </p:nvSpPr>
        <p:spPr>
          <a:xfrm>
            <a:off x="835876" y="1424328"/>
            <a:ext cx="10972793" cy="1143071"/>
          </a:xfrm>
          <a:prstGeom prst="rect">
            <a:avLst/>
          </a:prstGeom>
        </p:spPr>
        <p:txBody>
          <a:bodyPr vert="horz" lIns="90000" tIns="46800" rIns="90000" bIns="46800" rtlCol="0" anchor="ctr" anchorCtr="0">
            <a:normAutofit/>
          </a:bodyPr>
          <a:lstStyle>
            <a:lvl1pPr marL="0" marR="0" algn="l" defTabSz="914400" rtl="0" eaLnBrk="1" fontAlgn="auto" latinLnBrk="0" hangingPunct="1">
              <a:lnSpc>
                <a:spcPct val="100000"/>
              </a:lnSpc>
              <a:spcBef>
                <a:spcPct val="0"/>
              </a:spcBef>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r>
              <a:rPr lang="zh-CN" altLang="en-US" b="0"/>
              <a:t>读者导向</a:t>
            </a:r>
            <a:r>
              <a:rPr lang="en-US" altLang="zh-CN" b="0"/>
              <a:t>audience-oriented; user-friendly</a:t>
            </a:r>
            <a:endParaRPr lang="en-US" altLang="zh-CN" b="0"/>
          </a:p>
        </p:txBody>
      </p:sp>
      <p:sp>
        <p:nvSpPr>
          <p:cNvPr id="3" name="内容占位符 2"/>
          <p:cNvSpPr>
            <a:spLocks noGrp="1"/>
          </p:cNvSpPr>
          <p:nvPr/>
        </p:nvSpPr>
        <p:spPr>
          <a:xfrm>
            <a:off x="834460" y="2456870"/>
            <a:ext cx="10969200" cy="4759200"/>
          </a:xfrm>
          <a:prstGeom prst="rect">
            <a:avLst/>
          </a:prstGeo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2286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sz="28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培养表达能力，达成交际目标：</a:t>
            </a:r>
            <a:br>
              <a:rPr lang="zh-CN" altLang="en-US" b="1"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br>
            <a:br>
              <a:rPr lang="zh-CN" altLang="en-US" b="1"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br>
            <a:r>
              <a:rPr lang="zh-CN" altLang="en-US" sz="3200" b="1"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注意语言多样性，但不需要很复杂的表达，生僻的词汇，</a:t>
            </a:r>
            <a:r>
              <a:rPr lang="zh-CN" altLang="en-US" sz="32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要让读者没有阅读阻力</a:t>
            </a:r>
            <a:r>
              <a:rPr lang="zh-CN" altLang="en-US" sz="3200" b="1"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，强调总体印象，重点放在</a:t>
            </a:r>
            <a:r>
              <a:rPr lang="zh-CN" altLang="en-US" sz="32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语言本身是否流畅</a:t>
            </a:r>
            <a:r>
              <a:rPr lang="zh-CN" altLang="en-US" sz="3200" b="1"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a:t>
            </a:r>
            <a:br>
              <a:rPr lang="zh-CN" altLang="en-US" b="1" dirty="0">
                <a:sym typeface="宋体" panose="02010600030101010101" pitchFamily="2" charset="-122"/>
              </a:rPr>
            </a:br>
            <a:endParaRPr lang="zh-CN" alt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 y="42640"/>
            <a:ext cx="12234118" cy="6102666"/>
          </a:xfrm>
          <a:prstGeom prst="rect">
            <a:avLst/>
          </a:prstGeom>
        </p:spPr>
      </p:pic>
      <p:pic>
        <p:nvPicPr>
          <p:cNvPr id="9" name="图片 8"/>
          <p:cNvPicPr>
            <a:picLocks noChangeAspect="1"/>
          </p:cNvPicPr>
          <p:nvPr/>
        </p:nvPicPr>
        <p:blipFill rotWithShape="1">
          <a:blip r:embed="rId2">
            <a:extLst>
              <a:ext uri="{28A0092B-C50C-407E-A947-70E740481C1C}">
                <a14:useLocalDpi xmlns:a14="http://schemas.microsoft.com/office/drawing/2010/main" val="0"/>
              </a:ext>
            </a:extLst>
          </a:blip>
          <a:srcRect t="19240" r="86092"/>
          <a:stretch>
            <a:fillRect/>
          </a:stretch>
        </p:blipFill>
        <p:spPr>
          <a:xfrm>
            <a:off x="2173932" y="2767674"/>
            <a:ext cx="1247813" cy="2855616"/>
          </a:xfrm>
          <a:prstGeom prst="rect">
            <a:avLst/>
          </a:prstGeom>
        </p:spPr>
      </p:pic>
      <p:pic>
        <p:nvPicPr>
          <p:cNvPr id="15" name="图片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2167" y="603185"/>
            <a:ext cx="4311900" cy="2483654"/>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4195482"/>
            <a:ext cx="12349503" cy="2687833"/>
          </a:xfrm>
          <a:prstGeom prst="rect">
            <a:avLst/>
          </a:prstGeom>
        </p:spPr>
      </p:pic>
      <p:sp>
        <p:nvSpPr>
          <p:cNvPr id="17" name="矩形 16"/>
          <p:cNvSpPr/>
          <p:nvPr/>
        </p:nvSpPr>
        <p:spPr>
          <a:xfrm>
            <a:off x="4779229" y="2624829"/>
            <a:ext cx="6304280" cy="1938020"/>
          </a:xfrm>
          <a:prstGeom prst="rect">
            <a:avLst/>
          </a:prstGeom>
        </p:spPr>
        <p:txBody>
          <a:bodyPr wrap="none">
            <a:spAutoFit/>
          </a:bodyPr>
          <a:lstStyle/>
          <a:p>
            <a:pPr algn="l"/>
            <a:r>
              <a:rPr lang="zh-CN" altLang="en-US" sz="6000" b="1" dirty="0">
                <a:solidFill>
                  <a:srgbClr val="175DB6"/>
                </a:solidFill>
                <a:latin typeface="幼圆" panose="02010509060101010101" pitchFamily="49" charset="-122"/>
                <a:ea typeface="幼圆" panose="02010509060101010101" pitchFamily="49" charset="-122"/>
                <a:sym typeface="+mn-ea"/>
              </a:rPr>
              <a:t>冲刺阶段</a:t>
            </a:r>
            <a:endParaRPr lang="zh-CN" altLang="en-US" sz="6000" b="1" dirty="0">
              <a:solidFill>
                <a:srgbClr val="175DB6"/>
              </a:solidFill>
              <a:latin typeface="幼圆" panose="02010509060101010101" pitchFamily="49" charset="-122"/>
              <a:ea typeface="幼圆" panose="02010509060101010101" pitchFamily="49" charset="-122"/>
              <a:sym typeface="+mn-ea"/>
            </a:endParaRPr>
          </a:p>
          <a:p>
            <a:pPr algn="l"/>
            <a:r>
              <a:rPr lang="zh-CN" altLang="en-US" sz="6000" b="1" dirty="0">
                <a:solidFill>
                  <a:srgbClr val="175DB6"/>
                </a:solidFill>
                <a:latin typeface="幼圆" panose="02010509060101010101" pitchFamily="49" charset="-122"/>
                <a:ea typeface="幼圆" panose="02010509060101010101" pitchFamily="49" charset="-122"/>
                <a:sym typeface="+mn-ea"/>
              </a:rPr>
              <a:t>高效增分策略总汇</a:t>
            </a:r>
            <a:endParaRPr lang="zh-CN" altLang="en-US" sz="6000" b="1" dirty="0">
              <a:solidFill>
                <a:srgbClr val="175DB6"/>
              </a:solidFill>
              <a:latin typeface="幼圆" panose="02010509060101010101" pitchFamily="49" charset="-122"/>
              <a:ea typeface="幼圆" panose="02010509060101010101" pitchFamily="49" charset="-122"/>
              <a:sym typeface="+mn-ea"/>
            </a:endParaRPr>
          </a:p>
        </p:txBody>
      </p:sp>
      <p:pic>
        <p:nvPicPr>
          <p:cNvPr id="32" name="图片 3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50883" y="380172"/>
            <a:ext cx="2672936" cy="711001"/>
          </a:xfrm>
          <a:prstGeom prst="rect">
            <a:avLst/>
          </a:prstGeom>
        </p:spPr>
      </p:pic>
      <p:grpSp>
        <p:nvGrpSpPr>
          <p:cNvPr id="3" name="组合 2"/>
          <p:cNvGrpSpPr/>
          <p:nvPr/>
        </p:nvGrpSpPr>
        <p:grpSpPr>
          <a:xfrm>
            <a:off x="1448427" y="735672"/>
            <a:ext cx="2988529" cy="2552202"/>
            <a:chOff x="2946616" y="2987196"/>
            <a:chExt cx="2988529" cy="2552202"/>
          </a:xfrm>
        </p:grpSpPr>
        <p:pic>
          <p:nvPicPr>
            <p:cNvPr id="12" name="图片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46616" y="2987196"/>
              <a:ext cx="2988529" cy="2552202"/>
            </a:xfrm>
            <a:prstGeom prst="rect">
              <a:avLst/>
            </a:prstGeom>
          </p:spPr>
        </p:pic>
        <p:sp>
          <p:nvSpPr>
            <p:cNvPr id="16" name="TextBox 50"/>
            <p:cNvSpPr txBox="1"/>
            <p:nvPr/>
          </p:nvSpPr>
          <p:spPr>
            <a:xfrm flipH="1">
              <a:off x="3714519" y="3876317"/>
              <a:ext cx="1543863" cy="1077218"/>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a:defRPr/>
              </a:pPr>
              <a:r>
                <a:rPr lang="en-US" altLang="zh-CN" sz="8000" dirty="0">
                  <a:solidFill>
                    <a:schemeClr val="bg1"/>
                  </a:solidFill>
                  <a:latin typeface="Arial Rounded MT Bold" panose="020F0704030504030204" pitchFamily="34" charset="0"/>
                  <a:cs typeface="Times New Roman" panose="02020603050405020304" pitchFamily="18" charset="0"/>
                </a:rPr>
                <a:t>04</a:t>
              </a:r>
              <a:endParaRPr lang="zh-CN" altLang="en-US" sz="8000" dirty="0">
                <a:solidFill>
                  <a:schemeClr val="bg1"/>
                </a:solidFill>
                <a:latin typeface="Arial Rounded MT Bold" panose="020F0704030504030204" pitchFamily="34" charset="0"/>
                <a:cs typeface="Times New Roman" panose="02020603050405020304" pitchFamily="18"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outVertical)">
                                      <p:cBhvr>
                                        <p:cTn id="11" dur="750"/>
                                        <p:tgtEl>
                                          <p:spTgt spid="7"/>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par>
                          <p:cTn id="16" fill="hold">
                            <p:stCondLst>
                              <p:cond delay="2000"/>
                            </p:stCondLst>
                            <p:childTnLst>
                              <p:par>
                                <p:cTn id="17" presetID="23" presetClass="entr" presetSubtype="32"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750" fill="hold"/>
                                        <p:tgtEl>
                                          <p:spTgt spid="3"/>
                                        </p:tgtEl>
                                        <p:attrNameLst>
                                          <p:attrName>ppt_w</p:attrName>
                                        </p:attrNameLst>
                                      </p:cBhvr>
                                      <p:tavLst>
                                        <p:tav tm="0">
                                          <p:val>
                                            <p:strVal val="4*#ppt_w"/>
                                          </p:val>
                                        </p:tav>
                                        <p:tav tm="100000">
                                          <p:val>
                                            <p:strVal val="#ppt_w"/>
                                          </p:val>
                                        </p:tav>
                                      </p:tavLst>
                                    </p:anim>
                                    <p:anim calcmode="lin" valueType="num">
                                      <p:cBhvr>
                                        <p:cTn id="20" dur="750" fill="hold"/>
                                        <p:tgtEl>
                                          <p:spTgt spid="3"/>
                                        </p:tgtEl>
                                        <p:attrNameLst>
                                          <p:attrName>ppt_h</p:attrName>
                                        </p:attrNameLst>
                                      </p:cBhvr>
                                      <p:tavLst>
                                        <p:tav tm="0">
                                          <p:val>
                                            <p:strVal val="4*#ppt_h"/>
                                          </p:val>
                                        </p:tav>
                                        <p:tav tm="100000">
                                          <p:val>
                                            <p:strVal val="#ppt_h"/>
                                          </p:val>
                                        </p:tav>
                                      </p:tavLst>
                                    </p:anim>
                                  </p:childTnLst>
                                </p:cTn>
                              </p:par>
                            </p:childTnLst>
                          </p:cTn>
                        </p:par>
                        <p:par>
                          <p:cTn id="21" fill="hold">
                            <p:stCondLst>
                              <p:cond delay="3000"/>
                            </p:stCondLst>
                            <p:childTnLst>
                              <p:par>
                                <p:cTn id="22" presetID="26" presetClass="emph" presetSubtype="0" fill="hold" nodeType="afterEffect">
                                  <p:stCondLst>
                                    <p:cond delay="0"/>
                                  </p:stCondLst>
                                  <p:childTnLst>
                                    <p:animEffect transition="out" filter="fade">
                                      <p:cBhvr>
                                        <p:cTn id="23" dur="500" tmFilter="0, 0; .2, .5; .8, .5; 1, 0"/>
                                        <p:tgtEl>
                                          <p:spTgt spid="3"/>
                                        </p:tgtEl>
                                      </p:cBhvr>
                                    </p:animEffect>
                                    <p:animScale>
                                      <p:cBhvr>
                                        <p:cTn id="24" dur="250" autoRev="1" fill="hold"/>
                                        <p:tgtEl>
                                          <p:spTgt spid="3"/>
                                        </p:tgtEl>
                                      </p:cBhvr>
                                      <p:by x="105000" y="105000"/>
                                    </p:animScale>
                                  </p:childTnLst>
                                </p:cTn>
                              </p:par>
                            </p:childTnLst>
                          </p:cTn>
                        </p:par>
                        <p:par>
                          <p:cTn id="25" fill="hold">
                            <p:stCondLst>
                              <p:cond delay="3500"/>
                            </p:stCondLst>
                            <p:childTnLst>
                              <p:par>
                                <p:cTn id="26" presetID="42" presetClass="entr" presetSubtype="0" fill="hold"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22" presetClass="entr" presetSubtype="8" fill="hold"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500"/>
                                        <p:tgtEl>
                                          <p:spTgt spid="15"/>
                                        </p:tgtEl>
                                      </p:cBhvr>
                                    </p:animEffect>
                                  </p:childTnLst>
                                </p:cTn>
                              </p:par>
                            </p:childTnLst>
                          </p:cTn>
                        </p:par>
                        <p:par>
                          <p:cTn id="35" fill="hold">
                            <p:stCondLst>
                              <p:cond delay="5000"/>
                            </p:stCondLst>
                            <p:childTnLst>
                              <p:par>
                                <p:cTn id="36" presetID="25"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p:cTn id="38"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b="79586"/>
          <a:stretch>
            <a:fillRect/>
          </a:stretch>
        </p:blipFill>
        <p:spPr>
          <a:xfrm flipV="1">
            <a:off x="0" y="0"/>
            <a:ext cx="12234118" cy="1369302"/>
          </a:xfrm>
          <a:prstGeom prst="rect">
            <a:avLst/>
          </a:prstGeom>
        </p:spPr>
      </p:pic>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6897" y="0"/>
            <a:ext cx="1715115" cy="987906"/>
          </a:xfrm>
          <a:prstGeom prst="rect">
            <a:avLst/>
          </a:prstGeom>
        </p:spPr>
      </p:pic>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5233" y="-26350"/>
            <a:ext cx="2672936" cy="711001"/>
          </a:xfrm>
          <a:prstGeom prst="rect">
            <a:avLst/>
          </a:prstGeom>
        </p:spPr>
      </p:pic>
      <p:pic>
        <p:nvPicPr>
          <p:cNvPr id="21" name="图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5554" y="256275"/>
            <a:ext cx="4178564" cy="909452"/>
          </a:xfrm>
          <a:prstGeom prst="rect">
            <a:avLst/>
          </a:prstGeom>
        </p:spPr>
      </p:pic>
      <p:cxnSp>
        <p:nvCxnSpPr>
          <p:cNvPr id="9" name="直接连接符 8"/>
          <p:cNvCxnSpPr/>
          <p:nvPr/>
        </p:nvCxnSpPr>
        <p:spPr>
          <a:xfrm>
            <a:off x="6080125" y="2614930"/>
            <a:ext cx="0" cy="2296160"/>
          </a:xfrm>
          <a:prstGeom prst="line">
            <a:avLst/>
          </a:prstGeom>
          <a:ln w="38100">
            <a:solidFill>
              <a:srgbClr val="50BE2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5453380" y="3380105"/>
            <a:ext cx="0" cy="2296160"/>
          </a:xfrm>
          <a:prstGeom prst="line">
            <a:avLst/>
          </a:prstGeom>
          <a:ln w="38100">
            <a:solidFill>
              <a:srgbClr val="226BC1"/>
            </a:solidFill>
          </a:ln>
        </p:spPr>
        <p:style>
          <a:lnRef idx="1">
            <a:schemeClr val="accent1"/>
          </a:lnRef>
          <a:fillRef idx="0">
            <a:schemeClr val="accent1"/>
          </a:fillRef>
          <a:effectRef idx="0">
            <a:schemeClr val="accent1"/>
          </a:effectRef>
          <a:fontRef idx="minor">
            <a:schemeClr val="tx1"/>
          </a:fontRef>
        </p:style>
      </p:cxnSp>
      <p:sp>
        <p:nvSpPr>
          <p:cNvPr id="15" name="任意多边形 14"/>
          <p:cNvSpPr/>
          <p:nvPr/>
        </p:nvSpPr>
        <p:spPr bwMode="auto">
          <a:xfrm>
            <a:off x="4865868" y="4741400"/>
            <a:ext cx="1988424" cy="1504900"/>
          </a:xfrm>
          <a:custGeom>
            <a:avLst/>
            <a:gdLst>
              <a:gd name="connsiteX0" fmla="*/ 11545 w 1667022"/>
              <a:gd name="connsiteY0" fmla="*/ 0 h 1261653"/>
              <a:gd name="connsiteX1" fmla="*/ 1461805 w 1667022"/>
              <a:gd name="connsiteY1" fmla="*/ 0 h 1261653"/>
              <a:gd name="connsiteX2" fmla="*/ 1469930 w 1667022"/>
              <a:gd name="connsiteY2" fmla="*/ 23627 h 1261653"/>
              <a:gd name="connsiteX3" fmla="*/ 1505166 w 1667022"/>
              <a:gd name="connsiteY3" fmla="*/ 215353 h 1261653"/>
              <a:gd name="connsiteX4" fmla="*/ 1505166 w 1667022"/>
              <a:gd name="connsiteY4" fmla="*/ 219103 h 1261653"/>
              <a:gd name="connsiteX5" fmla="*/ 1501408 w 1667022"/>
              <a:gd name="connsiteY5" fmla="*/ 222854 h 1261653"/>
              <a:gd name="connsiteX6" fmla="*/ 1471340 w 1667022"/>
              <a:gd name="connsiteY6" fmla="*/ 279106 h 1261653"/>
              <a:gd name="connsiteX7" fmla="*/ 1493891 w 1667022"/>
              <a:gd name="connsiteY7" fmla="*/ 335358 h 1261653"/>
              <a:gd name="connsiteX8" fmla="*/ 1659264 w 1667022"/>
              <a:gd name="connsiteY8" fmla="*/ 545367 h 1261653"/>
              <a:gd name="connsiteX9" fmla="*/ 1659264 w 1667022"/>
              <a:gd name="connsiteY9" fmla="*/ 549117 h 1261653"/>
              <a:gd name="connsiteX10" fmla="*/ 1636713 w 1667022"/>
              <a:gd name="connsiteY10" fmla="*/ 624120 h 1261653"/>
              <a:gd name="connsiteX11" fmla="*/ 1587853 w 1667022"/>
              <a:gd name="connsiteY11" fmla="*/ 642870 h 1261653"/>
              <a:gd name="connsiteX12" fmla="*/ 1546510 w 1667022"/>
              <a:gd name="connsiteY12" fmla="*/ 661621 h 1261653"/>
              <a:gd name="connsiteX13" fmla="*/ 1531475 w 1667022"/>
              <a:gd name="connsiteY13" fmla="*/ 680372 h 1261653"/>
              <a:gd name="connsiteX14" fmla="*/ 1542751 w 1667022"/>
              <a:gd name="connsiteY14" fmla="*/ 702873 h 1261653"/>
              <a:gd name="connsiteX15" fmla="*/ 1565302 w 1667022"/>
              <a:gd name="connsiteY15" fmla="*/ 755375 h 1261653"/>
              <a:gd name="connsiteX16" fmla="*/ 1538993 w 1667022"/>
              <a:gd name="connsiteY16" fmla="*/ 800377 h 1261653"/>
              <a:gd name="connsiteX17" fmla="*/ 1523959 w 1667022"/>
              <a:gd name="connsiteY17" fmla="*/ 811627 h 1261653"/>
              <a:gd name="connsiteX18" fmla="*/ 1538993 w 1667022"/>
              <a:gd name="connsiteY18" fmla="*/ 841629 h 1261653"/>
              <a:gd name="connsiteX19" fmla="*/ 1516442 w 1667022"/>
              <a:gd name="connsiteY19" fmla="*/ 886630 h 1261653"/>
              <a:gd name="connsiteX20" fmla="*/ 1490132 w 1667022"/>
              <a:gd name="connsiteY20" fmla="*/ 946633 h 1261653"/>
              <a:gd name="connsiteX21" fmla="*/ 1490132 w 1667022"/>
              <a:gd name="connsiteY21" fmla="*/ 950383 h 1261653"/>
              <a:gd name="connsiteX22" fmla="*/ 1493891 w 1667022"/>
              <a:gd name="connsiteY22" fmla="*/ 972884 h 1261653"/>
              <a:gd name="connsiteX23" fmla="*/ 1497649 w 1667022"/>
              <a:gd name="connsiteY23" fmla="*/ 1044137 h 1261653"/>
              <a:gd name="connsiteX24" fmla="*/ 1369860 w 1667022"/>
              <a:gd name="connsiteY24" fmla="*/ 1119140 h 1261653"/>
              <a:gd name="connsiteX25" fmla="*/ 1366102 w 1667022"/>
              <a:gd name="connsiteY25" fmla="*/ 1119140 h 1261653"/>
              <a:gd name="connsiteX26" fmla="*/ 1230796 w 1667022"/>
              <a:gd name="connsiteY26" fmla="*/ 1115390 h 1261653"/>
              <a:gd name="connsiteX27" fmla="*/ 1155627 w 1667022"/>
              <a:gd name="connsiteY27" fmla="*/ 1119140 h 1261653"/>
              <a:gd name="connsiteX28" fmla="*/ 1151868 w 1667022"/>
              <a:gd name="connsiteY28" fmla="*/ 1119140 h 1261653"/>
              <a:gd name="connsiteX29" fmla="*/ 1118041 w 1667022"/>
              <a:gd name="connsiteY29" fmla="*/ 1126640 h 1261653"/>
              <a:gd name="connsiteX30" fmla="*/ 1054147 w 1667022"/>
              <a:gd name="connsiteY30" fmla="*/ 1239145 h 1261653"/>
              <a:gd name="connsiteX31" fmla="*/ 1049840 w 1667022"/>
              <a:gd name="connsiteY31" fmla="*/ 1261653 h 1261653"/>
              <a:gd name="connsiteX32" fmla="*/ 1025060 w 1667022"/>
              <a:gd name="connsiteY32" fmla="*/ 1248503 h 1261653"/>
              <a:gd name="connsiteX33" fmla="*/ 339355 w 1667022"/>
              <a:gd name="connsiteY33" fmla="*/ 1140445 h 1261653"/>
              <a:gd name="connsiteX34" fmla="*/ 306943 w 1667022"/>
              <a:gd name="connsiteY34" fmla="*/ 1144874 h 1261653"/>
              <a:gd name="connsiteX35" fmla="*/ 311811 w 1667022"/>
              <a:gd name="connsiteY35" fmla="*/ 1129012 h 1261653"/>
              <a:gd name="connsiteX36" fmla="*/ 321241 w 1667022"/>
              <a:gd name="connsiteY36" fmla="*/ 1089139 h 1261653"/>
              <a:gd name="connsiteX37" fmla="*/ 340034 w 1667022"/>
              <a:gd name="connsiteY37" fmla="*/ 909131 h 1261653"/>
              <a:gd name="connsiteX38" fmla="*/ 336275 w 1667022"/>
              <a:gd name="connsiteY38" fmla="*/ 890380 h 1261653"/>
              <a:gd name="connsiteX39" fmla="*/ 272381 w 1667022"/>
              <a:gd name="connsiteY39" fmla="*/ 759125 h 1261653"/>
              <a:gd name="connsiteX40" fmla="*/ 227279 w 1667022"/>
              <a:gd name="connsiteY40" fmla="*/ 695373 h 1261653"/>
              <a:gd name="connsiteX41" fmla="*/ 65664 w 1667022"/>
              <a:gd name="connsiteY41" fmla="*/ 455363 h 1261653"/>
              <a:gd name="connsiteX42" fmla="*/ 54389 w 1667022"/>
              <a:gd name="connsiteY42" fmla="*/ 425362 h 1261653"/>
              <a:gd name="connsiteX43" fmla="*/ 1535 w 1667022"/>
              <a:gd name="connsiteY43" fmla="*/ 78355 h 1261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667022" h="1261653">
                <a:moveTo>
                  <a:pt x="11545" y="0"/>
                </a:moveTo>
                <a:lnTo>
                  <a:pt x="1461805" y="0"/>
                </a:lnTo>
                <a:lnTo>
                  <a:pt x="1469930" y="23627"/>
                </a:lnTo>
                <a:cubicBezTo>
                  <a:pt x="1490132" y="85973"/>
                  <a:pt x="1508925" y="160976"/>
                  <a:pt x="1505166" y="215353"/>
                </a:cubicBezTo>
                <a:cubicBezTo>
                  <a:pt x="1505166" y="215353"/>
                  <a:pt x="1505166" y="215353"/>
                  <a:pt x="1505166" y="219103"/>
                </a:cubicBezTo>
                <a:cubicBezTo>
                  <a:pt x="1505166" y="219103"/>
                  <a:pt x="1505166" y="219103"/>
                  <a:pt x="1501408" y="222854"/>
                </a:cubicBezTo>
                <a:cubicBezTo>
                  <a:pt x="1501408" y="222854"/>
                  <a:pt x="1471340" y="245354"/>
                  <a:pt x="1471340" y="279106"/>
                </a:cubicBezTo>
                <a:cubicBezTo>
                  <a:pt x="1471340" y="297857"/>
                  <a:pt x="1478857" y="316607"/>
                  <a:pt x="1493891" y="335358"/>
                </a:cubicBezTo>
                <a:cubicBezTo>
                  <a:pt x="1554026" y="402861"/>
                  <a:pt x="1655506" y="541616"/>
                  <a:pt x="1659264" y="545367"/>
                </a:cubicBezTo>
                <a:cubicBezTo>
                  <a:pt x="1659264" y="545367"/>
                  <a:pt x="1659264" y="545367"/>
                  <a:pt x="1659264" y="549117"/>
                </a:cubicBezTo>
                <a:cubicBezTo>
                  <a:pt x="1670540" y="567867"/>
                  <a:pt x="1674298" y="605369"/>
                  <a:pt x="1636713" y="624120"/>
                </a:cubicBezTo>
                <a:cubicBezTo>
                  <a:pt x="1617921" y="635370"/>
                  <a:pt x="1602887" y="639120"/>
                  <a:pt x="1587853" y="642870"/>
                </a:cubicBezTo>
                <a:cubicBezTo>
                  <a:pt x="1569061" y="650371"/>
                  <a:pt x="1557785" y="654121"/>
                  <a:pt x="1546510" y="661621"/>
                </a:cubicBezTo>
                <a:cubicBezTo>
                  <a:pt x="1535234" y="669122"/>
                  <a:pt x="1531475" y="676622"/>
                  <a:pt x="1531475" y="680372"/>
                </a:cubicBezTo>
                <a:cubicBezTo>
                  <a:pt x="1527717" y="687872"/>
                  <a:pt x="1535234" y="695373"/>
                  <a:pt x="1542751" y="702873"/>
                </a:cubicBezTo>
                <a:cubicBezTo>
                  <a:pt x="1561543" y="717874"/>
                  <a:pt x="1569061" y="736624"/>
                  <a:pt x="1565302" y="755375"/>
                </a:cubicBezTo>
                <a:cubicBezTo>
                  <a:pt x="1565302" y="774126"/>
                  <a:pt x="1554026" y="789126"/>
                  <a:pt x="1538993" y="800377"/>
                </a:cubicBezTo>
                <a:cubicBezTo>
                  <a:pt x="1535234" y="804127"/>
                  <a:pt x="1527717" y="807877"/>
                  <a:pt x="1523959" y="811627"/>
                </a:cubicBezTo>
                <a:cubicBezTo>
                  <a:pt x="1531475" y="819128"/>
                  <a:pt x="1538993" y="830378"/>
                  <a:pt x="1538993" y="841629"/>
                </a:cubicBezTo>
                <a:cubicBezTo>
                  <a:pt x="1538993" y="860379"/>
                  <a:pt x="1531475" y="871630"/>
                  <a:pt x="1516442" y="886630"/>
                </a:cubicBezTo>
                <a:cubicBezTo>
                  <a:pt x="1482615" y="912881"/>
                  <a:pt x="1486374" y="927882"/>
                  <a:pt x="1490132" y="946633"/>
                </a:cubicBezTo>
                <a:cubicBezTo>
                  <a:pt x="1490132" y="946633"/>
                  <a:pt x="1490132" y="950383"/>
                  <a:pt x="1490132" y="950383"/>
                </a:cubicBezTo>
                <a:cubicBezTo>
                  <a:pt x="1490132" y="957883"/>
                  <a:pt x="1493891" y="965384"/>
                  <a:pt x="1493891" y="972884"/>
                </a:cubicBezTo>
                <a:cubicBezTo>
                  <a:pt x="1501408" y="991635"/>
                  <a:pt x="1508925" y="1017886"/>
                  <a:pt x="1497649" y="1044137"/>
                </a:cubicBezTo>
                <a:cubicBezTo>
                  <a:pt x="1478857" y="1085388"/>
                  <a:pt x="1437513" y="1107889"/>
                  <a:pt x="1369860" y="1119140"/>
                </a:cubicBezTo>
                <a:cubicBezTo>
                  <a:pt x="1369860" y="1119140"/>
                  <a:pt x="1369860" y="1119140"/>
                  <a:pt x="1366102" y="1119140"/>
                </a:cubicBezTo>
                <a:cubicBezTo>
                  <a:pt x="1366102" y="1119140"/>
                  <a:pt x="1294691" y="1115390"/>
                  <a:pt x="1230796" y="1115390"/>
                </a:cubicBezTo>
                <a:cubicBezTo>
                  <a:pt x="1181936" y="1115390"/>
                  <a:pt x="1163143" y="1119140"/>
                  <a:pt x="1155627" y="1119140"/>
                </a:cubicBezTo>
                <a:cubicBezTo>
                  <a:pt x="1155627" y="1119140"/>
                  <a:pt x="1155627" y="1119140"/>
                  <a:pt x="1151868" y="1119140"/>
                </a:cubicBezTo>
                <a:cubicBezTo>
                  <a:pt x="1125559" y="1122890"/>
                  <a:pt x="1118041" y="1126640"/>
                  <a:pt x="1118041" y="1126640"/>
                </a:cubicBezTo>
                <a:cubicBezTo>
                  <a:pt x="1110525" y="1130390"/>
                  <a:pt x="1065423" y="1160391"/>
                  <a:pt x="1054147" y="1239145"/>
                </a:cubicBezTo>
                <a:lnTo>
                  <a:pt x="1049840" y="1261653"/>
                </a:lnTo>
                <a:lnTo>
                  <a:pt x="1025060" y="1248503"/>
                </a:lnTo>
                <a:cubicBezTo>
                  <a:pt x="638270" y="1049159"/>
                  <a:pt x="506393" y="1112949"/>
                  <a:pt x="339355" y="1140445"/>
                </a:cubicBezTo>
                <a:lnTo>
                  <a:pt x="306943" y="1144874"/>
                </a:lnTo>
                <a:lnTo>
                  <a:pt x="311811" y="1129012"/>
                </a:lnTo>
                <a:cubicBezTo>
                  <a:pt x="315486" y="1115580"/>
                  <a:pt x="318657" y="1102264"/>
                  <a:pt x="321241" y="1089139"/>
                </a:cubicBezTo>
                <a:cubicBezTo>
                  <a:pt x="321241" y="1089139"/>
                  <a:pt x="351309" y="957883"/>
                  <a:pt x="340034" y="909131"/>
                </a:cubicBezTo>
                <a:cubicBezTo>
                  <a:pt x="340034" y="901631"/>
                  <a:pt x="340034" y="897881"/>
                  <a:pt x="336275" y="890380"/>
                </a:cubicBezTo>
                <a:cubicBezTo>
                  <a:pt x="332517" y="852879"/>
                  <a:pt x="328759" y="837878"/>
                  <a:pt x="272381" y="759125"/>
                </a:cubicBezTo>
                <a:cubicBezTo>
                  <a:pt x="257347" y="740374"/>
                  <a:pt x="242313" y="717874"/>
                  <a:pt x="227279" y="695373"/>
                </a:cubicBezTo>
                <a:cubicBezTo>
                  <a:pt x="159626" y="601619"/>
                  <a:pt x="80698" y="492864"/>
                  <a:pt x="65664" y="455363"/>
                </a:cubicBezTo>
                <a:cubicBezTo>
                  <a:pt x="65664" y="447863"/>
                  <a:pt x="54389" y="425362"/>
                  <a:pt x="54389" y="425362"/>
                </a:cubicBezTo>
                <a:cubicBezTo>
                  <a:pt x="51570" y="422549"/>
                  <a:pt x="-10446" y="272074"/>
                  <a:pt x="1535" y="78355"/>
                </a:cubicBezTo>
                <a:close/>
              </a:path>
            </a:pathLst>
          </a:custGeom>
          <a:blipFill>
            <a:blip r:embed="rId5"/>
            <a:stretch>
              <a:fillRect/>
            </a:stretch>
          </a:blipFill>
          <a:ln w="25400">
            <a:noFill/>
          </a:ln>
          <a:effectLst>
            <a:softEdge rad="0"/>
          </a:effectLst>
        </p:spPr>
        <p:txBody>
          <a:bodyPr vert="horz" wrap="square" lIns="91440" tIns="45720" rIns="91440" bIns="45720" numCol="1" anchor="t" anchorCtr="0" compatLnSpc="1">
            <a:noAutofit/>
          </a:bodyPr>
          <a:lstStyle/>
          <a:p>
            <a:endParaRPr lang="zh-CN" altLang="en-US">
              <a:solidFill>
                <a:prstClr val="black"/>
              </a:solidFill>
              <a:latin typeface="Arial" panose="020B0604020202020204" pitchFamily="34" charset="0"/>
              <a:ea typeface="微软雅黑" panose="020B0503020204020204" pitchFamily="34" charset="-122"/>
            </a:endParaRPr>
          </a:p>
        </p:txBody>
      </p:sp>
      <p:grpSp>
        <p:nvGrpSpPr>
          <p:cNvPr id="16" name="组合 15"/>
          <p:cNvGrpSpPr/>
          <p:nvPr/>
        </p:nvGrpSpPr>
        <p:grpSpPr>
          <a:xfrm>
            <a:off x="2984500" y="3145790"/>
            <a:ext cx="2468880" cy="789940"/>
            <a:chOff x="3164637" y="4092016"/>
            <a:chExt cx="2469161" cy="558359"/>
          </a:xfrm>
        </p:grpSpPr>
        <p:sp>
          <p:nvSpPr>
            <p:cNvPr id="17" name="五边形 16"/>
            <p:cNvSpPr/>
            <p:nvPr/>
          </p:nvSpPr>
          <p:spPr>
            <a:xfrm flipH="1">
              <a:off x="3164637" y="4092144"/>
              <a:ext cx="2469161" cy="558231"/>
            </a:xfrm>
            <a:prstGeom prst="homePlat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3660629" y="4092016"/>
              <a:ext cx="1477178" cy="543098"/>
            </a:xfrm>
            <a:prstGeom prst="rect">
              <a:avLst/>
            </a:prstGeom>
            <a:noFill/>
          </p:spPr>
          <p:txBody>
            <a:bodyPr wrap="square" rtlCol="0">
              <a:spAutoFit/>
            </a:bodyPr>
            <a:lstStyle/>
            <a:p>
              <a:r>
                <a:rPr lang="en-US" altLang="zh-CN" sz="4400" b="1" dirty="0">
                  <a:solidFill>
                    <a:srgbClr val="FFFFFF"/>
                  </a:solidFill>
                  <a:latin typeface="幼圆" panose="02010509060101010101" pitchFamily="49" charset="-122"/>
                  <a:ea typeface="幼圆" panose="02010509060101010101" pitchFamily="49" charset="-122"/>
                </a:rPr>
                <a:t>what</a:t>
              </a:r>
              <a:endParaRPr lang="en-US" altLang="zh-CN" sz="4400" b="1" dirty="0">
                <a:solidFill>
                  <a:srgbClr val="FFFFFF"/>
                </a:solidFill>
                <a:latin typeface="幼圆" panose="02010509060101010101" pitchFamily="49" charset="-122"/>
                <a:ea typeface="幼圆" panose="02010509060101010101" pitchFamily="49" charset="-122"/>
              </a:endParaRPr>
            </a:p>
          </p:txBody>
        </p:sp>
      </p:grpSp>
      <p:sp>
        <p:nvSpPr>
          <p:cNvPr id="28" name="五边形 27"/>
          <p:cNvSpPr/>
          <p:nvPr/>
        </p:nvSpPr>
        <p:spPr>
          <a:xfrm>
            <a:off x="6064250" y="2327910"/>
            <a:ext cx="3220720" cy="737235"/>
          </a:xfrm>
          <a:prstGeom prst="homePlat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2553970" y="78740"/>
            <a:ext cx="10516870" cy="1568450"/>
          </a:xfrm>
          <a:prstGeom prst="rect">
            <a:avLst/>
          </a:prstGeom>
          <a:noFill/>
        </p:spPr>
        <p:txBody>
          <a:bodyPr wrap="square" rtlCol="0">
            <a:spAutoFit/>
          </a:bodyPr>
          <a:lstStyle/>
          <a:p>
            <a:pPr algn="l"/>
            <a:r>
              <a:rPr lang="zh-CN" altLang="en-US" sz="4800" b="1" dirty="0">
                <a:solidFill>
                  <a:srgbClr val="175DB6"/>
                </a:solidFill>
                <a:latin typeface="幼圆" panose="02010509060101010101" pitchFamily="49" charset="-122"/>
                <a:ea typeface="幼圆" panose="02010509060101010101" pitchFamily="49" charset="-122"/>
                <a:sym typeface="+mn-ea"/>
              </a:rPr>
              <a:t>冲刺阶段高效增分策略总汇</a:t>
            </a:r>
            <a:endParaRPr lang="zh-CN" altLang="en-US" sz="4800" b="1" dirty="0">
              <a:solidFill>
                <a:srgbClr val="175DB6"/>
              </a:solidFill>
              <a:latin typeface="幼圆" panose="02010509060101010101" pitchFamily="49" charset="-122"/>
              <a:ea typeface="幼圆" panose="02010509060101010101" pitchFamily="49" charset="-122"/>
              <a:sym typeface="+mn-ea"/>
            </a:endParaRPr>
          </a:p>
          <a:p>
            <a:pPr algn="l"/>
            <a:endParaRPr lang="zh-CN" altLang="en-US" sz="4800" b="1" dirty="0">
              <a:solidFill>
                <a:srgbClr val="FDFDFD"/>
              </a:solidFill>
              <a:latin typeface="幼圆" panose="02010509060101010101" pitchFamily="49" charset="-122"/>
              <a:ea typeface="幼圆" panose="02010509060101010101" pitchFamily="49" charset="-122"/>
            </a:endParaRPr>
          </a:p>
        </p:txBody>
      </p:sp>
      <p:sp>
        <p:nvSpPr>
          <p:cNvPr id="2" name="文本框 1"/>
          <p:cNvSpPr txBox="1"/>
          <p:nvPr/>
        </p:nvSpPr>
        <p:spPr>
          <a:xfrm>
            <a:off x="6854374" y="2281251"/>
            <a:ext cx="1104900" cy="829945"/>
          </a:xfrm>
          <a:prstGeom prst="rect">
            <a:avLst/>
          </a:prstGeom>
          <a:noFill/>
        </p:spPr>
        <p:txBody>
          <a:bodyPr wrap="none" rtlCol="0">
            <a:spAutoFit/>
          </a:bodyPr>
          <a:p>
            <a:r>
              <a:rPr lang="en-US" altLang="zh-CN" sz="4800" b="1" dirty="0">
                <a:solidFill>
                  <a:srgbClr val="FFFFFF"/>
                </a:solidFill>
                <a:latin typeface="幼圆" panose="02010509060101010101" pitchFamily="49" charset="-122"/>
                <a:ea typeface="幼圆" panose="02010509060101010101" pitchFamily="49" charset="-122"/>
              </a:rPr>
              <a:t>how</a:t>
            </a:r>
            <a:endParaRPr lang="en-US" altLang="zh-CN" sz="4800" b="1" dirty="0">
              <a:solidFill>
                <a:srgbClr val="FFFFFF"/>
              </a:solidFill>
              <a:latin typeface="幼圆" panose="02010509060101010101" pitchFamily="49" charset="-122"/>
              <a:ea typeface="幼圆" panose="02010509060101010101" pitchFamily="49"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b="79586"/>
          <a:stretch>
            <a:fillRect/>
          </a:stretch>
        </p:blipFill>
        <p:spPr>
          <a:xfrm flipV="1">
            <a:off x="0" y="0"/>
            <a:ext cx="12234118" cy="1369302"/>
          </a:xfrm>
          <a:prstGeom prst="rect">
            <a:avLst/>
          </a:prstGeom>
        </p:spPr>
      </p:pic>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6897" y="0"/>
            <a:ext cx="1715115" cy="987906"/>
          </a:xfrm>
          <a:prstGeom prst="rect">
            <a:avLst/>
          </a:prstGeom>
        </p:spPr>
      </p:pic>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5233" y="-26350"/>
            <a:ext cx="2672936" cy="711001"/>
          </a:xfrm>
          <a:prstGeom prst="rect">
            <a:avLst/>
          </a:prstGeom>
        </p:spPr>
      </p:pic>
      <p:pic>
        <p:nvPicPr>
          <p:cNvPr id="21" name="图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5554" y="256275"/>
            <a:ext cx="4178564" cy="909452"/>
          </a:xfrm>
          <a:prstGeom prst="rect">
            <a:avLst/>
          </a:prstGeom>
        </p:spPr>
      </p:pic>
      <p:sp>
        <p:nvSpPr>
          <p:cNvPr id="19" name="文本框 18"/>
          <p:cNvSpPr txBox="1"/>
          <p:nvPr/>
        </p:nvSpPr>
        <p:spPr>
          <a:xfrm>
            <a:off x="2553970" y="78740"/>
            <a:ext cx="11430544" cy="1569660"/>
          </a:xfrm>
          <a:prstGeom prst="rect">
            <a:avLst/>
          </a:prstGeom>
          <a:noFill/>
        </p:spPr>
        <p:txBody>
          <a:bodyPr wrap="square" rtlCol="0">
            <a:spAutoFit/>
          </a:bodyPr>
          <a:lstStyle/>
          <a:p>
            <a:pPr algn="l"/>
            <a:r>
              <a:rPr lang="zh-CN" altLang="en-US" sz="4800" b="1" dirty="0">
                <a:solidFill>
                  <a:srgbClr val="175DB6"/>
                </a:solidFill>
                <a:latin typeface="幼圆" panose="02010509060101010101" pitchFamily="49" charset="-122"/>
                <a:ea typeface="幼圆" panose="02010509060101010101" pitchFamily="49" charset="-122"/>
                <a:sym typeface="+mn-ea"/>
              </a:rPr>
              <a:t>冲刺阶段高效增分策略总汇</a:t>
            </a:r>
            <a:endParaRPr lang="zh-CN" altLang="en-US" sz="4800" b="1" dirty="0">
              <a:solidFill>
                <a:srgbClr val="175DB6"/>
              </a:solidFill>
              <a:latin typeface="幼圆" panose="02010509060101010101" pitchFamily="49" charset="-122"/>
              <a:ea typeface="幼圆" panose="02010509060101010101" pitchFamily="49" charset="-122"/>
              <a:sym typeface="+mn-ea"/>
            </a:endParaRPr>
          </a:p>
          <a:p>
            <a:pPr algn="l"/>
            <a:endParaRPr lang="zh-CN" altLang="en-US" sz="4800" b="1" dirty="0">
              <a:solidFill>
                <a:srgbClr val="FDFDFD"/>
              </a:solidFill>
              <a:latin typeface="幼圆" panose="02010509060101010101" pitchFamily="49" charset="-122"/>
              <a:ea typeface="幼圆" panose="02010509060101010101" pitchFamily="49" charset="-122"/>
            </a:endParaRPr>
          </a:p>
        </p:txBody>
      </p:sp>
      <p:grpSp>
        <p:nvGrpSpPr>
          <p:cNvPr id="24" name="组合 23"/>
          <p:cNvGrpSpPr/>
          <p:nvPr/>
        </p:nvGrpSpPr>
        <p:grpSpPr>
          <a:xfrm>
            <a:off x="4225279" y="2087914"/>
            <a:ext cx="3459947" cy="3459947"/>
            <a:chOff x="4179570" y="1588770"/>
            <a:chExt cx="2735580" cy="2735580"/>
          </a:xfrm>
        </p:grpSpPr>
        <p:sp>
          <p:nvSpPr>
            <p:cNvPr id="25" name="椭圆 24"/>
            <p:cNvSpPr/>
            <p:nvPr/>
          </p:nvSpPr>
          <p:spPr>
            <a:xfrm>
              <a:off x="4179570" y="1588770"/>
              <a:ext cx="2735580" cy="2735580"/>
            </a:xfrm>
            <a:prstGeom prst="ellipse">
              <a:avLst/>
            </a:prstGeom>
            <a:solidFill>
              <a:schemeClr val="bg1">
                <a:lumMod val="95000"/>
              </a:schemeClr>
            </a:solidFill>
            <a:ln w="19050">
              <a:gradFill flip="none" rotWithShape="1">
                <a:gsLst>
                  <a:gs pos="0">
                    <a:schemeClr val="bg1">
                      <a:lumMod val="75000"/>
                    </a:schemeClr>
                  </a:gs>
                  <a:gs pos="100000">
                    <a:schemeClr val="bg1">
                      <a:lumMod val="99000"/>
                    </a:schemeClr>
                  </a:gs>
                </a:gsLst>
                <a:lin ang="2700000" scaled="1"/>
                <a:tileRect/>
              </a:gradFill>
            </a:ln>
            <a:effectLst>
              <a:innerShdw blurRad="152400" dist="76200" dir="13500000">
                <a:prstClr val="black">
                  <a:alpha val="3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6" name="椭圆 25"/>
            <p:cNvSpPr/>
            <p:nvPr/>
          </p:nvSpPr>
          <p:spPr>
            <a:xfrm>
              <a:off x="4368226" y="1777426"/>
              <a:ext cx="2358266" cy="2358266"/>
            </a:xfrm>
            <a:prstGeom prst="ellipse">
              <a:avLst/>
            </a:prstGeom>
            <a:solidFill>
              <a:schemeClr val="bg1">
                <a:lumMod val="95000"/>
              </a:schemeClr>
            </a:solidFill>
            <a:ln w="19050">
              <a:gradFill flip="none" rotWithShape="1">
                <a:gsLst>
                  <a:gs pos="0">
                    <a:schemeClr val="bg1"/>
                  </a:gs>
                  <a:gs pos="100000">
                    <a:schemeClr val="bg1">
                      <a:lumMod val="75000"/>
                    </a:schemeClr>
                  </a:gs>
                </a:gsLst>
                <a:lin ang="2700000" scaled="1"/>
                <a:tileRect/>
              </a:gradFill>
            </a:ln>
            <a:effectLst>
              <a:outerShdw blurRad="203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5371998" y="1507831"/>
            <a:ext cx="1166511" cy="1166511"/>
            <a:chOff x="5512610" y="1118409"/>
            <a:chExt cx="1166781" cy="1166781"/>
          </a:xfrm>
        </p:grpSpPr>
        <p:sp>
          <p:nvSpPr>
            <p:cNvPr id="28" name="椭圆 27"/>
            <p:cNvSpPr/>
            <p:nvPr/>
          </p:nvSpPr>
          <p:spPr>
            <a:xfrm>
              <a:off x="5512610" y="1118409"/>
              <a:ext cx="1166781" cy="1166781"/>
            </a:xfrm>
            <a:prstGeom prst="ellipse">
              <a:avLst/>
            </a:prstGeom>
            <a:gradFill>
              <a:gsLst>
                <a:gs pos="100000">
                  <a:schemeClr val="bg1"/>
                </a:gs>
                <a:gs pos="0">
                  <a:schemeClr val="bg1">
                    <a:lumMod val="70000"/>
                  </a:schemeClr>
                </a:gs>
              </a:gsLst>
              <a:lin ang="2700000" scaled="1"/>
            </a:gradFill>
            <a:ln w="19050">
              <a:gradFill flip="none" rotWithShape="1">
                <a:gsLst>
                  <a:gs pos="0">
                    <a:schemeClr val="bg1"/>
                  </a:gs>
                  <a:gs pos="100000">
                    <a:schemeClr val="bg1">
                      <a:lumMod val="80000"/>
                    </a:schemeClr>
                  </a:gs>
                </a:gsLst>
                <a:lin ang="2700000" scaled="1"/>
                <a:tileRect/>
              </a:gradFill>
            </a:ln>
            <a:effectLst>
              <a:outerShdw blurRad="2032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29" name="椭圆 28"/>
            <p:cNvSpPr/>
            <p:nvPr/>
          </p:nvSpPr>
          <p:spPr>
            <a:xfrm>
              <a:off x="5645696" y="1251495"/>
              <a:ext cx="900609" cy="900609"/>
            </a:xfrm>
            <a:prstGeom prst="ellipse">
              <a:avLst/>
            </a:prstGeom>
            <a:solidFill>
              <a:srgbClr val="EA6103"/>
            </a:solidFill>
            <a:ln w="15875">
              <a:gradFill flip="none" rotWithShape="1">
                <a:gsLst>
                  <a:gs pos="0">
                    <a:schemeClr val="bg1">
                      <a:lumMod val="65000"/>
                    </a:schemeClr>
                  </a:gs>
                  <a:gs pos="100000">
                    <a:schemeClr val="bg1">
                      <a:lumMod val="95000"/>
                      <a:lumOff val="5000"/>
                    </a:schemeClr>
                  </a:gs>
                </a:gsLst>
                <a:lin ang="2700000" scaled="1"/>
                <a:tileRect/>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nvGrpSpPr>
            <p:cNvPr id="30" name="Group 4"/>
            <p:cNvGrpSpPr>
              <a:grpSpLocks noChangeAspect="1"/>
            </p:cNvGrpSpPr>
            <p:nvPr/>
          </p:nvGrpSpPr>
          <p:grpSpPr bwMode="auto">
            <a:xfrm>
              <a:off x="5952367" y="1530305"/>
              <a:ext cx="287266" cy="336642"/>
              <a:chOff x="1776" y="1776"/>
              <a:chExt cx="64" cy="75"/>
            </a:xfrm>
            <a:solidFill>
              <a:schemeClr val="bg1"/>
            </a:solidFill>
            <a:effectLst/>
          </p:grpSpPr>
          <p:sp>
            <p:nvSpPr>
              <p:cNvPr id="31" name="Freeform 5"/>
              <p:cNvSpPr/>
              <p:nvPr/>
            </p:nvSpPr>
            <p:spPr bwMode="auto">
              <a:xfrm>
                <a:off x="1795" y="1779"/>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 name="Freeform 6"/>
              <p:cNvSpPr/>
              <p:nvPr/>
            </p:nvSpPr>
            <p:spPr bwMode="auto">
              <a:xfrm>
                <a:off x="1776" y="1810"/>
                <a:ext cx="64" cy="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 name="Freeform 7"/>
              <p:cNvSpPr/>
              <p:nvPr/>
            </p:nvSpPr>
            <p:spPr bwMode="auto">
              <a:xfrm>
                <a:off x="1795" y="1776"/>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 name="Freeform 8"/>
              <p:cNvSpPr/>
              <p:nvPr/>
            </p:nvSpPr>
            <p:spPr bwMode="auto">
              <a:xfrm>
                <a:off x="1776" y="1807"/>
                <a:ext cx="64" cy="42"/>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grpSp>
      </p:grpSp>
      <p:grpSp>
        <p:nvGrpSpPr>
          <p:cNvPr id="35" name="组合 34"/>
          <p:cNvGrpSpPr/>
          <p:nvPr/>
        </p:nvGrpSpPr>
        <p:grpSpPr>
          <a:xfrm>
            <a:off x="7086100" y="3221934"/>
            <a:ext cx="1166511" cy="1166511"/>
            <a:chOff x="7227109" y="2832909"/>
            <a:chExt cx="1166781" cy="1166781"/>
          </a:xfrm>
        </p:grpSpPr>
        <p:sp>
          <p:nvSpPr>
            <p:cNvPr id="36" name="椭圆 35"/>
            <p:cNvSpPr/>
            <p:nvPr/>
          </p:nvSpPr>
          <p:spPr>
            <a:xfrm>
              <a:off x="7227109" y="2832909"/>
              <a:ext cx="1166781" cy="1166781"/>
            </a:xfrm>
            <a:prstGeom prst="ellipse">
              <a:avLst/>
            </a:prstGeom>
            <a:gradFill>
              <a:gsLst>
                <a:gs pos="100000">
                  <a:schemeClr val="bg1"/>
                </a:gs>
                <a:gs pos="0">
                  <a:schemeClr val="bg1">
                    <a:lumMod val="70000"/>
                  </a:schemeClr>
                </a:gs>
              </a:gsLst>
              <a:lin ang="2700000" scaled="1"/>
            </a:gradFill>
            <a:ln w="19050">
              <a:gradFill flip="none" rotWithShape="1">
                <a:gsLst>
                  <a:gs pos="0">
                    <a:schemeClr val="bg1"/>
                  </a:gs>
                  <a:gs pos="100000">
                    <a:schemeClr val="bg1">
                      <a:lumMod val="80000"/>
                    </a:schemeClr>
                  </a:gs>
                </a:gsLst>
                <a:lin ang="2700000" scaled="1"/>
                <a:tileRect/>
              </a:gradFill>
            </a:ln>
            <a:effectLst>
              <a:outerShdw blurRad="2032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37" name="椭圆 36"/>
            <p:cNvSpPr/>
            <p:nvPr/>
          </p:nvSpPr>
          <p:spPr>
            <a:xfrm>
              <a:off x="7360195" y="2965995"/>
              <a:ext cx="900609" cy="900609"/>
            </a:xfrm>
            <a:prstGeom prst="ellipse">
              <a:avLst/>
            </a:prstGeom>
            <a:solidFill>
              <a:srgbClr val="FFAB3F"/>
            </a:solidFill>
            <a:ln w="15875">
              <a:gradFill flip="none" rotWithShape="1">
                <a:gsLst>
                  <a:gs pos="0">
                    <a:schemeClr val="bg1">
                      <a:lumMod val="65000"/>
                    </a:schemeClr>
                  </a:gs>
                  <a:gs pos="100000">
                    <a:schemeClr val="bg1">
                      <a:lumMod val="95000"/>
                      <a:lumOff val="5000"/>
                    </a:schemeClr>
                  </a:gs>
                </a:gsLst>
                <a:lin ang="2700000" scaled="1"/>
                <a:tileRect/>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nvGrpSpPr>
            <p:cNvPr id="38" name="Group 18"/>
            <p:cNvGrpSpPr>
              <a:grpSpLocks noChangeAspect="1"/>
            </p:cNvGrpSpPr>
            <p:nvPr/>
          </p:nvGrpSpPr>
          <p:grpSpPr bwMode="auto">
            <a:xfrm>
              <a:off x="7645844" y="3247027"/>
              <a:ext cx="320918" cy="299035"/>
              <a:chOff x="3802" y="2858"/>
              <a:chExt cx="616" cy="574"/>
            </a:xfrm>
            <a:solidFill>
              <a:schemeClr val="bg1"/>
            </a:solidFill>
            <a:effectLst/>
          </p:grpSpPr>
          <p:sp>
            <p:nvSpPr>
              <p:cNvPr id="39"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0"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1"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2"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3"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grpSp>
      </p:grpSp>
      <p:grpSp>
        <p:nvGrpSpPr>
          <p:cNvPr id="44" name="组合 43"/>
          <p:cNvGrpSpPr/>
          <p:nvPr/>
        </p:nvGrpSpPr>
        <p:grpSpPr>
          <a:xfrm>
            <a:off x="3657895" y="3221934"/>
            <a:ext cx="1166511" cy="1166511"/>
            <a:chOff x="3798110" y="2832909"/>
            <a:chExt cx="1166781" cy="1166781"/>
          </a:xfrm>
        </p:grpSpPr>
        <p:sp>
          <p:nvSpPr>
            <p:cNvPr id="45" name="椭圆 44"/>
            <p:cNvSpPr/>
            <p:nvPr/>
          </p:nvSpPr>
          <p:spPr>
            <a:xfrm>
              <a:off x="3798110" y="2832909"/>
              <a:ext cx="1166781" cy="1166781"/>
            </a:xfrm>
            <a:prstGeom prst="ellipse">
              <a:avLst/>
            </a:prstGeom>
            <a:gradFill>
              <a:gsLst>
                <a:gs pos="100000">
                  <a:schemeClr val="bg1"/>
                </a:gs>
                <a:gs pos="0">
                  <a:schemeClr val="bg1">
                    <a:lumMod val="70000"/>
                  </a:schemeClr>
                </a:gs>
              </a:gsLst>
              <a:lin ang="2700000" scaled="1"/>
            </a:gradFill>
            <a:ln w="19050">
              <a:gradFill flip="none" rotWithShape="1">
                <a:gsLst>
                  <a:gs pos="0">
                    <a:schemeClr val="bg1"/>
                  </a:gs>
                  <a:gs pos="100000">
                    <a:schemeClr val="bg1">
                      <a:lumMod val="80000"/>
                    </a:schemeClr>
                  </a:gs>
                </a:gsLst>
                <a:lin ang="2700000" scaled="1"/>
                <a:tileRect/>
              </a:gradFill>
            </a:ln>
            <a:effectLst>
              <a:outerShdw blurRad="2032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46" name="椭圆 45"/>
            <p:cNvSpPr/>
            <p:nvPr/>
          </p:nvSpPr>
          <p:spPr>
            <a:xfrm>
              <a:off x="3931196" y="2965995"/>
              <a:ext cx="900609" cy="900609"/>
            </a:xfrm>
            <a:prstGeom prst="ellipse">
              <a:avLst/>
            </a:prstGeom>
            <a:solidFill>
              <a:srgbClr val="EA5E66"/>
            </a:solidFill>
            <a:ln w="15875">
              <a:gradFill flip="none" rotWithShape="1">
                <a:gsLst>
                  <a:gs pos="0">
                    <a:schemeClr val="bg1">
                      <a:lumMod val="65000"/>
                    </a:schemeClr>
                  </a:gs>
                  <a:gs pos="100000">
                    <a:schemeClr val="bg1">
                      <a:lumMod val="95000"/>
                      <a:lumOff val="5000"/>
                    </a:schemeClr>
                  </a:gs>
                </a:gsLst>
                <a:lin ang="2700000" scaled="1"/>
                <a:tileRect/>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nvGrpSpPr>
            <p:cNvPr id="47" name="Group 13"/>
            <p:cNvGrpSpPr>
              <a:grpSpLocks noChangeAspect="1"/>
            </p:cNvGrpSpPr>
            <p:nvPr/>
          </p:nvGrpSpPr>
          <p:grpSpPr bwMode="auto">
            <a:xfrm>
              <a:off x="4206344" y="3251776"/>
              <a:ext cx="350311" cy="354447"/>
              <a:chOff x="2426" y="2781"/>
              <a:chExt cx="593" cy="600"/>
            </a:xfrm>
            <a:solidFill>
              <a:schemeClr val="bg1"/>
            </a:solidFill>
            <a:effectLst/>
          </p:grpSpPr>
          <p:sp>
            <p:nvSpPr>
              <p:cNvPr id="48"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9"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grpSp>
      </p:grpSp>
      <p:grpSp>
        <p:nvGrpSpPr>
          <p:cNvPr id="50" name="组合 49"/>
          <p:cNvGrpSpPr/>
          <p:nvPr/>
        </p:nvGrpSpPr>
        <p:grpSpPr>
          <a:xfrm>
            <a:off x="5371998" y="4936039"/>
            <a:ext cx="1166511" cy="1166511"/>
            <a:chOff x="5512610" y="4547410"/>
            <a:chExt cx="1166781" cy="1166781"/>
          </a:xfrm>
        </p:grpSpPr>
        <p:sp>
          <p:nvSpPr>
            <p:cNvPr id="51" name="椭圆 50"/>
            <p:cNvSpPr/>
            <p:nvPr/>
          </p:nvSpPr>
          <p:spPr>
            <a:xfrm>
              <a:off x="5512610" y="4547410"/>
              <a:ext cx="1166781" cy="1166781"/>
            </a:xfrm>
            <a:prstGeom prst="ellipse">
              <a:avLst/>
            </a:prstGeom>
            <a:gradFill>
              <a:gsLst>
                <a:gs pos="100000">
                  <a:schemeClr val="bg1"/>
                </a:gs>
                <a:gs pos="0">
                  <a:schemeClr val="bg1">
                    <a:lumMod val="70000"/>
                  </a:schemeClr>
                </a:gs>
              </a:gsLst>
              <a:lin ang="2700000" scaled="1"/>
            </a:gradFill>
            <a:ln w="19050">
              <a:gradFill flip="none" rotWithShape="1">
                <a:gsLst>
                  <a:gs pos="0">
                    <a:schemeClr val="bg1"/>
                  </a:gs>
                  <a:gs pos="100000">
                    <a:schemeClr val="bg1">
                      <a:lumMod val="80000"/>
                    </a:schemeClr>
                  </a:gs>
                </a:gsLst>
                <a:lin ang="2700000" scaled="1"/>
                <a:tileRect/>
              </a:gradFill>
            </a:ln>
            <a:effectLst>
              <a:outerShdw blurRad="2032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52" name="椭圆 51"/>
            <p:cNvSpPr/>
            <p:nvPr/>
          </p:nvSpPr>
          <p:spPr>
            <a:xfrm>
              <a:off x="5645696" y="4680496"/>
              <a:ext cx="900609" cy="900609"/>
            </a:xfrm>
            <a:prstGeom prst="ellipse">
              <a:avLst/>
            </a:prstGeom>
            <a:solidFill>
              <a:srgbClr val="0099A9"/>
            </a:solidFill>
            <a:ln w="15875">
              <a:gradFill flip="none" rotWithShape="1">
                <a:gsLst>
                  <a:gs pos="0">
                    <a:schemeClr val="bg1">
                      <a:lumMod val="65000"/>
                    </a:schemeClr>
                  </a:gs>
                  <a:gs pos="100000">
                    <a:schemeClr val="bg1">
                      <a:lumMod val="95000"/>
                      <a:lumOff val="5000"/>
                    </a:schemeClr>
                  </a:gs>
                </a:gsLst>
                <a:lin ang="2700000" scaled="1"/>
                <a:tileRect/>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nvGrpSpPr>
            <p:cNvPr id="53" name="组合 52"/>
            <p:cNvGrpSpPr/>
            <p:nvPr/>
          </p:nvGrpSpPr>
          <p:grpSpPr>
            <a:xfrm>
              <a:off x="5930425" y="4950620"/>
              <a:ext cx="331151" cy="360360"/>
              <a:chOff x="4873620" y="1965325"/>
              <a:chExt cx="269882" cy="293688"/>
            </a:xfrm>
            <a:solidFill>
              <a:schemeClr val="bg1"/>
            </a:solidFill>
            <a:effectLst/>
          </p:grpSpPr>
          <p:sp>
            <p:nvSpPr>
              <p:cNvPr id="54" name="Freeform 502"/>
              <p:cNvSpPr/>
              <p:nvPr/>
            </p:nvSpPr>
            <p:spPr bwMode="auto">
              <a:xfrm>
                <a:off x="4873620" y="2127250"/>
                <a:ext cx="112713" cy="131763"/>
              </a:xfrm>
              <a:custGeom>
                <a:avLst/>
                <a:gdLst>
                  <a:gd name="T0" fmla="*/ 2 w 30"/>
                  <a:gd name="T1" fmla="*/ 0 h 35"/>
                  <a:gd name="T2" fmla="*/ 28 w 30"/>
                  <a:gd name="T3" fmla="*/ 0 h 35"/>
                  <a:gd name="T4" fmla="*/ 30 w 30"/>
                  <a:gd name="T5" fmla="*/ 1 h 35"/>
                  <a:gd name="T6" fmla="*/ 28 w 30"/>
                  <a:gd name="T7" fmla="*/ 3 h 35"/>
                  <a:gd name="T8" fmla="*/ 3 w 30"/>
                  <a:gd name="T9" fmla="*/ 3 h 35"/>
                  <a:gd name="T10" fmla="*/ 3 w 30"/>
                  <a:gd name="T11" fmla="*/ 33 h 35"/>
                  <a:gd name="T12" fmla="*/ 2 w 30"/>
                  <a:gd name="T13" fmla="*/ 35 h 35"/>
                  <a:gd name="T14" fmla="*/ 0 w 30"/>
                  <a:gd name="T15" fmla="*/ 33 h 35"/>
                  <a:gd name="T16" fmla="*/ 0 w 30"/>
                  <a:gd name="T17" fmla="*/ 1 h 35"/>
                  <a:gd name="T18" fmla="*/ 2 w 30"/>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5">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55" name="Freeform 503"/>
              <p:cNvSpPr/>
              <p:nvPr/>
            </p:nvSpPr>
            <p:spPr bwMode="auto">
              <a:xfrm>
                <a:off x="4884737" y="1973263"/>
                <a:ext cx="41275" cy="146050"/>
              </a:xfrm>
              <a:custGeom>
                <a:avLst/>
                <a:gdLst>
                  <a:gd name="T0" fmla="*/ 11 w 11"/>
                  <a:gd name="T1" fmla="*/ 34 h 39"/>
                  <a:gd name="T2" fmla="*/ 11 w 11"/>
                  <a:gd name="T3" fmla="*/ 6 h 39"/>
                  <a:gd name="T4" fmla="*/ 5 w 11"/>
                  <a:gd name="T5" fmla="*/ 0 h 39"/>
                  <a:gd name="T6" fmla="*/ 0 w 11"/>
                  <a:gd name="T7" fmla="*/ 6 h 39"/>
                  <a:gd name="T8" fmla="*/ 0 w 11"/>
                  <a:gd name="T9" fmla="*/ 34 h 39"/>
                  <a:gd name="T10" fmla="*/ 5 w 11"/>
                  <a:gd name="T11" fmla="*/ 39 h 39"/>
                  <a:gd name="T12" fmla="*/ 11 w 11"/>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56" name="Freeform 504"/>
              <p:cNvSpPr/>
              <p:nvPr/>
            </p:nvSpPr>
            <p:spPr bwMode="auto">
              <a:xfrm>
                <a:off x="4940303" y="1965325"/>
                <a:ext cx="177800" cy="293688"/>
              </a:xfrm>
              <a:custGeom>
                <a:avLst/>
                <a:gdLst>
                  <a:gd name="T0" fmla="*/ 5 w 47"/>
                  <a:gd name="T1" fmla="*/ 69 h 78"/>
                  <a:gd name="T2" fmla="*/ 6 w 47"/>
                  <a:gd name="T3" fmla="*/ 77 h 78"/>
                  <a:gd name="T4" fmla="*/ 9 w 47"/>
                  <a:gd name="T5" fmla="*/ 78 h 78"/>
                  <a:gd name="T6" fmla="*/ 14 w 47"/>
                  <a:gd name="T7" fmla="*/ 76 h 78"/>
                  <a:gd name="T8" fmla="*/ 26 w 47"/>
                  <a:gd name="T9" fmla="*/ 57 h 78"/>
                  <a:gd name="T10" fmla="*/ 46 w 47"/>
                  <a:gd name="T11" fmla="*/ 57 h 78"/>
                  <a:gd name="T12" fmla="*/ 47 w 47"/>
                  <a:gd name="T13" fmla="*/ 56 h 78"/>
                  <a:gd name="T14" fmla="*/ 47 w 47"/>
                  <a:gd name="T15" fmla="*/ 42 h 78"/>
                  <a:gd name="T16" fmla="*/ 32 w 47"/>
                  <a:gd name="T17" fmla="*/ 19 h 78"/>
                  <a:gd name="T18" fmla="*/ 30 w 47"/>
                  <a:gd name="T19" fmla="*/ 20 h 78"/>
                  <a:gd name="T20" fmla="*/ 35 w 47"/>
                  <a:gd name="T21" fmla="*/ 10 h 78"/>
                  <a:gd name="T22" fmla="*/ 24 w 47"/>
                  <a:gd name="T23" fmla="*/ 0 h 78"/>
                  <a:gd name="T24" fmla="*/ 14 w 47"/>
                  <a:gd name="T25" fmla="*/ 10 h 78"/>
                  <a:gd name="T26" fmla="*/ 24 w 47"/>
                  <a:gd name="T27" fmla="*/ 21 h 78"/>
                  <a:gd name="T28" fmla="*/ 27 w 47"/>
                  <a:gd name="T29" fmla="*/ 20 h 78"/>
                  <a:gd name="T30" fmla="*/ 21 w 47"/>
                  <a:gd name="T31" fmla="*/ 27 h 78"/>
                  <a:gd name="T32" fmla="*/ 5 w 47"/>
                  <a:gd name="T33" fmla="*/ 31 h 78"/>
                  <a:gd name="T34" fmla="*/ 1 w 47"/>
                  <a:gd name="T35" fmla="*/ 34 h 78"/>
                  <a:gd name="T36" fmla="*/ 1 w 47"/>
                  <a:gd name="T37" fmla="*/ 38 h 78"/>
                  <a:gd name="T38" fmla="*/ 6 w 47"/>
                  <a:gd name="T39" fmla="*/ 42 h 78"/>
                  <a:gd name="T40" fmla="*/ 8 w 47"/>
                  <a:gd name="T41" fmla="*/ 42 h 78"/>
                  <a:gd name="T42" fmla="*/ 17 w 47"/>
                  <a:gd name="T43" fmla="*/ 40 h 78"/>
                  <a:gd name="T44" fmla="*/ 17 w 47"/>
                  <a:gd name="T45" fmla="*/ 43 h 78"/>
                  <a:gd name="T46" fmla="*/ 17 w 47"/>
                  <a:gd name="T47" fmla="*/ 47 h 78"/>
                  <a:gd name="T48" fmla="*/ 5 w 47"/>
                  <a:gd name="T49"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78">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57" name="Freeform 505"/>
              <p:cNvSpPr/>
              <p:nvPr/>
            </p:nvSpPr>
            <p:spPr bwMode="auto">
              <a:xfrm>
                <a:off x="5046664" y="2093913"/>
                <a:ext cx="96838" cy="112713"/>
              </a:xfrm>
              <a:custGeom>
                <a:avLst/>
                <a:gdLst>
                  <a:gd name="T0" fmla="*/ 1 w 26"/>
                  <a:gd name="T1" fmla="*/ 27 h 30"/>
                  <a:gd name="T2" fmla="*/ 23 w 26"/>
                  <a:gd name="T3" fmla="*/ 27 h 30"/>
                  <a:gd name="T4" fmla="*/ 23 w 26"/>
                  <a:gd name="T5" fmla="*/ 2 h 30"/>
                  <a:gd name="T6" fmla="*/ 24 w 26"/>
                  <a:gd name="T7" fmla="*/ 0 h 30"/>
                  <a:gd name="T8" fmla="*/ 26 w 26"/>
                  <a:gd name="T9" fmla="*/ 2 h 30"/>
                  <a:gd name="T10" fmla="*/ 26 w 26"/>
                  <a:gd name="T11" fmla="*/ 28 h 30"/>
                  <a:gd name="T12" fmla="*/ 24 w 26"/>
                  <a:gd name="T13" fmla="*/ 30 h 30"/>
                  <a:gd name="T14" fmla="*/ 1 w 26"/>
                  <a:gd name="T15" fmla="*/ 30 h 30"/>
                  <a:gd name="T16" fmla="*/ 0 w 26"/>
                  <a:gd name="T17" fmla="*/ 28 h 30"/>
                  <a:gd name="T18" fmla="*/ 1 w 26"/>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grpSp>
      </p:grpSp>
      <p:grpSp>
        <p:nvGrpSpPr>
          <p:cNvPr id="58" name="组合 57"/>
          <p:cNvGrpSpPr/>
          <p:nvPr/>
        </p:nvGrpSpPr>
        <p:grpSpPr>
          <a:xfrm>
            <a:off x="2204983" y="4386530"/>
            <a:ext cx="2828609" cy="2154261"/>
            <a:chOff x="1258030" y="3593783"/>
            <a:chExt cx="2259429" cy="2154762"/>
          </a:xfrm>
        </p:grpSpPr>
        <p:sp>
          <p:nvSpPr>
            <p:cNvPr id="59" name="文本框 45"/>
            <p:cNvSpPr txBox="1"/>
            <p:nvPr/>
          </p:nvSpPr>
          <p:spPr>
            <a:xfrm>
              <a:off x="1258030" y="3593783"/>
              <a:ext cx="870790" cy="523220"/>
            </a:xfrm>
            <a:prstGeom prst="rect">
              <a:avLst/>
            </a:prstGeom>
            <a:noFill/>
          </p:spPr>
          <p:txBody>
            <a:bodyPr wrap="square" rtlCol="0">
              <a:spAutoFit/>
            </a:bodyPr>
            <a:lstStyle/>
            <a:p>
              <a:pPr algn="ctr"/>
              <a:r>
                <a:rPr lang="en-US" altLang="zh-CN" sz="2800" b="1" dirty="0">
                  <a:solidFill>
                    <a:srgbClr val="EA5E66"/>
                  </a:solidFill>
                  <a:latin typeface="微软雅黑" panose="020B0503020204020204" pitchFamily="34" charset="-122"/>
                  <a:ea typeface="微软雅黑" panose="020B0503020204020204" pitchFamily="34" charset="-122"/>
                </a:rPr>
                <a:t>04</a:t>
              </a:r>
              <a:endParaRPr lang="zh-CN" altLang="en-US" sz="2800" b="1" dirty="0">
                <a:solidFill>
                  <a:srgbClr val="EA5E66"/>
                </a:solidFill>
                <a:latin typeface="微软雅黑" panose="020B0503020204020204" pitchFamily="34" charset="-122"/>
                <a:ea typeface="微软雅黑" panose="020B0503020204020204" pitchFamily="34" charset="-122"/>
              </a:endParaRPr>
            </a:p>
          </p:txBody>
        </p:sp>
        <p:sp>
          <p:nvSpPr>
            <p:cNvPr id="60" name="文本框 46"/>
            <p:cNvSpPr txBox="1"/>
            <p:nvPr/>
          </p:nvSpPr>
          <p:spPr>
            <a:xfrm>
              <a:off x="1799069" y="3696239"/>
              <a:ext cx="1718390" cy="369332"/>
            </a:xfrm>
            <a:prstGeom prst="rect">
              <a:avLst/>
            </a:prstGeom>
            <a:noFill/>
          </p:spPr>
          <p:txBody>
            <a:bodyPr wrap="square" rtlCol="0">
              <a:spAutoFit/>
            </a:bodyPr>
            <a:lstStyle/>
            <a:p>
              <a:pPr lvl="0">
                <a:defRPr sz="1800">
                  <a:solidFill>
                    <a:srgbClr val="000000"/>
                  </a:solidFill>
                  <a:uFillTx/>
                </a:defRPr>
              </a:pPr>
              <a:r>
                <a:rPr lang="zh-CN" altLang="en-US" b="1" dirty="0">
                  <a:solidFill>
                    <a:srgbClr val="EA5E66"/>
                  </a:solidFill>
                  <a:uFill>
                    <a:solidFill>
                      <a:srgbClr val="595959"/>
                    </a:solidFill>
                  </a:uFill>
                  <a:latin typeface="微软雅黑" panose="020B0503020204020204" pitchFamily="34" charset="-122"/>
                  <a:ea typeface="微软雅黑" panose="020B0503020204020204" pitchFamily="34" charset="-122"/>
                  <a:cs typeface="+mn-ea"/>
                  <a:sym typeface="+mn-lt"/>
                </a:rPr>
                <a:t> 素材输入</a:t>
              </a:r>
              <a:endParaRPr lang="zh-CN" altLang="en-US" b="1" dirty="0">
                <a:solidFill>
                  <a:srgbClr val="EA5E66"/>
                </a:solidFill>
                <a:uFill>
                  <a:solidFill>
                    <a:srgbClr val="595959"/>
                  </a:solidFill>
                </a:uFill>
                <a:latin typeface="微软雅黑" panose="020B0503020204020204" pitchFamily="34" charset="-122"/>
                <a:ea typeface="微软雅黑" panose="020B0503020204020204" pitchFamily="34" charset="-122"/>
                <a:cs typeface="+mn-ea"/>
                <a:sym typeface="+mn-lt"/>
              </a:endParaRPr>
            </a:p>
          </p:txBody>
        </p:sp>
        <p:sp>
          <p:nvSpPr>
            <p:cNvPr id="61" name="文本框 47"/>
            <p:cNvSpPr txBox="1"/>
            <p:nvPr/>
          </p:nvSpPr>
          <p:spPr>
            <a:xfrm>
              <a:off x="1438395" y="3993811"/>
              <a:ext cx="1915200" cy="1754734"/>
            </a:xfrm>
            <a:prstGeom prst="rect">
              <a:avLst/>
            </a:prstGeom>
            <a:noFill/>
          </p:spPr>
          <p:txBody>
            <a:bodyPr wrap="square" rtlCol="0">
              <a:spAutoFit/>
            </a:bodyPr>
            <a:lstStyle/>
            <a:p>
              <a:pPr algn="just"/>
              <a:r>
                <a:rPr lang="en-US" altLang="zh-CN" dirty="0">
                  <a:solidFill>
                    <a:prstClr val="black">
                      <a:lumMod val="50000"/>
                      <a:lumOff val="50000"/>
                    </a:prstClr>
                  </a:solidFill>
                  <a:latin typeface="微软雅黑" panose="020B0503020204020204" pitchFamily="34" charset="-122"/>
                  <a:ea typeface="微软雅黑" panose="020B0503020204020204" pitchFamily="34" charset="-122"/>
                </a:rPr>
                <a:t>1. </a:t>
              </a:r>
              <a:r>
                <a:rPr lang="zh-CN" altLang="en-US" dirty="0">
                  <a:solidFill>
                    <a:prstClr val="black">
                      <a:lumMod val="50000"/>
                      <a:lumOff val="50000"/>
                    </a:prstClr>
                  </a:solidFill>
                  <a:latin typeface="微软雅黑" panose="020B0503020204020204" pitchFamily="34" charset="-122"/>
                  <a:ea typeface="微软雅黑" panose="020B0503020204020204" pitchFamily="34" charset="-122"/>
                </a:rPr>
                <a:t>无输入，不输出。较难写的素材，要先给学生输入信息，有了一定的积累之后再让学生输出</a:t>
              </a:r>
              <a:endParaRPr lang="zh-CN" altLang="en-US"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nvGrpSpPr>
          <p:cNvPr id="62" name="组合 61"/>
          <p:cNvGrpSpPr/>
          <p:nvPr/>
        </p:nvGrpSpPr>
        <p:grpSpPr>
          <a:xfrm>
            <a:off x="7970690" y="1570252"/>
            <a:ext cx="2275402" cy="2985258"/>
            <a:chOff x="1258030" y="3593783"/>
            <a:chExt cx="2275929" cy="2985951"/>
          </a:xfrm>
        </p:grpSpPr>
        <p:sp>
          <p:nvSpPr>
            <p:cNvPr id="63" name="文本框 49"/>
            <p:cNvSpPr txBox="1"/>
            <p:nvPr/>
          </p:nvSpPr>
          <p:spPr>
            <a:xfrm>
              <a:off x="1258030" y="3593783"/>
              <a:ext cx="870790" cy="523220"/>
            </a:xfrm>
            <a:prstGeom prst="rect">
              <a:avLst/>
            </a:prstGeom>
            <a:noFill/>
          </p:spPr>
          <p:txBody>
            <a:bodyPr wrap="square" rtlCol="0">
              <a:spAutoFit/>
            </a:bodyPr>
            <a:lstStyle/>
            <a:p>
              <a:pPr algn="ctr"/>
              <a:r>
                <a:rPr lang="en-US" altLang="zh-CN" sz="2800" b="1" dirty="0">
                  <a:solidFill>
                    <a:srgbClr val="FFAB3F"/>
                  </a:solidFill>
                  <a:latin typeface="微软雅黑" panose="020B0503020204020204" pitchFamily="34" charset="-122"/>
                  <a:ea typeface="微软雅黑" panose="020B0503020204020204" pitchFamily="34" charset="-122"/>
                </a:rPr>
                <a:t>02</a:t>
              </a:r>
              <a:endParaRPr lang="zh-CN" altLang="en-US" sz="2800" b="1" dirty="0">
                <a:solidFill>
                  <a:srgbClr val="FFAB3F"/>
                </a:solidFill>
                <a:latin typeface="微软雅黑" panose="020B0503020204020204" pitchFamily="34" charset="-122"/>
                <a:ea typeface="微软雅黑" panose="020B0503020204020204" pitchFamily="34" charset="-122"/>
              </a:endParaRPr>
            </a:p>
          </p:txBody>
        </p:sp>
        <p:sp>
          <p:nvSpPr>
            <p:cNvPr id="64" name="文本框 50"/>
            <p:cNvSpPr txBox="1"/>
            <p:nvPr/>
          </p:nvSpPr>
          <p:spPr>
            <a:xfrm>
              <a:off x="1799068" y="3696239"/>
              <a:ext cx="1734891" cy="369332"/>
            </a:xfrm>
            <a:prstGeom prst="rect">
              <a:avLst/>
            </a:prstGeom>
            <a:noFill/>
          </p:spPr>
          <p:txBody>
            <a:bodyPr wrap="square" rtlCol="0">
              <a:spAutoFit/>
            </a:bodyPr>
            <a:lstStyle/>
            <a:p>
              <a:pPr lvl="0">
                <a:defRPr sz="1800">
                  <a:solidFill>
                    <a:srgbClr val="000000"/>
                  </a:solidFill>
                  <a:uFillTx/>
                </a:defRPr>
              </a:pPr>
              <a:r>
                <a:rPr lang="zh-CN" altLang="en-US" b="1" dirty="0">
                  <a:solidFill>
                    <a:srgbClr val="FFAB3F"/>
                  </a:solidFill>
                  <a:uFill>
                    <a:solidFill>
                      <a:srgbClr val="595959"/>
                    </a:solidFill>
                  </a:uFill>
                  <a:latin typeface="微软雅黑" panose="020B0503020204020204" pitchFamily="34" charset="-122"/>
                  <a:ea typeface="微软雅黑" panose="020B0503020204020204" pitchFamily="34" charset="-122"/>
                  <a:cs typeface="+mn-ea"/>
                  <a:sym typeface="+mn-lt"/>
                </a:rPr>
                <a:t> 范文</a:t>
              </a:r>
              <a:endParaRPr lang="zh-CN" altLang="en-US" b="1" dirty="0">
                <a:solidFill>
                  <a:srgbClr val="FFAB3F"/>
                </a:solidFill>
                <a:uFill>
                  <a:solidFill>
                    <a:srgbClr val="595959"/>
                  </a:solidFill>
                </a:uFill>
                <a:latin typeface="微软雅黑" panose="020B0503020204020204" pitchFamily="34" charset="-122"/>
                <a:ea typeface="微软雅黑" panose="020B0503020204020204" pitchFamily="34" charset="-122"/>
                <a:cs typeface="+mn-ea"/>
                <a:sym typeface="+mn-lt"/>
              </a:endParaRPr>
            </a:p>
          </p:txBody>
        </p:sp>
        <p:sp>
          <p:nvSpPr>
            <p:cNvPr id="65" name="文本框 51"/>
            <p:cNvSpPr txBox="1"/>
            <p:nvPr/>
          </p:nvSpPr>
          <p:spPr>
            <a:xfrm>
              <a:off x="1438395" y="3993811"/>
              <a:ext cx="1915200" cy="2585923"/>
            </a:xfrm>
            <a:prstGeom prst="rect">
              <a:avLst/>
            </a:prstGeom>
            <a:noFill/>
          </p:spPr>
          <p:txBody>
            <a:bodyPr wrap="square" rtlCol="0">
              <a:spAutoFit/>
            </a:bodyPr>
            <a:lstStyle/>
            <a:p>
              <a:pPr marL="228600" indent="-228600" algn="just">
                <a:buAutoNum type="arabicPeriod"/>
              </a:pPr>
              <a:r>
                <a:rPr lang="zh-CN" altLang="en-US" dirty="0">
                  <a:solidFill>
                    <a:prstClr val="black">
                      <a:lumMod val="50000"/>
                      <a:lumOff val="50000"/>
                    </a:prstClr>
                  </a:solidFill>
                  <a:latin typeface="微软雅黑" panose="020B0503020204020204" pitchFamily="34" charset="-122"/>
                  <a:ea typeface="微软雅黑" panose="020B0503020204020204" pitchFamily="34" charset="-122"/>
                </a:rPr>
                <a:t>按照方针政策，精选范文</a:t>
              </a:r>
              <a:endParaRPr lang="en-US" altLang="zh-CN" dirty="0">
                <a:solidFill>
                  <a:prstClr val="black">
                    <a:lumMod val="50000"/>
                    <a:lumOff val="50000"/>
                  </a:prstClr>
                </a:solidFill>
                <a:latin typeface="微软雅黑" panose="020B0503020204020204" pitchFamily="34" charset="-122"/>
                <a:ea typeface="微软雅黑" panose="020B0503020204020204" pitchFamily="34" charset="-122"/>
              </a:endParaRPr>
            </a:p>
            <a:p>
              <a:pPr marL="228600" indent="-228600" algn="just">
                <a:buAutoNum type="arabicPeriod"/>
              </a:pPr>
              <a:r>
                <a:rPr lang="zh-CN" altLang="en-US" dirty="0">
                  <a:solidFill>
                    <a:prstClr val="black">
                      <a:lumMod val="50000"/>
                      <a:lumOff val="50000"/>
                    </a:prstClr>
                  </a:solidFill>
                  <a:latin typeface="微软雅黑" panose="020B0503020204020204" pitchFamily="34" charset="-122"/>
                  <a:ea typeface="微软雅黑" panose="020B0503020204020204" pitchFamily="34" charset="-122"/>
                </a:rPr>
                <a:t>精修范文</a:t>
              </a:r>
              <a:endParaRPr lang="en-US" altLang="zh-CN" dirty="0">
                <a:solidFill>
                  <a:prstClr val="black">
                    <a:lumMod val="50000"/>
                    <a:lumOff val="50000"/>
                  </a:prstClr>
                </a:solidFill>
                <a:latin typeface="微软雅黑" panose="020B0503020204020204" pitchFamily="34" charset="-122"/>
                <a:ea typeface="微软雅黑" panose="020B0503020204020204" pitchFamily="34" charset="-122"/>
              </a:endParaRPr>
            </a:p>
            <a:p>
              <a:pPr marL="228600" indent="-228600" algn="just">
                <a:buAutoNum type="arabicPeriod"/>
              </a:pPr>
              <a:r>
                <a:rPr lang="zh-CN" altLang="en-US" dirty="0">
                  <a:solidFill>
                    <a:prstClr val="black">
                      <a:lumMod val="50000"/>
                      <a:lumOff val="50000"/>
                    </a:prstClr>
                  </a:solidFill>
                  <a:latin typeface="微软雅黑" panose="020B0503020204020204" pitchFamily="34" charset="-122"/>
                  <a:ea typeface="微软雅黑" panose="020B0503020204020204" pitchFamily="34" charset="-122"/>
                </a:rPr>
                <a:t>精写范文（老师自己写范文，应用学生范文）</a:t>
              </a:r>
              <a:endParaRPr lang="en-US" altLang="zh-CN" dirty="0">
                <a:solidFill>
                  <a:prstClr val="black">
                    <a:lumMod val="50000"/>
                    <a:lumOff val="50000"/>
                  </a:prstClr>
                </a:solidFill>
                <a:latin typeface="微软雅黑" panose="020B0503020204020204" pitchFamily="34" charset="-122"/>
                <a:ea typeface="微软雅黑" panose="020B0503020204020204" pitchFamily="34" charset="-122"/>
              </a:endParaRPr>
            </a:p>
            <a:p>
              <a:pPr marL="228600" indent="-228600" algn="just">
                <a:buAutoNum type="arabicPeriod"/>
              </a:pPr>
              <a:r>
                <a:rPr lang="zh-CN" altLang="en-US" dirty="0">
                  <a:solidFill>
                    <a:prstClr val="black">
                      <a:lumMod val="50000"/>
                      <a:lumOff val="50000"/>
                    </a:prstClr>
                  </a:solidFill>
                  <a:latin typeface="微软雅黑" panose="020B0503020204020204" pitchFamily="34" charset="-122"/>
                  <a:ea typeface="微软雅黑" panose="020B0503020204020204" pitchFamily="34" charset="-122"/>
                </a:rPr>
                <a:t>拒绝“毒鸡汤”</a:t>
              </a:r>
              <a:endParaRPr lang="en-US" altLang="zh-CN" dirty="0">
                <a:solidFill>
                  <a:prstClr val="black">
                    <a:lumMod val="50000"/>
                    <a:lumOff val="50000"/>
                  </a:prstClr>
                </a:solidFill>
                <a:latin typeface="微软雅黑" panose="020B0503020204020204" pitchFamily="34" charset="-122"/>
                <a:ea typeface="微软雅黑" panose="020B0503020204020204" pitchFamily="34" charset="-122"/>
              </a:endParaRPr>
            </a:p>
            <a:p>
              <a:pPr marL="228600" indent="-228600" algn="just">
                <a:buAutoNum type="arabicPeriod"/>
              </a:pPr>
              <a:r>
                <a:rPr lang="zh-CN" altLang="en-US" dirty="0">
                  <a:solidFill>
                    <a:prstClr val="black">
                      <a:lumMod val="50000"/>
                      <a:lumOff val="50000"/>
                    </a:prstClr>
                  </a:solidFill>
                  <a:latin typeface="微软雅黑" panose="020B0503020204020204" pitchFamily="34" charset="-122"/>
                  <a:ea typeface="微软雅黑" panose="020B0503020204020204" pitchFamily="34" charset="-122"/>
                </a:rPr>
                <a:t>和范文学什么？思维</a:t>
              </a:r>
              <a:r>
                <a:rPr lang="en-US" altLang="zh-CN" dirty="0">
                  <a:solidFill>
                    <a:prstClr val="black">
                      <a:lumMod val="50000"/>
                      <a:lumOff val="50000"/>
                    </a:prstClr>
                  </a:solidFill>
                  <a:latin typeface="微软雅黑" panose="020B0503020204020204" pitchFamily="34" charset="-122"/>
                  <a:ea typeface="微软雅黑" panose="020B0503020204020204" pitchFamily="34" charset="-122"/>
                </a:rPr>
                <a:t>+</a:t>
              </a:r>
              <a:r>
                <a:rPr lang="zh-CN" altLang="en-US" dirty="0">
                  <a:solidFill>
                    <a:prstClr val="black">
                      <a:lumMod val="50000"/>
                      <a:lumOff val="50000"/>
                    </a:prstClr>
                  </a:solidFill>
                  <a:latin typeface="微软雅黑" panose="020B0503020204020204" pitchFamily="34" charset="-122"/>
                  <a:ea typeface="微软雅黑" panose="020B0503020204020204" pitchFamily="34" charset="-122"/>
                </a:rPr>
                <a:t>语言</a:t>
              </a:r>
              <a:endParaRPr lang="zh-CN" altLang="en-US"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nvGrpSpPr>
          <p:cNvPr id="66" name="组合 65"/>
          <p:cNvGrpSpPr/>
          <p:nvPr/>
        </p:nvGrpSpPr>
        <p:grpSpPr>
          <a:xfrm>
            <a:off x="2938513" y="1462616"/>
            <a:ext cx="2433485" cy="1876310"/>
            <a:chOff x="1258030" y="3593783"/>
            <a:chExt cx="2434048" cy="1876744"/>
          </a:xfrm>
        </p:grpSpPr>
        <p:sp>
          <p:nvSpPr>
            <p:cNvPr id="67" name="文本框 53"/>
            <p:cNvSpPr txBox="1"/>
            <p:nvPr/>
          </p:nvSpPr>
          <p:spPr>
            <a:xfrm>
              <a:off x="1258030" y="3593783"/>
              <a:ext cx="870790" cy="523220"/>
            </a:xfrm>
            <a:prstGeom prst="rect">
              <a:avLst/>
            </a:prstGeom>
            <a:noFill/>
          </p:spPr>
          <p:txBody>
            <a:bodyPr wrap="square" rtlCol="0">
              <a:spAutoFit/>
            </a:bodyPr>
            <a:lstStyle/>
            <a:p>
              <a:pPr algn="ctr"/>
              <a:r>
                <a:rPr lang="en-US" altLang="zh-CN" sz="2800" b="1" dirty="0">
                  <a:solidFill>
                    <a:srgbClr val="EA6103"/>
                  </a:solidFill>
                  <a:latin typeface="微软雅黑" panose="020B0503020204020204" pitchFamily="34" charset="-122"/>
                  <a:ea typeface="微软雅黑" panose="020B0503020204020204" pitchFamily="34" charset="-122"/>
                </a:rPr>
                <a:t>01</a:t>
              </a:r>
              <a:endParaRPr lang="zh-CN" altLang="en-US" sz="2800" b="1" dirty="0">
                <a:solidFill>
                  <a:srgbClr val="EA6103"/>
                </a:solidFill>
                <a:latin typeface="微软雅黑" panose="020B0503020204020204" pitchFamily="34" charset="-122"/>
                <a:ea typeface="微软雅黑" panose="020B0503020204020204" pitchFamily="34" charset="-122"/>
              </a:endParaRPr>
            </a:p>
          </p:txBody>
        </p:sp>
        <p:sp>
          <p:nvSpPr>
            <p:cNvPr id="68" name="文本框 54"/>
            <p:cNvSpPr txBox="1"/>
            <p:nvPr/>
          </p:nvSpPr>
          <p:spPr>
            <a:xfrm>
              <a:off x="1799068" y="3696239"/>
              <a:ext cx="1893010" cy="369332"/>
            </a:xfrm>
            <a:prstGeom prst="rect">
              <a:avLst/>
            </a:prstGeom>
            <a:noFill/>
          </p:spPr>
          <p:txBody>
            <a:bodyPr wrap="square" rtlCol="0">
              <a:spAutoFit/>
            </a:bodyPr>
            <a:lstStyle/>
            <a:p>
              <a:pPr lvl="0">
                <a:defRPr sz="1800">
                  <a:solidFill>
                    <a:srgbClr val="000000"/>
                  </a:solidFill>
                  <a:uFillTx/>
                </a:defRPr>
              </a:pPr>
              <a:r>
                <a:rPr lang="zh-CN" altLang="en-US" b="1" dirty="0">
                  <a:solidFill>
                    <a:srgbClr val="EA6103"/>
                  </a:solidFill>
                  <a:uFill>
                    <a:solidFill>
                      <a:srgbClr val="595959"/>
                    </a:solidFill>
                  </a:uFill>
                  <a:latin typeface="微软雅黑" panose="020B0503020204020204" pitchFamily="34" charset="-122"/>
                  <a:ea typeface="微软雅黑" panose="020B0503020204020204" pitchFamily="34" charset="-122"/>
                  <a:cs typeface="+mn-ea"/>
                  <a:sym typeface="+mn-lt"/>
                </a:rPr>
                <a:t>练习题</a:t>
              </a:r>
              <a:endParaRPr lang="zh-CN" altLang="en-US" b="1" dirty="0">
                <a:solidFill>
                  <a:srgbClr val="EA6103"/>
                </a:solidFill>
                <a:uFill>
                  <a:solidFill>
                    <a:srgbClr val="595959"/>
                  </a:solidFill>
                </a:uFill>
                <a:latin typeface="微软雅黑" panose="020B0503020204020204" pitchFamily="34" charset="-122"/>
                <a:ea typeface="微软雅黑" panose="020B0503020204020204" pitchFamily="34" charset="-122"/>
                <a:cs typeface="+mn-ea"/>
                <a:sym typeface="+mn-lt"/>
              </a:endParaRPr>
            </a:p>
          </p:txBody>
        </p:sp>
        <p:sp>
          <p:nvSpPr>
            <p:cNvPr id="69" name="文本框 55"/>
            <p:cNvSpPr txBox="1"/>
            <p:nvPr/>
          </p:nvSpPr>
          <p:spPr>
            <a:xfrm>
              <a:off x="1438395" y="3993811"/>
              <a:ext cx="1915200" cy="1476716"/>
            </a:xfrm>
            <a:prstGeom prst="rect">
              <a:avLst/>
            </a:prstGeom>
            <a:noFill/>
          </p:spPr>
          <p:txBody>
            <a:bodyPr wrap="square" rtlCol="0">
              <a:spAutoFit/>
            </a:bodyPr>
            <a:lstStyle/>
            <a:p>
              <a:pPr algn="just"/>
              <a:r>
                <a:rPr lang="en-US" altLang="zh-CN" dirty="0">
                  <a:solidFill>
                    <a:prstClr val="black">
                      <a:lumMod val="50000"/>
                      <a:lumOff val="50000"/>
                    </a:prstClr>
                  </a:solidFill>
                  <a:latin typeface="微软雅黑" panose="020B0503020204020204" pitchFamily="34" charset="-122"/>
                  <a:ea typeface="微软雅黑" panose="020B0503020204020204" pitchFamily="34" charset="-122"/>
                </a:rPr>
                <a:t>1. </a:t>
              </a:r>
              <a:r>
                <a:rPr lang="zh-CN" altLang="en-US" dirty="0">
                  <a:solidFill>
                    <a:prstClr val="black">
                      <a:lumMod val="50000"/>
                      <a:lumOff val="50000"/>
                    </a:prstClr>
                  </a:solidFill>
                  <a:latin typeface="微软雅黑" panose="020B0503020204020204" pitchFamily="34" charset="-122"/>
                  <a:ea typeface="微软雅黑" panose="020B0503020204020204" pitchFamily="34" charset="-122"/>
                </a:rPr>
                <a:t>按照方针政策，精选习题；</a:t>
              </a:r>
              <a:endParaRPr lang="en-US" altLang="zh-CN" dirty="0">
                <a:solidFill>
                  <a:prstClr val="black">
                    <a:lumMod val="50000"/>
                    <a:lumOff val="50000"/>
                  </a:prstClr>
                </a:solidFill>
                <a:latin typeface="微软雅黑" panose="020B0503020204020204" pitchFamily="34" charset="-122"/>
                <a:ea typeface="微软雅黑" panose="020B0503020204020204" pitchFamily="34" charset="-122"/>
              </a:endParaRPr>
            </a:p>
            <a:p>
              <a:pPr algn="just"/>
              <a:r>
                <a:rPr lang="en-US" altLang="zh-CN" dirty="0">
                  <a:solidFill>
                    <a:prstClr val="black">
                      <a:lumMod val="50000"/>
                      <a:lumOff val="50000"/>
                    </a:prstClr>
                  </a:solidFill>
                  <a:latin typeface="微软雅黑" panose="020B0503020204020204" pitchFamily="34" charset="-122"/>
                  <a:ea typeface="微软雅黑" panose="020B0503020204020204" pitchFamily="34" charset="-122"/>
                </a:rPr>
                <a:t>2.</a:t>
              </a:r>
              <a:r>
                <a:rPr lang="zh-CN" altLang="en-US" dirty="0">
                  <a:solidFill>
                    <a:prstClr val="black">
                      <a:lumMod val="50000"/>
                      <a:lumOff val="50000"/>
                    </a:prstClr>
                  </a:solidFill>
                  <a:latin typeface="微软雅黑" panose="020B0503020204020204" pitchFamily="34" charset="-122"/>
                  <a:ea typeface="微软雅黑" panose="020B0503020204020204" pitchFamily="34" charset="-122"/>
                </a:rPr>
                <a:t>根据时事、方针，精编习题，大理念，小落地</a:t>
              </a:r>
              <a:endParaRPr lang="zh-CN" altLang="en-US"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nvGrpSpPr>
          <p:cNvPr id="70" name="组合 69"/>
          <p:cNvGrpSpPr/>
          <p:nvPr/>
        </p:nvGrpSpPr>
        <p:grpSpPr>
          <a:xfrm>
            <a:off x="6866301" y="5041292"/>
            <a:ext cx="4976449" cy="1598815"/>
            <a:chOff x="1258030" y="3593783"/>
            <a:chExt cx="3078511" cy="1599187"/>
          </a:xfrm>
        </p:grpSpPr>
        <p:sp>
          <p:nvSpPr>
            <p:cNvPr id="71" name="文本框 57"/>
            <p:cNvSpPr txBox="1"/>
            <p:nvPr/>
          </p:nvSpPr>
          <p:spPr>
            <a:xfrm>
              <a:off x="1258030" y="3593783"/>
              <a:ext cx="870790" cy="523220"/>
            </a:xfrm>
            <a:prstGeom prst="rect">
              <a:avLst/>
            </a:prstGeom>
            <a:noFill/>
          </p:spPr>
          <p:txBody>
            <a:bodyPr wrap="square" rtlCol="0">
              <a:spAutoFit/>
            </a:bodyPr>
            <a:lstStyle/>
            <a:p>
              <a:pPr algn="ctr"/>
              <a:r>
                <a:rPr lang="en-US" altLang="zh-CN" sz="2800" b="1" dirty="0">
                  <a:solidFill>
                    <a:srgbClr val="0099A9"/>
                  </a:solidFill>
                  <a:latin typeface="微软雅黑" panose="020B0503020204020204" pitchFamily="34" charset="-122"/>
                  <a:ea typeface="微软雅黑" panose="020B0503020204020204" pitchFamily="34" charset="-122"/>
                </a:rPr>
                <a:t>03</a:t>
              </a:r>
              <a:endParaRPr lang="zh-CN" altLang="en-US" sz="2800" b="1" dirty="0">
                <a:solidFill>
                  <a:srgbClr val="0099A9"/>
                </a:solidFill>
                <a:latin typeface="微软雅黑" panose="020B0503020204020204" pitchFamily="34" charset="-122"/>
                <a:ea typeface="微软雅黑" panose="020B0503020204020204" pitchFamily="34" charset="-122"/>
              </a:endParaRPr>
            </a:p>
          </p:txBody>
        </p:sp>
        <p:sp>
          <p:nvSpPr>
            <p:cNvPr id="72" name="文本框 58"/>
            <p:cNvSpPr txBox="1"/>
            <p:nvPr/>
          </p:nvSpPr>
          <p:spPr>
            <a:xfrm>
              <a:off x="1799068" y="3696239"/>
              <a:ext cx="2537473" cy="645310"/>
            </a:xfrm>
            <a:prstGeom prst="rect">
              <a:avLst/>
            </a:prstGeom>
            <a:noFill/>
          </p:spPr>
          <p:txBody>
            <a:bodyPr wrap="square" rtlCol="0">
              <a:spAutoFit/>
            </a:bodyPr>
            <a:lstStyle/>
            <a:p>
              <a:pPr lvl="0">
                <a:defRPr sz="1800">
                  <a:solidFill>
                    <a:srgbClr val="000000"/>
                  </a:solidFill>
                  <a:uFillTx/>
                </a:defRPr>
              </a:pPr>
              <a:r>
                <a:rPr lang="zh-CN" altLang="en-US" b="1" dirty="0">
                  <a:solidFill>
                    <a:srgbClr val="0099A9"/>
                  </a:solidFill>
                  <a:uFill>
                    <a:solidFill>
                      <a:srgbClr val="595959"/>
                    </a:solidFill>
                  </a:uFill>
                  <a:latin typeface="微软雅黑" panose="020B0503020204020204" pitchFamily="34" charset="-122"/>
                  <a:ea typeface="微软雅黑" panose="020B0503020204020204" pitchFamily="34" charset="-122"/>
                  <a:cs typeface="+mn-ea"/>
                  <a:sym typeface="+mn-lt"/>
                </a:rPr>
                <a:t> 词汇、句型、</a:t>
              </a:r>
              <a:r>
                <a:rPr lang="en-US" altLang="zh-CN" b="1" dirty="0">
                  <a:solidFill>
                    <a:srgbClr val="0099A9"/>
                  </a:solidFill>
                  <a:uFill>
                    <a:solidFill>
                      <a:srgbClr val="595959"/>
                    </a:solidFill>
                  </a:uFill>
                  <a:latin typeface="微软雅黑" panose="020B0503020204020204" pitchFamily="34" charset="-122"/>
                  <a:ea typeface="微软雅黑" panose="020B0503020204020204" pitchFamily="34" charset="-122"/>
                  <a:cs typeface="+mn-ea"/>
                  <a:sym typeface="+mn-lt"/>
                </a:rPr>
                <a:t>“</a:t>
              </a:r>
              <a:r>
                <a:rPr lang="zh-CN" altLang="en-US" b="1" dirty="0">
                  <a:solidFill>
                    <a:srgbClr val="0099A9"/>
                  </a:solidFill>
                  <a:uFill>
                    <a:solidFill>
                      <a:srgbClr val="595959"/>
                    </a:solidFill>
                  </a:uFill>
                  <a:latin typeface="微软雅黑" panose="020B0503020204020204" pitchFamily="34" charset="-122"/>
                  <a:ea typeface="微软雅黑" panose="020B0503020204020204" pitchFamily="34" charset="-122"/>
                  <a:cs typeface="+mn-ea"/>
                  <a:sym typeface="+mn-lt"/>
                </a:rPr>
                <a:t>信体类套话</a:t>
              </a:r>
              <a:r>
                <a:rPr lang="en-US" altLang="zh-CN" b="1" dirty="0">
                  <a:solidFill>
                    <a:srgbClr val="0099A9"/>
                  </a:solidFill>
                  <a:uFill>
                    <a:solidFill>
                      <a:srgbClr val="595959"/>
                    </a:solidFill>
                  </a:uFill>
                  <a:latin typeface="微软雅黑" panose="020B0503020204020204" pitchFamily="34" charset="-122"/>
                  <a:ea typeface="微软雅黑" panose="020B0503020204020204" pitchFamily="34" charset="-122"/>
                  <a:cs typeface="+mn-ea"/>
                  <a:sym typeface="+mn-lt"/>
                </a:rPr>
                <a:t>”</a:t>
              </a:r>
              <a:r>
                <a:rPr lang="zh-CN" altLang="en-US" b="1" dirty="0">
                  <a:solidFill>
                    <a:srgbClr val="0099A9"/>
                  </a:solidFill>
                  <a:uFill>
                    <a:solidFill>
                      <a:srgbClr val="595959"/>
                    </a:solidFill>
                  </a:uFill>
                  <a:latin typeface="微软雅黑" panose="020B0503020204020204" pitchFamily="34" charset="-122"/>
                  <a:ea typeface="微软雅黑" panose="020B0503020204020204" pitchFamily="34" charset="-122"/>
                  <a:cs typeface="+mn-ea"/>
                  <a:sym typeface="+mn-lt"/>
                </a:rPr>
                <a:t>强化记忆</a:t>
              </a:r>
              <a:endParaRPr lang="zh-CN" altLang="en-US" b="1" dirty="0">
                <a:solidFill>
                  <a:srgbClr val="0099A9"/>
                </a:solidFill>
                <a:uFill>
                  <a:solidFill>
                    <a:srgbClr val="595959"/>
                  </a:solidFill>
                </a:uFill>
                <a:latin typeface="微软雅黑" panose="020B0503020204020204" pitchFamily="34" charset="-122"/>
                <a:ea typeface="微软雅黑" panose="020B0503020204020204" pitchFamily="34" charset="-122"/>
                <a:cs typeface="+mn-ea"/>
                <a:sym typeface="+mn-lt"/>
              </a:endParaRPr>
            </a:p>
          </p:txBody>
        </p:sp>
        <p:sp>
          <p:nvSpPr>
            <p:cNvPr id="73" name="文本框 59"/>
            <p:cNvSpPr txBox="1"/>
            <p:nvPr/>
          </p:nvSpPr>
          <p:spPr>
            <a:xfrm>
              <a:off x="1438395" y="3993811"/>
              <a:ext cx="2312843" cy="1199159"/>
            </a:xfrm>
            <a:prstGeom prst="rect">
              <a:avLst/>
            </a:prstGeom>
            <a:noFill/>
          </p:spPr>
          <p:txBody>
            <a:bodyPr wrap="square" rtlCol="0">
              <a:spAutoFit/>
            </a:bodyPr>
            <a:lstStyle/>
            <a:p>
              <a:pPr marL="228600" indent="-228600" algn="just">
                <a:buAutoNum type="arabicPeriod"/>
              </a:pPr>
              <a:r>
                <a:rPr lang="zh-CN" altLang="en-US" dirty="0">
                  <a:solidFill>
                    <a:prstClr val="black">
                      <a:lumMod val="50000"/>
                      <a:lumOff val="50000"/>
                    </a:prstClr>
                  </a:solidFill>
                  <a:latin typeface="微软雅黑" panose="020B0503020204020204" pitchFamily="34" charset="-122"/>
                  <a:ea typeface="微软雅黑" panose="020B0503020204020204" pitchFamily="34" charset="-122"/>
                </a:rPr>
                <a:t>重点词汇、句型归类整理成册；</a:t>
              </a:r>
              <a:endParaRPr lang="en-US" altLang="zh-CN" dirty="0">
                <a:solidFill>
                  <a:prstClr val="black">
                    <a:lumMod val="50000"/>
                    <a:lumOff val="50000"/>
                  </a:prstClr>
                </a:solidFill>
                <a:latin typeface="微软雅黑" panose="020B0503020204020204" pitchFamily="34" charset="-122"/>
                <a:ea typeface="微软雅黑" panose="020B0503020204020204" pitchFamily="34" charset="-122"/>
              </a:endParaRPr>
            </a:p>
            <a:p>
              <a:pPr marL="228600" indent="-228600" algn="just">
                <a:buAutoNum type="arabicPeriod"/>
              </a:pPr>
              <a:r>
                <a:rPr lang="zh-CN" altLang="en-US" dirty="0">
                  <a:solidFill>
                    <a:prstClr val="black">
                      <a:lumMod val="50000"/>
                      <a:lumOff val="50000"/>
                    </a:prstClr>
                  </a:solidFill>
                  <a:latin typeface="微软雅黑" panose="020B0503020204020204" pitchFamily="34" charset="-122"/>
                  <a:ea typeface="微软雅黑" panose="020B0503020204020204" pitchFamily="34" charset="-122"/>
                </a:rPr>
                <a:t>强化记忆，教师检查</a:t>
              </a:r>
              <a:r>
                <a:rPr lang="en-US" altLang="zh-CN" dirty="0">
                  <a:solidFill>
                    <a:prstClr val="black">
                      <a:lumMod val="50000"/>
                      <a:lumOff val="50000"/>
                    </a:prstClr>
                  </a:solidFill>
                  <a:latin typeface="微软雅黑" panose="020B0503020204020204" pitchFamily="34" charset="-122"/>
                  <a:ea typeface="微软雅黑" panose="020B0503020204020204" pitchFamily="34" charset="-122"/>
                </a:rPr>
                <a:t>;</a:t>
              </a:r>
              <a:endParaRPr lang="en-US" altLang="zh-CN" dirty="0">
                <a:solidFill>
                  <a:prstClr val="black">
                    <a:lumMod val="50000"/>
                    <a:lumOff val="50000"/>
                  </a:prstClr>
                </a:solidFill>
                <a:latin typeface="微软雅黑" panose="020B0503020204020204" pitchFamily="34" charset="-122"/>
                <a:ea typeface="微软雅黑" panose="020B0503020204020204" pitchFamily="34" charset="-122"/>
              </a:endParaRPr>
            </a:p>
            <a:p>
              <a:pPr marL="228600" indent="-228600" algn="just">
                <a:buAutoNum type="arabicPeriod"/>
              </a:pPr>
              <a:r>
                <a:rPr lang="zh-CN" altLang="en-US" dirty="0">
                  <a:solidFill>
                    <a:prstClr val="black">
                      <a:lumMod val="50000"/>
                      <a:lumOff val="50000"/>
                    </a:prstClr>
                  </a:solidFill>
                  <a:latin typeface="微软雅黑" panose="020B0503020204020204" pitchFamily="34" charset="-122"/>
                  <a:ea typeface="微软雅黑" panose="020B0503020204020204" pitchFamily="34" charset="-122"/>
                </a:rPr>
                <a:t>习作中强化应用，教师精批</a:t>
              </a:r>
              <a:endParaRPr lang="zh-CN" altLang="en-US" dirty="0">
                <a:solidFill>
                  <a:prstClr val="black">
                    <a:lumMod val="50000"/>
                    <a:lumOff val="50000"/>
                  </a:prstClr>
                </a:solidFill>
                <a:latin typeface="微软雅黑" panose="020B0503020204020204" pitchFamily="34" charset="-122"/>
                <a:ea typeface="微软雅黑" panose="020B0503020204020204" pitchFamily="34" charset="-122"/>
              </a:endParaRPr>
            </a:p>
            <a:p>
              <a:pPr marL="228600" indent="-228600" algn="just">
                <a:buAutoNum type="arabicPeriod"/>
              </a:pPr>
              <a:r>
                <a:rPr lang="en-US" altLang="zh-CN" dirty="0">
                  <a:solidFill>
                    <a:prstClr val="black">
                      <a:lumMod val="50000"/>
                      <a:lumOff val="50000"/>
                    </a:prstClr>
                  </a:solidFill>
                  <a:latin typeface="微软雅黑" panose="020B0503020204020204" pitchFamily="34" charset="-122"/>
                  <a:ea typeface="微软雅黑" panose="020B0503020204020204" pitchFamily="34" charset="-122"/>
                </a:rPr>
                <a:t>“</a:t>
              </a:r>
              <a:r>
                <a:rPr lang="zh-CN" altLang="en-US" dirty="0">
                  <a:solidFill>
                    <a:prstClr val="black">
                      <a:lumMod val="50000"/>
                      <a:lumOff val="50000"/>
                    </a:prstClr>
                  </a:solidFill>
                  <a:latin typeface="微软雅黑" panose="020B0503020204020204" pitchFamily="34" charset="-122"/>
                  <a:ea typeface="微软雅黑" panose="020B0503020204020204" pitchFamily="34" charset="-122"/>
                </a:rPr>
                <a:t>信体类套话</a:t>
              </a:r>
              <a:r>
                <a:rPr lang="en-US" altLang="zh-CN" dirty="0">
                  <a:solidFill>
                    <a:prstClr val="black">
                      <a:lumMod val="50000"/>
                      <a:lumOff val="50000"/>
                    </a:prstClr>
                  </a:solidFill>
                  <a:latin typeface="微软雅黑" panose="020B0503020204020204" pitchFamily="34" charset="-122"/>
                  <a:ea typeface="微软雅黑" panose="020B0503020204020204" pitchFamily="34" charset="-122"/>
                </a:rPr>
                <a:t>”</a:t>
              </a:r>
              <a:r>
                <a:rPr lang="zh-CN" altLang="en-US" dirty="0">
                  <a:solidFill>
                    <a:prstClr val="black">
                      <a:lumMod val="50000"/>
                      <a:lumOff val="50000"/>
                    </a:prstClr>
                  </a:solidFill>
                  <a:latin typeface="微软雅黑" panose="020B0503020204020204" pitchFamily="34" charset="-122"/>
                  <a:ea typeface="微软雅黑" panose="020B0503020204020204" pitchFamily="34" charset="-122"/>
                </a:rPr>
                <a:t>零失误原则</a:t>
              </a:r>
              <a:endParaRPr lang="zh-CN" altLang="en-US"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nvGrpSpPr>
          <p:cNvPr id="74" name="组合 73"/>
          <p:cNvGrpSpPr/>
          <p:nvPr/>
        </p:nvGrpSpPr>
        <p:grpSpPr>
          <a:xfrm>
            <a:off x="4710101" y="3112496"/>
            <a:ext cx="2490304" cy="1616462"/>
            <a:chOff x="4850560" y="2723446"/>
            <a:chExt cx="2490880" cy="1616836"/>
          </a:xfrm>
        </p:grpSpPr>
        <p:sp>
          <p:nvSpPr>
            <p:cNvPr id="75" name="文本框 60"/>
            <p:cNvSpPr txBox="1"/>
            <p:nvPr/>
          </p:nvSpPr>
          <p:spPr>
            <a:xfrm>
              <a:off x="4850560" y="3324384"/>
              <a:ext cx="2490880" cy="1015898"/>
            </a:xfrm>
            <a:prstGeom prst="rect">
              <a:avLst/>
            </a:prstGeom>
            <a:noFill/>
          </p:spPr>
          <p:txBody>
            <a:bodyPr wrap="square" rtlCol="0">
              <a:spAutoFit/>
            </a:bodyPr>
            <a:lstStyle/>
            <a:p>
              <a:pPr algn="ctr"/>
              <a:r>
                <a:rPr lang="en-US" altLang="zh-CN" sz="4000" b="1" u="sng" dirty="0">
                  <a:solidFill>
                    <a:schemeClr val="tx1">
                      <a:lumMod val="50000"/>
                      <a:lumOff val="50000"/>
                    </a:schemeClr>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rPr>
                <a:t>What</a:t>
              </a:r>
              <a:endParaRPr lang="en-US" altLang="zh-CN" sz="4000" b="1" u="sng" dirty="0">
                <a:solidFill>
                  <a:schemeClr val="tx1">
                    <a:lumMod val="50000"/>
                    <a:lumOff val="50000"/>
                  </a:schemeClr>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endParaRPr>
            </a:p>
            <a:p>
              <a:pPr algn="ctr"/>
              <a:r>
                <a:rPr lang="zh-CN" altLang="en-US" sz="2000" b="1" u="sng" dirty="0">
                  <a:solidFill>
                    <a:schemeClr val="tx1">
                      <a:lumMod val="50000"/>
                      <a:lumOff val="50000"/>
                    </a:schemeClr>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rPr>
                <a:t>德智体美劳，文化</a:t>
              </a:r>
              <a:endParaRPr lang="zh-CN" altLang="en-US" sz="2000" b="1" u="sng" dirty="0">
                <a:solidFill>
                  <a:schemeClr val="tx1">
                    <a:lumMod val="50000"/>
                    <a:lumOff val="50000"/>
                  </a:schemeClr>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endParaRPr>
            </a:p>
          </p:txBody>
        </p:sp>
        <p:sp>
          <p:nvSpPr>
            <p:cNvPr id="76" name="Freeform 48"/>
            <p:cNvSpPr>
              <a:spLocks noEditPoints="1"/>
            </p:cNvSpPr>
            <p:nvPr/>
          </p:nvSpPr>
          <p:spPr bwMode="auto">
            <a:xfrm>
              <a:off x="5829190" y="2723446"/>
              <a:ext cx="547085" cy="595011"/>
            </a:xfrm>
            <a:custGeom>
              <a:avLst/>
              <a:gdLst>
                <a:gd name="T0" fmla="*/ 189 w 311"/>
                <a:gd name="T1" fmla="*/ 220 h 339"/>
                <a:gd name="T2" fmla="*/ 209 w 311"/>
                <a:gd name="T3" fmla="*/ 163 h 339"/>
                <a:gd name="T4" fmla="*/ 221 w 311"/>
                <a:gd name="T5" fmla="*/ 120 h 339"/>
                <a:gd name="T6" fmla="*/ 221 w 311"/>
                <a:gd name="T7" fmla="*/ 120 h 339"/>
                <a:gd name="T8" fmla="*/ 222 w 311"/>
                <a:gd name="T9" fmla="*/ 116 h 339"/>
                <a:gd name="T10" fmla="*/ 222 w 311"/>
                <a:gd name="T11" fmla="*/ 112 h 339"/>
                <a:gd name="T12" fmla="*/ 223 w 311"/>
                <a:gd name="T13" fmla="*/ 109 h 339"/>
                <a:gd name="T14" fmla="*/ 223 w 311"/>
                <a:gd name="T15" fmla="*/ 105 h 339"/>
                <a:gd name="T16" fmla="*/ 223 w 311"/>
                <a:gd name="T17" fmla="*/ 102 h 339"/>
                <a:gd name="T18" fmla="*/ 224 w 311"/>
                <a:gd name="T19" fmla="*/ 98 h 339"/>
                <a:gd name="T20" fmla="*/ 224 w 311"/>
                <a:gd name="T21" fmla="*/ 95 h 339"/>
                <a:gd name="T22" fmla="*/ 224 w 311"/>
                <a:gd name="T23" fmla="*/ 92 h 339"/>
                <a:gd name="T24" fmla="*/ 223 w 311"/>
                <a:gd name="T25" fmla="*/ 89 h 339"/>
                <a:gd name="T26" fmla="*/ 223 w 311"/>
                <a:gd name="T27" fmla="*/ 87 h 339"/>
                <a:gd name="T28" fmla="*/ 223 w 311"/>
                <a:gd name="T29" fmla="*/ 85 h 339"/>
                <a:gd name="T30" fmla="*/ 223 w 311"/>
                <a:gd name="T31" fmla="*/ 83 h 339"/>
                <a:gd name="T32" fmla="*/ 223 w 311"/>
                <a:gd name="T33" fmla="*/ 82 h 339"/>
                <a:gd name="T34" fmla="*/ 223 w 311"/>
                <a:gd name="T35" fmla="*/ 81 h 339"/>
                <a:gd name="T36" fmla="*/ 223 w 311"/>
                <a:gd name="T37" fmla="*/ 81 h 339"/>
                <a:gd name="T38" fmla="*/ 108 w 311"/>
                <a:gd name="T39" fmla="*/ 36 h 339"/>
                <a:gd name="T40" fmla="*/ 78 w 311"/>
                <a:gd name="T41" fmla="*/ 55 h 339"/>
                <a:gd name="T42" fmla="*/ 77 w 311"/>
                <a:gd name="T43" fmla="*/ 59 h 339"/>
                <a:gd name="T44" fmla="*/ 76 w 311"/>
                <a:gd name="T45" fmla="*/ 64 h 339"/>
                <a:gd name="T46" fmla="*/ 76 w 311"/>
                <a:gd name="T47" fmla="*/ 69 h 339"/>
                <a:gd name="T48" fmla="*/ 75 w 311"/>
                <a:gd name="T49" fmla="*/ 74 h 339"/>
                <a:gd name="T50" fmla="*/ 75 w 311"/>
                <a:gd name="T51" fmla="*/ 78 h 339"/>
                <a:gd name="T52" fmla="*/ 76 w 311"/>
                <a:gd name="T53" fmla="*/ 83 h 339"/>
                <a:gd name="T54" fmla="*/ 76 w 311"/>
                <a:gd name="T55" fmla="*/ 87 h 339"/>
                <a:gd name="T56" fmla="*/ 77 w 311"/>
                <a:gd name="T57" fmla="*/ 92 h 339"/>
                <a:gd name="T58" fmla="*/ 77 w 311"/>
                <a:gd name="T59" fmla="*/ 96 h 339"/>
                <a:gd name="T60" fmla="*/ 78 w 311"/>
                <a:gd name="T61" fmla="*/ 100 h 339"/>
                <a:gd name="T62" fmla="*/ 79 w 311"/>
                <a:gd name="T63" fmla="*/ 104 h 339"/>
                <a:gd name="T64" fmla="*/ 80 w 311"/>
                <a:gd name="T65" fmla="*/ 106 h 339"/>
                <a:gd name="T66" fmla="*/ 84 w 311"/>
                <a:gd name="T67" fmla="*/ 119 h 339"/>
                <a:gd name="T68" fmla="*/ 92 w 311"/>
                <a:gd name="T69" fmla="*/ 161 h 339"/>
                <a:gd name="T70" fmla="*/ 104 w 311"/>
                <a:gd name="T71" fmla="*/ 238 h 339"/>
                <a:gd name="T72" fmla="*/ 0 w 311"/>
                <a:gd name="T73" fmla="*/ 339 h 339"/>
                <a:gd name="T74" fmla="*/ 148 w 311"/>
                <a:gd name="T75" fmla="*/ 271 h 339"/>
                <a:gd name="T76" fmla="*/ 146 w 311"/>
                <a:gd name="T77" fmla="*/ 249 h 339"/>
                <a:gd name="T78" fmla="*/ 175 w 311"/>
                <a:gd name="T79" fmla="*/ 258 h 339"/>
                <a:gd name="T80" fmla="*/ 174 w 311"/>
                <a:gd name="T81" fmla="*/ 339 h 339"/>
                <a:gd name="T82" fmla="*/ 216 w 311"/>
                <a:gd name="T83" fmla="*/ 244 h 339"/>
                <a:gd name="T84" fmla="*/ 81 w 311"/>
                <a:gd name="T85" fmla="*/ 139 h 339"/>
                <a:gd name="T86" fmla="*/ 93 w 311"/>
                <a:gd name="T87" fmla="*/ 136 h 339"/>
                <a:gd name="T88" fmla="*/ 105 w 311"/>
                <a:gd name="T89" fmla="*/ 72 h 339"/>
                <a:gd name="T90" fmla="*/ 211 w 311"/>
                <a:gd name="T91" fmla="*/ 131 h 339"/>
                <a:gd name="T92" fmla="*/ 222 w 311"/>
                <a:gd name="T93" fmla="*/ 130 h 339"/>
                <a:gd name="T94" fmla="*/ 183 w 311"/>
                <a:gd name="T95" fmla="*/ 201 h 339"/>
                <a:gd name="T96" fmla="*/ 96 w 311"/>
                <a:gd name="T97" fmla="*/ 158 h 339"/>
                <a:gd name="T98" fmla="*/ 166 w 311"/>
                <a:gd name="T99" fmla="*/ 245 h 339"/>
                <a:gd name="T100" fmla="*/ 117 w 311"/>
                <a:gd name="T101" fmla="*/ 225 h 339"/>
                <a:gd name="T102" fmla="*/ 152 w 311"/>
                <a:gd name="T103" fmla="*/ 220 h 339"/>
                <a:gd name="T104" fmla="*/ 185 w 311"/>
                <a:gd name="T105" fmla="*/ 22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1" h="339">
                  <a:moveTo>
                    <a:pt x="216" y="244"/>
                  </a:moveTo>
                  <a:cubicBezTo>
                    <a:pt x="194" y="236"/>
                    <a:pt x="189" y="220"/>
                    <a:pt x="189" y="220"/>
                  </a:cubicBezTo>
                  <a:cubicBezTo>
                    <a:pt x="189" y="202"/>
                    <a:pt x="189" y="202"/>
                    <a:pt x="189" y="202"/>
                  </a:cubicBezTo>
                  <a:cubicBezTo>
                    <a:pt x="205" y="182"/>
                    <a:pt x="209" y="163"/>
                    <a:pt x="209" y="163"/>
                  </a:cubicBezTo>
                  <a:cubicBezTo>
                    <a:pt x="212" y="160"/>
                    <a:pt x="218" y="154"/>
                    <a:pt x="218" y="154"/>
                  </a:cubicBezTo>
                  <a:cubicBezTo>
                    <a:pt x="229" y="137"/>
                    <a:pt x="225" y="116"/>
                    <a:pt x="221" y="120"/>
                  </a:cubicBezTo>
                  <a:cubicBezTo>
                    <a:pt x="221" y="120"/>
                    <a:pt x="221" y="121"/>
                    <a:pt x="220" y="122"/>
                  </a:cubicBezTo>
                  <a:cubicBezTo>
                    <a:pt x="220" y="121"/>
                    <a:pt x="221" y="121"/>
                    <a:pt x="221" y="120"/>
                  </a:cubicBezTo>
                  <a:cubicBezTo>
                    <a:pt x="221" y="120"/>
                    <a:pt x="221" y="119"/>
                    <a:pt x="221" y="119"/>
                  </a:cubicBezTo>
                  <a:cubicBezTo>
                    <a:pt x="221" y="118"/>
                    <a:pt x="221" y="117"/>
                    <a:pt x="222" y="116"/>
                  </a:cubicBezTo>
                  <a:cubicBezTo>
                    <a:pt x="222" y="116"/>
                    <a:pt x="222" y="116"/>
                    <a:pt x="222" y="115"/>
                  </a:cubicBezTo>
                  <a:cubicBezTo>
                    <a:pt x="222" y="114"/>
                    <a:pt x="222" y="113"/>
                    <a:pt x="222" y="112"/>
                  </a:cubicBezTo>
                  <a:cubicBezTo>
                    <a:pt x="222" y="112"/>
                    <a:pt x="222" y="112"/>
                    <a:pt x="222" y="111"/>
                  </a:cubicBezTo>
                  <a:cubicBezTo>
                    <a:pt x="223" y="110"/>
                    <a:pt x="223" y="110"/>
                    <a:pt x="223" y="109"/>
                  </a:cubicBezTo>
                  <a:cubicBezTo>
                    <a:pt x="223" y="108"/>
                    <a:pt x="223" y="108"/>
                    <a:pt x="223" y="108"/>
                  </a:cubicBezTo>
                  <a:cubicBezTo>
                    <a:pt x="223" y="107"/>
                    <a:pt x="223" y="106"/>
                    <a:pt x="223" y="105"/>
                  </a:cubicBezTo>
                  <a:cubicBezTo>
                    <a:pt x="223" y="105"/>
                    <a:pt x="223" y="105"/>
                    <a:pt x="223" y="104"/>
                  </a:cubicBezTo>
                  <a:cubicBezTo>
                    <a:pt x="223" y="103"/>
                    <a:pt x="223" y="103"/>
                    <a:pt x="223" y="102"/>
                  </a:cubicBezTo>
                  <a:cubicBezTo>
                    <a:pt x="223" y="101"/>
                    <a:pt x="223" y="101"/>
                    <a:pt x="224" y="101"/>
                  </a:cubicBezTo>
                  <a:cubicBezTo>
                    <a:pt x="224" y="100"/>
                    <a:pt x="224" y="99"/>
                    <a:pt x="224" y="98"/>
                  </a:cubicBezTo>
                  <a:cubicBezTo>
                    <a:pt x="224" y="98"/>
                    <a:pt x="224" y="98"/>
                    <a:pt x="224" y="98"/>
                  </a:cubicBezTo>
                  <a:cubicBezTo>
                    <a:pt x="224" y="97"/>
                    <a:pt x="224" y="96"/>
                    <a:pt x="224" y="95"/>
                  </a:cubicBezTo>
                  <a:cubicBezTo>
                    <a:pt x="224" y="95"/>
                    <a:pt x="224" y="95"/>
                    <a:pt x="224" y="94"/>
                  </a:cubicBezTo>
                  <a:cubicBezTo>
                    <a:pt x="224" y="94"/>
                    <a:pt x="224" y="93"/>
                    <a:pt x="224" y="92"/>
                  </a:cubicBezTo>
                  <a:cubicBezTo>
                    <a:pt x="224" y="92"/>
                    <a:pt x="224" y="92"/>
                    <a:pt x="224" y="91"/>
                  </a:cubicBezTo>
                  <a:cubicBezTo>
                    <a:pt x="224" y="91"/>
                    <a:pt x="224" y="90"/>
                    <a:pt x="223" y="89"/>
                  </a:cubicBezTo>
                  <a:cubicBezTo>
                    <a:pt x="223" y="89"/>
                    <a:pt x="223" y="89"/>
                    <a:pt x="223" y="89"/>
                  </a:cubicBezTo>
                  <a:cubicBezTo>
                    <a:pt x="223" y="88"/>
                    <a:pt x="223" y="88"/>
                    <a:pt x="223" y="87"/>
                  </a:cubicBezTo>
                  <a:cubicBezTo>
                    <a:pt x="223" y="87"/>
                    <a:pt x="223" y="87"/>
                    <a:pt x="223" y="87"/>
                  </a:cubicBezTo>
                  <a:cubicBezTo>
                    <a:pt x="223" y="86"/>
                    <a:pt x="223" y="86"/>
                    <a:pt x="223" y="85"/>
                  </a:cubicBezTo>
                  <a:cubicBezTo>
                    <a:pt x="223" y="85"/>
                    <a:pt x="223" y="85"/>
                    <a:pt x="223" y="85"/>
                  </a:cubicBezTo>
                  <a:cubicBezTo>
                    <a:pt x="223" y="84"/>
                    <a:pt x="223" y="84"/>
                    <a:pt x="223" y="83"/>
                  </a:cubicBezTo>
                  <a:cubicBezTo>
                    <a:pt x="223" y="83"/>
                    <a:pt x="223" y="83"/>
                    <a:pt x="223" y="83"/>
                  </a:cubicBezTo>
                  <a:cubicBezTo>
                    <a:pt x="223" y="83"/>
                    <a:pt x="223" y="82"/>
                    <a:pt x="223" y="82"/>
                  </a:cubicBezTo>
                  <a:cubicBezTo>
                    <a:pt x="223" y="82"/>
                    <a:pt x="223" y="82"/>
                    <a:pt x="223" y="82"/>
                  </a:cubicBezTo>
                  <a:cubicBezTo>
                    <a:pt x="223" y="82"/>
                    <a:pt x="223" y="81"/>
                    <a:pt x="223" y="81"/>
                  </a:cubicBezTo>
                  <a:cubicBezTo>
                    <a:pt x="223" y="81"/>
                    <a:pt x="223" y="81"/>
                    <a:pt x="223" y="81"/>
                  </a:cubicBezTo>
                  <a:cubicBezTo>
                    <a:pt x="223" y="81"/>
                    <a:pt x="223" y="81"/>
                    <a:pt x="223" y="81"/>
                  </a:cubicBezTo>
                  <a:cubicBezTo>
                    <a:pt x="221" y="33"/>
                    <a:pt x="182" y="21"/>
                    <a:pt x="182" y="21"/>
                  </a:cubicBezTo>
                  <a:cubicBezTo>
                    <a:pt x="134" y="0"/>
                    <a:pt x="108" y="36"/>
                    <a:pt x="108" y="36"/>
                  </a:cubicBezTo>
                  <a:cubicBezTo>
                    <a:pt x="89" y="27"/>
                    <a:pt x="79" y="51"/>
                    <a:pt x="79" y="51"/>
                  </a:cubicBezTo>
                  <a:cubicBezTo>
                    <a:pt x="79" y="52"/>
                    <a:pt x="78" y="54"/>
                    <a:pt x="78" y="55"/>
                  </a:cubicBezTo>
                  <a:cubicBezTo>
                    <a:pt x="78" y="55"/>
                    <a:pt x="78" y="56"/>
                    <a:pt x="78" y="56"/>
                  </a:cubicBezTo>
                  <a:cubicBezTo>
                    <a:pt x="78" y="57"/>
                    <a:pt x="77" y="58"/>
                    <a:pt x="77" y="59"/>
                  </a:cubicBezTo>
                  <a:cubicBezTo>
                    <a:pt x="77" y="60"/>
                    <a:pt x="77" y="60"/>
                    <a:pt x="77" y="61"/>
                  </a:cubicBezTo>
                  <a:cubicBezTo>
                    <a:pt x="77" y="62"/>
                    <a:pt x="76" y="63"/>
                    <a:pt x="76" y="64"/>
                  </a:cubicBezTo>
                  <a:cubicBezTo>
                    <a:pt x="76" y="65"/>
                    <a:pt x="76" y="65"/>
                    <a:pt x="76" y="65"/>
                  </a:cubicBezTo>
                  <a:cubicBezTo>
                    <a:pt x="76" y="66"/>
                    <a:pt x="76" y="68"/>
                    <a:pt x="76" y="69"/>
                  </a:cubicBezTo>
                  <a:cubicBezTo>
                    <a:pt x="76" y="70"/>
                    <a:pt x="76" y="70"/>
                    <a:pt x="76" y="71"/>
                  </a:cubicBezTo>
                  <a:cubicBezTo>
                    <a:pt x="76" y="72"/>
                    <a:pt x="75" y="73"/>
                    <a:pt x="75" y="74"/>
                  </a:cubicBezTo>
                  <a:cubicBezTo>
                    <a:pt x="75" y="74"/>
                    <a:pt x="75" y="75"/>
                    <a:pt x="75" y="75"/>
                  </a:cubicBezTo>
                  <a:cubicBezTo>
                    <a:pt x="75" y="76"/>
                    <a:pt x="75" y="77"/>
                    <a:pt x="75" y="78"/>
                  </a:cubicBezTo>
                  <a:cubicBezTo>
                    <a:pt x="75" y="79"/>
                    <a:pt x="75" y="79"/>
                    <a:pt x="75" y="79"/>
                  </a:cubicBezTo>
                  <a:cubicBezTo>
                    <a:pt x="75" y="81"/>
                    <a:pt x="76" y="82"/>
                    <a:pt x="76" y="83"/>
                  </a:cubicBezTo>
                  <a:cubicBezTo>
                    <a:pt x="76" y="84"/>
                    <a:pt x="76" y="84"/>
                    <a:pt x="76" y="84"/>
                  </a:cubicBezTo>
                  <a:cubicBezTo>
                    <a:pt x="76" y="85"/>
                    <a:pt x="76" y="86"/>
                    <a:pt x="76" y="87"/>
                  </a:cubicBezTo>
                  <a:cubicBezTo>
                    <a:pt x="76" y="88"/>
                    <a:pt x="76" y="88"/>
                    <a:pt x="76" y="89"/>
                  </a:cubicBezTo>
                  <a:cubicBezTo>
                    <a:pt x="76" y="90"/>
                    <a:pt x="76" y="91"/>
                    <a:pt x="77" y="92"/>
                  </a:cubicBezTo>
                  <a:cubicBezTo>
                    <a:pt x="77" y="92"/>
                    <a:pt x="77" y="92"/>
                    <a:pt x="77" y="93"/>
                  </a:cubicBezTo>
                  <a:cubicBezTo>
                    <a:pt x="77" y="94"/>
                    <a:pt x="77" y="95"/>
                    <a:pt x="77" y="96"/>
                  </a:cubicBezTo>
                  <a:cubicBezTo>
                    <a:pt x="77" y="97"/>
                    <a:pt x="77" y="97"/>
                    <a:pt x="77" y="97"/>
                  </a:cubicBezTo>
                  <a:cubicBezTo>
                    <a:pt x="78" y="98"/>
                    <a:pt x="78" y="99"/>
                    <a:pt x="78" y="100"/>
                  </a:cubicBezTo>
                  <a:cubicBezTo>
                    <a:pt x="78" y="101"/>
                    <a:pt x="78" y="101"/>
                    <a:pt x="78" y="101"/>
                  </a:cubicBezTo>
                  <a:cubicBezTo>
                    <a:pt x="79" y="102"/>
                    <a:pt x="79" y="103"/>
                    <a:pt x="79" y="104"/>
                  </a:cubicBezTo>
                  <a:cubicBezTo>
                    <a:pt x="79" y="104"/>
                    <a:pt x="79" y="105"/>
                    <a:pt x="79" y="105"/>
                  </a:cubicBezTo>
                  <a:cubicBezTo>
                    <a:pt x="79" y="105"/>
                    <a:pt x="80" y="105"/>
                    <a:pt x="80" y="106"/>
                  </a:cubicBezTo>
                  <a:cubicBezTo>
                    <a:pt x="80" y="106"/>
                    <a:pt x="80" y="106"/>
                    <a:pt x="80" y="106"/>
                  </a:cubicBezTo>
                  <a:cubicBezTo>
                    <a:pt x="81" y="111"/>
                    <a:pt x="83" y="115"/>
                    <a:pt x="84" y="119"/>
                  </a:cubicBezTo>
                  <a:cubicBezTo>
                    <a:pt x="77" y="115"/>
                    <a:pt x="76" y="123"/>
                    <a:pt x="76" y="123"/>
                  </a:cubicBezTo>
                  <a:cubicBezTo>
                    <a:pt x="76" y="152"/>
                    <a:pt x="92" y="161"/>
                    <a:pt x="92" y="161"/>
                  </a:cubicBezTo>
                  <a:cubicBezTo>
                    <a:pt x="95" y="180"/>
                    <a:pt x="114" y="200"/>
                    <a:pt x="114" y="200"/>
                  </a:cubicBezTo>
                  <a:cubicBezTo>
                    <a:pt x="121" y="227"/>
                    <a:pt x="104" y="238"/>
                    <a:pt x="104" y="238"/>
                  </a:cubicBezTo>
                  <a:cubicBezTo>
                    <a:pt x="75" y="249"/>
                    <a:pt x="75" y="249"/>
                    <a:pt x="75" y="249"/>
                  </a:cubicBezTo>
                  <a:cubicBezTo>
                    <a:pt x="0" y="273"/>
                    <a:pt x="0" y="339"/>
                    <a:pt x="0" y="339"/>
                  </a:cubicBezTo>
                  <a:cubicBezTo>
                    <a:pt x="137" y="339"/>
                    <a:pt x="137" y="339"/>
                    <a:pt x="137" y="339"/>
                  </a:cubicBezTo>
                  <a:cubicBezTo>
                    <a:pt x="148" y="271"/>
                    <a:pt x="148" y="271"/>
                    <a:pt x="148" y="271"/>
                  </a:cubicBezTo>
                  <a:cubicBezTo>
                    <a:pt x="136" y="258"/>
                    <a:pt x="136" y="258"/>
                    <a:pt x="136" y="258"/>
                  </a:cubicBezTo>
                  <a:cubicBezTo>
                    <a:pt x="146" y="249"/>
                    <a:pt x="146" y="249"/>
                    <a:pt x="146" y="249"/>
                  </a:cubicBezTo>
                  <a:cubicBezTo>
                    <a:pt x="166" y="249"/>
                    <a:pt x="166" y="249"/>
                    <a:pt x="166" y="249"/>
                  </a:cubicBezTo>
                  <a:cubicBezTo>
                    <a:pt x="175" y="258"/>
                    <a:pt x="175" y="258"/>
                    <a:pt x="175" y="258"/>
                  </a:cubicBezTo>
                  <a:cubicBezTo>
                    <a:pt x="164" y="271"/>
                    <a:pt x="164" y="271"/>
                    <a:pt x="164" y="271"/>
                  </a:cubicBezTo>
                  <a:cubicBezTo>
                    <a:pt x="174" y="339"/>
                    <a:pt x="174" y="339"/>
                    <a:pt x="174" y="339"/>
                  </a:cubicBezTo>
                  <a:cubicBezTo>
                    <a:pt x="311" y="339"/>
                    <a:pt x="311" y="339"/>
                    <a:pt x="311" y="339"/>
                  </a:cubicBezTo>
                  <a:cubicBezTo>
                    <a:pt x="307" y="274"/>
                    <a:pt x="238" y="252"/>
                    <a:pt x="216" y="244"/>
                  </a:cubicBezTo>
                  <a:close/>
                  <a:moveTo>
                    <a:pt x="96" y="158"/>
                  </a:moveTo>
                  <a:cubicBezTo>
                    <a:pt x="94" y="157"/>
                    <a:pt x="86" y="153"/>
                    <a:pt x="81" y="139"/>
                  </a:cubicBezTo>
                  <a:cubicBezTo>
                    <a:pt x="81" y="139"/>
                    <a:pt x="77" y="124"/>
                    <a:pt x="81" y="123"/>
                  </a:cubicBezTo>
                  <a:cubicBezTo>
                    <a:pt x="81" y="123"/>
                    <a:pt x="86" y="119"/>
                    <a:pt x="93" y="136"/>
                  </a:cubicBezTo>
                  <a:cubicBezTo>
                    <a:pt x="94" y="139"/>
                    <a:pt x="96" y="142"/>
                    <a:pt x="97" y="143"/>
                  </a:cubicBezTo>
                  <a:cubicBezTo>
                    <a:pt x="97" y="143"/>
                    <a:pt x="82" y="98"/>
                    <a:pt x="105" y="72"/>
                  </a:cubicBezTo>
                  <a:cubicBezTo>
                    <a:pt x="105" y="72"/>
                    <a:pt x="155" y="137"/>
                    <a:pt x="211" y="104"/>
                  </a:cubicBezTo>
                  <a:cubicBezTo>
                    <a:pt x="211" y="131"/>
                    <a:pt x="211" y="131"/>
                    <a:pt x="211" y="131"/>
                  </a:cubicBezTo>
                  <a:cubicBezTo>
                    <a:pt x="211" y="138"/>
                    <a:pt x="211" y="143"/>
                    <a:pt x="215" y="136"/>
                  </a:cubicBezTo>
                  <a:cubicBezTo>
                    <a:pt x="222" y="120"/>
                    <a:pt x="222" y="130"/>
                    <a:pt x="222" y="130"/>
                  </a:cubicBezTo>
                  <a:cubicBezTo>
                    <a:pt x="220" y="148"/>
                    <a:pt x="212" y="156"/>
                    <a:pt x="206" y="161"/>
                  </a:cubicBezTo>
                  <a:cubicBezTo>
                    <a:pt x="201" y="176"/>
                    <a:pt x="193" y="190"/>
                    <a:pt x="183" y="201"/>
                  </a:cubicBezTo>
                  <a:cubicBezTo>
                    <a:pt x="152" y="236"/>
                    <a:pt x="121" y="201"/>
                    <a:pt x="121" y="201"/>
                  </a:cubicBezTo>
                  <a:cubicBezTo>
                    <a:pt x="109" y="191"/>
                    <a:pt x="101" y="175"/>
                    <a:pt x="96" y="158"/>
                  </a:cubicBezTo>
                  <a:close/>
                  <a:moveTo>
                    <a:pt x="185" y="222"/>
                  </a:moveTo>
                  <a:cubicBezTo>
                    <a:pt x="166" y="245"/>
                    <a:pt x="166" y="245"/>
                    <a:pt x="166" y="245"/>
                  </a:cubicBezTo>
                  <a:cubicBezTo>
                    <a:pt x="147" y="245"/>
                    <a:pt x="147" y="245"/>
                    <a:pt x="147" y="245"/>
                  </a:cubicBezTo>
                  <a:cubicBezTo>
                    <a:pt x="117" y="225"/>
                    <a:pt x="117" y="225"/>
                    <a:pt x="117" y="225"/>
                  </a:cubicBezTo>
                  <a:cubicBezTo>
                    <a:pt x="117" y="225"/>
                    <a:pt x="119" y="216"/>
                    <a:pt x="119" y="204"/>
                  </a:cubicBezTo>
                  <a:cubicBezTo>
                    <a:pt x="119" y="204"/>
                    <a:pt x="132" y="221"/>
                    <a:pt x="152" y="220"/>
                  </a:cubicBezTo>
                  <a:cubicBezTo>
                    <a:pt x="152" y="220"/>
                    <a:pt x="171" y="222"/>
                    <a:pt x="185" y="204"/>
                  </a:cubicBezTo>
                  <a:lnTo>
                    <a:pt x="185" y="222"/>
                  </a:ln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heel(1)">
                                          <p:cBhvr>
                                            <p:cTn id="7" dur="1300"/>
                                            <p:tgtEl>
                                              <p:spTgt spid="24"/>
                                            </p:tgtEl>
                                          </p:cBhvr>
                                        </p:animEffect>
                                      </p:childTnLst>
                                    </p:cTn>
                                  </p:par>
                                  <p:par>
                                    <p:cTn id="8" presetID="10" presetClass="entr" presetSubtype="0" fill="hold" nodeType="withEffect">
                                      <p:stCondLst>
                                        <p:cond delay="1100"/>
                                      </p:stCondLst>
                                      <p:childTnLst>
                                        <p:set>
                                          <p:cBhvr>
                                            <p:cTn id="9" dur="1" fill="hold">
                                              <p:stCondLst>
                                                <p:cond delay="0"/>
                                              </p:stCondLst>
                                            </p:cTn>
                                            <p:tgtEl>
                                              <p:spTgt spid="74"/>
                                            </p:tgtEl>
                                            <p:attrNameLst>
                                              <p:attrName>style.visibility</p:attrName>
                                            </p:attrNameLst>
                                          </p:cBhvr>
                                          <p:to>
                                            <p:strVal val="visible"/>
                                          </p:to>
                                        </p:set>
                                        <p:animEffect transition="in" filter="fade">
                                          <p:cBhvr>
                                            <p:cTn id="10" dur="500"/>
                                            <p:tgtEl>
                                              <p:spTgt spid="74"/>
                                            </p:tgtEl>
                                          </p:cBhvr>
                                        </p:animEffect>
                                      </p:childTnLst>
                                    </p:cTn>
                                  </p:par>
                                </p:childTnLst>
                              </p:cTn>
                            </p:par>
                            <p:par>
                              <p:cTn id="11" fill="hold">
                                <p:stCondLst>
                                  <p:cond delay="1500"/>
                                </p:stCondLst>
                                <p:childTnLst>
                                  <p:par>
                                    <p:cTn id="12" presetID="2" presetClass="entr" presetSubtype="4" accel="70000" fill="hold" nodeType="afterEffect" p14:presetBounceEnd="40000">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14:bounceEnd="40000">
                                          <p:cBhvr additive="base">
                                            <p:cTn id="14" dur="500" fill="hold"/>
                                            <p:tgtEl>
                                              <p:spTgt spid="27"/>
                                            </p:tgtEl>
                                            <p:attrNameLst>
                                              <p:attrName>ppt_x</p:attrName>
                                            </p:attrNameLst>
                                          </p:cBhvr>
                                          <p:tavLst>
                                            <p:tav tm="0">
                                              <p:val>
                                                <p:strVal val="#ppt_x"/>
                                              </p:val>
                                            </p:tav>
                                            <p:tav tm="100000">
                                              <p:val>
                                                <p:strVal val="#ppt_x"/>
                                              </p:val>
                                            </p:tav>
                                          </p:tavLst>
                                        </p:anim>
                                        <p:anim calcmode="lin" valueType="num" p14:bounceEnd="40000">
                                          <p:cBhvr additive="base">
                                            <p:cTn id="15" dur="500" fill="hold"/>
                                            <p:tgtEl>
                                              <p:spTgt spid="27"/>
                                            </p:tgtEl>
                                            <p:attrNameLst>
                                              <p:attrName>ppt_y</p:attrName>
                                            </p:attrNameLst>
                                          </p:cBhvr>
                                          <p:tavLst>
                                            <p:tav tm="0">
                                              <p:val>
                                                <p:strVal val="1+#ppt_h/2"/>
                                              </p:val>
                                            </p:tav>
                                            <p:tav tm="100000">
                                              <p:val>
                                                <p:strVal val="#ppt_y"/>
                                              </p:val>
                                            </p:tav>
                                          </p:tavLst>
                                        </p:anim>
                                      </p:childTnLst>
                                    </p:cTn>
                                  </p:par>
                                  <p:par>
                                    <p:cTn id="16" presetID="2" presetClass="entr" presetSubtype="4" accel="70000" fill="hold" nodeType="withEffect" p14:presetBounceEnd="40000">
                                      <p:stCondLst>
                                        <p:cond delay="300"/>
                                      </p:stCondLst>
                                      <p:childTnLst>
                                        <p:set>
                                          <p:cBhvr>
                                            <p:cTn id="17" dur="1" fill="hold">
                                              <p:stCondLst>
                                                <p:cond delay="0"/>
                                              </p:stCondLst>
                                            </p:cTn>
                                            <p:tgtEl>
                                              <p:spTgt spid="44"/>
                                            </p:tgtEl>
                                            <p:attrNameLst>
                                              <p:attrName>style.visibility</p:attrName>
                                            </p:attrNameLst>
                                          </p:cBhvr>
                                          <p:to>
                                            <p:strVal val="visible"/>
                                          </p:to>
                                        </p:set>
                                        <p:anim calcmode="lin" valueType="num" p14:bounceEnd="40000">
                                          <p:cBhvr additive="base">
                                            <p:cTn id="18" dur="500" fill="hold"/>
                                            <p:tgtEl>
                                              <p:spTgt spid="44"/>
                                            </p:tgtEl>
                                            <p:attrNameLst>
                                              <p:attrName>ppt_x</p:attrName>
                                            </p:attrNameLst>
                                          </p:cBhvr>
                                          <p:tavLst>
                                            <p:tav tm="0">
                                              <p:val>
                                                <p:strVal val="#ppt_x"/>
                                              </p:val>
                                            </p:tav>
                                            <p:tav tm="100000">
                                              <p:val>
                                                <p:strVal val="#ppt_x"/>
                                              </p:val>
                                            </p:tav>
                                          </p:tavLst>
                                        </p:anim>
                                        <p:anim calcmode="lin" valueType="num" p14:bounceEnd="40000">
                                          <p:cBhvr additive="base">
                                            <p:cTn id="19" dur="500" fill="hold"/>
                                            <p:tgtEl>
                                              <p:spTgt spid="44"/>
                                            </p:tgtEl>
                                            <p:attrNameLst>
                                              <p:attrName>ppt_y</p:attrName>
                                            </p:attrNameLst>
                                          </p:cBhvr>
                                          <p:tavLst>
                                            <p:tav tm="0">
                                              <p:val>
                                                <p:strVal val="1+#ppt_h/2"/>
                                              </p:val>
                                            </p:tav>
                                            <p:tav tm="100000">
                                              <p:val>
                                                <p:strVal val="#ppt_y"/>
                                              </p:val>
                                            </p:tav>
                                          </p:tavLst>
                                        </p:anim>
                                      </p:childTnLst>
                                    </p:cTn>
                                  </p:par>
                                  <p:par>
                                    <p:cTn id="20" presetID="2" presetClass="entr" presetSubtype="4" accel="70000" fill="hold" nodeType="withEffect" p14:presetBounceEnd="40000">
                                      <p:stCondLst>
                                        <p:cond delay="600"/>
                                      </p:stCondLst>
                                      <p:childTnLst>
                                        <p:set>
                                          <p:cBhvr>
                                            <p:cTn id="21" dur="1" fill="hold">
                                              <p:stCondLst>
                                                <p:cond delay="0"/>
                                              </p:stCondLst>
                                            </p:cTn>
                                            <p:tgtEl>
                                              <p:spTgt spid="35"/>
                                            </p:tgtEl>
                                            <p:attrNameLst>
                                              <p:attrName>style.visibility</p:attrName>
                                            </p:attrNameLst>
                                          </p:cBhvr>
                                          <p:to>
                                            <p:strVal val="visible"/>
                                          </p:to>
                                        </p:set>
                                        <p:anim calcmode="lin" valueType="num" p14:bounceEnd="40000">
                                          <p:cBhvr additive="base">
                                            <p:cTn id="22" dur="500" fill="hold"/>
                                            <p:tgtEl>
                                              <p:spTgt spid="35"/>
                                            </p:tgtEl>
                                            <p:attrNameLst>
                                              <p:attrName>ppt_x</p:attrName>
                                            </p:attrNameLst>
                                          </p:cBhvr>
                                          <p:tavLst>
                                            <p:tav tm="0">
                                              <p:val>
                                                <p:strVal val="#ppt_x"/>
                                              </p:val>
                                            </p:tav>
                                            <p:tav tm="100000">
                                              <p:val>
                                                <p:strVal val="#ppt_x"/>
                                              </p:val>
                                            </p:tav>
                                          </p:tavLst>
                                        </p:anim>
                                        <p:anim calcmode="lin" valueType="num" p14:bounceEnd="40000">
                                          <p:cBhvr additive="base">
                                            <p:cTn id="23" dur="500" fill="hold"/>
                                            <p:tgtEl>
                                              <p:spTgt spid="35"/>
                                            </p:tgtEl>
                                            <p:attrNameLst>
                                              <p:attrName>ppt_y</p:attrName>
                                            </p:attrNameLst>
                                          </p:cBhvr>
                                          <p:tavLst>
                                            <p:tav tm="0">
                                              <p:val>
                                                <p:strVal val="1+#ppt_h/2"/>
                                              </p:val>
                                            </p:tav>
                                            <p:tav tm="100000">
                                              <p:val>
                                                <p:strVal val="#ppt_y"/>
                                              </p:val>
                                            </p:tav>
                                          </p:tavLst>
                                        </p:anim>
                                      </p:childTnLst>
                                    </p:cTn>
                                  </p:par>
                                  <p:par>
                                    <p:cTn id="24" presetID="2" presetClass="entr" presetSubtype="4" accel="70000" fill="hold" nodeType="withEffect" p14:presetBounceEnd="40000">
                                      <p:stCondLst>
                                        <p:cond delay="900"/>
                                      </p:stCondLst>
                                      <p:childTnLst>
                                        <p:set>
                                          <p:cBhvr>
                                            <p:cTn id="25" dur="1" fill="hold">
                                              <p:stCondLst>
                                                <p:cond delay="0"/>
                                              </p:stCondLst>
                                            </p:cTn>
                                            <p:tgtEl>
                                              <p:spTgt spid="50"/>
                                            </p:tgtEl>
                                            <p:attrNameLst>
                                              <p:attrName>style.visibility</p:attrName>
                                            </p:attrNameLst>
                                          </p:cBhvr>
                                          <p:to>
                                            <p:strVal val="visible"/>
                                          </p:to>
                                        </p:set>
                                        <p:anim calcmode="lin" valueType="num" p14:bounceEnd="40000">
                                          <p:cBhvr additive="base">
                                            <p:cTn id="26" dur="500" fill="hold"/>
                                            <p:tgtEl>
                                              <p:spTgt spid="50"/>
                                            </p:tgtEl>
                                            <p:attrNameLst>
                                              <p:attrName>ppt_x</p:attrName>
                                            </p:attrNameLst>
                                          </p:cBhvr>
                                          <p:tavLst>
                                            <p:tav tm="0">
                                              <p:val>
                                                <p:strVal val="#ppt_x"/>
                                              </p:val>
                                            </p:tav>
                                            <p:tav tm="100000">
                                              <p:val>
                                                <p:strVal val="#ppt_x"/>
                                              </p:val>
                                            </p:tav>
                                          </p:tavLst>
                                        </p:anim>
                                        <p:anim calcmode="lin" valueType="num" p14:bounceEnd="40000">
                                          <p:cBhvr additive="base">
                                            <p:cTn id="27" dur="50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66"/>
                                            </p:tgtEl>
                                            <p:attrNameLst>
                                              <p:attrName>style.visibility</p:attrName>
                                            </p:attrNameLst>
                                          </p:cBhvr>
                                          <p:to>
                                            <p:strVal val="visible"/>
                                          </p:to>
                                        </p:set>
                                        <p:animEffect transition="in" filter="barn(outVertical)">
                                          <p:cBhvr>
                                            <p:cTn id="31" dur="500"/>
                                            <p:tgtEl>
                                              <p:spTgt spid="66"/>
                                            </p:tgtEl>
                                          </p:cBhvr>
                                        </p:animEffect>
                                      </p:childTnLst>
                                    </p:cTn>
                                  </p:par>
                                  <p:par>
                                    <p:cTn id="32" presetID="16" presetClass="entr" presetSubtype="37" fill="hold" nodeType="withEffect">
                                      <p:stCondLst>
                                        <p:cond delay="0"/>
                                      </p:stCondLst>
                                      <p:childTnLst>
                                        <p:set>
                                          <p:cBhvr>
                                            <p:cTn id="33" dur="1" fill="hold">
                                              <p:stCondLst>
                                                <p:cond delay="0"/>
                                              </p:stCondLst>
                                            </p:cTn>
                                            <p:tgtEl>
                                              <p:spTgt spid="62"/>
                                            </p:tgtEl>
                                            <p:attrNameLst>
                                              <p:attrName>style.visibility</p:attrName>
                                            </p:attrNameLst>
                                          </p:cBhvr>
                                          <p:to>
                                            <p:strVal val="visible"/>
                                          </p:to>
                                        </p:set>
                                        <p:animEffect transition="in" filter="barn(outVertical)">
                                          <p:cBhvr>
                                            <p:cTn id="34" dur="500"/>
                                            <p:tgtEl>
                                              <p:spTgt spid="62"/>
                                            </p:tgtEl>
                                          </p:cBhvr>
                                        </p:animEffect>
                                      </p:childTnLst>
                                    </p:cTn>
                                  </p:par>
                                  <p:par>
                                    <p:cTn id="35" presetID="16" presetClass="entr" presetSubtype="37" fill="hold" nodeType="with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barn(outVertical)">
                                          <p:cBhvr>
                                            <p:cTn id="37" dur="500"/>
                                            <p:tgtEl>
                                              <p:spTgt spid="58"/>
                                            </p:tgtEl>
                                          </p:cBhvr>
                                        </p:animEffect>
                                      </p:childTnLst>
                                    </p:cTn>
                                  </p:par>
                                  <p:par>
                                    <p:cTn id="38" presetID="16" presetClass="entr" presetSubtype="37" fill="hold" nodeType="withEffect">
                                      <p:stCondLst>
                                        <p:cond delay="0"/>
                                      </p:stCondLst>
                                      <p:childTnLst>
                                        <p:set>
                                          <p:cBhvr>
                                            <p:cTn id="39" dur="1" fill="hold">
                                              <p:stCondLst>
                                                <p:cond delay="0"/>
                                              </p:stCondLst>
                                            </p:cTn>
                                            <p:tgtEl>
                                              <p:spTgt spid="70"/>
                                            </p:tgtEl>
                                            <p:attrNameLst>
                                              <p:attrName>style.visibility</p:attrName>
                                            </p:attrNameLst>
                                          </p:cBhvr>
                                          <p:to>
                                            <p:strVal val="visible"/>
                                          </p:to>
                                        </p:set>
                                        <p:animEffect transition="in" filter="barn(outVertical)">
                                          <p:cBhvr>
                                            <p:cTn id="40"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heel(1)">
                                          <p:cBhvr>
                                            <p:cTn id="7" dur="1300"/>
                                            <p:tgtEl>
                                              <p:spTgt spid="24"/>
                                            </p:tgtEl>
                                          </p:cBhvr>
                                        </p:animEffect>
                                      </p:childTnLst>
                                    </p:cTn>
                                  </p:par>
                                  <p:par>
                                    <p:cTn id="8" presetID="10" presetClass="entr" presetSubtype="0" fill="hold" nodeType="withEffect">
                                      <p:stCondLst>
                                        <p:cond delay="1100"/>
                                      </p:stCondLst>
                                      <p:childTnLst>
                                        <p:set>
                                          <p:cBhvr>
                                            <p:cTn id="9" dur="1" fill="hold">
                                              <p:stCondLst>
                                                <p:cond delay="0"/>
                                              </p:stCondLst>
                                            </p:cTn>
                                            <p:tgtEl>
                                              <p:spTgt spid="74"/>
                                            </p:tgtEl>
                                            <p:attrNameLst>
                                              <p:attrName>style.visibility</p:attrName>
                                            </p:attrNameLst>
                                          </p:cBhvr>
                                          <p:to>
                                            <p:strVal val="visible"/>
                                          </p:to>
                                        </p:set>
                                        <p:animEffect transition="in" filter="fade">
                                          <p:cBhvr>
                                            <p:cTn id="10" dur="500"/>
                                            <p:tgtEl>
                                              <p:spTgt spid="74"/>
                                            </p:tgtEl>
                                          </p:cBhvr>
                                        </p:animEffect>
                                      </p:childTnLst>
                                    </p:cTn>
                                  </p:par>
                                </p:childTnLst>
                              </p:cTn>
                            </p:par>
                            <p:par>
                              <p:cTn id="11" fill="hold">
                                <p:stCondLst>
                                  <p:cond delay="1500"/>
                                </p:stCondLst>
                                <p:childTnLst>
                                  <p:par>
                                    <p:cTn id="12" presetID="2" presetClass="entr" presetSubtype="4" accel="70000" fill="hold" nodeType="after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additive="base">
                                            <p:cTn id="14" dur="500" fill="hold"/>
                                            <p:tgtEl>
                                              <p:spTgt spid="27"/>
                                            </p:tgtEl>
                                            <p:attrNameLst>
                                              <p:attrName>ppt_x</p:attrName>
                                            </p:attrNameLst>
                                          </p:cBhvr>
                                          <p:tavLst>
                                            <p:tav tm="0">
                                              <p:val>
                                                <p:strVal val="#ppt_x"/>
                                              </p:val>
                                            </p:tav>
                                            <p:tav tm="100000">
                                              <p:val>
                                                <p:strVal val="#ppt_x"/>
                                              </p:val>
                                            </p:tav>
                                          </p:tavLst>
                                        </p:anim>
                                        <p:anim calcmode="lin" valueType="num">
                                          <p:cBhvr additive="base">
                                            <p:cTn id="15" dur="500" fill="hold"/>
                                            <p:tgtEl>
                                              <p:spTgt spid="27"/>
                                            </p:tgtEl>
                                            <p:attrNameLst>
                                              <p:attrName>ppt_y</p:attrName>
                                            </p:attrNameLst>
                                          </p:cBhvr>
                                          <p:tavLst>
                                            <p:tav tm="0">
                                              <p:val>
                                                <p:strVal val="1+#ppt_h/2"/>
                                              </p:val>
                                            </p:tav>
                                            <p:tav tm="100000">
                                              <p:val>
                                                <p:strVal val="#ppt_y"/>
                                              </p:val>
                                            </p:tav>
                                          </p:tavLst>
                                        </p:anim>
                                      </p:childTnLst>
                                    </p:cTn>
                                  </p:par>
                                  <p:par>
                                    <p:cTn id="16" presetID="2" presetClass="entr" presetSubtype="4" accel="70000" fill="hold" nodeType="withEffect">
                                      <p:stCondLst>
                                        <p:cond delay="300"/>
                                      </p:stCondLst>
                                      <p:childTnLst>
                                        <p:set>
                                          <p:cBhvr>
                                            <p:cTn id="17" dur="1" fill="hold">
                                              <p:stCondLst>
                                                <p:cond delay="0"/>
                                              </p:stCondLst>
                                            </p:cTn>
                                            <p:tgtEl>
                                              <p:spTgt spid="44"/>
                                            </p:tgtEl>
                                            <p:attrNameLst>
                                              <p:attrName>style.visibility</p:attrName>
                                            </p:attrNameLst>
                                          </p:cBhvr>
                                          <p:to>
                                            <p:strVal val="visible"/>
                                          </p:to>
                                        </p:set>
                                        <p:anim calcmode="lin" valueType="num">
                                          <p:cBhvr additive="base">
                                            <p:cTn id="18" dur="500" fill="hold"/>
                                            <p:tgtEl>
                                              <p:spTgt spid="44"/>
                                            </p:tgtEl>
                                            <p:attrNameLst>
                                              <p:attrName>ppt_x</p:attrName>
                                            </p:attrNameLst>
                                          </p:cBhvr>
                                          <p:tavLst>
                                            <p:tav tm="0">
                                              <p:val>
                                                <p:strVal val="#ppt_x"/>
                                              </p:val>
                                            </p:tav>
                                            <p:tav tm="100000">
                                              <p:val>
                                                <p:strVal val="#ppt_x"/>
                                              </p:val>
                                            </p:tav>
                                          </p:tavLst>
                                        </p:anim>
                                        <p:anim calcmode="lin" valueType="num">
                                          <p:cBhvr additive="base">
                                            <p:cTn id="19" dur="500" fill="hold"/>
                                            <p:tgtEl>
                                              <p:spTgt spid="44"/>
                                            </p:tgtEl>
                                            <p:attrNameLst>
                                              <p:attrName>ppt_y</p:attrName>
                                            </p:attrNameLst>
                                          </p:cBhvr>
                                          <p:tavLst>
                                            <p:tav tm="0">
                                              <p:val>
                                                <p:strVal val="1+#ppt_h/2"/>
                                              </p:val>
                                            </p:tav>
                                            <p:tav tm="100000">
                                              <p:val>
                                                <p:strVal val="#ppt_y"/>
                                              </p:val>
                                            </p:tav>
                                          </p:tavLst>
                                        </p:anim>
                                      </p:childTnLst>
                                    </p:cTn>
                                  </p:par>
                                  <p:par>
                                    <p:cTn id="20" presetID="2" presetClass="entr" presetSubtype="4" accel="70000" fill="hold" nodeType="withEffect">
                                      <p:stCondLst>
                                        <p:cond delay="60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ppt_x"/>
                                              </p:val>
                                            </p:tav>
                                            <p:tav tm="100000">
                                              <p:val>
                                                <p:strVal val="#ppt_x"/>
                                              </p:val>
                                            </p:tav>
                                          </p:tavLst>
                                        </p:anim>
                                        <p:anim calcmode="lin" valueType="num">
                                          <p:cBhvr additive="base">
                                            <p:cTn id="23" dur="500" fill="hold"/>
                                            <p:tgtEl>
                                              <p:spTgt spid="35"/>
                                            </p:tgtEl>
                                            <p:attrNameLst>
                                              <p:attrName>ppt_y</p:attrName>
                                            </p:attrNameLst>
                                          </p:cBhvr>
                                          <p:tavLst>
                                            <p:tav tm="0">
                                              <p:val>
                                                <p:strVal val="1+#ppt_h/2"/>
                                              </p:val>
                                            </p:tav>
                                            <p:tav tm="100000">
                                              <p:val>
                                                <p:strVal val="#ppt_y"/>
                                              </p:val>
                                            </p:tav>
                                          </p:tavLst>
                                        </p:anim>
                                      </p:childTnLst>
                                    </p:cTn>
                                  </p:par>
                                  <p:par>
                                    <p:cTn id="24" presetID="2" presetClass="entr" presetSubtype="4" accel="70000" fill="hold" nodeType="withEffect">
                                      <p:stCondLst>
                                        <p:cond delay="90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500" fill="hold"/>
                                            <p:tgtEl>
                                              <p:spTgt spid="50"/>
                                            </p:tgtEl>
                                            <p:attrNameLst>
                                              <p:attrName>ppt_x</p:attrName>
                                            </p:attrNameLst>
                                          </p:cBhvr>
                                          <p:tavLst>
                                            <p:tav tm="0">
                                              <p:val>
                                                <p:strVal val="#ppt_x"/>
                                              </p:val>
                                            </p:tav>
                                            <p:tav tm="100000">
                                              <p:val>
                                                <p:strVal val="#ppt_x"/>
                                              </p:val>
                                            </p:tav>
                                          </p:tavLst>
                                        </p:anim>
                                        <p:anim calcmode="lin" valueType="num">
                                          <p:cBhvr additive="base">
                                            <p:cTn id="27" dur="50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66"/>
                                            </p:tgtEl>
                                            <p:attrNameLst>
                                              <p:attrName>style.visibility</p:attrName>
                                            </p:attrNameLst>
                                          </p:cBhvr>
                                          <p:to>
                                            <p:strVal val="visible"/>
                                          </p:to>
                                        </p:set>
                                        <p:animEffect transition="in" filter="barn(outVertical)">
                                          <p:cBhvr>
                                            <p:cTn id="31" dur="500"/>
                                            <p:tgtEl>
                                              <p:spTgt spid="66"/>
                                            </p:tgtEl>
                                          </p:cBhvr>
                                        </p:animEffect>
                                      </p:childTnLst>
                                    </p:cTn>
                                  </p:par>
                                  <p:par>
                                    <p:cTn id="32" presetID="16" presetClass="entr" presetSubtype="37" fill="hold" nodeType="withEffect">
                                      <p:stCondLst>
                                        <p:cond delay="0"/>
                                      </p:stCondLst>
                                      <p:childTnLst>
                                        <p:set>
                                          <p:cBhvr>
                                            <p:cTn id="33" dur="1" fill="hold">
                                              <p:stCondLst>
                                                <p:cond delay="0"/>
                                              </p:stCondLst>
                                            </p:cTn>
                                            <p:tgtEl>
                                              <p:spTgt spid="62"/>
                                            </p:tgtEl>
                                            <p:attrNameLst>
                                              <p:attrName>style.visibility</p:attrName>
                                            </p:attrNameLst>
                                          </p:cBhvr>
                                          <p:to>
                                            <p:strVal val="visible"/>
                                          </p:to>
                                        </p:set>
                                        <p:animEffect transition="in" filter="barn(outVertical)">
                                          <p:cBhvr>
                                            <p:cTn id="34" dur="500"/>
                                            <p:tgtEl>
                                              <p:spTgt spid="62"/>
                                            </p:tgtEl>
                                          </p:cBhvr>
                                        </p:animEffect>
                                      </p:childTnLst>
                                    </p:cTn>
                                  </p:par>
                                  <p:par>
                                    <p:cTn id="35" presetID="16" presetClass="entr" presetSubtype="37" fill="hold" nodeType="with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barn(outVertical)">
                                          <p:cBhvr>
                                            <p:cTn id="37" dur="500"/>
                                            <p:tgtEl>
                                              <p:spTgt spid="58"/>
                                            </p:tgtEl>
                                          </p:cBhvr>
                                        </p:animEffect>
                                      </p:childTnLst>
                                    </p:cTn>
                                  </p:par>
                                  <p:par>
                                    <p:cTn id="38" presetID="16" presetClass="entr" presetSubtype="37" fill="hold" nodeType="withEffect">
                                      <p:stCondLst>
                                        <p:cond delay="0"/>
                                      </p:stCondLst>
                                      <p:childTnLst>
                                        <p:set>
                                          <p:cBhvr>
                                            <p:cTn id="39" dur="1" fill="hold">
                                              <p:stCondLst>
                                                <p:cond delay="0"/>
                                              </p:stCondLst>
                                            </p:cTn>
                                            <p:tgtEl>
                                              <p:spTgt spid="70"/>
                                            </p:tgtEl>
                                            <p:attrNameLst>
                                              <p:attrName>style.visibility</p:attrName>
                                            </p:attrNameLst>
                                          </p:cBhvr>
                                          <p:to>
                                            <p:strVal val="visible"/>
                                          </p:to>
                                        </p:set>
                                        <p:animEffect transition="in" filter="barn(outVertical)">
                                          <p:cBhvr>
                                            <p:cTn id="40"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b="79586"/>
          <a:stretch>
            <a:fillRect/>
          </a:stretch>
        </p:blipFill>
        <p:spPr>
          <a:xfrm flipV="1">
            <a:off x="0" y="0"/>
            <a:ext cx="12234118" cy="1369302"/>
          </a:xfrm>
          <a:prstGeom prst="rect">
            <a:avLst/>
          </a:prstGeom>
        </p:spPr>
      </p:pic>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6897" y="0"/>
            <a:ext cx="1715115" cy="987906"/>
          </a:xfrm>
          <a:prstGeom prst="rect">
            <a:avLst/>
          </a:prstGeom>
        </p:spPr>
      </p:pic>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5233" y="-26350"/>
            <a:ext cx="2672936" cy="711001"/>
          </a:xfrm>
          <a:prstGeom prst="rect">
            <a:avLst/>
          </a:prstGeom>
        </p:spPr>
      </p:pic>
      <p:pic>
        <p:nvPicPr>
          <p:cNvPr id="21" name="图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5554" y="256275"/>
            <a:ext cx="4178564" cy="909452"/>
          </a:xfrm>
          <a:prstGeom prst="rect">
            <a:avLst/>
          </a:prstGeom>
        </p:spPr>
      </p:pic>
      <p:sp>
        <p:nvSpPr>
          <p:cNvPr id="19" name="文本框 18"/>
          <p:cNvSpPr txBox="1"/>
          <p:nvPr/>
        </p:nvSpPr>
        <p:spPr>
          <a:xfrm>
            <a:off x="2553970" y="78740"/>
            <a:ext cx="10516870" cy="1568450"/>
          </a:xfrm>
          <a:prstGeom prst="rect">
            <a:avLst/>
          </a:prstGeom>
          <a:noFill/>
        </p:spPr>
        <p:txBody>
          <a:bodyPr wrap="square" rtlCol="0">
            <a:spAutoFit/>
          </a:bodyPr>
          <a:lstStyle/>
          <a:p>
            <a:pPr algn="l"/>
            <a:r>
              <a:rPr lang="zh-CN" altLang="en-US" sz="4800" b="1" dirty="0">
                <a:solidFill>
                  <a:srgbClr val="175DB6"/>
                </a:solidFill>
                <a:latin typeface="幼圆" panose="02010509060101010101" pitchFamily="49" charset="-122"/>
                <a:ea typeface="幼圆" panose="02010509060101010101" pitchFamily="49" charset="-122"/>
                <a:sym typeface="+mn-ea"/>
              </a:rPr>
              <a:t>冲刺阶段高效增分策略总汇</a:t>
            </a:r>
            <a:endParaRPr lang="zh-CN" altLang="en-US" sz="4800" b="1" dirty="0">
              <a:solidFill>
                <a:srgbClr val="175DB6"/>
              </a:solidFill>
              <a:latin typeface="幼圆" panose="02010509060101010101" pitchFamily="49" charset="-122"/>
              <a:ea typeface="幼圆" panose="02010509060101010101" pitchFamily="49" charset="-122"/>
              <a:sym typeface="+mn-ea"/>
            </a:endParaRPr>
          </a:p>
          <a:p>
            <a:pPr algn="l"/>
            <a:endParaRPr lang="zh-CN" altLang="en-US" sz="4800" b="1" dirty="0">
              <a:solidFill>
                <a:srgbClr val="FDFDFD"/>
              </a:solidFill>
              <a:latin typeface="幼圆" panose="02010509060101010101" pitchFamily="49" charset="-122"/>
              <a:ea typeface="幼圆" panose="02010509060101010101" pitchFamily="49" charset="-122"/>
            </a:endParaRPr>
          </a:p>
        </p:txBody>
      </p:sp>
      <p:sp>
        <p:nvSpPr>
          <p:cNvPr id="2" name="文本框 1"/>
          <p:cNvSpPr txBox="1"/>
          <p:nvPr/>
        </p:nvSpPr>
        <p:spPr>
          <a:xfrm>
            <a:off x="6854374" y="2281251"/>
            <a:ext cx="1104900" cy="829945"/>
          </a:xfrm>
          <a:prstGeom prst="rect">
            <a:avLst/>
          </a:prstGeom>
          <a:noFill/>
        </p:spPr>
        <p:txBody>
          <a:bodyPr wrap="none" rtlCol="0">
            <a:spAutoFit/>
          </a:bodyPr>
          <a:p>
            <a:r>
              <a:rPr lang="en-US" altLang="zh-CN" sz="4800" b="1" dirty="0">
                <a:solidFill>
                  <a:srgbClr val="FFFFFF"/>
                </a:solidFill>
                <a:latin typeface="幼圆" panose="02010509060101010101" pitchFamily="49" charset="-122"/>
                <a:ea typeface="幼圆" panose="02010509060101010101" pitchFamily="49" charset="-122"/>
              </a:rPr>
              <a:t>how</a:t>
            </a:r>
            <a:endParaRPr lang="en-US" altLang="zh-CN" sz="4800" b="1" dirty="0">
              <a:solidFill>
                <a:srgbClr val="FFFFFF"/>
              </a:solidFill>
              <a:latin typeface="幼圆" panose="02010509060101010101" pitchFamily="49" charset="-122"/>
              <a:ea typeface="幼圆" panose="02010509060101010101" pitchFamily="49" charset="-122"/>
            </a:endParaRPr>
          </a:p>
        </p:txBody>
      </p:sp>
      <p:pic>
        <p:nvPicPr>
          <p:cNvPr id="4" name="图片 3"/>
          <p:cNvPicPr>
            <a:picLocks noChangeAspect="1"/>
          </p:cNvPicPr>
          <p:nvPr/>
        </p:nvPicPr>
        <p:blipFill>
          <a:blip r:embed="rId5"/>
          <a:stretch>
            <a:fillRect/>
          </a:stretch>
        </p:blipFill>
        <p:spPr>
          <a:xfrm>
            <a:off x="2747010" y="100330"/>
            <a:ext cx="9486900" cy="6657975"/>
          </a:xfrm>
          <a:prstGeom prst="rect">
            <a:avLst/>
          </a:prstGeom>
        </p:spPr>
      </p:pic>
      <p:sp>
        <p:nvSpPr>
          <p:cNvPr id="8" name="文本框 7"/>
          <p:cNvSpPr txBox="1"/>
          <p:nvPr/>
        </p:nvSpPr>
        <p:spPr>
          <a:xfrm>
            <a:off x="616585" y="1454150"/>
            <a:ext cx="1265555" cy="521970"/>
          </a:xfrm>
          <a:prstGeom prst="rect">
            <a:avLst/>
          </a:prstGeom>
          <a:solidFill>
            <a:srgbClr val="59C127"/>
          </a:solidFill>
          <a:ln>
            <a:solidFill>
              <a:srgbClr val="59C127"/>
            </a:solidFill>
          </a:ln>
        </p:spPr>
        <p:txBody>
          <a:bodyPr wrap="square" rtlCol="0">
            <a:spAutoFit/>
          </a:bodyPr>
          <a:p>
            <a:r>
              <a:rPr lang="zh-CN" altLang="en-US" sz="2800" b="1"/>
              <a:t>关注？</a:t>
            </a:r>
            <a:endParaRPr lang="zh-CN" altLang="en-US" sz="2800" b="1"/>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b="79586"/>
          <a:stretch>
            <a:fillRect/>
          </a:stretch>
        </p:blipFill>
        <p:spPr>
          <a:xfrm flipV="1">
            <a:off x="0" y="0"/>
            <a:ext cx="12234118" cy="1369302"/>
          </a:xfrm>
          <a:prstGeom prst="rect">
            <a:avLst/>
          </a:prstGeom>
        </p:spPr>
      </p:pic>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6897" y="0"/>
            <a:ext cx="1715115" cy="987906"/>
          </a:xfrm>
          <a:prstGeom prst="rect">
            <a:avLst/>
          </a:prstGeom>
        </p:spPr>
      </p:pic>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5233" y="-26350"/>
            <a:ext cx="2672936" cy="711001"/>
          </a:xfrm>
          <a:prstGeom prst="rect">
            <a:avLst/>
          </a:prstGeom>
        </p:spPr>
      </p:pic>
      <p:pic>
        <p:nvPicPr>
          <p:cNvPr id="21" name="图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5554" y="256275"/>
            <a:ext cx="4178564" cy="909452"/>
          </a:xfrm>
          <a:prstGeom prst="rect">
            <a:avLst/>
          </a:prstGeom>
        </p:spPr>
      </p:pic>
      <p:sp>
        <p:nvSpPr>
          <p:cNvPr id="19" name="文本框 18"/>
          <p:cNvSpPr txBox="1"/>
          <p:nvPr/>
        </p:nvSpPr>
        <p:spPr>
          <a:xfrm>
            <a:off x="2553970" y="78740"/>
            <a:ext cx="10516870" cy="1568450"/>
          </a:xfrm>
          <a:prstGeom prst="rect">
            <a:avLst/>
          </a:prstGeom>
          <a:noFill/>
        </p:spPr>
        <p:txBody>
          <a:bodyPr wrap="square" rtlCol="0">
            <a:spAutoFit/>
          </a:bodyPr>
          <a:lstStyle/>
          <a:p>
            <a:r>
              <a:rPr lang="zh-CN" altLang="en-US" sz="4800" b="1" dirty="0">
                <a:solidFill>
                  <a:srgbClr val="175DB6"/>
                </a:solidFill>
                <a:latin typeface="幼圆" panose="02010509060101010101" pitchFamily="49" charset="-122"/>
                <a:ea typeface="幼圆" panose="02010509060101010101" pitchFamily="49" charset="-122"/>
                <a:sym typeface="+mn-ea"/>
              </a:rPr>
              <a:t>冲刺阶段高效增分策略总汇</a:t>
            </a:r>
            <a:endParaRPr lang="zh-CN" altLang="en-US" sz="4800" b="1" dirty="0">
              <a:solidFill>
                <a:srgbClr val="175DB6"/>
              </a:solidFill>
              <a:latin typeface="幼圆" panose="02010509060101010101" pitchFamily="49" charset="-122"/>
              <a:ea typeface="幼圆" panose="02010509060101010101" pitchFamily="49" charset="-122"/>
              <a:sym typeface="+mn-ea"/>
            </a:endParaRPr>
          </a:p>
          <a:p>
            <a:endParaRPr lang="zh-CN" altLang="en-US" sz="4800" b="1" dirty="0">
              <a:solidFill>
                <a:srgbClr val="FDFDFD"/>
              </a:solidFill>
              <a:latin typeface="幼圆" panose="02010509060101010101" pitchFamily="49" charset="-122"/>
              <a:ea typeface="幼圆" panose="02010509060101010101" pitchFamily="49" charset="-122"/>
            </a:endParaRPr>
          </a:p>
        </p:txBody>
      </p:sp>
      <p:sp>
        <p:nvSpPr>
          <p:cNvPr id="2" name="文本框 1"/>
          <p:cNvSpPr txBox="1"/>
          <p:nvPr/>
        </p:nvSpPr>
        <p:spPr>
          <a:xfrm>
            <a:off x="6854374" y="2281251"/>
            <a:ext cx="1104900" cy="829945"/>
          </a:xfrm>
          <a:prstGeom prst="rect">
            <a:avLst/>
          </a:prstGeom>
          <a:noFill/>
        </p:spPr>
        <p:txBody>
          <a:bodyPr wrap="none" rtlCol="0">
            <a:spAutoFit/>
          </a:bodyPr>
          <a:p>
            <a:r>
              <a:rPr lang="en-US" altLang="zh-CN" sz="4800" b="1" dirty="0">
                <a:solidFill>
                  <a:srgbClr val="FFFFFF"/>
                </a:solidFill>
                <a:latin typeface="幼圆" panose="02010509060101010101" pitchFamily="49" charset="-122"/>
                <a:ea typeface="幼圆" panose="02010509060101010101" pitchFamily="49" charset="-122"/>
              </a:rPr>
              <a:t>how</a:t>
            </a:r>
            <a:endParaRPr lang="en-US" altLang="zh-CN" sz="4800" b="1" dirty="0">
              <a:solidFill>
                <a:srgbClr val="FFFFFF"/>
              </a:solidFill>
              <a:latin typeface="幼圆" panose="02010509060101010101" pitchFamily="49" charset="-122"/>
              <a:ea typeface="幼圆" panose="02010509060101010101" pitchFamily="49" charset="-122"/>
            </a:endParaRPr>
          </a:p>
        </p:txBody>
      </p:sp>
      <p:sp>
        <p:nvSpPr>
          <p:cNvPr id="8" name="文本框 7"/>
          <p:cNvSpPr txBox="1"/>
          <p:nvPr/>
        </p:nvSpPr>
        <p:spPr>
          <a:xfrm>
            <a:off x="1288415" y="1987550"/>
            <a:ext cx="1265555" cy="521970"/>
          </a:xfrm>
          <a:prstGeom prst="rect">
            <a:avLst/>
          </a:prstGeom>
          <a:solidFill>
            <a:srgbClr val="59C127"/>
          </a:solidFill>
          <a:ln>
            <a:solidFill>
              <a:srgbClr val="59C127"/>
            </a:solidFill>
          </a:ln>
        </p:spPr>
        <p:txBody>
          <a:bodyPr wrap="square" rtlCol="0">
            <a:spAutoFit/>
          </a:bodyPr>
          <a:p>
            <a:r>
              <a:rPr lang="zh-CN" altLang="en-US" sz="2800" b="1"/>
              <a:t>关注？</a:t>
            </a:r>
            <a:endParaRPr lang="zh-CN" altLang="en-US" sz="2800" b="1"/>
          </a:p>
        </p:txBody>
      </p:sp>
      <p:sp>
        <p:nvSpPr>
          <p:cNvPr id="100" name="文本框 99"/>
          <p:cNvSpPr txBox="1"/>
          <p:nvPr/>
        </p:nvSpPr>
        <p:spPr>
          <a:xfrm>
            <a:off x="3703955" y="1454150"/>
            <a:ext cx="5080000" cy="5164455"/>
          </a:xfrm>
          <a:prstGeom prst="rect">
            <a:avLst/>
          </a:prstGeom>
          <a:noFill/>
          <a:ln w="9525">
            <a:noFill/>
          </a:ln>
        </p:spPr>
        <p:txBody>
          <a:bodyPr>
            <a:spAutoFit/>
          </a:bodyPr>
          <a:p>
            <a:pPr indent="0">
              <a:lnSpc>
                <a:spcPct val="130000"/>
              </a:lnSpc>
            </a:pPr>
            <a:r>
              <a:rPr lang="zh-CN" sz="2400" b="1">
                <a:latin typeface="+mn-ea"/>
                <a:cs typeface="+mn-ea"/>
              </a:rPr>
              <a:t>航天领域发展</a:t>
            </a:r>
            <a:r>
              <a:rPr lang="en-US" b="0">
                <a:latin typeface="+mn-ea"/>
                <a:cs typeface="+mn-ea"/>
              </a:rPr>
              <a:t> </a:t>
            </a:r>
            <a:endParaRPr lang="en-US" b="1">
              <a:latin typeface="+mn-ea"/>
              <a:cs typeface="+mn-ea"/>
            </a:endParaRPr>
          </a:p>
          <a:p>
            <a:pPr indent="0">
              <a:lnSpc>
                <a:spcPct val="130000"/>
              </a:lnSpc>
            </a:pPr>
            <a:r>
              <a:rPr lang="en-US" sz="2400" b="1">
                <a:latin typeface="+mn-ea"/>
                <a:cs typeface="+mn-ea"/>
              </a:rPr>
              <a:t>·</a:t>
            </a:r>
            <a:r>
              <a:rPr lang="zh-CN" sz="2400" b="0">
                <a:latin typeface="+mn-ea"/>
                <a:cs typeface="+mn-ea"/>
              </a:rPr>
              <a:t>中国空间站天和核心舱发射成功</a:t>
            </a:r>
            <a:r>
              <a:rPr lang="en-US" sz="2400" b="1">
                <a:latin typeface="+mn-ea"/>
                <a:cs typeface="+mn-ea"/>
              </a:rPr>
              <a:t>·</a:t>
            </a:r>
            <a:r>
              <a:rPr lang="zh-CN" sz="2400" b="0">
                <a:latin typeface="+mn-ea"/>
                <a:cs typeface="+mn-ea"/>
              </a:rPr>
              <a:t>嫦娥五号返回器携带月球样品安全着陆</a:t>
            </a:r>
            <a:r>
              <a:rPr lang="en-US" sz="2400" b="1">
                <a:latin typeface="+mn-ea"/>
                <a:cs typeface="+mn-ea"/>
              </a:rPr>
              <a:t>·</a:t>
            </a:r>
            <a:r>
              <a:rPr lang="en-US" sz="2400" b="0">
                <a:latin typeface="+mn-ea"/>
                <a:cs typeface="+mn-ea"/>
              </a:rPr>
              <a:t>“</a:t>
            </a:r>
            <a:r>
              <a:rPr lang="zh-CN" sz="2400" b="0">
                <a:latin typeface="+mn-ea"/>
                <a:cs typeface="+mn-ea"/>
              </a:rPr>
              <a:t>天问一号</a:t>
            </a:r>
            <a:r>
              <a:rPr lang="en-US" sz="2400" b="0">
                <a:latin typeface="+mn-ea"/>
                <a:cs typeface="+mn-ea"/>
              </a:rPr>
              <a:t>”</a:t>
            </a:r>
            <a:r>
              <a:rPr lang="zh-CN" sz="2400" b="0">
                <a:latin typeface="+mn-ea"/>
                <a:cs typeface="+mn-ea"/>
              </a:rPr>
              <a:t>火星探测器</a:t>
            </a:r>
            <a:r>
              <a:rPr lang="en-US" sz="2400" b="1">
                <a:latin typeface="+mn-ea"/>
                <a:cs typeface="+mn-ea"/>
              </a:rPr>
              <a:t>·</a:t>
            </a:r>
            <a:r>
              <a:rPr lang="en-US" sz="2400" b="0">
                <a:latin typeface="+mn-ea"/>
                <a:cs typeface="+mn-ea"/>
              </a:rPr>
              <a:t>“</a:t>
            </a:r>
            <a:r>
              <a:rPr lang="zh-CN" sz="2400" b="0">
                <a:latin typeface="+mn-ea"/>
                <a:cs typeface="+mn-ea"/>
              </a:rPr>
              <a:t>奋斗者</a:t>
            </a:r>
            <a:r>
              <a:rPr lang="en-US" sz="2400" b="0">
                <a:latin typeface="+mn-ea"/>
                <a:cs typeface="+mn-ea"/>
              </a:rPr>
              <a:t>”</a:t>
            </a:r>
            <a:r>
              <a:rPr lang="zh-CN" sz="2400" b="0">
                <a:latin typeface="+mn-ea"/>
                <a:cs typeface="+mn-ea"/>
              </a:rPr>
              <a:t>号全海深载人潜水器</a:t>
            </a:r>
            <a:r>
              <a:rPr lang="en-US" sz="2400" b="1">
                <a:latin typeface="+mn-ea"/>
                <a:cs typeface="+mn-ea"/>
              </a:rPr>
              <a:t>·</a:t>
            </a:r>
            <a:r>
              <a:rPr lang="en-US" sz="2400" b="0">
                <a:latin typeface="+mn-ea"/>
                <a:cs typeface="+mn-ea"/>
              </a:rPr>
              <a:t>“</a:t>
            </a:r>
            <a:r>
              <a:rPr lang="zh-CN" sz="2400" b="0">
                <a:latin typeface="+mn-ea"/>
                <a:cs typeface="+mn-ea"/>
              </a:rPr>
              <a:t>中国天眼</a:t>
            </a:r>
            <a:r>
              <a:rPr lang="en-US" sz="2400" b="0">
                <a:latin typeface="+mn-ea"/>
                <a:cs typeface="+mn-ea"/>
              </a:rPr>
              <a:t>”</a:t>
            </a:r>
            <a:r>
              <a:rPr lang="zh-CN" sz="2400" b="0">
                <a:latin typeface="+mn-ea"/>
                <a:cs typeface="+mn-ea"/>
              </a:rPr>
              <a:t>将向全球科学界开放</a:t>
            </a:r>
            <a:r>
              <a:rPr lang="en-US" sz="2400" b="1">
                <a:latin typeface="+mn-ea"/>
                <a:cs typeface="+mn-ea"/>
              </a:rPr>
              <a:t>·</a:t>
            </a:r>
            <a:r>
              <a:rPr lang="zh-CN" sz="2400" b="0">
                <a:latin typeface="+mn-ea"/>
                <a:cs typeface="+mn-ea"/>
              </a:rPr>
              <a:t>特高压输电</a:t>
            </a:r>
            <a:r>
              <a:rPr lang="en-US" b="0">
                <a:latin typeface="+mn-ea"/>
                <a:cs typeface="+mn-ea"/>
              </a:rPr>
              <a:t> </a:t>
            </a:r>
            <a:endParaRPr lang="zh-CN" b="1">
              <a:latin typeface="+mn-ea"/>
              <a:cs typeface="+mn-ea"/>
            </a:endParaRPr>
          </a:p>
          <a:p>
            <a:pPr indent="0">
              <a:lnSpc>
                <a:spcPct val="130000"/>
              </a:lnSpc>
            </a:pPr>
            <a:endParaRPr lang="zh-CN" sz="1200" b="1">
              <a:ea typeface="宋体" panose="02010600030101010101" pitchFamily="2" charset="-122"/>
            </a:endParaRPr>
          </a:p>
          <a:p>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b="79586"/>
          <a:stretch>
            <a:fillRect/>
          </a:stretch>
        </p:blipFill>
        <p:spPr>
          <a:xfrm flipV="1">
            <a:off x="0" y="0"/>
            <a:ext cx="12234118" cy="1369302"/>
          </a:xfrm>
          <a:prstGeom prst="rect">
            <a:avLst/>
          </a:prstGeom>
        </p:spPr>
      </p:pic>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6897" y="0"/>
            <a:ext cx="1715115" cy="987906"/>
          </a:xfrm>
          <a:prstGeom prst="rect">
            <a:avLst/>
          </a:prstGeom>
        </p:spPr>
      </p:pic>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5233" y="-26350"/>
            <a:ext cx="2672936" cy="711001"/>
          </a:xfrm>
          <a:prstGeom prst="rect">
            <a:avLst/>
          </a:prstGeom>
        </p:spPr>
      </p:pic>
      <p:pic>
        <p:nvPicPr>
          <p:cNvPr id="21" name="图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5554" y="256275"/>
            <a:ext cx="4178564" cy="909452"/>
          </a:xfrm>
          <a:prstGeom prst="rect">
            <a:avLst/>
          </a:prstGeom>
        </p:spPr>
      </p:pic>
      <p:sp>
        <p:nvSpPr>
          <p:cNvPr id="19" name="文本框 18"/>
          <p:cNvSpPr txBox="1"/>
          <p:nvPr/>
        </p:nvSpPr>
        <p:spPr>
          <a:xfrm>
            <a:off x="2553970" y="78740"/>
            <a:ext cx="10516870" cy="1568450"/>
          </a:xfrm>
          <a:prstGeom prst="rect">
            <a:avLst/>
          </a:prstGeom>
          <a:noFill/>
        </p:spPr>
        <p:txBody>
          <a:bodyPr wrap="square" rtlCol="0">
            <a:spAutoFit/>
          </a:bodyPr>
          <a:lstStyle/>
          <a:p>
            <a:r>
              <a:rPr lang="zh-CN" altLang="en-US" sz="4800" b="1" dirty="0">
                <a:solidFill>
                  <a:srgbClr val="175DB6"/>
                </a:solidFill>
                <a:latin typeface="幼圆" panose="02010509060101010101" pitchFamily="49" charset="-122"/>
                <a:ea typeface="幼圆" panose="02010509060101010101" pitchFamily="49" charset="-122"/>
                <a:sym typeface="+mn-ea"/>
              </a:rPr>
              <a:t>冲刺阶段高效增分策略总汇</a:t>
            </a:r>
            <a:endParaRPr lang="zh-CN" altLang="en-US" sz="4800" b="1" dirty="0">
              <a:solidFill>
                <a:srgbClr val="175DB6"/>
              </a:solidFill>
              <a:latin typeface="幼圆" panose="02010509060101010101" pitchFamily="49" charset="-122"/>
              <a:ea typeface="幼圆" panose="02010509060101010101" pitchFamily="49" charset="-122"/>
              <a:sym typeface="+mn-ea"/>
            </a:endParaRPr>
          </a:p>
          <a:p>
            <a:endParaRPr lang="zh-CN" altLang="en-US" sz="4800" b="1" dirty="0">
              <a:solidFill>
                <a:srgbClr val="FDFDFD"/>
              </a:solidFill>
              <a:latin typeface="幼圆" panose="02010509060101010101" pitchFamily="49" charset="-122"/>
              <a:ea typeface="幼圆" panose="02010509060101010101" pitchFamily="49" charset="-122"/>
            </a:endParaRPr>
          </a:p>
        </p:txBody>
      </p:sp>
      <p:sp>
        <p:nvSpPr>
          <p:cNvPr id="2" name="文本框 1"/>
          <p:cNvSpPr txBox="1"/>
          <p:nvPr/>
        </p:nvSpPr>
        <p:spPr>
          <a:xfrm>
            <a:off x="6854374" y="2281251"/>
            <a:ext cx="1104900" cy="829945"/>
          </a:xfrm>
          <a:prstGeom prst="rect">
            <a:avLst/>
          </a:prstGeom>
          <a:noFill/>
        </p:spPr>
        <p:txBody>
          <a:bodyPr wrap="none" rtlCol="0">
            <a:spAutoFit/>
          </a:bodyPr>
          <a:p>
            <a:r>
              <a:rPr lang="en-US" altLang="zh-CN" sz="4800" b="1" dirty="0">
                <a:solidFill>
                  <a:srgbClr val="FFFFFF"/>
                </a:solidFill>
                <a:latin typeface="幼圆" panose="02010509060101010101" pitchFamily="49" charset="-122"/>
                <a:ea typeface="幼圆" panose="02010509060101010101" pitchFamily="49" charset="-122"/>
              </a:rPr>
              <a:t>how</a:t>
            </a:r>
            <a:endParaRPr lang="en-US" altLang="zh-CN" sz="4800" b="1" dirty="0">
              <a:solidFill>
                <a:srgbClr val="FFFFFF"/>
              </a:solidFill>
              <a:latin typeface="幼圆" panose="02010509060101010101" pitchFamily="49" charset="-122"/>
              <a:ea typeface="幼圆" panose="02010509060101010101" pitchFamily="49" charset="-122"/>
            </a:endParaRPr>
          </a:p>
        </p:txBody>
      </p:sp>
      <p:sp>
        <p:nvSpPr>
          <p:cNvPr id="8" name="文本框 7"/>
          <p:cNvSpPr txBox="1"/>
          <p:nvPr/>
        </p:nvSpPr>
        <p:spPr>
          <a:xfrm>
            <a:off x="922655" y="2017395"/>
            <a:ext cx="1265555" cy="521970"/>
          </a:xfrm>
          <a:prstGeom prst="rect">
            <a:avLst/>
          </a:prstGeom>
          <a:solidFill>
            <a:srgbClr val="59C127"/>
          </a:solidFill>
          <a:ln>
            <a:solidFill>
              <a:srgbClr val="59C127"/>
            </a:solidFill>
          </a:ln>
        </p:spPr>
        <p:txBody>
          <a:bodyPr wrap="square" rtlCol="0">
            <a:spAutoFit/>
          </a:bodyPr>
          <a:p>
            <a:r>
              <a:rPr lang="zh-CN" altLang="en-US" sz="2800" b="1"/>
              <a:t>关注？</a:t>
            </a:r>
            <a:endParaRPr lang="zh-CN" altLang="en-US" sz="2800" b="1"/>
          </a:p>
        </p:txBody>
      </p:sp>
      <p:sp>
        <p:nvSpPr>
          <p:cNvPr id="100" name="文本框 99"/>
          <p:cNvSpPr txBox="1"/>
          <p:nvPr/>
        </p:nvSpPr>
        <p:spPr>
          <a:xfrm>
            <a:off x="2879090" y="1441450"/>
            <a:ext cx="5080000" cy="2804160"/>
          </a:xfrm>
          <a:prstGeom prst="rect">
            <a:avLst/>
          </a:prstGeom>
          <a:noFill/>
          <a:ln w="9525">
            <a:noFill/>
          </a:ln>
        </p:spPr>
        <p:txBody>
          <a:bodyPr>
            <a:spAutoFit/>
          </a:bodyPr>
          <a:p>
            <a:pPr indent="0">
              <a:lnSpc>
                <a:spcPct val="120000"/>
              </a:lnSpc>
            </a:pPr>
            <a:r>
              <a:rPr lang="en-US" b="0">
                <a:latin typeface="Calibri" panose="020F0502020204030204" charset="0"/>
                <a:ea typeface="宋体" panose="02010600030101010101" pitchFamily="2" charset="-122"/>
                <a:cs typeface="Times New Roman" panose="02020603050405020304" pitchFamily="18" charset="0"/>
              </a:rPr>
              <a:t> </a:t>
            </a:r>
            <a:endParaRPr lang="zh-CN" b="1">
              <a:ea typeface="宋体" panose="02010600030101010101" pitchFamily="2" charset="-122"/>
            </a:endParaRPr>
          </a:p>
          <a:p>
            <a:pPr indent="0">
              <a:lnSpc>
                <a:spcPct val="120000"/>
              </a:lnSpc>
            </a:pPr>
            <a:r>
              <a:rPr lang="zh-CN" sz="2400" b="1">
                <a:ea typeface="宋体" panose="02010600030101010101" pitchFamily="2" charset="-122"/>
              </a:rPr>
              <a:t>科技重大进步或发展</a:t>
            </a:r>
            <a:endParaRPr lang="en-US" b="0">
              <a:latin typeface="Calibri" panose="020F0502020204030204" charset="0"/>
              <a:ea typeface="宋体" panose="02010600030101010101" pitchFamily="2" charset="-122"/>
              <a:cs typeface="Times New Roman" panose="02020603050405020304" pitchFamily="18" charset="0"/>
            </a:endParaRPr>
          </a:p>
          <a:p>
            <a:pPr indent="0">
              <a:lnSpc>
                <a:spcPct val="120000"/>
              </a:lnSpc>
            </a:pPr>
            <a:r>
              <a:rPr lang="en-US" b="1">
                <a:latin typeface="Calibri" panose="020F0502020204030204" charset="0"/>
                <a:ea typeface="宋体" panose="02010600030101010101" pitchFamily="2" charset="-122"/>
              </a:rPr>
              <a:t>·</a:t>
            </a:r>
            <a:r>
              <a:rPr lang="zh-CN" b="0">
                <a:ea typeface="宋体" panose="02010600030101010101" pitchFamily="2" charset="-122"/>
              </a:rPr>
              <a:t>新能源汽车</a:t>
            </a:r>
            <a:r>
              <a:rPr lang="en-US" b="1">
                <a:latin typeface="Calibri" panose="020F0502020204030204" charset="0"/>
                <a:ea typeface="宋体" panose="02010600030101010101" pitchFamily="2" charset="-122"/>
              </a:rPr>
              <a:t>·</a:t>
            </a:r>
            <a:r>
              <a:rPr lang="zh-CN" b="0">
                <a:ea typeface="宋体" panose="02010600030101010101" pitchFamily="2" charset="-122"/>
              </a:rPr>
              <a:t>袁隆平院士的</a:t>
            </a:r>
            <a:r>
              <a:rPr lang="en-US" b="0">
                <a:latin typeface="Calibri" panose="020F0502020204030204" charset="0"/>
                <a:ea typeface="宋体" panose="02010600030101010101" pitchFamily="2" charset="-122"/>
                <a:cs typeface="Times New Roman" panose="02020603050405020304" pitchFamily="18" charset="0"/>
              </a:rPr>
              <a:t>“</a:t>
            </a:r>
            <a:r>
              <a:rPr lang="zh-CN" b="0">
                <a:ea typeface="宋体" panose="02010600030101010101" pitchFamily="2" charset="-122"/>
              </a:rPr>
              <a:t>超优千号</a:t>
            </a:r>
            <a:r>
              <a:rPr lang="en-US" b="0">
                <a:latin typeface="Calibri" panose="020F0502020204030204" charset="0"/>
                <a:ea typeface="宋体" panose="02010600030101010101" pitchFamily="2" charset="-122"/>
              </a:rPr>
              <a:t>”</a:t>
            </a:r>
            <a:r>
              <a:rPr lang="zh-CN" b="0">
                <a:ea typeface="宋体" panose="02010600030101010101" pitchFamily="2" charset="-122"/>
              </a:rPr>
              <a:t>超级杂交稻高测产验收</a:t>
            </a:r>
            <a:endParaRPr lang="zh-CN" b="1">
              <a:ea typeface="宋体" panose="02010600030101010101" pitchFamily="2" charset="-122"/>
            </a:endParaRPr>
          </a:p>
          <a:p>
            <a:pPr indent="0">
              <a:lnSpc>
                <a:spcPct val="120000"/>
              </a:lnSpc>
            </a:pPr>
            <a:endParaRPr lang="zh-CN" b="1">
              <a:ea typeface="宋体" panose="02010600030101010101" pitchFamily="2" charset="-122"/>
            </a:endParaRPr>
          </a:p>
          <a:p>
            <a:endParaRPr lang="zh-CN" altLang="en-US"/>
          </a:p>
        </p:txBody>
      </p:sp>
      <p:sp>
        <p:nvSpPr>
          <p:cNvPr id="3" name="文本框 2"/>
          <p:cNvSpPr txBox="1"/>
          <p:nvPr/>
        </p:nvSpPr>
        <p:spPr>
          <a:xfrm>
            <a:off x="8458200" y="2192655"/>
            <a:ext cx="2540000" cy="2472055"/>
          </a:xfrm>
          <a:prstGeom prst="rect">
            <a:avLst/>
          </a:prstGeom>
          <a:noFill/>
        </p:spPr>
        <p:txBody>
          <a:bodyPr wrap="square" rtlCol="0" anchor="t">
            <a:spAutoFit/>
          </a:bodyPr>
          <a:p>
            <a:pPr indent="0">
              <a:lnSpc>
                <a:spcPct val="120000"/>
              </a:lnSpc>
            </a:pPr>
            <a:r>
              <a:rPr lang="zh-CN" sz="2400" b="1">
                <a:ea typeface="宋体" panose="02010600030101010101" pitchFamily="2" charset="-122"/>
                <a:sym typeface="+mn-ea"/>
              </a:rPr>
              <a:t>抗击新冠</a:t>
            </a:r>
            <a:r>
              <a:rPr lang="en-US">
                <a:latin typeface="Calibri" panose="020F0502020204030204" charset="0"/>
                <a:ea typeface="宋体" panose="02010600030101010101" pitchFamily="2" charset="-122"/>
                <a:cs typeface="Times New Roman" panose="02020603050405020304" pitchFamily="18" charset="0"/>
                <a:sym typeface="+mn-ea"/>
              </a:rPr>
              <a:t> </a:t>
            </a:r>
            <a:r>
              <a:rPr lang="en-US" b="1">
                <a:latin typeface="Calibri" panose="020F0502020204030204" charset="0"/>
                <a:ea typeface="宋体" panose="02010600030101010101" pitchFamily="2" charset="-122"/>
                <a:sym typeface="+mn-ea"/>
              </a:rPr>
              <a:t>·</a:t>
            </a:r>
            <a:r>
              <a:rPr lang="zh-CN">
                <a:ea typeface="宋体" panose="02010600030101010101" pitchFamily="2" charset="-122"/>
                <a:sym typeface="+mn-ea"/>
              </a:rPr>
              <a:t>新药合成</a:t>
            </a:r>
            <a:r>
              <a:rPr lang="en-US" b="1">
                <a:latin typeface="Calibri" panose="020F0502020204030204" charset="0"/>
                <a:ea typeface="宋体" panose="02010600030101010101" pitchFamily="2" charset="-122"/>
                <a:sym typeface="+mn-ea"/>
              </a:rPr>
              <a:t>·</a:t>
            </a:r>
            <a:r>
              <a:rPr lang="zh-CN">
                <a:ea typeface="宋体" panose="02010600030101010101" pitchFamily="2" charset="-122"/>
                <a:sym typeface="+mn-ea"/>
              </a:rPr>
              <a:t>疫苗</a:t>
            </a:r>
            <a:r>
              <a:rPr lang="en-US" b="1">
                <a:latin typeface="Calibri" panose="020F0502020204030204" charset="0"/>
                <a:ea typeface="宋体" panose="02010600030101010101" pitchFamily="2" charset="-122"/>
                <a:sym typeface="+mn-ea"/>
              </a:rPr>
              <a:t>·</a:t>
            </a:r>
            <a:r>
              <a:rPr lang="zh-CN">
                <a:ea typeface="宋体" panose="02010600030101010101" pitchFamily="2" charset="-122"/>
                <a:sym typeface="+mn-ea"/>
              </a:rPr>
              <a:t>口罩</a:t>
            </a:r>
            <a:endParaRPr lang="zh-CN" b="1">
              <a:ea typeface="宋体" panose="02010600030101010101" pitchFamily="2" charset="-122"/>
              <a:sym typeface="+mn-ea"/>
            </a:endParaRPr>
          </a:p>
          <a:p>
            <a:pPr indent="0">
              <a:lnSpc>
                <a:spcPct val="120000"/>
              </a:lnSpc>
            </a:pPr>
            <a:endParaRPr lang="en-US" b="1">
              <a:latin typeface="Calibri" panose="020F0502020204030204" charset="0"/>
              <a:ea typeface="宋体" panose="02010600030101010101" pitchFamily="2" charset="-122"/>
              <a:sym typeface="+mn-ea"/>
            </a:endParaRPr>
          </a:p>
          <a:p>
            <a:endParaRPr lang="zh-CN" altLang="en-US"/>
          </a:p>
        </p:txBody>
      </p:sp>
      <p:sp>
        <p:nvSpPr>
          <p:cNvPr id="4" name="文本框 3"/>
          <p:cNvSpPr txBox="1"/>
          <p:nvPr/>
        </p:nvSpPr>
        <p:spPr>
          <a:xfrm>
            <a:off x="2984500" y="4136390"/>
            <a:ext cx="2494280" cy="1476375"/>
          </a:xfrm>
          <a:prstGeom prst="rect">
            <a:avLst/>
          </a:prstGeom>
          <a:noFill/>
        </p:spPr>
        <p:txBody>
          <a:bodyPr wrap="none" rtlCol="0" anchor="t">
            <a:spAutoFit/>
          </a:bodyPr>
          <a:p>
            <a:endParaRPr lang="zh-CN" b="1">
              <a:latin typeface="+mn-ea"/>
              <a:cs typeface="+mn-ea"/>
              <a:sym typeface="+mn-ea"/>
            </a:endParaRPr>
          </a:p>
          <a:p>
            <a:r>
              <a:rPr lang="zh-CN" sz="2400" b="1">
                <a:latin typeface="+mn-ea"/>
                <a:cs typeface="+mn-ea"/>
                <a:sym typeface="+mn-ea"/>
              </a:rPr>
              <a:t>中国传统文化</a:t>
            </a:r>
            <a:r>
              <a:rPr lang="en-US" sz="2400">
                <a:latin typeface="+mn-ea"/>
                <a:cs typeface="+mn-ea"/>
                <a:sym typeface="+mn-ea"/>
              </a:rPr>
              <a:t> </a:t>
            </a:r>
            <a:r>
              <a:rPr lang="en-US" sz="2400" b="1">
                <a:latin typeface="+mn-ea"/>
                <a:cs typeface="+mn-ea"/>
                <a:sym typeface="+mn-ea"/>
              </a:rPr>
              <a:t>·</a:t>
            </a:r>
            <a:r>
              <a:rPr lang="zh-CN">
                <a:latin typeface="+mn-ea"/>
                <a:cs typeface="+mn-ea"/>
                <a:sym typeface="+mn-ea"/>
              </a:rPr>
              <a:t>幻方</a:t>
            </a:r>
            <a:r>
              <a:rPr lang="en-US">
                <a:latin typeface="+mn-ea"/>
                <a:cs typeface="+mn-ea"/>
                <a:sym typeface="+mn-ea"/>
              </a:rPr>
              <a:t>(</a:t>
            </a:r>
            <a:r>
              <a:rPr lang="zh-CN">
                <a:latin typeface="+mn-ea"/>
                <a:cs typeface="+mn-ea"/>
                <a:sym typeface="+mn-ea"/>
              </a:rPr>
              <a:t>中国古代称洛书</a:t>
            </a:r>
            <a:r>
              <a:rPr lang="en-US">
                <a:latin typeface="+mn-ea"/>
                <a:cs typeface="+mn-ea"/>
                <a:sym typeface="+mn-ea"/>
              </a:rPr>
              <a:t>)</a:t>
            </a:r>
            <a:endParaRPr lang="en-US" altLang="en-US">
              <a:latin typeface="+mn-ea"/>
              <a:cs typeface="+mn-ea"/>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b="79586"/>
          <a:stretch>
            <a:fillRect/>
          </a:stretch>
        </p:blipFill>
        <p:spPr>
          <a:xfrm flipV="1">
            <a:off x="0" y="0"/>
            <a:ext cx="12234118" cy="1369302"/>
          </a:xfrm>
          <a:prstGeom prst="rect">
            <a:avLst/>
          </a:prstGeom>
        </p:spPr>
      </p:pic>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6897" y="0"/>
            <a:ext cx="1715115" cy="987906"/>
          </a:xfrm>
          <a:prstGeom prst="rect">
            <a:avLst/>
          </a:prstGeom>
        </p:spPr>
      </p:pic>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5233" y="-26350"/>
            <a:ext cx="2672936" cy="711001"/>
          </a:xfrm>
          <a:prstGeom prst="rect">
            <a:avLst/>
          </a:prstGeom>
        </p:spPr>
      </p:pic>
      <p:pic>
        <p:nvPicPr>
          <p:cNvPr id="21" name="图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5554" y="256275"/>
            <a:ext cx="4178564" cy="909452"/>
          </a:xfrm>
          <a:prstGeom prst="rect">
            <a:avLst/>
          </a:prstGeom>
        </p:spPr>
      </p:pic>
      <p:sp>
        <p:nvSpPr>
          <p:cNvPr id="19" name="文本框 18"/>
          <p:cNvSpPr txBox="1"/>
          <p:nvPr/>
        </p:nvSpPr>
        <p:spPr>
          <a:xfrm>
            <a:off x="2553970" y="78740"/>
            <a:ext cx="10516870" cy="1568450"/>
          </a:xfrm>
          <a:prstGeom prst="rect">
            <a:avLst/>
          </a:prstGeom>
          <a:noFill/>
        </p:spPr>
        <p:txBody>
          <a:bodyPr wrap="square" rtlCol="0">
            <a:spAutoFit/>
          </a:bodyPr>
          <a:lstStyle/>
          <a:p>
            <a:r>
              <a:rPr lang="zh-CN" altLang="en-US" sz="4800" b="1" dirty="0">
                <a:solidFill>
                  <a:srgbClr val="175DB6"/>
                </a:solidFill>
                <a:latin typeface="幼圆" panose="02010509060101010101" pitchFamily="49" charset="-122"/>
                <a:ea typeface="幼圆" panose="02010509060101010101" pitchFamily="49" charset="-122"/>
                <a:sym typeface="+mn-ea"/>
              </a:rPr>
              <a:t>冲刺阶段高效增分策略总汇</a:t>
            </a:r>
            <a:endParaRPr lang="zh-CN" altLang="en-US" sz="4800" b="1" dirty="0">
              <a:solidFill>
                <a:srgbClr val="175DB6"/>
              </a:solidFill>
              <a:latin typeface="幼圆" panose="02010509060101010101" pitchFamily="49" charset="-122"/>
              <a:ea typeface="幼圆" panose="02010509060101010101" pitchFamily="49" charset="-122"/>
              <a:sym typeface="+mn-ea"/>
            </a:endParaRPr>
          </a:p>
          <a:p>
            <a:endParaRPr lang="zh-CN" altLang="en-US" sz="4800" b="1" dirty="0">
              <a:solidFill>
                <a:srgbClr val="FDFDFD"/>
              </a:solidFill>
              <a:latin typeface="幼圆" panose="02010509060101010101" pitchFamily="49" charset="-122"/>
              <a:ea typeface="幼圆" panose="02010509060101010101" pitchFamily="49" charset="-122"/>
            </a:endParaRPr>
          </a:p>
        </p:txBody>
      </p:sp>
      <p:sp>
        <p:nvSpPr>
          <p:cNvPr id="2" name="文本框 1"/>
          <p:cNvSpPr txBox="1"/>
          <p:nvPr/>
        </p:nvSpPr>
        <p:spPr>
          <a:xfrm>
            <a:off x="6854374" y="2281251"/>
            <a:ext cx="1104900" cy="829945"/>
          </a:xfrm>
          <a:prstGeom prst="rect">
            <a:avLst/>
          </a:prstGeom>
          <a:noFill/>
        </p:spPr>
        <p:txBody>
          <a:bodyPr wrap="none" rtlCol="0">
            <a:spAutoFit/>
          </a:bodyPr>
          <a:p>
            <a:r>
              <a:rPr lang="en-US" altLang="zh-CN" sz="4800" b="1" dirty="0">
                <a:solidFill>
                  <a:srgbClr val="FFFFFF"/>
                </a:solidFill>
                <a:latin typeface="幼圆" panose="02010509060101010101" pitchFamily="49" charset="-122"/>
                <a:ea typeface="幼圆" panose="02010509060101010101" pitchFamily="49" charset="-122"/>
              </a:rPr>
              <a:t>how</a:t>
            </a:r>
            <a:endParaRPr lang="en-US" altLang="zh-CN" sz="4800" b="1" dirty="0">
              <a:solidFill>
                <a:srgbClr val="FFFFFF"/>
              </a:solidFill>
              <a:latin typeface="幼圆" panose="02010509060101010101" pitchFamily="49" charset="-122"/>
              <a:ea typeface="幼圆" panose="02010509060101010101" pitchFamily="49" charset="-122"/>
            </a:endParaRPr>
          </a:p>
        </p:txBody>
      </p:sp>
      <p:sp>
        <p:nvSpPr>
          <p:cNvPr id="8" name="文本框 7"/>
          <p:cNvSpPr txBox="1"/>
          <p:nvPr/>
        </p:nvSpPr>
        <p:spPr>
          <a:xfrm>
            <a:off x="841375" y="1759585"/>
            <a:ext cx="1265555" cy="521970"/>
          </a:xfrm>
          <a:prstGeom prst="rect">
            <a:avLst/>
          </a:prstGeom>
          <a:solidFill>
            <a:srgbClr val="59C127"/>
          </a:solidFill>
          <a:ln>
            <a:solidFill>
              <a:srgbClr val="59C127"/>
            </a:solidFill>
          </a:ln>
        </p:spPr>
        <p:txBody>
          <a:bodyPr wrap="square" rtlCol="0">
            <a:spAutoFit/>
          </a:bodyPr>
          <a:p>
            <a:r>
              <a:rPr lang="zh-CN" altLang="en-US" sz="2800" b="1"/>
              <a:t>关注？</a:t>
            </a:r>
            <a:endParaRPr lang="zh-CN" altLang="en-US" sz="2800" b="1"/>
          </a:p>
        </p:txBody>
      </p:sp>
      <p:sp>
        <p:nvSpPr>
          <p:cNvPr id="100" name="文本框 99"/>
          <p:cNvSpPr txBox="1"/>
          <p:nvPr/>
        </p:nvSpPr>
        <p:spPr>
          <a:xfrm>
            <a:off x="3707765" y="1454150"/>
            <a:ext cx="6476365" cy="5089525"/>
          </a:xfrm>
          <a:prstGeom prst="rect">
            <a:avLst/>
          </a:prstGeom>
          <a:noFill/>
          <a:ln w="9525">
            <a:noFill/>
          </a:ln>
        </p:spPr>
        <p:txBody>
          <a:bodyPr wrap="square">
            <a:spAutoFit/>
          </a:bodyPr>
          <a:p>
            <a:pPr indent="0">
              <a:lnSpc>
                <a:spcPct val="120000"/>
              </a:lnSpc>
            </a:pPr>
            <a:r>
              <a:rPr lang="zh-CN" sz="2400" b="1">
                <a:ea typeface="宋体" panose="02010600030101010101" pitchFamily="2" charset="-122"/>
              </a:rPr>
              <a:t>热点</a:t>
            </a:r>
            <a:endParaRPr lang="zh-CN" sz="2400" b="1">
              <a:ea typeface="宋体" panose="02010600030101010101" pitchFamily="2" charset="-122"/>
            </a:endParaRPr>
          </a:p>
          <a:p>
            <a:pPr indent="0">
              <a:lnSpc>
                <a:spcPct val="150000"/>
              </a:lnSpc>
            </a:pPr>
            <a:endParaRPr lang="en-US" sz="2000" b="1">
              <a:latin typeface="Calibri" panose="020F0502020204030204" charset="0"/>
              <a:ea typeface="宋体" panose="02010600030101010101" pitchFamily="2" charset="-122"/>
            </a:endParaRPr>
          </a:p>
          <a:p>
            <a:pPr indent="0">
              <a:lnSpc>
                <a:spcPct val="150000"/>
              </a:lnSpc>
            </a:pPr>
            <a:r>
              <a:rPr lang="en-US" sz="2400" b="1">
                <a:latin typeface="Calibri" panose="020F0502020204030204" charset="0"/>
                <a:ea typeface="宋体" panose="02010600030101010101" pitchFamily="2" charset="-122"/>
              </a:rPr>
              <a:t>·</a:t>
            </a:r>
            <a:r>
              <a:rPr lang="zh-CN" sz="2400" b="0">
                <a:ea typeface="宋体" panose="02010600030101010101" pitchFamily="2" charset="-122"/>
              </a:rPr>
              <a:t>《民法典》</a:t>
            </a:r>
            <a:r>
              <a:rPr lang="en-US" sz="2400" b="1">
                <a:latin typeface="Calibri" panose="020F0502020204030204" charset="0"/>
                <a:ea typeface="宋体" panose="02010600030101010101" pitchFamily="2" charset="-122"/>
              </a:rPr>
              <a:t>·</a:t>
            </a:r>
            <a:r>
              <a:rPr lang="zh-CN" sz="2400" b="0">
                <a:ea typeface="宋体" panose="02010600030101010101" pitchFamily="2" charset="-122"/>
              </a:rPr>
              <a:t>《中华人民共和国反食品浪费法》</a:t>
            </a:r>
            <a:r>
              <a:rPr lang="en-US" sz="2400" b="1">
                <a:latin typeface="Calibri" panose="020F0502020204030204" charset="0"/>
                <a:ea typeface="宋体" panose="02010600030101010101" pitchFamily="2" charset="-122"/>
              </a:rPr>
              <a:t>·</a:t>
            </a:r>
            <a:r>
              <a:rPr lang="zh-CN" sz="2400" b="0">
                <a:ea typeface="宋体" panose="02010600030101010101" pitchFamily="2" charset="-122"/>
              </a:rPr>
              <a:t>十四五规划和</a:t>
            </a:r>
            <a:r>
              <a:rPr lang="en-US" sz="2400" b="0">
                <a:latin typeface="Calibri" panose="020F0502020204030204" charset="0"/>
                <a:ea typeface="宋体" panose="02010600030101010101" pitchFamily="2" charset="-122"/>
                <a:cs typeface="Times New Roman" panose="02020603050405020304" pitchFamily="18" charset="0"/>
              </a:rPr>
              <a:t>2035</a:t>
            </a:r>
            <a:r>
              <a:rPr lang="zh-CN" sz="2400" b="0">
                <a:ea typeface="宋体" panose="02010600030101010101" pitchFamily="2" charset="-122"/>
              </a:rPr>
              <a:t>年远景目标纲要</a:t>
            </a:r>
            <a:r>
              <a:rPr lang="en-US" sz="2400" b="1">
                <a:latin typeface="Calibri" panose="020F0502020204030204" charset="0"/>
                <a:ea typeface="宋体" panose="02010600030101010101" pitchFamily="2" charset="-122"/>
              </a:rPr>
              <a:t>·</a:t>
            </a:r>
            <a:r>
              <a:rPr lang="zh-CN" sz="2400" b="0">
                <a:ea typeface="宋体" panose="02010600030101010101" pitchFamily="2" charset="-122"/>
              </a:rPr>
              <a:t>中国共产党百年华诞</a:t>
            </a:r>
            <a:r>
              <a:rPr lang="en-US" sz="2400" b="1">
                <a:latin typeface="Calibri" panose="020F0502020204030204" charset="0"/>
                <a:ea typeface="宋体" panose="02010600030101010101" pitchFamily="2" charset="-122"/>
              </a:rPr>
              <a:t>·</a:t>
            </a:r>
            <a:r>
              <a:rPr lang="zh-CN" sz="2400" b="0">
                <a:ea typeface="宋体" panose="02010600030101010101" pitchFamily="2" charset="-122"/>
              </a:rPr>
              <a:t>坚持绿色发展</a:t>
            </a:r>
            <a:r>
              <a:rPr lang="en-US" sz="2400" b="0">
                <a:latin typeface="Calibri" panose="020F0502020204030204" charset="0"/>
                <a:ea typeface="宋体" panose="02010600030101010101" pitchFamily="2" charset="-122"/>
                <a:cs typeface="Times New Roman" panose="02020603050405020304" pitchFamily="18" charset="0"/>
              </a:rPr>
              <a:t> </a:t>
            </a:r>
            <a:r>
              <a:rPr lang="zh-CN" sz="2400" b="0">
                <a:ea typeface="宋体" panose="02010600030101010101" pitchFamily="2" charset="-122"/>
              </a:rPr>
              <a:t>共同构建人与自然生命共同体</a:t>
            </a:r>
            <a:r>
              <a:rPr lang="en-US" sz="2400" b="1">
                <a:latin typeface="Calibri" panose="020F0502020204030204" charset="0"/>
                <a:ea typeface="宋体" panose="02010600030101010101" pitchFamily="2" charset="-122"/>
              </a:rPr>
              <a:t>·</a:t>
            </a:r>
            <a:r>
              <a:rPr lang="zh-CN" sz="2400" b="0">
                <a:ea typeface="宋体" panose="02010600030101010101" pitchFamily="2" charset="-122"/>
              </a:rPr>
              <a:t>两个百年计划</a:t>
            </a:r>
            <a:endParaRPr lang="en-US" sz="2400" b="1">
              <a:latin typeface="Calibri" panose="020F0502020204030204" charset="0"/>
              <a:ea typeface="宋体" panose="02010600030101010101" pitchFamily="2" charset="-122"/>
            </a:endParaRPr>
          </a:p>
          <a:p>
            <a:pPr indent="0">
              <a:lnSpc>
                <a:spcPct val="150000"/>
              </a:lnSpc>
            </a:pPr>
            <a:endParaRPr lang="en-US" sz="2000" b="1">
              <a:latin typeface="Calibri" panose="020F0502020204030204" charset="0"/>
              <a:ea typeface="宋体" panose="02010600030101010101" pitchFamily="2" charset="-122"/>
            </a:endParaRPr>
          </a:p>
          <a:p>
            <a:endParaRPr lang="zh-CN" altLang="en-US" sz="2000" b="0">
              <a:ea typeface="宋体" panose="02010600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b="79586"/>
          <a:stretch>
            <a:fillRect/>
          </a:stretch>
        </p:blipFill>
        <p:spPr>
          <a:xfrm flipV="1">
            <a:off x="0" y="0"/>
            <a:ext cx="12234118" cy="1369302"/>
          </a:xfrm>
          <a:prstGeom prst="rect">
            <a:avLst/>
          </a:prstGeom>
        </p:spPr>
      </p:pic>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6897" y="0"/>
            <a:ext cx="1715115" cy="987906"/>
          </a:xfrm>
          <a:prstGeom prst="rect">
            <a:avLst/>
          </a:prstGeom>
        </p:spPr>
      </p:pic>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5233" y="-26350"/>
            <a:ext cx="2672936" cy="711001"/>
          </a:xfrm>
          <a:prstGeom prst="rect">
            <a:avLst/>
          </a:prstGeom>
        </p:spPr>
      </p:pic>
      <p:pic>
        <p:nvPicPr>
          <p:cNvPr id="21" name="图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5554" y="256275"/>
            <a:ext cx="4178564" cy="909452"/>
          </a:xfrm>
          <a:prstGeom prst="rect">
            <a:avLst/>
          </a:prstGeom>
        </p:spPr>
      </p:pic>
      <p:sp>
        <p:nvSpPr>
          <p:cNvPr id="19" name="文本框 18"/>
          <p:cNvSpPr txBox="1"/>
          <p:nvPr/>
        </p:nvSpPr>
        <p:spPr>
          <a:xfrm>
            <a:off x="2553970" y="78740"/>
            <a:ext cx="10516870" cy="1568450"/>
          </a:xfrm>
          <a:prstGeom prst="rect">
            <a:avLst/>
          </a:prstGeom>
          <a:noFill/>
        </p:spPr>
        <p:txBody>
          <a:bodyPr wrap="square" rtlCol="0">
            <a:spAutoFit/>
          </a:bodyPr>
          <a:lstStyle/>
          <a:p>
            <a:r>
              <a:rPr lang="zh-CN" altLang="en-US" sz="4800" b="1" dirty="0">
                <a:solidFill>
                  <a:srgbClr val="175DB6"/>
                </a:solidFill>
                <a:latin typeface="幼圆" panose="02010509060101010101" pitchFamily="49" charset="-122"/>
                <a:ea typeface="幼圆" panose="02010509060101010101" pitchFamily="49" charset="-122"/>
                <a:sym typeface="+mn-ea"/>
              </a:rPr>
              <a:t>冲刺阶段高效增分策略总汇</a:t>
            </a:r>
            <a:endParaRPr lang="zh-CN" altLang="en-US" sz="4800" b="1" dirty="0">
              <a:solidFill>
                <a:srgbClr val="175DB6"/>
              </a:solidFill>
              <a:latin typeface="幼圆" panose="02010509060101010101" pitchFamily="49" charset="-122"/>
              <a:ea typeface="幼圆" panose="02010509060101010101" pitchFamily="49" charset="-122"/>
              <a:sym typeface="+mn-ea"/>
            </a:endParaRPr>
          </a:p>
          <a:p>
            <a:endParaRPr lang="zh-CN" altLang="en-US" sz="4800" b="1" dirty="0">
              <a:solidFill>
                <a:srgbClr val="FDFDFD"/>
              </a:solidFill>
              <a:latin typeface="幼圆" panose="02010509060101010101" pitchFamily="49" charset="-122"/>
              <a:ea typeface="幼圆" panose="02010509060101010101" pitchFamily="49" charset="-122"/>
            </a:endParaRPr>
          </a:p>
        </p:txBody>
      </p:sp>
      <p:sp>
        <p:nvSpPr>
          <p:cNvPr id="2" name="文本框 1"/>
          <p:cNvSpPr txBox="1"/>
          <p:nvPr/>
        </p:nvSpPr>
        <p:spPr>
          <a:xfrm>
            <a:off x="6854374" y="2281251"/>
            <a:ext cx="1104900" cy="829945"/>
          </a:xfrm>
          <a:prstGeom prst="rect">
            <a:avLst/>
          </a:prstGeom>
          <a:noFill/>
        </p:spPr>
        <p:txBody>
          <a:bodyPr wrap="none" rtlCol="0">
            <a:spAutoFit/>
          </a:bodyPr>
          <a:p>
            <a:r>
              <a:rPr lang="en-US" altLang="zh-CN" sz="4800" b="1" dirty="0">
                <a:solidFill>
                  <a:srgbClr val="FFFFFF"/>
                </a:solidFill>
                <a:latin typeface="幼圆" panose="02010509060101010101" pitchFamily="49" charset="-122"/>
                <a:ea typeface="幼圆" panose="02010509060101010101" pitchFamily="49" charset="-122"/>
              </a:rPr>
              <a:t>how</a:t>
            </a:r>
            <a:endParaRPr lang="en-US" altLang="zh-CN" sz="4800" b="1" dirty="0">
              <a:solidFill>
                <a:srgbClr val="FFFFFF"/>
              </a:solidFill>
              <a:latin typeface="幼圆" panose="02010509060101010101" pitchFamily="49" charset="-122"/>
              <a:ea typeface="幼圆" panose="02010509060101010101" pitchFamily="49" charset="-122"/>
            </a:endParaRPr>
          </a:p>
        </p:txBody>
      </p:sp>
      <p:sp>
        <p:nvSpPr>
          <p:cNvPr id="8" name="文本框 7"/>
          <p:cNvSpPr txBox="1"/>
          <p:nvPr/>
        </p:nvSpPr>
        <p:spPr>
          <a:xfrm>
            <a:off x="1066165" y="1759585"/>
            <a:ext cx="1265555" cy="521970"/>
          </a:xfrm>
          <a:prstGeom prst="rect">
            <a:avLst/>
          </a:prstGeom>
          <a:solidFill>
            <a:srgbClr val="59C127"/>
          </a:solidFill>
          <a:ln>
            <a:solidFill>
              <a:srgbClr val="59C127"/>
            </a:solidFill>
          </a:ln>
        </p:spPr>
        <p:txBody>
          <a:bodyPr wrap="square" rtlCol="0">
            <a:spAutoFit/>
          </a:bodyPr>
          <a:p>
            <a:r>
              <a:rPr lang="zh-CN" altLang="en-US" sz="2800" b="1"/>
              <a:t>关注？</a:t>
            </a:r>
            <a:endParaRPr lang="zh-CN" altLang="en-US" sz="2800" b="1"/>
          </a:p>
        </p:txBody>
      </p:sp>
      <p:sp>
        <p:nvSpPr>
          <p:cNvPr id="3" name="文本框 2"/>
          <p:cNvSpPr txBox="1"/>
          <p:nvPr/>
        </p:nvSpPr>
        <p:spPr>
          <a:xfrm>
            <a:off x="4067175" y="1609725"/>
            <a:ext cx="3616960" cy="4744720"/>
          </a:xfrm>
          <a:prstGeom prst="rect">
            <a:avLst/>
          </a:prstGeom>
          <a:noFill/>
        </p:spPr>
        <p:txBody>
          <a:bodyPr wrap="none" rtlCol="0" anchor="t">
            <a:spAutoFit/>
          </a:bodyPr>
          <a:p>
            <a:pPr indent="0" algn="l">
              <a:lnSpc>
                <a:spcPct val="120000"/>
              </a:lnSpc>
            </a:pPr>
            <a:r>
              <a:rPr lang="zh-CN" altLang="en-US" sz="2400" b="1">
                <a:latin typeface="Calibri" panose="020F0502020204030204" charset="0"/>
                <a:ea typeface="宋体" panose="02010600030101010101" pitchFamily="2" charset="-122"/>
                <a:sym typeface="+mn-ea"/>
              </a:rPr>
              <a:t>热点</a:t>
            </a:r>
            <a:endParaRPr lang="zh-CN" altLang="en-US" sz="2400" b="1">
              <a:latin typeface="Calibri" panose="020F0502020204030204" charset="0"/>
              <a:ea typeface="宋体" panose="02010600030101010101" pitchFamily="2" charset="-122"/>
              <a:sym typeface="+mn-ea"/>
            </a:endParaRPr>
          </a:p>
          <a:p>
            <a:pPr indent="0" algn="l">
              <a:lnSpc>
                <a:spcPct val="120000"/>
              </a:lnSpc>
            </a:pPr>
            <a:endParaRPr lang="en-US" b="1">
              <a:latin typeface="Calibri" panose="020F0502020204030204" charset="0"/>
              <a:ea typeface="宋体" panose="02010600030101010101" pitchFamily="2" charset="-122"/>
              <a:sym typeface="+mn-ea"/>
            </a:endParaRPr>
          </a:p>
          <a:p>
            <a:pPr indent="0" algn="l">
              <a:lnSpc>
                <a:spcPct val="150000"/>
              </a:lnSpc>
            </a:pPr>
            <a:r>
              <a:rPr lang="en-US" sz="2400" b="1">
                <a:latin typeface="Calibri" panose="020F0502020204030204" charset="0"/>
                <a:ea typeface="宋体" panose="02010600030101010101" pitchFamily="2" charset="-122"/>
                <a:sym typeface="+mn-ea"/>
              </a:rPr>
              <a:t>·</a:t>
            </a:r>
            <a:r>
              <a:rPr lang="zh-CN" sz="2400">
                <a:ea typeface="宋体" panose="02010600030101010101" pitchFamily="2" charset="-122"/>
                <a:sym typeface="+mn-ea"/>
              </a:rPr>
              <a:t>领导人气候峰会</a:t>
            </a:r>
            <a:r>
              <a:rPr lang="en-US" sz="2400" b="1">
                <a:latin typeface="Calibri" panose="020F0502020204030204" charset="0"/>
                <a:ea typeface="宋体" panose="02010600030101010101" pitchFamily="2" charset="-122"/>
                <a:sym typeface="+mn-ea"/>
              </a:rPr>
              <a:t>·</a:t>
            </a:r>
            <a:r>
              <a:rPr lang="zh-CN" sz="2400">
                <a:ea typeface="宋体" panose="02010600030101010101" pitchFamily="2" charset="-122"/>
                <a:sym typeface="+mn-ea"/>
              </a:rPr>
              <a:t>乡村振兴</a:t>
            </a:r>
            <a:r>
              <a:rPr lang="en-US" sz="2400" b="1">
                <a:latin typeface="Calibri" panose="020F0502020204030204" charset="0"/>
                <a:ea typeface="宋体" panose="02010600030101010101" pitchFamily="2" charset="-122"/>
                <a:sym typeface="+mn-ea"/>
              </a:rPr>
              <a:t>·</a:t>
            </a:r>
            <a:r>
              <a:rPr lang="zh-CN" sz="2400">
                <a:ea typeface="宋体" panose="02010600030101010101" pitchFamily="2" charset="-122"/>
                <a:sym typeface="+mn-ea"/>
              </a:rPr>
              <a:t>珠穆朗玛峰新高度</a:t>
            </a:r>
            <a:r>
              <a:rPr lang="en-US" sz="2400" b="1">
                <a:latin typeface="Calibri" panose="020F0502020204030204" charset="0"/>
                <a:ea typeface="宋体" panose="02010600030101010101" pitchFamily="2" charset="-122"/>
                <a:sym typeface="+mn-ea"/>
              </a:rPr>
              <a:t>·</a:t>
            </a:r>
            <a:r>
              <a:rPr lang="zh-CN" sz="2400">
                <a:ea typeface="宋体" panose="02010600030101010101" pitchFamily="2" charset="-122"/>
                <a:sym typeface="+mn-ea"/>
              </a:rPr>
              <a:t>脱贫攻坚取得决定性胜利</a:t>
            </a:r>
            <a:r>
              <a:rPr lang="en-US" sz="2400" b="1">
                <a:latin typeface="Calibri" panose="020F0502020204030204" charset="0"/>
                <a:ea typeface="宋体" panose="02010600030101010101" pitchFamily="2" charset="-122"/>
                <a:sym typeface="+mn-ea"/>
              </a:rPr>
              <a:t>·</a:t>
            </a:r>
            <a:r>
              <a:rPr lang="zh-CN" sz="2400">
                <a:ea typeface="宋体" panose="02010600030101010101" pitchFamily="2" charset="-122"/>
                <a:sym typeface="+mn-ea"/>
              </a:rPr>
              <a:t>生态文明</a:t>
            </a:r>
            <a:r>
              <a:rPr lang="en-US" sz="2400" b="1">
                <a:latin typeface="Calibri" panose="020F0502020204030204" charset="0"/>
                <a:ea typeface="宋体" panose="02010600030101010101" pitchFamily="2" charset="-122"/>
                <a:sym typeface="+mn-ea"/>
              </a:rPr>
              <a:t>·</a:t>
            </a:r>
            <a:r>
              <a:rPr lang="zh-CN" sz="2400">
                <a:ea typeface="宋体" panose="02010600030101010101" pitchFamily="2" charset="-122"/>
                <a:sym typeface="+mn-ea"/>
              </a:rPr>
              <a:t>碳中和</a:t>
            </a:r>
            <a:endParaRPr lang="zh-CN" sz="2400">
              <a:ea typeface="宋体" panose="02010600030101010101" pitchFamily="2" charset="-122"/>
              <a:sym typeface="+mn-ea"/>
            </a:endParaRPr>
          </a:p>
          <a:p>
            <a:pPr indent="0" algn="l">
              <a:lnSpc>
                <a:spcPct val="150000"/>
              </a:lnSpc>
            </a:pPr>
            <a:r>
              <a:rPr lang="en-US" sz="2400" b="1">
                <a:latin typeface="Calibri" panose="020F0502020204030204" charset="0"/>
                <a:ea typeface="宋体" panose="02010600030101010101" pitchFamily="2" charset="-122"/>
                <a:sym typeface="+mn-ea"/>
              </a:rPr>
              <a:t>·</a:t>
            </a:r>
            <a:r>
              <a:rPr lang="zh-CN" sz="2400">
                <a:ea typeface="宋体" panose="02010600030101010101" pitchFamily="2" charset="-122"/>
                <a:sym typeface="+mn-ea"/>
              </a:rPr>
              <a:t>双循环</a:t>
            </a:r>
            <a:endParaRPr lang="zh-CN" sz="2400">
              <a:ea typeface="宋体" panose="02010600030101010101" pitchFamily="2" charset="-122"/>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b="79586"/>
          <a:stretch>
            <a:fillRect/>
          </a:stretch>
        </p:blipFill>
        <p:spPr>
          <a:xfrm flipV="1">
            <a:off x="0" y="0"/>
            <a:ext cx="12234118" cy="1369302"/>
          </a:xfrm>
          <a:prstGeom prst="rect">
            <a:avLst/>
          </a:prstGeom>
        </p:spPr>
      </p:pic>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6897" y="0"/>
            <a:ext cx="1715115" cy="987906"/>
          </a:xfrm>
          <a:prstGeom prst="rect">
            <a:avLst/>
          </a:prstGeom>
        </p:spPr>
      </p:pic>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5233" y="-26350"/>
            <a:ext cx="2672936" cy="711001"/>
          </a:xfrm>
          <a:prstGeom prst="rect">
            <a:avLst/>
          </a:prstGeom>
        </p:spPr>
      </p:pic>
      <p:pic>
        <p:nvPicPr>
          <p:cNvPr id="21" name="图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5554" y="256275"/>
            <a:ext cx="4178564" cy="909452"/>
          </a:xfrm>
          <a:prstGeom prst="rect">
            <a:avLst/>
          </a:prstGeom>
        </p:spPr>
      </p:pic>
      <p:sp>
        <p:nvSpPr>
          <p:cNvPr id="19" name="文本框 18"/>
          <p:cNvSpPr txBox="1"/>
          <p:nvPr/>
        </p:nvSpPr>
        <p:spPr>
          <a:xfrm>
            <a:off x="2331720" y="38100"/>
            <a:ext cx="7823835" cy="829945"/>
          </a:xfrm>
          <a:prstGeom prst="rect">
            <a:avLst/>
          </a:prstGeom>
          <a:noFill/>
        </p:spPr>
        <p:txBody>
          <a:bodyPr wrap="square" rtlCol="0">
            <a:spAutoFit/>
          </a:bodyPr>
          <a:lstStyle/>
          <a:p>
            <a:pPr algn="l"/>
            <a:r>
              <a:rPr lang="zh-CN" altLang="en-US" sz="4800" b="1" dirty="0">
                <a:solidFill>
                  <a:srgbClr val="48B718"/>
                </a:solidFill>
                <a:latin typeface="幼圆" panose="02010509060101010101" pitchFamily="49" charset="-122"/>
                <a:ea typeface="幼圆" panose="02010509060101010101" pitchFamily="49" charset="-122"/>
                <a:sym typeface="+mn-ea"/>
              </a:rPr>
              <a:t>从高考评价体系看书面表达</a:t>
            </a:r>
            <a:endParaRPr lang="zh-CN" altLang="en-US" sz="4800" b="1" dirty="0">
              <a:solidFill>
                <a:schemeClr val="bg1"/>
              </a:solidFill>
              <a:latin typeface="幼圆" panose="02010509060101010101" pitchFamily="49" charset="-122"/>
              <a:ea typeface="幼圆" panose="02010509060101010101" pitchFamily="49" charset="-122"/>
            </a:endParaRPr>
          </a:p>
        </p:txBody>
      </p:sp>
      <p:pic>
        <p:nvPicPr>
          <p:cNvPr id="51201" name="图片 2"/>
          <p:cNvPicPr>
            <a:picLocks noChangeAspect="1"/>
          </p:cNvPicPr>
          <p:nvPr/>
        </p:nvPicPr>
        <p:blipFill>
          <a:blip r:embed="rId5"/>
          <a:stretch>
            <a:fillRect/>
          </a:stretch>
        </p:blipFill>
        <p:spPr>
          <a:xfrm>
            <a:off x="-9592" y="-16927"/>
            <a:ext cx="12200181" cy="6851229"/>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b="79586"/>
          <a:stretch>
            <a:fillRect/>
          </a:stretch>
        </p:blipFill>
        <p:spPr>
          <a:xfrm flipV="1">
            <a:off x="0" y="0"/>
            <a:ext cx="12234118" cy="1369302"/>
          </a:xfrm>
          <a:prstGeom prst="rect">
            <a:avLst/>
          </a:prstGeom>
        </p:spPr>
      </p:pic>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6897" y="0"/>
            <a:ext cx="1715115" cy="987906"/>
          </a:xfrm>
          <a:prstGeom prst="rect">
            <a:avLst/>
          </a:prstGeom>
        </p:spPr>
      </p:pic>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5233" y="-26350"/>
            <a:ext cx="2672936" cy="711001"/>
          </a:xfrm>
          <a:prstGeom prst="rect">
            <a:avLst/>
          </a:prstGeom>
        </p:spPr>
      </p:pic>
      <p:pic>
        <p:nvPicPr>
          <p:cNvPr id="21" name="图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5554" y="256275"/>
            <a:ext cx="4178564" cy="909452"/>
          </a:xfrm>
          <a:prstGeom prst="rect">
            <a:avLst/>
          </a:prstGeom>
        </p:spPr>
      </p:pic>
      <p:sp>
        <p:nvSpPr>
          <p:cNvPr id="19" name="文本框 18"/>
          <p:cNvSpPr txBox="1"/>
          <p:nvPr/>
        </p:nvSpPr>
        <p:spPr>
          <a:xfrm>
            <a:off x="2553970" y="78740"/>
            <a:ext cx="10516870" cy="1568450"/>
          </a:xfrm>
          <a:prstGeom prst="rect">
            <a:avLst/>
          </a:prstGeom>
          <a:noFill/>
        </p:spPr>
        <p:txBody>
          <a:bodyPr wrap="square" rtlCol="0">
            <a:spAutoFit/>
          </a:bodyPr>
          <a:lstStyle/>
          <a:p>
            <a:pPr algn="l"/>
            <a:r>
              <a:rPr lang="zh-CN" altLang="en-US" sz="4800" b="1" dirty="0">
                <a:solidFill>
                  <a:srgbClr val="175DB6"/>
                </a:solidFill>
                <a:latin typeface="幼圆" panose="02010509060101010101" pitchFamily="49" charset="-122"/>
                <a:ea typeface="幼圆" panose="02010509060101010101" pitchFamily="49" charset="-122"/>
                <a:sym typeface="+mn-ea"/>
              </a:rPr>
              <a:t>冲刺阶段高效增分策略总汇</a:t>
            </a:r>
            <a:endParaRPr lang="zh-CN" altLang="en-US" sz="4800" b="1" dirty="0">
              <a:solidFill>
                <a:srgbClr val="175DB6"/>
              </a:solidFill>
              <a:latin typeface="幼圆" panose="02010509060101010101" pitchFamily="49" charset="-122"/>
              <a:ea typeface="幼圆" panose="02010509060101010101" pitchFamily="49" charset="-122"/>
              <a:sym typeface="+mn-ea"/>
            </a:endParaRPr>
          </a:p>
          <a:p>
            <a:pPr algn="l"/>
            <a:endParaRPr lang="zh-CN" altLang="en-US" sz="4800" b="1" dirty="0">
              <a:solidFill>
                <a:srgbClr val="FDFDFD"/>
              </a:solidFill>
              <a:latin typeface="幼圆" panose="02010509060101010101" pitchFamily="49" charset="-122"/>
              <a:ea typeface="幼圆" panose="02010509060101010101" pitchFamily="49" charset="-122"/>
            </a:endParaRPr>
          </a:p>
        </p:txBody>
      </p:sp>
      <p:sp>
        <p:nvSpPr>
          <p:cNvPr id="2" name="文本框 1"/>
          <p:cNvSpPr txBox="1"/>
          <p:nvPr/>
        </p:nvSpPr>
        <p:spPr>
          <a:xfrm>
            <a:off x="6854374" y="2281251"/>
            <a:ext cx="1104900" cy="829945"/>
          </a:xfrm>
          <a:prstGeom prst="rect">
            <a:avLst/>
          </a:prstGeom>
          <a:noFill/>
        </p:spPr>
        <p:txBody>
          <a:bodyPr wrap="none" rtlCol="0">
            <a:spAutoFit/>
          </a:bodyPr>
          <a:p>
            <a:r>
              <a:rPr lang="en-US" altLang="zh-CN" sz="4800" b="1" dirty="0">
                <a:solidFill>
                  <a:srgbClr val="FFFFFF"/>
                </a:solidFill>
                <a:latin typeface="幼圆" panose="02010509060101010101" pitchFamily="49" charset="-122"/>
                <a:ea typeface="幼圆" panose="02010509060101010101" pitchFamily="49" charset="-122"/>
              </a:rPr>
              <a:t>how</a:t>
            </a:r>
            <a:endParaRPr lang="en-US" altLang="zh-CN" sz="4800" b="1" dirty="0">
              <a:solidFill>
                <a:srgbClr val="FFFFFF"/>
              </a:solidFill>
              <a:latin typeface="幼圆" panose="02010509060101010101" pitchFamily="49" charset="-122"/>
              <a:ea typeface="幼圆" panose="02010509060101010101" pitchFamily="49" charset="-122"/>
            </a:endParaRPr>
          </a:p>
        </p:txBody>
      </p:sp>
      <p:pic>
        <p:nvPicPr>
          <p:cNvPr id="3" name="图片 2"/>
          <p:cNvPicPr>
            <a:picLocks noChangeAspect="1"/>
          </p:cNvPicPr>
          <p:nvPr/>
        </p:nvPicPr>
        <p:blipFill>
          <a:blip r:embed="rId5"/>
          <a:stretch>
            <a:fillRect/>
          </a:stretch>
        </p:blipFill>
        <p:spPr>
          <a:xfrm>
            <a:off x="2765969" y="1257300"/>
            <a:ext cx="8991600" cy="5600700"/>
          </a:xfrm>
          <a:prstGeom prst="rect">
            <a:avLst/>
          </a:prstGeom>
        </p:spPr>
      </p:pic>
      <p:sp>
        <p:nvSpPr>
          <p:cNvPr id="5" name="文本框 4"/>
          <p:cNvSpPr txBox="1"/>
          <p:nvPr/>
        </p:nvSpPr>
        <p:spPr>
          <a:xfrm>
            <a:off x="248920" y="1595120"/>
            <a:ext cx="2082800" cy="521970"/>
          </a:xfrm>
          <a:prstGeom prst="rect">
            <a:avLst/>
          </a:prstGeom>
          <a:solidFill>
            <a:srgbClr val="59C127"/>
          </a:solidFill>
          <a:ln>
            <a:solidFill>
              <a:srgbClr val="59C127"/>
            </a:solidFill>
          </a:ln>
        </p:spPr>
        <p:txBody>
          <a:bodyPr wrap="square" rtlCol="0">
            <a:spAutoFit/>
          </a:bodyPr>
          <a:p>
            <a:r>
              <a:rPr lang="zh-CN" altLang="en-US" sz="2800" b="1"/>
              <a:t>精选练习题</a:t>
            </a:r>
            <a:endParaRPr lang="zh-CN" altLang="en-US" sz="2800" b="1"/>
          </a:p>
        </p:txBody>
      </p:sp>
      <p:sp>
        <p:nvSpPr>
          <p:cNvPr id="7" name="文本框 6"/>
          <p:cNvSpPr txBox="1"/>
          <p:nvPr/>
        </p:nvSpPr>
        <p:spPr>
          <a:xfrm>
            <a:off x="1036955" y="3111500"/>
            <a:ext cx="1181100" cy="706755"/>
          </a:xfrm>
          <a:prstGeom prst="rect">
            <a:avLst/>
          </a:prstGeom>
          <a:noFill/>
        </p:spPr>
        <p:txBody>
          <a:bodyPr wrap="square" rtlCol="0" anchor="t">
            <a:spAutoFit/>
          </a:bodyPr>
          <a:p>
            <a:r>
              <a:rPr lang="zh-CN" altLang="en-US" sz="4000" b="1">
                <a:solidFill>
                  <a:srgbClr val="FF0000"/>
                </a:solidFill>
                <a:latin typeface="Arial" panose="020B0604020202020204" pitchFamily="34" charset="0"/>
                <a:cs typeface="Arial" panose="020B0604020202020204" pitchFamily="34" charset="0"/>
              </a:rPr>
              <a:t>√</a:t>
            </a:r>
            <a:endParaRPr lang="zh-CN" altLang="en-US" sz="4000" b="1">
              <a:solidFill>
                <a:srgbClr val="FF00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b="79586"/>
          <a:stretch>
            <a:fillRect/>
          </a:stretch>
        </p:blipFill>
        <p:spPr>
          <a:xfrm flipV="1">
            <a:off x="0" y="0"/>
            <a:ext cx="12234118" cy="1369302"/>
          </a:xfrm>
          <a:prstGeom prst="rect">
            <a:avLst/>
          </a:prstGeom>
        </p:spPr>
      </p:pic>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6897" y="0"/>
            <a:ext cx="1715115" cy="987906"/>
          </a:xfrm>
          <a:prstGeom prst="rect">
            <a:avLst/>
          </a:prstGeom>
        </p:spPr>
      </p:pic>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5233" y="-26350"/>
            <a:ext cx="2672936" cy="711001"/>
          </a:xfrm>
          <a:prstGeom prst="rect">
            <a:avLst/>
          </a:prstGeom>
        </p:spPr>
      </p:pic>
      <p:pic>
        <p:nvPicPr>
          <p:cNvPr id="21" name="图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5554" y="256275"/>
            <a:ext cx="4178564" cy="909452"/>
          </a:xfrm>
          <a:prstGeom prst="rect">
            <a:avLst/>
          </a:prstGeom>
        </p:spPr>
      </p:pic>
      <p:sp>
        <p:nvSpPr>
          <p:cNvPr id="19" name="文本框 18"/>
          <p:cNvSpPr txBox="1"/>
          <p:nvPr/>
        </p:nvSpPr>
        <p:spPr>
          <a:xfrm>
            <a:off x="2553970" y="78740"/>
            <a:ext cx="10516870" cy="1568450"/>
          </a:xfrm>
          <a:prstGeom prst="rect">
            <a:avLst/>
          </a:prstGeom>
          <a:noFill/>
        </p:spPr>
        <p:txBody>
          <a:bodyPr wrap="square" rtlCol="0">
            <a:spAutoFit/>
          </a:bodyPr>
          <a:lstStyle/>
          <a:p>
            <a:r>
              <a:rPr lang="zh-CN" altLang="en-US" sz="4800" b="1" dirty="0">
                <a:solidFill>
                  <a:srgbClr val="175DB6"/>
                </a:solidFill>
                <a:latin typeface="幼圆" panose="02010509060101010101" pitchFamily="49" charset="-122"/>
                <a:ea typeface="幼圆" panose="02010509060101010101" pitchFamily="49" charset="-122"/>
                <a:sym typeface="+mn-ea"/>
              </a:rPr>
              <a:t>冲刺阶段高效增分策略总汇</a:t>
            </a:r>
            <a:endParaRPr lang="zh-CN" altLang="en-US" sz="4800" b="1" dirty="0">
              <a:solidFill>
                <a:srgbClr val="175DB6"/>
              </a:solidFill>
              <a:latin typeface="幼圆" panose="02010509060101010101" pitchFamily="49" charset="-122"/>
              <a:ea typeface="幼圆" panose="02010509060101010101" pitchFamily="49" charset="-122"/>
              <a:sym typeface="+mn-ea"/>
            </a:endParaRPr>
          </a:p>
          <a:p>
            <a:endParaRPr lang="zh-CN" altLang="en-US" sz="4800" b="1" dirty="0">
              <a:solidFill>
                <a:srgbClr val="FDFDFD"/>
              </a:solidFill>
              <a:latin typeface="幼圆" panose="02010509060101010101" pitchFamily="49" charset="-122"/>
              <a:ea typeface="幼圆" panose="02010509060101010101" pitchFamily="49" charset="-122"/>
            </a:endParaRPr>
          </a:p>
        </p:txBody>
      </p:sp>
      <p:sp>
        <p:nvSpPr>
          <p:cNvPr id="2" name="文本框 1"/>
          <p:cNvSpPr txBox="1"/>
          <p:nvPr/>
        </p:nvSpPr>
        <p:spPr>
          <a:xfrm>
            <a:off x="6854374" y="2281251"/>
            <a:ext cx="1104900" cy="829945"/>
          </a:xfrm>
          <a:prstGeom prst="rect">
            <a:avLst/>
          </a:prstGeom>
          <a:noFill/>
        </p:spPr>
        <p:txBody>
          <a:bodyPr wrap="none" rtlCol="0">
            <a:spAutoFit/>
          </a:bodyPr>
          <a:p>
            <a:r>
              <a:rPr lang="en-US" altLang="zh-CN" sz="4800" b="1" dirty="0">
                <a:solidFill>
                  <a:srgbClr val="FFFFFF"/>
                </a:solidFill>
                <a:latin typeface="幼圆" panose="02010509060101010101" pitchFamily="49" charset="-122"/>
                <a:ea typeface="幼圆" panose="02010509060101010101" pitchFamily="49" charset="-122"/>
              </a:rPr>
              <a:t>how</a:t>
            </a:r>
            <a:endParaRPr lang="en-US" altLang="zh-CN" sz="4800" b="1" dirty="0">
              <a:solidFill>
                <a:srgbClr val="FFFFFF"/>
              </a:solidFill>
              <a:latin typeface="幼圆" panose="02010509060101010101" pitchFamily="49" charset="-122"/>
              <a:ea typeface="幼圆" panose="02010509060101010101" pitchFamily="49" charset="-122"/>
            </a:endParaRPr>
          </a:p>
        </p:txBody>
      </p:sp>
      <p:sp>
        <p:nvSpPr>
          <p:cNvPr id="5" name="文本框 4"/>
          <p:cNvSpPr txBox="1"/>
          <p:nvPr/>
        </p:nvSpPr>
        <p:spPr>
          <a:xfrm>
            <a:off x="248920" y="1595120"/>
            <a:ext cx="2631440" cy="521970"/>
          </a:xfrm>
          <a:prstGeom prst="rect">
            <a:avLst/>
          </a:prstGeom>
          <a:solidFill>
            <a:srgbClr val="59C127"/>
          </a:solidFill>
          <a:ln>
            <a:solidFill>
              <a:srgbClr val="59C127"/>
            </a:solidFill>
          </a:ln>
        </p:spPr>
        <p:txBody>
          <a:bodyPr wrap="square" rtlCol="0">
            <a:spAutoFit/>
          </a:bodyPr>
          <a:p>
            <a:r>
              <a:rPr lang="zh-CN" altLang="en-US" sz="2800" b="1"/>
              <a:t>精选</a:t>
            </a:r>
            <a:r>
              <a:rPr lang="en-US" altLang="zh-CN" sz="2800" b="1"/>
              <a:t>+</a:t>
            </a:r>
            <a:r>
              <a:rPr lang="zh-CN" altLang="en-US" sz="2800" b="1"/>
              <a:t>精修范文</a:t>
            </a:r>
            <a:endParaRPr lang="zh-CN" altLang="en-US" sz="2800" b="1"/>
          </a:p>
        </p:txBody>
      </p:sp>
      <p:sp>
        <p:nvSpPr>
          <p:cNvPr id="7" name="文本框 6"/>
          <p:cNvSpPr txBox="1"/>
          <p:nvPr/>
        </p:nvSpPr>
        <p:spPr>
          <a:xfrm>
            <a:off x="1036955" y="3111500"/>
            <a:ext cx="1181100" cy="706755"/>
          </a:xfrm>
          <a:prstGeom prst="rect">
            <a:avLst/>
          </a:prstGeom>
          <a:noFill/>
        </p:spPr>
        <p:txBody>
          <a:bodyPr wrap="square" rtlCol="0" anchor="t">
            <a:spAutoFit/>
          </a:bodyPr>
          <a:p>
            <a:r>
              <a:rPr lang="zh-CN" altLang="en-US" sz="4000" b="1">
                <a:solidFill>
                  <a:srgbClr val="FF0000"/>
                </a:solidFill>
                <a:latin typeface="Arial" panose="020B0604020202020204" pitchFamily="34" charset="0"/>
                <a:cs typeface="Arial" panose="020B0604020202020204" pitchFamily="34" charset="0"/>
              </a:rPr>
              <a:t>√</a:t>
            </a:r>
            <a:endParaRPr lang="zh-CN" altLang="en-US" sz="4000" b="1">
              <a:solidFill>
                <a:srgbClr val="FF0000"/>
              </a:solidFill>
              <a:latin typeface="Arial" panose="020B0604020202020204" pitchFamily="34" charset="0"/>
              <a:cs typeface="Arial" panose="020B0604020202020204" pitchFamily="34" charset="0"/>
            </a:endParaRPr>
          </a:p>
        </p:txBody>
      </p:sp>
      <p:sp>
        <p:nvSpPr>
          <p:cNvPr id="100" name="文本框 99"/>
          <p:cNvSpPr txBox="1"/>
          <p:nvPr/>
        </p:nvSpPr>
        <p:spPr>
          <a:xfrm>
            <a:off x="3356610" y="1369060"/>
            <a:ext cx="7735570" cy="5015865"/>
          </a:xfrm>
          <a:prstGeom prst="rect">
            <a:avLst/>
          </a:prstGeom>
          <a:noFill/>
          <a:ln w="9525">
            <a:noFill/>
          </a:ln>
        </p:spPr>
        <p:txBody>
          <a:bodyPr wrap="square">
            <a:spAutoFit/>
          </a:bodyPr>
          <a:p>
            <a:pPr indent="0" algn="just"/>
            <a:r>
              <a:rPr lang="en-US" sz="2000" b="0">
                <a:latin typeface="Calibri" panose="020F0502020204030204" charset="0"/>
                <a:ea typeface="宋体" panose="02010600030101010101" pitchFamily="2" charset="-122"/>
                <a:cs typeface="Times New Roman" panose="02020603050405020304" pitchFamily="18" charset="0"/>
              </a:rPr>
              <a:t>Dear Tom,        I </a:t>
            </a:r>
            <a:r>
              <a:rPr lang="en-US" sz="2000" b="1">
                <a:latin typeface="Calibri" panose="020F0502020204030204" charset="0"/>
                <a:ea typeface="宋体" panose="02010600030101010101" pitchFamily="2" charset="-122"/>
                <a:cs typeface="Times New Roman" panose="02020603050405020304" pitchFamily="18" charset="0"/>
              </a:rPr>
              <a:t>am highly grateful for </a:t>
            </a:r>
            <a:r>
              <a:rPr lang="en-US" sz="2000" b="0">
                <a:latin typeface="Calibri" panose="020F0502020204030204" charset="0"/>
                <a:ea typeface="宋体" panose="02010600030101010101" pitchFamily="2" charset="-122"/>
                <a:cs typeface="Times New Roman" panose="02020603050405020304" pitchFamily="18" charset="0"/>
              </a:rPr>
              <a:t>your concern about my country's </a:t>
            </a:r>
            <a:r>
              <a:rPr lang="en-US" sz="2000" b="1">
                <a:latin typeface="Calibri" panose="020F0502020204030204" charset="0"/>
                <a:ea typeface="宋体" panose="02010600030101010101" pitchFamily="2" charset="-122"/>
                <a:cs typeface="Times New Roman" panose="02020603050405020304" pitchFamily="18" charset="0"/>
              </a:rPr>
              <a:t>anti-poverty campaign</a:t>
            </a:r>
            <a:r>
              <a:rPr lang="en-US" sz="2000" b="0">
                <a:latin typeface="Calibri" panose="020F0502020204030204" charset="0"/>
                <a:ea typeface="宋体" panose="02010600030101010101" pitchFamily="2" charset="-122"/>
                <a:cs typeface="Times New Roman" panose="02020603050405020304" pitchFamily="18" charset="0"/>
              </a:rPr>
              <a:t>, </a:t>
            </a:r>
            <a:r>
              <a:rPr lang="en-US" sz="2000" b="1" u="sng">
                <a:latin typeface="Calibri" panose="020F0502020204030204" charset="0"/>
                <a:ea typeface="宋体" panose="02010600030101010101" pitchFamily="2" charset="-122"/>
              </a:rPr>
              <a:t>which is considered a wonder.</a:t>
            </a:r>
            <a:r>
              <a:rPr lang="en-US" sz="2000" b="0">
                <a:latin typeface="Calibri" panose="020F0502020204030204" charset="0"/>
                <a:ea typeface="宋体" panose="02010600030101010101" pitchFamily="2" charset="-122"/>
                <a:cs typeface="Times New Roman" panose="02020603050405020304" pitchFamily="18" charset="0"/>
              </a:rPr>
              <a:t>        I </a:t>
            </a:r>
            <a:r>
              <a:rPr lang="en-US" sz="2000" b="1" u="sng">
                <a:latin typeface="Calibri" panose="020F0502020204030204" charset="0"/>
                <a:ea typeface="宋体" panose="02010600030101010101" pitchFamily="2" charset="-122"/>
              </a:rPr>
              <a:t>happened to</a:t>
            </a:r>
            <a:r>
              <a:rPr lang="en-US" sz="2000" b="0">
                <a:latin typeface="Calibri" panose="020F0502020204030204" charset="0"/>
                <a:ea typeface="宋体" panose="02010600030101010101" pitchFamily="2" charset="-122"/>
                <a:cs typeface="Times New Roman" panose="02020603050405020304" pitchFamily="18" charset="0"/>
              </a:rPr>
              <a:t> spend the Spring Festival living in my grandpa's home, which is surrounded with mountains. In the past, the people there were</a:t>
            </a:r>
            <a:r>
              <a:rPr lang="en-US" sz="2000" b="1" u="sng">
                <a:latin typeface="Calibri" panose="020F0502020204030204" charset="0"/>
                <a:ea typeface="宋体" panose="02010600030101010101" pitchFamily="2" charset="-122"/>
              </a:rPr>
              <a:t> so </a:t>
            </a:r>
            <a:r>
              <a:rPr lang="en-US" sz="2000" b="0">
                <a:latin typeface="Calibri" panose="020F0502020204030204" charset="0"/>
                <a:ea typeface="宋体" panose="02010600030101010101" pitchFamily="2" charset="-122"/>
                <a:cs typeface="Times New Roman" panose="02020603050405020304" pitchFamily="18" charset="0"/>
              </a:rPr>
              <a:t>poor</a:t>
            </a:r>
            <a:r>
              <a:rPr lang="en-US" sz="2000" b="1" u="sng">
                <a:latin typeface="Calibri" panose="020F0502020204030204" charset="0"/>
                <a:ea typeface="宋体" panose="02010600030101010101" pitchFamily="2" charset="-122"/>
              </a:rPr>
              <a:t> that</a:t>
            </a:r>
            <a:r>
              <a:rPr lang="en-US" sz="2000" b="0">
                <a:latin typeface="Calibri" panose="020F0502020204030204" charset="0"/>
                <a:ea typeface="宋体" panose="02010600030101010101" pitchFamily="2" charset="-122"/>
                <a:cs typeface="Times New Roman" panose="02020603050405020304" pitchFamily="18" charset="0"/>
              </a:rPr>
              <a:t> </a:t>
            </a:r>
            <a:r>
              <a:rPr lang="en-US" sz="2000" b="1">
                <a:latin typeface="Calibri" panose="020F0502020204030204" charset="0"/>
                <a:ea typeface="宋体" panose="02010600030101010101" pitchFamily="2" charset="-122"/>
                <a:cs typeface="Times New Roman" panose="02020603050405020304" pitchFamily="18" charset="0"/>
              </a:rPr>
              <a:t>in no circumstances</a:t>
            </a:r>
            <a:r>
              <a:rPr lang="en-US" sz="2000" b="0">
                <a:latin typeface="Calibri" panose="020F0502020204030204" charset="0"/>
                <a:ea typeface="宋体" panose="02010600030101010101" pitchFamily="2" charset="-122"/>
                <a:cs typeface="Times New Roman" panose="02020603050405020304" pitchFamily="18" charset="0"/>
              </a:rPr>
              <a:t> was it easy to get enough food to feed themselves, </a:t>
            </a:r>
            <a:r>
              <a:rPr lang="en-US" sz="2000" b="1" u="sng">
                <a:latin typeface="Calibri" panose="020F0502020204030204" charset="0"/>
                <a:ea typeface="宋体" panose="02010600030101010101" pitchFamily="2" charset="-122"/>
              </a:rPr>
              <a:t>let alone</a:t>
            </a:r>
            <a:r>
              <a:rPr lang="en-US" sz="2000" b="0">
                <a:latin typeface="Calibri" panose="020F0502020204030204" charset="0"/>
                <a:ea typeface="宋体" panose="02010600030101010101" pitchFamily="2" charset="-122"/>
                <a:cs typeface="Times New Roman" panose="02020603050405020304" pitchFamily="18" charset="0"/>
              </a:rPr>
              <a:t> beautiful clothing and </a:t>
            </a:r>
            <a:r>
              <a:rPr lang="en-US" sz="2000" b="1">
                <a:latin typeface="Calibri" panose="020F0502020204030204" charset="0"/>
                <a:ea typeface="宋体" panose="02010600030101010101" pitchFamily="2" charset="-122"/>
                <a:cs typeface="Times New Roman" panose="02020603050405020304" pitchFamily="18" charset="0"/>
              </a:rPr>
              <a:t>spacious buildings</a:t>
            </a:r>
            <a:r>
              <a:rPr lang="en-US" sz="2000" b="0">
                <a:latin typeface="Calibri" panose="020F0502020204030204" charset="0"/>
                <a:ea typeface="宋体" panose="02010600030101010101" pitchFamily="2" charset="-122"/>
                <a:cs typeface="Times New Roman" panose="02020603050405020304" pitchFamily="18" charset="0"/>
              </a:rPr>
              <a:t>. Some teens </a:t>
            </a:r>
            <a:r>
              <a:rPr lang="en-US" sz="2000" b="1">
                <a:latin typeface="Calibri" panose="020F0502020204030204" charset="0"/>
                <a:ea typeface="宋体" panose="02010600030101010101" pitchFamily="2" charset="-122"/>
                <a:cs typeface="Times New Roman" panose="02020603050405020304" pitchFamily="18" charset="0"/>
              </a:rPr>
              <a:t>were forced to</a:t>
            </a:r>
            <a:r>
              <a:rPr lang="en-US" sz="2000" b="0">
                <a:latin typeface="Calibri" panose="020F0502020204030204" charset="0"/>
                <a:ea typeface="宋体" panose="02010600030101010101" pitchFamily="2" charset="-122"/>
                <a:cs typeface="Times New Roman" panose="02020603050405020304" pitchFamily="18" charset="0"/>
              </a:rPr>
              <a:t> drop out of school to go out working in cities.      Now </a:t>
            </a:r>
            <a:r>
              <a:rPr lang="en-US" sz="2000" b="1" u="sng">
                <a:latin typeface="Calibri" panose="020F0502020204030204" charset="0"/>
                <a:ea typeface="宋体" panose="02010600030101010101" pitchFamily="2" charset="-122"/>
              </a:rPr>
              <a:t>with the help of the government and all the people from the rich areas</a:t>
            </a:r>
            <a:r>
              <a:rPr lang="en-US" sz="2000" b="0">
                <a:latin typeface="Calibri" panose="020F0502020204030204" charset="0"/>
                <a:ea typeface="宋体" panose="02010600030101010101" pitchFamily="2" charset="-122"/>
                <a:cs typeface="Times New Roman" panose="02020603050405020304" pitchFamily="18" charset="0"/>
              </a:rPr>
              <a:t>, all of them have </a:t>
            </a:r>
            <a:r>
              <a:rPr lang="en-US" sz="2000" b="1">
                <a:latin typeface="Calibri" panose="020F0502020204030204" charset="0"/>
                <a:ea typeface="宋体" panose="02010600030101010101" pitchFamily="2" charset="-122"/>
                <a:cs typeface="Times New Roman" panose="02020603050405020304" pitchFamily="18" charset="0"/>
              </a:rPr>
              <a:t>gotten out of absolute poverty</a:t>
            </a:r>
            <a:r>
              <a:rPr lang="en-US" sz="2000" b="0">
                <a:latin typeface="Calibri" panose="020F0502020204030204" charset="0"/>
                <a:ea typeface="宋体" panose="02010600030101010101" pitchFamily="2" charset="-122"/>
                <a:cs typeface="Times New Roman" panose="02020603050405020304" pitchFamily="18" charset="0"/>
              </a:rPr>
              <a:t>. Every family lives in </a:t>
            </a:r>
            <a:r>
              <a:rPr lang="en-US" sz="2000" b="1">
                <a:latin typeface="Calibri" panose="020F0502020204030204" charset="0"/>
                <a:ea typeface="宋体" panose="02010600030101010101" pitchFamily="2" charset="-122"/>
                <a:cs typeface="Times New Roman" panose="02020603050405020304" pitchFamily="18" charset="0"/>
              </a:rPr>
              <a:t>newly-built</a:t>
            </a:r>
            <a:r>
              <a:rPr lang="en-US" sz="2000" b="0">
                <a:latin typeface="Calibri" panose="020F0502020204030204" charset="0"/>
                <a:ea typeface="宋体" panose="02010600030101010101" pitchFamily="2" charset="-122"/>
                <a:cs typeface="Times New Roman" panose="02020603050405020304" pitchFamily="18" charset="0"/>
              </a:rPr>
              <a:t> flats, even some of them owning cars. Children can enjoy free education and the elderly </a:t>
            </a:r>
            <a:r>
              <a:rPr lang="en-US" sz="2000" b="1">
                <a:latin typeface="Calibri" panose="020F0502020204030204" charset="0"/>
                <a:ea typeface="宋体" panose="02010600030101010101" pitchFamily="2" charset="-122"/>
                <a:cs typeface="Times New Roman" panose="02020603050405020304" pitchFamily="18" charset="0"/>
              </a:rPr>
              <a:t>are provided with</a:t>
            </a:r>
            <a:r>
              <a:rPr lang="en-US" sz="2000" b="0">
                <a:latin typeface="Calibri" panose="020F0502020204030204" charset="0"/>
                <a:ea typeface="宋体" panose="02010600030101010101" pitchFamily="2" charset="-122"/>
                <a:cs typeface="Times New Roman" panose="02020603050405020304" pitchFamily="18" charset="0"/>
              </a:rPr>
              <a:t> free access to free health care.     I hope you can visit our country and feel the dramatic changes.</a:t>
            </a:r>
            <a:r>
              <a:rPr lang="zh-CN" sz="2000" b="0">
                <a:latin typeface="Calibri" panose="020F0502020204030204" charset="0"/>
                <a:ea typeface="宋体" panose="02010600030101010101" pitchFamily="2" charset="-122"/>
              </a:rPr>
              <a:t>（</a:t>
            </a:r>
            <a:r>
              <a:rPr lang="en-US" sz="2000" b="0">
                <a:latin typeface="Calibri" panose="020F0502020204030204" charset="0"/>
                <a:ea typeface="宋体" panose="02010600030101010101" pitchFamily="2" charset="-122"/>
                <a:cs typeface="Times New Roman" panose="02020603050405020304" pitchFamily="18" charset="0"/>
              </a:rPr>
              <a:t>144</a:t>
            </a:r>
            <a:r>
              <a:rPr lang="zh-CN" sz="2000" b="0">
                <a:latin typeface="Calibri" panose="020F0502020204030204" charset="0"/>
                <a:ea typeface="宋体" panose="02010600030101010101" pitchFamily="2" charset="-122"/>
              </a:rPr>
              <a:t>）</a:t>
            </a:r>
            <a:r>
              <a:rPr lang="en-US" sz="2000" b="0">
                <a:latin typeface="Calibri" panose="020F0502020204030204" charset="0"/>
                <a:ea typeface="宋体" panose="02010600030101010101" pitchFamily="2" charset="-122"/>
                <a:cs typeface="Times New Roman" panose="02020603050405020304" pitchFamily="18" charset="0"/>
              </a:rPr>
              <a:t>                                                                                                                     Yours,                                                                                                                     Li Hua</a:t>
            </a:r>
            <a:endParaRPr lang="en-US" altLang="en-US" sz="2000" b="0">
              <a:latin typeface="Calibri" panose="020F0502020204030204" charset="0"/>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b="79586"/>
          <a:stretch>
            <a:fillRect/>
          </a:stretch>
        </p:blipFill>
        <p:spPr>
          <a:xfrm flipV="1">
            <a:off x="0" y="0"/>
            <a:ext cx="12234118" cy="1369302"/>
          </a:xfrm>
          <a:prstGeom prst="rect">
            <a:avLst/>
          </a:prstGeom>
        </p:spPr>
      </p:pic>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6897" y="0"/>
            <a:ext cx="1715115" cy="987906"/>
          </a:xfrm>
          <a:prstGeom prst="rect">
            <a:avLst/>
          </a:prstGeom>
        </p:spPr>
      </p:pic>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5233" y="-26350"/>
            <a:ext cx="2672936" cy="711001"/>
          </a:xfrm>
          <a:prstGeom prst="rect">
            <a:avLst/>
          </a:prstGeom>
        </p:spPr>
      </p:pic>
      <p:pic>
        <p:nvPicPr>
          <p:cNvPr id="21" name="图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5554" y="256275"/>
            <a:ext cx="4178564" cy="909452"/>
          </a:xfrm>
          <a:prstGeom prst="rect">
            <a:avLst/>
          </a:prstGeom>
        </p:spPr>
      </p:pic>
      <p:sp>
        <p:nvSpPr>
          <p:cNvPr id="19" name="文本框 18"/>
          <p:cNvSpPr txBox="1"/>
          <p:nvPr/>
        </p:nvSpPr>
        <p:spPr>
          <a:xfrm>
            <a:off x="2553970" y="78740"/>
            <a:ext cx="10516870" cy="1568450"/>
          </a:xfrm>
          <a:prstGeom prst="rect">
            <a:avLst/>
          </a:prstGeom>
          <a:noFill/>
        </p:spPr>
        <p:txBody>
          <a:bodyPr wrap="square" rtlCol="0">
            <a:spAutoFit/>
          </a:bodyPr>
          <a:lstStyle/>
          <a:p>
            <a:pPr algn="l"/>
            <a:r>
              <a:rPr lang="zh-CN" altLang="en-US" sz="4800" b="1" dirty="0">
                <a:solidFill>
                  <a:srgbClr val="175DB6"/>
                </a:solidFill>
                <a:latin typeface="幼圆" panose="02010509060101010101" pitchFamily="49" charset="-122"/>
                <a:ea typeface="幼圆" panose="02010509060101010101" pitchFamily="49" charset="-122"/>
                <a:sym typeface="+mn-ea"/>
              </a:rPr>
              <a:t>冲刺阶段高效增分策略总汇</a:t>
            </a:r>
            <a:endParaRPr lang="zh-CN" altLang="en-US" sz="4800" b="1" dirty="0">
              <a:solidFill>
                <a:srgbClr val="175DB6"/>
              </a:solidFill>
              <a:latin typeface="幼圆" panose="02010509060101010101" pitchFamily="49" charset="-122"/>
              <a:ea typeface="幼圆" panose="02010509060101010101" pitchFamily="49" charset="-122"/>
              <a:sym typeface="+mn-ea"/>
            </a:endParaRPr>
          </a:p>
          <a:p>
            <a:pPr algn="l"/>
            <a:endParaRPr lang="zh-CN" altLang="en-US" sz="4800" b="1" dirty="0">
              <a:solidFill>
                <a:srgbClr val="FDFDFD"/>
              </a:solidFill>
              <a:latin typeface="幼圆" panose="02010509060101010101" pitchFamily="49" charset="-122"/>
              <a:ea typeface="幼圆" panose="02010509060101010101" pitchFamily="49" charset="-122"/>
            </a:endParaRPr>
          </a:p>
        </p:txBody>
      </p:sp>
      <p:sp>
        <p:nvSpPr>
          <p:cNvPr id="2" name="文本框 1"/>
          <p:cNvSpPr txBox="1"/>
          <p:nvPr/>
        </p:nvSpPr>
        <p:spPr>
          <a:xfrm>
            <a:off x="6854374" y="2281251"/>
            <a:ext cx="1104900" cy="829945"/>
          </a:xfrm>
          <a:prstGeom prst="rect">
            <a:avLst/>
          </a:prstGeom>
          <a:noFill/>
        </p:spPr>
        <p:txBody>
          <a:bodyPr wrap="none" rtlCol="0">
            <a:spAutoFit/>
          </a:bodyPr>
          <a:p>
            <a:r>
              <a:rPr lang="en-US" altLang="zh-CN" sz="4800" b="1" dirty="0">
                <a:solidFill>
                  <a:srgbClr val="FFFFFF"/>
                </a:solidFill>
                <a:latin typeface="幼圆" panose="02010509060101010101" pitchFamily="49" charset="-122"/>
                <a:ea typeface="幼圆" panose="02010509060101010101" pitchFamily="49" charset="-122"/>
              </a:rPr>
              <a:t>how</a:t>
            </a:r>
            <a:endParaRPr lang="en-US" altLang="zh-CN" sz="4800" b="1" dirty="0">
              <a:solidFill>
                <a:srgbClr val="FFFFFF"/>
              </a:solidFill>
              <a:latin typeface="幼圆" panose="02010509060101010101" pitchFamily="49" charset="-122"/>
              <a:ea typeface="幼圆" panose="02010509060101010101" pitchFamily="49" charset="-122"/>
            </a:endParaRPr>
          </a:p>
        </p:txBody>
      </p:sp>
      <p:sp>
        <p:nvSpPr>
          <p:cNvPr id="5" name="文本框 4"/>
          <p:cNvSpPr txBox="1"/>
          <p:nvPr/>
        </p:nvSpPr>
        <p:spPr>
          <a:xfrm>
            <a:off x="248920" y="1595120"/>
            <a:ext cx="2082800" cy="521970"/>
          </a:xfrm>
          <a:prstGeom prst="rect">
            <a:avLst/>
          </a:prstGeom>
          <a:solidFill>
            <a:srgbClr val="59C127"/>
          </a:solidFill>
          <a:ln>
            <a:solidFill>
              <a:srgbClr val="59C127"/>
            </a:solidFill>
          </a:ln>
        </p:spPr>
        <p:txBody>
          <a:bodyPr wrap="square" rtlCol="0">
            <a:spAutoFit/>
          </a:bodyPr>
          <a:p>
            <a:r>
              <a:rPr lang="zh-CN" altLang="en-US" sz="2800" b="1"/>
              <a:t>精选练习题</a:t>
            </a:r>
            <a:endParaRPr lang="zh-CN" altLang="en-US" sz="2800" b="1"/>
          </a:p>
        </p:txBody>
      </p:sp>
      <p:sp>
        <p:nvSpPr>
          <p:cNvPr id="7" name="文本框 6"/>
          <p:cNvSpPr txBox="1"/>
          <p:nvPr/>
        </p:nvSpPr>
        <p:spPr>
          <a:xfrm>
            <a:off x="1036955" y="3111500"/>
            <a:ext cx="1181100" cy="706755"/>
          </a:xfrm>
          <a:prstGeom prst="rect">
            <a:avLst/>
          </a:prstGeom>
          <a:noFill/>
        </p:spPr>
        <p:txBody>
          <a:bodyPr wrap="square" rtlCol="0" anchor="t">
            <a:spAutoFit/>
          </a:bodyPr>
          <a:p>
            <a:r>
              <a:rPr lang="zh-CN" altLang="en-US" sz="4000" b="1">
                <a:solidFill>
                  <a:srgbClr val="FF0000"/>
                </a:solidFill>
                <a:latin typeface="Arial" panose="020B0604020202020204" pitchFamily="34" charset="0"/>
                <a:cs typeface="Arial" panose="020B0604020202020204" pitchFamily="34" charset="0"/>
              </a:rPr>
              <a:t>√</a:t>
            </a:r>
            <a:endParaRPr lang="zh-CN" altLang="en-US" sz="4000" b="1">
              <a:solidFill>
                <a:srgbClr val="FF0000"/>
              </a:solidFill>
              <a:latin typeface="Arial" panose="020B0604020202020204" pitchFamily="34" charset="0"/>
              <a:cs typeface="Arial" panose="020B0604020202020204" pitchFamily="34" charset="0"/>
            </a:endParaRPr>
          </a:p>
        </p:txBody>
      </p:sp>
      <p:sp>
        <p:nvSpPr>
          <p:cNvPr id="4" name="文本框 3"/>
          <p:cNvSpPr txBox="1"/>
          <p:nvPr/>
        </p:nvSpPr>
        <p:spPr>
          <a:xfrm>
            <a:off x="3047177" y="1500078"/>
            <a:ext cx="6096896" cy="4762266"/>
          </a:xfrm>
          <a:prstGeom prst="rect">
            <a:avLst/>
          </a:prstGeom>
          <a:noFill/>
        </p:spPr>
        <p:txBody>
          <a:bodyPr wrap="square">
            <a:spAutoFit/>
          </a:bodyPr>
          <a:p>
            <a:pPr indent="266700" algn="just">
              <a:lnSpc>
                <a:spcPct val="114000"/>
              </a:lnSpc>
              <a:spcAft>
                <a:spcPts val="1000"/>
              </a:spcAft>
            </a:pPr>
            <a:r>
              <a:rPr lang="zh-CN" altLang="en-US" sz="1800" kern="100" dirty="0">
                <a:effectLst/>
                <a:latin typeface="宋体" panose="02010600030101010101" pitchFamily="2" charset="-122"/>
                <a:ea typeface="宋体" panose="02010600030101010101" pitchFamily="2" charset="-122"/>
                <a:cs typeface="Times New Roman" panose="02020603050405020304" pitchFamily="18" charset="0"/>
              </a:rPr>
              <a:t>假定你是李华，你校将举办</a:t>
            </a:r>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en-US" sz="1800" kern="100" dirty="0">
                <a:effectLst/>
                <a:latin typeface="宋体" panose="02010600030101010101" pitchFamily="2" charset="-122"/>
                <a:ea typeface="宋体" panose="02010600030101010101" pitchFamily="2" charset="-122"/>
                <a:cs typeface="Times New Roman" panose="02020603050405020304" pitchFamily="18" charset="0"/>
              </a:rPr>
              <a:t>感受中国传统文化</a:t>
            </a:r>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en-US" sz="1800" kern="100" dirty="0">
                <a:effectLst/>
                <a:latin typeface="宋体" panose="02010600030101010101" pitchFamily="2" charset="-122"/>
                <a:ea typeface="宋体" panose="02010600030101010101" pitchFamily="2" charset="-122"/>
                <a:cs typeface="Times New Roman" panose="02020603050405020304" pitchFamily="18" charset="0"/>
              </a:rPr>
              <a:t>的活动。请你给你校的英国交换生</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Peter</a:t>
            </a:r>
            <a:r>
              <a:rPr lang="zh-CN" altLang="en-US" sz="1800" kern="100" dirty="0">
                <a:effectLst/>
                <a:latin typeface="宋体" panose="02010600030101010101" pitchFamily="2" charset="-122"/>
                <a:ea typeface="宋体" panose="02010600030101010101" pitchFamily="2" charset="-122"/>
                <a:cs typeface="Times New Roman" panose="02020603050405020304" pitchFamily="18" charset="0"/>
              </a:rPr>
              <a:t>写一封电子邮件，邀请他前来参加。</a:t>
            </a:r>
            <a:endParaRPr lang="zh-CN" altLang="en-US" sz="1800" kern="100" dirty="0">
              <a:effectLst/>
              <a:latin typeface="等线" panose="02010600030101010101" charset="-122"/>
              <a:ea typeface="等线" panose="02010600030101010101" charset="-122"/>
              <a:cs typeface="Times New Roman" panose="02020603050405020304" pitchFamily="18" charset="0"/>
            </a:endParaRPr>
          </a:p>
          <a:p>
            <a:pPr indent="266700" algn="just">
              <a:lnSpc>
                <a:spcPct val="114000"/>
              </a:lnSpc>
              <a:spcAft>
                <a:spcPts val="1000"/>
              </a:spcAft>
            </a:pPr>
            <a:r>
              <a:rPr lang="zh-CN" altLang="en-US" sz="1800" kern="100" dirty="0">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内容包括</a:t>
            </a:r>
            <a:r>
              <a:rPr lang="zh-CN" altLang="en-US" sz="1800" kern="100" dirty="0">
                <a:effectLst/>
                <a:latin typeface="宋体" panose="02010600030101010101" pitchFamily="2" charset="-122"/>
                <a:ea typeface="宋体" panose="02010600030101010101" pitchFamily="2" charset="-122"/>
                <a:cs typeface="Times New Roman" panose="02020603050405020304" pitchFamily="18" charset="0"/>
              </a:rPr>
              <a:t>：</a:t>
            </a:r>
            <a:endParaRPr lang="zh-CN" altLang="en-US" sz="1800" kern="100" dirty="0">
              <a:effectLst/>
              <a:latin typeface="等线" panose="02010600030101010101" charset="-122"/>
              <a:ea typeface="等线" panose="02010600030101010101" charset="-122"/>
              <a:cs typeface="Times New Roman" panose="02020603050405020304" pitchFamily="18" charset="0"/>
            </a:endParaRPr>
          </a:p>
          <a:p>
            <a:pPr marL="342900" lvl="0" indent="-342900" algn="just">
              <a:lnSpc>
                <a:spcPct val="114000"/>
              </a:lnSpc>
              <a:spcAft>
                <a:spcPts val="1000"/>
              </a:spcAft>
              <a:buFont typeface="Times New Roman" panose="02020603050405020304" pitchFamily="18" charset="0"/>
              <a:buAutoNum type="arabicPeriod"/>
            </a:pPr>
            <a:r>
              <a:rPr lang="zh-CN" altLang="en-US" sz="1800" kern="100" dirty="0">
                <a:effectLst/>
                <a:latin typeface="宋体" panose="02010600030101010101" pitchFamily="2" charset="-122"/>
                <a:ea typeface="宋体" panose="02010600030101010101" pitchFamily="2" charset="-122"/>
                <a:cs typeface="Times New Roman" panose="02020603050405020304" pitchFamily="18" charset="0"/>
              </a:rPr>
              <a:t>活动时间、地点；</a:t>
            </a:r>
            <a:endParaRPr lang="zh-CN" altLang="en-US" sz="1800" kern="100" dirty="0">
              <a:effectLst/>
              <a:latin typeface="等线" panose="02010600030101010101" charset="-122"/>
              <a:ea typeface="等线" panose="02010600030101010101" charset="-122"/>
              <a:cs typeface="Times New Roman" panose="02020603050405020304" pitchFamily="18" charset="0"/>
            </a:endParaRPr>
          </a:p>
          <a:p>
            <a:pPr marL="342900" lvl="0" indent="-342900" algn="just">
              <a:lnSpc>
                <a:spcPct val="114000"/>
              </a:lnSpc>
              <a:spcAft>
                <a:spcPts val="1000"/>
              </a:spcAft>
              <a:buFont typeface="Times New Roman" panose="02020603050405020304" pitchFamily="18" charset="0"/>
              <a:buAutoNum type="arabicPeriod"/>
            </a:pPr>
            <a:r>
              <a:rPr lang="zh-CN" altLang="en-US" sz="1800" kern="100" dirty="0">
                <a:effectLst/>
                <a:latin typeface="宋体" panose="02010600030101010101" pitchFamily="2" charset="-122"/>
                <a:ea typeface="宋体" panose="02010600030101010101" pitchFamily="2" charset="-122"/>
                <a:cs typeface="Times New Roman" panose="02020603050405020304" pitchFamily="18" charset="0"/>
              </a:rPr>
              <a:t>朗诵中国古代诗词、参加传统文化讲座、品尝中国传统美食等；</a:t>
            </a:r>
            <a:endParaRPr lang="zh-CN" altLang="en-US" sz="1800" kern="100" dirty="0">
              <a:effectLst/>
              <a:latin typeface="等线" panose="02010600030101010101" charset="-122"/>
              <a:ea typeface="等线" panose="02010600030101010101" charset="-122"/>
              <a:cs typeface="Times New Roman" panose="02020603050405020304" pitchFamily="18" charset="0"/>
            </a:endParaRPr>
          </a:p>
          <a:p>
            <a:pPr marL="342900" lvl="0" indent="-342900" algn="just">
              <a:lnSpc>
                <a:spcPct val="114000"/>
              </a:lnSpc>
              <a:spcAft>
                <a:spcPts val="1000"/>
              </a:spcAft>
              <a:buFont typeface="Times New Roman" panose="02020603050405020304" pitchFamily="18" charset="0"/>
              <a:buAutoNum type="arabicPeriod"/>
            </a:pPr>
            <a:r>
              <a:rPr lang="zh-CN" altLang="en-US" sz="1800" kern="100" dirty="0">
                <a:effectLst/>
                <a:latin typeface="宋体" panose="02010600030101010101" pitchFamily="2" charset="-122"/>
                <a:ea typeface="宋体" panose="02010600030101010101" pitchFamily="2" charset="-122"/>
                <a:cs typeface="Times New Roman" panose="02020603050405020304" pitchFamily="18" charset="0"/>
              </a:rPr>
              <a:t>活动的意义等。</a:t>
            </a:r>
            <a:endParaRPr lang="zh-CN" altLang="en-US" sz="1800" kern="100" dirty="0">
              <a:effectLst/>
              <a:latin typeface="等线" panose="02010600030101010101" charset="-122"/>
              <a:ea typeface="等线" panose="02010600030101010101" charset="-122"/>
              <a:cs typeface="Times New Roman" panose="02020603050405020304" pitchFamily="18" charset="0"/>
            </a:endParaRPr>
          </a:p>
          <a:p>
            <a:pPr marL="266700" algn="just">
              <a:lnSpc>
                <a:spcPct val="114000"/>
              </a:lnSpc>
              <a:spcAft>
                <a:spcPts val="1000"/>
              </a:spcAft>
            </a:pPr>
            <a:r>
              <a:rPr lang="zh-CN" altLang="en-US" sz="1800" kern="100" dirty="0">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注意</a:t>
            </a:r>
            <a:r>
              <a:rPr lang="zh-CN" altLang="en-US" sz="1800" kern="100" dirty="0">
                <a:effectLst/>
                <a:latin typeface="宋体" panose="02010600030101010101" pitchFamily="2" charset="-122"/>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1</a:t>
            </a:r>
            <a:r>
              <a:rPr lang="zh-CN" altLang="en-US" sz="1800" kern="100" dirty="0">
                <a:effectLst/>
                <a:latin typeface="宋体" panose="02010600030101010101" pitchFamily="2" charset="-122"/>
                <a:ea typeface="宋体" panose="02010600030101010101" pitchFamily="2" charset="-122"/>
                <a:cs typeface="Times New Roman" panose="02020603050405020304" pitchFamily="18" charset="0"/>
              </a:rPr>
              <a:t>）词数</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100</a:t>
            </a:r>
            <a:r>
              <a:rPr lang="zh-CN" altLang="en-US" sz="1800" kern="100" dirty="0">
                <a:effectLst/>
                <a:latin typeface="宋体" panose="02010600030101010101" pitchFamily="2" charset="-122"/>
                <a:ea typeface="宋体" panose="02010600030101010101" pitchFamily="2" charset="-122"/>
                <a:cs typeface="Times New Roman" panose="02020603050405020304" pitchFamily="18" charset="0"/>
              </a:rPr>
              <a:t>左右；（</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2</a:t>
            </a:r>
            <a:r>
              <a:rPr lang="zh-CN" altLang="en-US" sz="1800" kern="100" dirty="0">
                <a:effectLst/>
                <a:latin typeface="宋体" panose="02010600030101010101" pitchFamily="2" charset="-122"/>
                <a:ea typeface="宋体" panose="02010600030101010101" pitchFamily="2" charset="-122"/>
                <a:cs typeface="Times New Roman" panose="02020603050405020304" pitchFamily="18" charset="0"/>
              </a:rPr>
              <a:t>）可适当增加细节，以使行文连贯。</a:t>
            </a:r>
            <a:endParaRPr lang="zh-CN" altLang="en-US" sz="1800" kern="100" dirty="0">
              <a:effectLst/>
              <a:latin typeface="等线" panose="02010600030101010101" charset="-122"/>
              <a:ea typeface="等线" panose="02010600030101010101" charset="-122"/>
              <a:cs typeface="Times New Roman" panose="02020603050405020304" pitchFamily="18" charset="0"/>
            </a:endParaRPr>
          </a:p>
          <a:p>
            <a:pPr algn="just">
              <a:lnSpc>
                <a:spcPct val="114000"/>
              </a:lnSpc>
              <a:spcAft>
                <a:spcPts val="1000"/>
              </a:spcAft>
            </a:pPr>
            <a:endParaRPr lang="en-US" altLang="zh-CN" sz="1800" kern="100" dirty="0">
              <a:effectLst/>
              <a:latin typeface="等线" panose="02010600030101010101" charset="-122"/>
              <a:ea typeface="等线" panose="02010600030101010101" charset="-122"/>
              <a:cs typeface="Times New Roman" panose="02020603050405020304" pitchFamily="18" charset="0"/>
            </a:endParaRPr>
          </a:p>
          <a:p>
            <a:pPr algn="just">
              <a:lnSpc>
                <a:spcPct val="114000"/>
              </a:lnSpc>
              <a:spcAft>
                <a:spcPts val="1000"/>
              </a:spcAft>
            </a:pPr>
            <a:endParaRPr lang="en-US" altLang="zh-CN" sz="1800" kern="100" dirty="0">
              <a:effectLst/>
              <a:latin typeface="等线" panose="02010600030101010101" charset="-122"/>
              <a:ea typeface="等线" panose="02010600030101010101" charset="-122"/>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b="79586"/>
          <a:stretch>
            <a:fillRect/>
          </a:stretch>
        </p:blipFill>
        <p:spPr>
          <a:xfrm flipV="1">
            <a:off x="0" y="0"/>
            <a:ext cx="12234118" cy="1369302"/>
          </a:xfrm>
          <a:prstGeom prst="rect">
            <a:avLst/>
          </a:prstGeom>
        </p:spPr>
      </p:pic>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6897" y="0"/>
            <a:ext cx="1715115" cy="987906"/>
          </a:xfrm>
          <a:prstGeom prst="rect">
            <a:avLst/>
          </a:prstGeom>
        </p:spPr>
      </p:pic>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5233" y="-26350"/>
            <a:ext cx="2672936" cy="711001"/>
          </a:xfrm>
          <a:prstGeom prst="rect">
            <a:avLst/>
          </a:prstGeom>
        </p:spPr>
      </p:pic>
      <p:pic>
        <p:nvPicPr>
          <p:cNvPr id="21" name="图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5554" y="256275"/>
            <a:ext cx="4178564" cy="909452"/>
          </a:xfrm>
          <a:prstGeom prst="rect">
            <a:avLst/>
          </a:prstGeom>
        </p:spPr>
      </p:pic>
      <p:sp>
        <p:nvSpPr>
          <p:cNvPr id="19" name="文本框 18"/>
          <p:cNvSpPr txBox="1"/>
          <p:nvPr/>
        </p:nvSpPr>
        <p:spPr>
          <a:xfrm>
            <a:off x="2553970" y="78740"/>
            <a:ext cx="10516870" cy="1568450"/>
          </a:xfrm>
          <a:prstGeom prst="rect">
            <a:avLst/>
          </a:prstGeom>
          <a:noFill/>
        </p:spPr>
        <p:txBody>
          <a:bodyPr wrap="square" rtlCol="0">
            <a:spAutoFit/>
          </a:bodyPr>
          <a:lstStyle/>
          <a:p>
            <a:pPr algn="l"/>
            <a:r>
              <a:rPr lang="zh-CN" altLang="en-US" sz="4800" b="1" dirty="0">
                <a:solidFill>
                  <a:srgbClr val="175DB6"/>
                </a:solidFill>
                <a:latin typeface="幼圆" panose="02010509060101010101" pitchFamily="49" charset="-122"/>
                <a:ea typeface="幼圆" panose="02010509060101010101" pitchFamily="49" charset="-122"/>
                <a:sym typeface="+mn-ea"/>
              </a:rPr>
              <a:t>冲刺阶段高效增分策略总汇</a:t>
            </a:r>
            <a:endParaRPr lang="zh-CN" altLang="en-US" sz="4800" b="1" dirty="0">
              <a:solidFill>
                <a:srgbClr val="175DB6"/>
              </a:solidFill>
              <a:latin typeface="幼圆" panose="02010509060101010101" pitchFamily="49" charset="-122"/>
              <a:ea typeface="幼圆" panose="02010509060101010101" pitchFamily="49" charset="-122"/>
              <a:sym typeface="+mn-ea"/>
            </a:endParaRPr>
          </a:p>
          <a:p>
            <a:pPr algn="l"/>
            <a:endParaRPr lang="zh-CN" altLang="en-US" sz="4800" b="1" dirty="0">
              <a:solidFill>
                <a:srgbClr val="FDFDFD"/>
              </a:solidFill>
              <a:latin typeface="幼圆" panose="02010509060101010101" pitchFamily="49" charset="-122"/>
              <a:ea typeface="幼圆" panose="02010509060101010101" pitchFamily="49" charset="-122"/>
            </a:endParaRPr>
          </a:p>
        </p:txBody>
      </p:sp>
      <p:sp>
        <p:nvSpPr>
          <p:cNvPr id="2" name="文本框 1"/>
          <p:cNvSpPr txBox="1"/>
          <p:nvPr/>
        </p:nvSpPr>
        <p:spPr>
          <a:xfrm>
            <a:off x="6854374" y="2281251"/>
            <a:ext cx="1104900" cy="829945"/>
          </a:xfrm>
          <a:prstGeom prst="rect">
            <a:avLst/>
          </a:prstGeom>
          <a:noFill/>
        </p:spPr>
        <p:txBody>
          <a:bodyPr wrap="none" rtlCol="0">
            <a:spAutoFit/>
          </a:bodyPr>
          <a:p>
            <a:r>
              <a:rPr lang="en-US" altLang="zh-CN" sz="4800" b="1" dirty="0">
                <a:solidFill>
                  <a:srgbClr val="FFFFFF"/>
                </a:solidFill>
                <a:latin typeface="幼圆" panose="02010509060101010101" pitchFamily="49" charset="-122"/>
                <a:ea typeface="幼圆" panose="02010509060101010101" pitchFamily="49" charset="-122"/>
              </a:rPr>
              <a:t>how</a:t>
            </a:r>
            <a:endParaRPr lang="en-US" altLang="zh-CN" sz="4800" b="1" dirty="0">
              <a:solidFill>
                <a:srgbClr val="FFFFFF"/>
              </a:solidFill>
              <a:latin typeface="幼圆" panose="02010509060101010101" pitchFamily="49" charset="-122"/>
              <a:ea typeface="幼圆" panose="02010509060101010101" pitchFamily="49" charset="-122"/>
            </a:endParaRPr>
          </a:p>
        </p:txBody>
      </p:sp>
      <p:sp>
        <p:nvSpPr>
          <p:cNvPr id="7" name="文本框 6"/>
          <p:cNvSpPr txBox="1"/>
          <p:nvPr/>
        </p:nvSpPr>
        <p:spPr>
          <a:xfrm>
            <a:off x="1036955" y="3111500"/>
            <a:ext cx="1181100" cy="706755"/>
          </a:xfrm>
          <a:prstGeom prst="rect">
            <a:avLst/>
          </a:prstGeom>
          <a:noFill/>
        </p:spPr>
        <p:txBody>
          <a:bodyPr wrap="square" rtlCol="0" anchor="t">
            <a:spAutoFit/>
          </a:bodyPr>
          <a:p>
            <a:r>
              <a:rPr lang="zh-CN" altLang="en-US" sz="4000" b="1">
                <a:solidFill>
                  <a:srgbClr val="FF0000"/>
                </a:solidFill>
                <a:latin typeface="Arial" panose="020B0604020202020204" pitchFamily="34" charset="0"/>
                <a:cs typeface="Arial" panose="020B0604020202020204" pitchFamily="34" charset="0"/>
              </a:rPr>
              <a:t>√</a:t>
            </a:r>
            <a:endParaRPr lang="zh-CN" altLang="en-US" sz="4000" b="1">
              <a:solidFill>
                <a:srgbClr val="FF0000"/>
              </a:solidFill>
              <a:latin typeface="Arial" panose="020B0604020202020204" pitchFamily="34" charset="0"/>
              <a:cs typeface="Arial" panose="020B0604020202020204" pitchFamily="34" charset="0"/>
            </a:endParaRPr>
          </a:p>
        </p:txBody>
      </p:sp>
      <p:sp>
        <p:nvSpPr>
          <p:cNvPr id="3" name="文本框 2"/>
          <p:cNvSpPr txBox="1"/>
          <p:nvPr/>
        </p:nvSpPr>
        <p:spPr>
          <a:xfrm>
            <a:off x="3036570" y="1165860"/>
            <a:ext cx="7380605" cy="5642610"/>
          </a:xfrm>
          <a:prstGeom prst="rect">
            <a:avLst/>
          </a:prstGeom>
          <a:noFill/>
        </p:spPr>
        <p:txBody>
          <a:bodyPr wrap="square">
            <a:spAutoFit/>
          </a:bodyPr>
          <a:p>
            <a:pPr algn="just">
              <a:lnSpc>
                <a:spcPct val="114000"/>
              </a:lnSpc>
              <a:spcAft>
                <a:spcPts val="1000"/>
              </a:spcAft>
            </a:pPr>
            <a:r>
              <a:rPr lang="en-US" altLang="zh-CN" sz="2000" kern="100" dirty="0">
                <a:effectLst/>
                <a:latin typeface="Times New Roman" panose="02020603050405020304" pitchFamily="18" charset="0"/>
                <a:ea typeface="宋体" panose="02010600030101010101" pitchFamily="2" charset="-122"/>
                <a:cs typeface="Times New Roman" panose="02020603050405020304" pitchFamily="18" charset="0"/>
              </a:rPr>
              <a:t>Dear Peter,</a:t>
            </a:r>
            <a:endParaRPr lang="en-US" altLang="zh-CN" sz="2000" kern="100" dirty="0">
              <a:effectLst/>
              <a:latin typeface="等线" panose="02010600030101010101" charset="-122"/>
              <a:ea typeface="等线" panose="02010600030101010101" charset="-122"/>
              <a:cs typeface="Times New Roman" panose="02020603050405020304" pitchFamily="18" charset="0"/>
            </a:endParaRPr>
          </a:p>
          <a:p>
            <a:pPr indent="276225" algn="just">
              <a:lnSpc>
                <a:spcPct val="114000"/>
              </a:lnSpc>
              <a:spcAft>
                <a:spcPts val="1000"/>
              </a:spcAft>
            </a:pPr>
            <a:r>
              <a:rPr lang="en-US" altLang="zh-CN" sz="2000" kern="100" dirty="0">
                <a:effectLst/>
                <a:latin typeface="Times New Roman" panose="02020603050405020304" pitchFamily="18" charset="0"/>
                <a:ea typeface="宋体" panose="02010600030101010101" pitchFamily="2" charset="-122"/>
                <a:cs typeface="Times New Roman" panose="02020603050405020304" pitchFamily="18" charset="0"/>
              </a:rPr>
              <a:t>    I’m writing to invite you to take part in our theme activity, which will exhibit all kinds of traditional Chinese culture.</a:t>
            </a:r>
            <a:endParaRPr lang="en-US" altLang="zh-CN" sz="2000" kern="100" dirty="0">
              <a:effectLst/>
              <a:latin typeface="等线" panose="02010600030101010101" charset="-122"/>
              <a:ea typeface="等线" panose="02010600030101010101" charset="-122"/>
              <a:cs typeface="Times New Roman" panose="02020603050405020304" pitchFamily="18" charset="0"/>
            </a:endParaRPr>
          </a:p>
          <a:p>
            <a:pPr indent="276225" algn="just">
              <a:lnSpc>
                <a:spcPct val="114000"/>
              </a:lnSpc>
              <a:spcAft>
                <a:spcPts val="1000"/>
              </a:spcAft>
            </a:pPr>
            <a:r>
              <a:rPr lang="en-US" altLang="zh-CN" sz="2000" kern="100" dirty="0">
                <a:effectLst/>
                <a:latin typeface="Times New Roman" panose="02020603050405020304" pitchFamily="18" charset="0"/>
                <a:ea typeface="宋体" panose="02010600030101010101" pitchFamily="2" charset="-122"/>
                <a:cs typeface="Times New Roman" panose="02020603050405020304" pitchFamily="18" charset="0"/>
              </a:rPr>
              <a:t>    The activity will begin at our school on May 1th 2018, lasting 5 days. A series of lectures with traditional Chinese culture will be delibered by famous professors, which helps you to learn more about Chinese culture. Meanwhile, there will be a recitation conference on ancient Chinese poetry. Besides, you will have the opportunity to taste a variety of delicious traditional Chinese food.</a:t>
            </a:r>
            <a:endParaRPr lang="en-US" altLang="zh-CN" sz="2000" kern="100" dirty="0">
              <a:effectLst/>
              <a:latin typeface="等线" panose="02010600030101010101" charset="-122"/>
              <a:ea typeface="等线" panose="02010600030101010101" charset="-122"/>
              <a:cs typeface="Times New Roman" panose="02020603050405020304" pitchFamily="18" charset="0"/>
            </a:endParaRPr>
          </a:p>
          <a:p>
            <a:pPr indent="276225" algn="just">
              <a:lnSpc>
                <a:spcPct val="114000"/>
              </a:lnSpc>
              <a:spcAft>
                <a:spcPts val="1000"/>
              </a:spcAft>
            </a:pPr>
            <a:r>
              <a:rPr lang="en-US" altLang="zh-CN" sz="2000" kern="100" dirty="0">
                <a:effectLst/>
                <a:latin typeface="Times New Roman" panose="02020603050405020304" pitchFamily="18" charset="0"/>
                <a:ea typeface="宋体" panose="02010600030101010101" pitchFamily="2" charset="-122"/>
                <a:cs typeface="Times New Roman" panose="02020603050405020304" pitchFamily="18" charset="0"/>
              </a:rPr>
              <a:t>   Aimed at promoting the understanding of culture, the activity serves as a good platform where you can broaden your horizon and make new friends. I sincerely hope you can come and enjoy it. </a:t>
            </a:r>
            <a:endParaRPr lang="en-US" altLang="zh-CN" sz="2000" kern="100" dirty="0">
              <a:effectLst/>
              <a:latin typeface="等线" panose="02010600030101010101" charset="-122"/>
              <a:ea typeface="等线" panose="02010600030101010101" charset="-122"/>
              <a:cs typeface="Times New Roman" panose="02020603050405020304" pitchFamily="18" charset="0"/>
            </a:endParaRPr>
          </a:p>
          <a:p>
            <a:pPr marL="133350" indent="-66675" algn="just">
              <a:lnSpc>
                <a:spcPct val="114000"/>
              </a:lnSpc>
              <a:spcAft>
                <a:spcPts val="1000"/>
              </a:spcAft>
            </a:pPr>
            <a:r>
              <a:rPr lang="en-US" altLang="zh-CN" sz="2000" kern="100" dirty="0">
                <a:effectLst/>
                <a:latin typeface="Times New Roman" panose="02020603050405020304" pitchFamily="18" charset="0"/>
                <a:ea typeface="宋体" panose="02010600030101010101" pitchFamily="2" charset="-122"/>
                <a:cs typeface="Times New Roman" panose="02020603050405020304" pitchFamily="18" charset="0"/>
              </a:rPr>
              <a:t>                                                                     Yours,</a:t>
            </a:r>
            <a:endParaRPr lang="en-US" altLang="zh-CN" sz="2000" kern="100" dirty="0">
              <a:effectLst/>
              <a:latin typeface="等线" panose="02010600030101010101" charset="-122"/>
              <a:ea typeface="等线" panose="02010600030101010101" charset="-122"/>
              <a:cs typeface="Times New Roman" panose="02020603050405020304" pitchFamily="18" charset="0"/>
            </a:endParaRPr>
          </a:p>
          <a:p>
            <a:pPr indent="276225" algn="just">
              <a:lnSpc>
                <a:spcPct val="114000"/>
              </a:lnSpc>
              <a:spcAft>
                <a:spcPts val="1000"/>
              </a:spcAft>
            </a:pPr>
            <a:r>
              <a:rPr lang="en-US" altLang="zh-CN" sz="2000" kern="100" dirty="0">
                <a:effectLst/>
                <a:latin typeface="Times New Roman" panose="02020603050405020304" pitchFamily="18" charset="0"/>
                <a:ea typeface="宋体" panose="02010600030101010101" pitchFamily="2" charset="-122"/>
                <a:cs typeface="Times New Roman" panose="02020603050405020304" pitchFamily="18" charset="0"/>
              </a:rPr>
              <a:t>                                                                 Li Hua</a:t>
            </a:r>
            <a:endParaRPr lang="en-US" alt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文本框 3"/>
          <p:cNvSpPr txBox="1"/>
          <p:nvPr/>
        </p:nvSpPr>
        <p:spPr>
          <a:xfrm>
            <a:off x="248920" y="1595120"/>
            <a:ext cx="2631440" cy="521970"/>
          </a:xfrm>
          <a:prstGeom prst="rect">
            <a:avLst/>
          </a:prstGeom>
          <a:solidFill>
            <a:srgbClr val="59C127"/>
          </a:solidFill>
          <a:ln>
            <a:solidFill>
              <a:srgbClr val="59C127"/>
            </a:solidFill>
          </a:ln>
        </p:spPr>
        <p:txBody>
          <a:bodyPr wrap="square" rtlCol="0">
            <a:spAutoFit/>
          </a:bodyPr>
          <a:p>
            <a:r>
              <a:rPr lang="zh-CN" altLang="en-US" sz="2800" b="1"/>
              <a:t>精选</a:t>
            </a:r>
            <a:r>
              <a:rPr lang="en-US" altLang="zh-CN" sz="2800" b="1"/>
              <a:t>+</a:t>
            </a:r>
            <a:r>
              <a:rPr lang="zh-CN" altLang="en-US" sz="2800" b="1"/>
              <a:t>精修范文</a:t>
            </a:r>
            <a:endParaRPr lang="zh-CN" altLang="en-US" sz="2800" b="1"/>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b="79586"/>
          <a:stretch>
            <a:fillRect/>
          </a:stretch>
        </p:blipFill>
        <p:spPr>
          <a:xfrm flipV="1">
            <a:off x="0" y="0"/>
            <a:ext cx="12234118" cy="1369302"/>
          </a:xfrm>
          <a:prstGeom prst="rect">
            <a:avLst/>
          </a:prstGeom>
        </p:spPr>
      </p:pic>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6897" y="0"/>
            <a:ext cx="1715115" cy="987906"/>
          </a:xfrm>
          <a:prstGeom prst="rect">
            <a:avLst/>
          </a:prstGeom>
        </p:spPr>
      </p:pic>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5233" y="-26350"/>
            <a:ext cx="2672936" cy="711001"/>
          </a:xfrm>
          <a:prstGeom prst="rect">
            <a:avLst/>
          </a:prstGeom>
        </p:spPr>
      </p:pic>
      <p:pic>
        <p:nvPicPr>
          <p:cNvPr id="21" name="图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5554" y="256275"/>
            <a:ext cx="4178564" cy="909452"/>
          </a:xfrm>
          <a:prstGeom prst="rect">
            <a:avLst/>
          </a:prstGeom>
        </p:spPr>
      </p:pic>
      <p:sp>
        <p:nvSpPr>
          <p:cNvPr id="19" name="文本框 18"/>
          <p:cNvSpPr txBox="1"/>
          <p:nvPr/>
        </p:nvSpPr>
        <p:spPr>
          <a:xfrm>
            <a:off x="2553970" y="78740"/>
            <a:ext cx="10516870" cy="1568450"/>
          </a:xfrm>
          <a:prstGeom prst="rect">
            <a:avLst/>
          </a:prstGeom>
          <a:noFill/>
        </p:spPr>
        <p:txBody>
          <a:bodyPr wrap="square" rtlCol="0">
            <a:spAutoFit/>
          </a:bodyPr>
          <a:lstStyle/>
          <a:p>
            <a:pPr algn="l"/>
            <a:r>
              <a:rPr lang="zh-CN" altLang="en-US" sz="4800" b="1" dirty="0">
                <a:solidFill>
                  <a:srgbClr val="175DB6"/>
                </a:solidFill>
                <a:latin typeface="幼圆" panose="02010509060101010101" pitchFamily="49" charset="-122"/>
                <a:ea typeface="幼圆" panose="02010509060101010101" pitchFamily="49" charset="-122"/>
                <a:sym typeface="+mn-ea"/>
              </a:rPr>
              <a:t>冲刺阶段高效增分策略总汇</a:t>
            </a:r>
            <a:endParaRPr lang="zh-CN" altLang="en-US" sz="4800" b="1" dirty="0">
              <a:solidFill>
                <a:srgbClr val="175DB6"/>
              </a:solidFill>
              <a:latin typeface="幼圆" panose="02010509060101010101" pitchFamily="49" charset="-122"/>
              <a:ea typeface="幼圆" panose="02010509060101010101" pitchFamily="49" charset="-122"/>
              <a:sym typeface="+mn-ea"/>
            </a:endParaRPr>
          </a:p>
          <a:p>
            <a:pPr algn="l"/>
            <a:endParaRPr lang="zh-CN" altLang="en-US" sz="4800" b="1" dirty="0">
              <a:solidFill>
                <a:srgbClr val="FDFDFD"/>
              </a:solidFill>
              <a:latin typeface="幼圆" panose="02010509060101010101" pitchFamily="49" charset="-122"/>
              <a:ea typeface="幼圆" panose="02010509060101010101" pitchFamily="49" charset="-122"/>
            </a:endParaRPr>
          </a:p>
        </p:txBody>
      </p:sp>
      <p:sp>
        <p:nvSpPr>
          <p:cNvPr id="2" name="文本框 1"/>
          <p:cNvSpPr txBox="1"/>
          <p:nvPr/>
        </p:nvSpPr>
        <p:spPr>
          <a:xfrm>
            <a:off x="6854374" y="2281251"/>
            <a:ext cx="1104900" cy="829945"/>
          </a:xfrm>
          <a:prstGeom prst="rect">
            <a:avLst/>
          </a:prstGeom>
          <a:noFill/>
        </p:spPr>
        <p:txBody>
          <a:bodyPr wrap="none" rtlCol="0">
            <a:spAutoFit/>
          </a:bodyPr>
          <a:p>
            <a:r>
              <a:rPr lang="en-US" altLang="zh-CN" sz="4800" b="1" dirty="0">
                <a:solidFill>
                  <a:srgbClr val="FFFFFF"/>
                </a:solidFill>
                <a:latin typeface="幼圆" panose="02010509060101010101" pitchFamily="49" charset="-122"/>
                <a:ea typeface="幼圆" panose="02010509060101010101" pitchFamily="49" charset="-122"/>
              </a:rPr>
              <a:t>how</a:t>
            </a:r>
            <a:endParaRPr lang="en-US" altLang="zh-CN" sz="4800" b="1" dirty="0">
              <a:solidFill>
                <a:srgbClr val="FFFFFF"/>
              </a:solidFill>
              <a:latin typeface="幼圆" panose="02010509060101010101" pitchFamily="49" charset="-122"/>
              <a:ea typeface="幼圆" panose="02010509060101010101" pitchFamily="49" charset="-122"/>
            </a:endParaRPr>
          </a:p>
        </p:txBody>
      </p:sp>
      <p:sp>
        <p:nvSpPr>
          <p:cNvPr id="5" name="文本框 4"/>
          <p:cNvSpPr txBox="1"/>
          <p:nvPr/>
        </p:nvSpPr>
        <p:spPr>
          <a:xfrm>
            <a:off x="248920" y="1595120"/>
            <a:ext cx="2082800" cy="521970"/>
          </a:xfrm>
          <a:prstGeom prst="rect">
            <a:avLst/>
          </a:prstGeom>
          <a:solidFill>
            <a:srgbClr val="59C127"/>
          </a:solidFill>
          <a:ln>
            <a:solidFill>
              <a:srgbClr val="59C127"/>
            </a:solidFill>
          </a:ln>
        </p:spPr>
        <p:txBody>
          <a:bodyPr wrap="square" rtlCol="0">
            <a:spAutoFit/>
          </a:bodyPr>
          <a:p>
            <a:r>
              <a:rPr lang="zh-CN" altLang="en-US" sz="2800" b="1"/>
              <a:t>精选练习题</a:t>
            </a:r>
            <a:endParaRPr lang="zh-CN" altLang="en-US" sz="2800" b="1"/>
          </a:p>
        </p:txBody>
      </p:sp>
      <p:sp>
        <p:nvSpPr>
          <p:cNvPr id="7" name="文本框 6"/>
          <p:cNvSpPr txBox="1"/>
          <p:nvPr/>
        </p:nvSpPr>
        <p:spPr>
          <a:xfrm>
            <a:off x="1036955" y="3111500"/>
            <a:ext cx="1181100" cy="706755"/>
          </a:xfrm>
          <a:prstGeom prst="rect">
            <a:avLst/>
          </a:prstGeom>
          <a:noFill/>
        </p:spPr>
        <p:txBody>
          <a:bodyPr wrap="square" rtlCol="0" anchor="t">
            <a:spAutoFit/>
          </a:bodyPr>
          <a:p>
            <a:r>
              <a:rPr lang="zh-CN" altLang="en-US" sz="4000" b="1">
                <a:solidFill>
                  <a:srgbClr val="FF0000"/>
                </a:solidFill>
                <a:latin typeface="Arial" panose="020B0604020202020204" pitchFamily="34" charset="0"/>
                <a:cs typeface="Arial" panose="020B0604020202020204" pitchFamily="34" charset="0"/>
              </a:rPr>
              <a:t>√</a:t>
            </a:r>
            <a:endParaRPr lang="zh-CN" altLang="en-US" sz="4000" b="1">
              <a:solidFill>
                <a:srgbClr val="FF0000"/>
              </a:solidFill>
              <a:latin typeface="Arial" panose="020B0604020202020204" pitchFamily="34" charset="0"/>
              <a:cs typeface="Arial" panose="020B0604020202020204" pitchFamily="34" charset="0"/>
            </a:endParaRPr>
          </a:p>
        </p:txBody>
      </p:sp>
      <p:sp>
        <p:nvSpPr>
          <p:cNvPr id="100" name="文本框 99"/>
          <p:cNvSpPr txBox="1"/>
          <p:nvPr/>
        </p:nvSpPr>
        <p:spPr>
          <a:xfrm>
            <a:off x="2874010" y="1640840"/>
            <a:ext cx="7152005" cy="429895"/>
          </a:xfrm>
          <a:prstGeom prst="rect">
            <a:avLst/>
          </a:prstGeom>
          <a:noFill/>
          <a:ln w="9525">
            <a:noFill/>
          </a:ln>
        </p:spPr>
        <p:txBody>
          <a:bodyPr wrap="square">
            <a:spAutoFit/>
          </a:bodyPr>
          <a:p>
            <a:pPr indent="0" algn="ctr"/>
            <a:r>
              <a:rPr lang="zh-CN" sz="2200" b="0">
                <a:solidFill>
                  <a:srgbClr val="000000"/>
                </a:solidFill>
                <a:ea typeface="宋体" panose="02010600030101010101" pitchFamily="2" charset="-122"/>
              </a:rPr>
              <a:t>2021年广东省高三年级英语第二次调研考试</a:t>
            </a:r>
            <a:endParaRPr lang="zh-CN" altLang="en-US"/>
          </a:p>
        </p:txBody>
      </p:sp>
      <p:sp>
        <p:nvSpPr>
          <p:cNvPr id="4" name="文本框 3"/>
          <p:cNvSpPr txBox="1"/>
          <p:nvPr/>
        </p:nvSpPr>
        <p:spPr>
          <a:xfrm>
            <a:off x="3377565" y="2378710"/>
            <a:ext cx="6648450" cy="3576955"/>
          </a:xfrm>
          <a:prstGeom prst="rect">
            <a:avLst/>
          </a:prstGeom>
          <a:noFill/>
          <a:ln w="9525">
            <a:noFill/>
          </a:ln>
        </p:spPr>
        <p:txBody>
          <a:bodyPr wrap="square">
            <a:spAutoFit/>
          </a:bodyPr>
          <a:p>
            <a:pPr indent="200025">
              <a:lnSpc>
                <a:spcPct val="140000"/>
              </a:lnSpc>
            </a:pPr>
            <a:r>
              <a:rPr lang="zh-CN" b="0">
                <a:latin typeface="Times New Roman" panose="02020603050405020304" pitchFamily="18" charset="0"/>
                <a:ea typeface="宋体" panose="02010600030101010101" pitchFamily="2" charset="-122"/>
              </a:rPr>
              <a:t>假定你是学生会</a:t>
            </a:r>
            <a:r>
              <a:rPr lang="zh-CN" b="0">
                <a:latin typeface="Times New Roman" panose="02020603050405020304" pitchFamily="18" charset="0"/>
                <a:ea typeface="宋体" panose="02010600030101010101" pitchFamily="2" charset="-122"/>
                <a:cs typeface="Times New Roman" panose="02020603050405020304" pitchFamily="18" charset="0"/>
              </a:rPr>
              <a:t>“关爱老人”项目的负责人。学生会拟在居假期间组织志愿者到社区帮助老年人学习使用智能手机和上网</a:t>
            </a:r>
            <a:r>
              <a:rPr lang="en-US" b="0">
                <a:latin typeface="Times New Roman" panose="02020603050405020304" pitchFamily="18" charset="0"/>
                <a:ea typeface="宋体" panose="02010600030101010101" pitchFamily="2" charset="-122"/>
              </a:rPr>
              <a:t>, </a:t>
            </a:r>
            <a:r>
              <a:rPr lang="zh-CN" b="0">
                <a:latin typeface="Times New Roman" panose="02020603050405020304" pitchFamily="18" charset="0"/>
                <a:ea typeface="宋体" panose="02010600030101010101" pitchFamily="2" charset="-122"/>
              </a:rPr>
              <a:t>请你给校《英文报》写封倡议书</a:t>
            </a:r>
            <a:r>
              <a:rPr lang="en-US" b="0">
                <a:latin typeface="Times New Roman" panose="02020603050405020304" pitchFamily="18" charset="0"/>
                <a:ea typeface="宋体" panose="02010600030101010101" pitchFamily="2" charset="-122"/>
              </a:rPr>
              <a:t>, </a:t>
            </a:r>
            <a:r>
              <a:rPr lang="zh-CN" b="0">
                <a:latin typeface="Times New Roman" panose="02020603050405020304" pitchFamily="18" charset="0"/>
                <a:ea typeface="宋体" panose="02010600030101010101" pitchFamily="2" charset="-122"/>
              </a:rPr>
              <a:t>内容包括：</a:t>
            </a:r>
            <a:r>
              <a:rPr lang="en-US" b="0">
                <a:latin typeface="Times New Roman" panose="02020603050405020304" pitchFamily="18" charset="0"/>
                <a:ea typeface="宋体" panose="02010600030101010101" pitchFamily="2" charset="-122"/>
                <a:cs typeface="Times New Roman" panose="02020603050405020304" pitchFamily="18" charset="0"/>
              </a:rPr>
              <a:t>1. </a:t>
            </a:r>
            <a:r>
              <a:rPr lang="zh-CN" b="0">
                <a:latin typeface="Times New Roman" panose="02020603050405020304" pitchFamily="18" charset="0"/>
                <a:ea typeface="宋体" panose="02010600030101010101" pitchFamily="2" charset="-122"/>
              </a:rPr>
              <a:t>老人们遇到的困难；</a:t>
            </a:r>
            <a:r>
              <a:rPr lang="en-US" b="0">
                <a:latin typeface="Times New Roman" panose="02020603050405020304" pitchFamily="18" charset="0"/>
                <a:ea typeface="宋体" panose="02010600030101010101" pitchFamily="2" charset="-122"/>
                <a:cs typeface="Times New Roman" panose="02020603050405020304" pitchFamily="18" charset="0"/>
              </a:rPr>
              <a:t>2. </a:t>
            </a:r>
            <a:r>
              <a:rPr lang="zh-CN" b="0">
                <a:latin typeface="Times New Roman" panose="02020603050405020304" pitchFamily="18" charset="0"/>
                <a:ea typeface="宋体" panose="02010600030101010101" pitchFamily="2" charset="-122"/>
              </a:rPr>
              <a:t>能提供的帮助和活动的意义；</a:t>
            </a:r>
            <a:r>
              <a:rPr lang="en-US" b="0">
                <a:latin typeface="Times New Roman" panose="02020603050405020304" pitchFamily="18" charset="0"/>
                <a:ea typeface="宋体" panose="02010600030101010101" pitchFamily="2" charset="-122"/>
                <a:cs typeface="Times New Roman" panose="02020603050405020304" pitchFamily="18" charset="0"/>
              </a:rPr>
              <a:t>3. </a:t>
            </a:r>
            <a:r>
              <a:rPr lang="zh-CN" b="0">
                <a:latin typeface="Times New Roman" panose="02020603050405020304" pitchFamily="18" charset="0"/>
                <a:ea typeface="宋体" panose="02010600030101010101" pitchFamily="2" charset="-122"/>
              </a:rPr>
              <a:t>报名参与项目的方式。注意：</a:t>
            </a:r>
            <a:r>
              <a:rPr lang="en-US" b="0">
                <a:latin typeface="Times New Roman" panose="02020603050405020304" pitchFamily="18" charset="0"/>
                <a:ea typeface="宋体" panose="02010600030101010101" pitchFamily="2" charset="-122"/>
                <a:cs typeface="Times New Roman" panose="02020603050405020304" pitchFamily="18" charset="0"/>
              </a:rPr>
              <a:t>1. </a:t>
            </a:r>
            <a:r>
              <a:rPr lang="zh-CN" b="0">
                <a:latin typeface="Times New Roman" panose="02020603050405020304" pitchFamily="18" charset="0"/>
                <a:ea typeface="宋体" panose="02010600030101010101" pitchFamily="2" charset="-122"/>
              </a:rPr>
              <a:t>词数</a:t>
            </a:r>
            <a:r>
              <a:rPr lang="en-US" b="0">
                <a:latin typeface="Times New Roman" panose="02020603050405020304" pitchFamily="18" charset="0"/>
                <a:ea typeface="宋体" panose="02010600030101010101" pitchFamily="2" charset="-122"/>
              </a:rPr>
              <a:t>80</a:t>
            </a:r>
            <a:r>
              <a:rPr lang="zh-CN" b="0">
                <a:latin typeface="Times New Roman" panose="02020603050405020304" pitchFamily="18" charset="0"/>
                <a:ea typeface="宋体" panose="02010600030101010101" pitchFamily="2" charset="-122"/>
              </a:rPr>
              <a:t>左右；</a:t>
            </a:r>
            <a:r>
              <a:rPr lang="en-US" b="0">
                <a:latin typeface="Times New Roman" panose="02020603050405020304" pitchFamily="18" charset="0"/>
                <a:ea typeface="宋体" panose="02010600030101010101" pitchFamily="2" charset="-122"/>
                <a:cs typeface="Times New Roman" panose="02020603050405020304" pitchFamily="18" charset="0"/>
              </a:rPr>
              <a:t>2. </a:t>
            </a:r>
            <a:r>
              <a:rPr lang="zh-CN" b="0">
                <a:latin typeface="Times New Roman" panose="02020603050405020304" pitchFamily="18" charset="0"/>
                <a:ea typeface="宋体" panose="02010600030101010101" pitchFamily="2" charset="-122"/>
              </a:rPr>
              <a:t>可以适当增加细节</a:t>
            </a:r>
            <a:r>
              <a:rPr lang="en-US" b="0">
                <a:latin typeface="Times New Roman" panose="02020603050405020304" pitchFamily="18" charset="0"/>
                <a:ea typeface="宋体" panose="02010600030101010101" pitchFamily="2" charset="-122"/>
              </a:rPr>
              <a:t>, </a:t>
            </a:r>
            <a:r>
              <a:rPr lang="zh-CN" b="0">
                <a:latin typeface="Times New Roman" panose="02020603050405020304" pitchFamily="18" charset="0"/>
                <a:ea typeface="宋体" panose="02010600030101010101" pitchFamily="2" charset="-122"/>
              </a:rPr>
              <a:t>以使行文连贯。</a:t>
            </a:r>
            <a:endParaRPr lang="zh-CN" altLang="en-US" b="0">
              <a:latin typeface="Times New Roman" panose="02020603050405020304" pitchFamily="18" charset="0"/>
              <a:ea typeface="宋体" panose="02010600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b="79586"/>
          <a:stretch>
            <a:fillRect/>
          </a:stretch>
        </p:blipFill>
        <p:spPr>
          <a:xfrm flipV="1">
            <a:off x="0" y="0"/>
            <a:ext cx="12234118" cy="1369302"/>
          </a:xfrm>
          <a:prstGeom prst="rect">
            <a:avLst/>
          </a:prstGeom>
        </p:spPr>
      </p:pic>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6897" y="0"/>
            <a:ext cx="1715115" cy="987906"/>
          </a:xfrm>
          <a:prstGeom prst="rect">
            <a:avLst/>
          </a:prstGeom>
        </p:spPr>
      </p:pic>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5233" y="-26350"/>
            <a:ext cx="2672936" cy="711001"/>
          </a:xfrm>
          <a:prstGeom prst="rect">
            <a:avLst/>
          </a:prstGeom>
        </p:spPr>
      </p:pic>
      <p:pic>
        <p:nvPicPr>
          <p:cNvPr id="21" name="图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5554" y="256275"/>
            <a:ext cx="4178564" cy="909452"/>
          </a:xfrm>
          <a:prstGeom prst="rect">
            <a:avLst/>
          </a:prstGeom>
        </p:spPr>
      </p:pic>
      <p:sp>
        <p:nvSpPr>
          <p:cNvPr id="19" name="文本框 18"/>
          <p:cNvSpPr txBox="1"/>
          <p:nvPr/>
        </p:nvSpPr>
        <p:spPr>
          <a:xfrm>
            <a:off x="2553970" y="78740"/>
            <a:ext cx="10516870" cy="1568450"/>
          </a:xfrm>
          <a:prstGeom prst="rect">
            <a:avLst/>
          </a:prstGeom>
          <a:noFill/>
        </p:spPr>
        <p:txBody>
          <a:bodyPr wrap="square" rtlCol="0">
            <a:spAutoFit/>
          </a:bodyPr>
          <a:lstStyle/>
          <a:p>
            <a:pPr algn="l"/>
            <a:r>
              <a:rPr lang="zh-CN" altLang="en-US" sz="4800" b="1" dirty="0">
                <a:solidFill>
                  <a:srgbClr val="175DB6"/>
                </a:solidFill>
                <a:latin typeface="幼圆" panose="02010509060101010101" pitchFamily="49" charset="-122"/>
                <a:ea typeface="幼圆" panose="02010509060101010101" pitchFamily="49" charset="-122"/>
                <a:sym typeface="+mn-ea"/>
              </a:rPr>
              <a:t>冲刺阶段高效增分策略总汇</a:t>
            </a:r>
            <a:endParaRPr lang="zh-CN" altLang="en-US" sz="4800" b="1" dirty="0">
              <a:solidFill>
                <a:srgbClr val="175DB6"/>
              </a:solidFill>
              <a:latin typeface="幼圆" panose="02010509060101010101" pitchFamily="49" charset="-122"/>
              <a:ea typeface="幼圆" panose="02010509060101010101" pitchFamily="49" charset="-122"/>
              <a:sym typeface="+mn-ea"/>
            </a:endParaRPr>
          </a:p>
          <a:p>
            <a:pPr algn="l"/>
            <a:endParaRPr lang="zh-CN" altLang="en-US" sz="4800" b="1" dirty="0">
              <a:solidFill>
                <a:srgbClr val="FDFDFD"/>
              </a:solidFill>
              <a:latin typeface="幼圆" panose="02010509060101010101" pitchFamily="49" charset="-122"/>
              <a:ea typeface="幼圆" panose="02010509060101010101" pitchFamily="49" charset="-122"/>
            </a:endParaRPr>
          </a:p>
        </p:txBody>
      </p:sp>
      <p:sp>
        <p:nvSpPr>
          <p:cNvPr id="2" name="文本框 1"/>
          <p:cNvSpPr txBox="1"/>
          <p:nvPr/>
        </p:nvSpPr>
        <p:spPr>
          <a:xfrm>
            <a:off x="6854374" y="2281251"/>
            <a:ext cx="1104900" cy="829945"/>
          </a:xfrm>
          <a:prstGeom prst="rect">
            <a:avLst/>
          </a:prstGeom>
          <a:noFill/>
        </p:spPr>
        <p:txBody>
          <a:bodyPr wrap="none" rtlCol="0">
            <a:spAutoFit/>
          </a:bodyPr>
          <a:p>
            <a:r>
              <a:rPr lang="en-US" altLang="zh-CN" sz="4800" b="1" dirty="0">
                <a:solidFill>
                  <a:srgbClr val="FFFFFF"/>
                </a:solidFill>
                <a:latin typeface="幼圆" panose="02010509060101010101" pitchFamily="49" charset="-122"/>
                <a:ea typeface="幼圆" panose="02010509060101010101" pitchFamily="49" charset="-122"/>
              </a:rPr>
              <a:t>how</a:t>
            </a:r>
            <a:endParaRPr lang="en-US" altLang="zh-CN" sz="4800" b="1" dirty="0">
              <a:solidFill>
                <a:srgbClr val="FFFFFF"/>
              </a:solidFill>
              <a:latin typeface="幼圆" panose="02010509060101010101" pitchFamily="49" charset="-122"/>
              <a:ea typeface="幼圆" panose="02010509060101010101" pitchFamily="49" charset="-122"/>
            </a:endParaRPr>
          </a:p>
        </p:txBody>
      </p:sp>
      <p:sp>
        <p:nvSpPr>
          <p:cNvPr id="7" name="文本框 6"/>
          <p:cNvSpPr txBox="1"/>
          <p:nvPr/>
        </p:nvSpPr>
        <p:spPr>
          <a:xfrm>
            <a:off x="1036955" y="3111500"/>
            <a:ext cx="1181100" cy="706755"/>
          </a:xfrm>
          <a:prstGeom prst="rect">
            <a:avLst/>
          </a:prstGeom>
          <a:noFill/>
        </p:spPr>
        <p:txBody>
          <a:bodyPr wrap="square" rtlCol="0" anchor="t">
            <a:spAutoFit/>
          </a:bodyPr>
          <a:p>
            <a:r>
              <a:rPr lang="zh-CN" altLang="en-US" sz="4000" b="1">
                <a:solidFill>
                  <a:srgbClr val="FF0000"/>
                </a:solidFill>
                <a:latin typeface="Arial" panose="020B0604020202020204" pitchFamily="34" charset="0"/>
                <a:cs typeface="Arial" panose="020B0604020202020204" pitchFamily="34" charset="0"/>
              </a:rPr>
              <a:t>√</a:t>
            </a:r>
            <a:endParaRPr lang="zh-CN" altLang="en-US" sz="4000" b="1">
              <a:solidFill>
                <a:srgbClr val="FF0000"/>
              </a:solidFill>
              <a:latin typeface="Arial" panose="020B0604020202020204" pitchFamily="34" charset="0"/>
              <a:cs typeface="Arial" panose="020B0604020202020204" pitchFamily="34" charset="0"/>
            </a:endParaRPr>
          </a:p>
        </p:txBody>
      </p:sp>
      <p:sp>
        <p:nvSpPr>
          <p:cNvPr id="3" name="文本框 2"/>
          <p:cNvSpPr txBox="1"/>
          <p:nvPr/>
        </p:nvSpPr>
        <p:spPr>
          <a:xfrm>
            <a:off x="2553970" y="1165860"/>
            <a:ext cx="9175750" cy="5262245"/>
          </a:xfrm>
          <a:prstGeom prst="rect">
            <a:avLst/>
          </a:prstGeom>
          <a:noFill/>
        </p:spPr>
        <p:txBody>
          <a:bodyPr wrap="square" rtlCol="0" anchor="t">
            <a:spAutoFit/>
          </a:bodyPr>
          <a:p>
            <a:pPr indent="0" algn="just"/>
            <a:r>
              <a:rPr lang="en-US" sz="2400">
                <a:latin typeface="Times New Roman" panose="02020603050405020304" pitchFamily="18" charset="0"/>
                <a:ea typeface="宋体" panose="02010600030101010101" pitchFamily="2" charset="-122"/>
                <a:sym typeface="+mn-ea"/>
              </a:rPr>
              <a:t>Dear</a:t>
            </a: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sz="2400">
                <a:latin typeface="Times New Roman" panose="02020603050405020304" pitchFamily="18" charset="0"/>
                <a:ea typeface="宋体" panose="02010600030101010101" pitchFamily="2" charset="-122"/>
                <a:sym typeface="+mn-ea"/>
              </a:rPr>
              <a:t>fellow students,        On behalf of the Students’ Union, I am writing to call on everyone to take part in our summer</a:t>
            </a: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sz="2400">
                <a:latin typeface="Times New Roman" panose="02020603050405020304" pitchFamily="18" charset="0"/>
                <a:ea typeface="宋体" panose="02010600030101010101" pitchFamily="2" charset="-122"/>
                <a:sym typeface="+mn-ea"/>
              </a:rPr>
              <a:t>program named Care for the Aged.        The modern society is</a:t>
            </a: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sz="2400">
                <a:latin typeface="Times New Roman" panose="02020603050405020304" pitchFamily="18" charset="0"/>
                <a:ea typeface="宋体" panose="02010600030101010101" pitchFamily="2" charset="-122"/>
                <a:sym typeface="+mn-ea"/>
              </a:rPr>
              <a:t>developing rapidly, leaving aged people behind, who have little knowledge of</a:t>
            </a: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sz="2400">
                <a:latin typeface="Times New Roman" panose="02020603050405020304" pitchFamily="18" charset="0"/>
                <a:ea typeface="宋体" panose="02010600030101010101" pitchFamily="2" charset="-122"/>
                <a:sym typeface="+mn-ea"/>
              </a:rPr>
              <a:t>the Internet and digital devices. To help them enjoy the modern technological</a:t>
            </a: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sz="2400">
                <a:latin typeface="Times New Roman" panose="02020603050405020304" pitchFamily="18" charset="0"/>
                <a:ea typeface="宋体" panose="02010600030101010101" pitchFamily="2" charset="-122"/>
                <a:sym typeface="+mn-ea"/>
              </a:rPr>
              <a:t>conveniences, in the coming summer holiday, we will organize volunteers to</a:t>
            </a: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sz="2400">
                <a:latin typeface="Times New Roman" panose="02020603050405020304" pitchFamily="18" charset="0"/>
                <a:ea typeface="宋体" panose="02010600030101010101" pitchFamily="2" charset="-122"/>
                <a:sym typeface="+mn-ea"/>
              </a:rPr>
              <a:t>visit communities to teach them how to use smart phones and surf the Internet.</a:t>
            </a: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sz="2400">
                <a:latin typeface="Times New Roman" panose="02020603050405020304" pitchFamily="18" charset="0"/>
                <a:ea typeface="宋体" panose="02010600030101010101" pitchFamily="2" charset="-122"/>
                <a:sym typeface="+mn-ea"/>
              </a:rPr>
              <a:t>It surely will raise their life quality and make a difference to the whole</a:t>
            </a: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sz="2400">
                <a:latin typeface="Times New Roman" panose="02020603050405020304" pitchFamily="18" charset="0"/>
                <a:ea typeface="宋体" panose="02010600030101010101" pitchFamily="2" charset="-122"/>
                <a:sym typeface="+mn-ea"/>
              </a:rPr>
              <a:t>society.       We need your help. Please</a:t>
            </a: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sz="2400">
                <a:latin typeface="Times New Roman" panose="02020603050405020304" pitchFamily="18" charset="0"/>
                <a:ea typeface="宋体" panose="02010600030101010101" pitchFamily="2" charset="-122"/>
                <a:sym typeface="+mn-ea"/>
              </a:rPr>
              <a:t>sign up at the office of the Students’ Union</a:t>
            </a: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sz="2400">
                <a:latin typeface="Times New Roman" panose="02020603050405020304" pitchFamily="18" charset="0"/>
                <a:ea typeface="宋体" panose="02010600030101010101" pitchFamily="2" charset="-122"/>
                <a:sym typeface="+mn-ea"/>
              </a:rPr>
              <a:t>or write an e-mail to Students Union@abc.cn</a:t>
            </a: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a:t>
            </a:r>
            <a:r>
              <a:rPr lang="en-US" sz="2400">
                <a:latin typeface="Times New Roman" panose="02020603050405020304" pitchFamily="18" charset="0"/>
                <a:ea typeface="宋体" panose="02010600030101010101" pitchFamily="2" charset="-122"/>
                <a:sym typeface="+mn-ea"/>
              </a:rPr>
              <a:t>Your participation will be highly</a:t>
            </a: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sz="2400">
                <a:latin typeface="Times New Roman" panose="02020603050405020304" pitchFamily="18" charset="0"/>
                <a:ea typeface="宋体" panose="02010600030101010101" pitchFamily="2" charset="-122"/>
                <a:sym typeface="+mn-ea"/>
              </a:rPr>
              <a:t>appreciated.                                                                                    The</a:t>
            </a: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sz="2400">
                <a:latin typeface="Times New Roman" panose="02020603050405020304" pitchFamily="18" charset="0"/>
                <a:ea typeface="宋体" panose="02010600030101010101" pitchFamily="2" charset="-122"/>
                <a:sym typeface="+mn-ea"/>
              </a:rPr>
              <a:t>Students’</a:t>
            </a: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sz="2400">
                <a:latin typeface="Times New Roman" panose="02020603050405020304" pitchFamily="18" charset="0"/>
                <a:ea typeface="宋体" panose="02010600030101010101" pitchFamily="2" charset="-122"/>
                <a:sym typeface="+mn-ea"/>
              </a:rPr>
              <a:t>Union</a:t>
            </a: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127</a:t>
            </a:r>
            <a:r>
              <a:rPr lang="zh-CN" sz="2400">
                <a:latin typeface="Times New Roman" panose="02020603050405020304" pitchFamily="18" charset="0"/>
                <a:ea typeface="宋体" panose="02010600030101010101" pitchFamily="2" charset="-122"/>
                <a:sym typeface="+mn-ea"/>
              </a:rPr>
              <a:t>词</a:t>
            </a:r>
            <a:endParaRPr lang="zh-CN" altLang="en-US" sz="2400">
              <a:latin typeface="Times New Roman" panose="02020603050405020304" pitchFamily="18" charset="0"/>
              <a:ea typeface="宋体" panose="02010600030101010101" pitchFamily="2" charset="-122"/>
              <a:sym typeface="+mn-ea"/>
            </a:endParaRPr>
          </a:p>
        </p:txBody>
      </p:sp>
      <p:sp>
        <p:nvSpPr>
          <p:cNvPr id="4" name="文本框 3"/>
          <p:cNvSpPr txBox="1"/>
          <p:nvPr/>
        </p:nvSpPr>
        <p:spPr>
          <a:xfrm>
            <a:off x="248920" y="1595120"/>
            <a:ext cx="2631440" cy="521970"/>
          </a:xfrm>
          <a:prstGeom prst="rect">
            <a:avLst/>
          </a:prstGeom>
          <a:solidFill>
            <a:srgbClr val="59C127"/>
          </a:solidFill>
          <a:ln>
            <a:solidFill>
              <a:srgbClr val="59C127"/>
            </a:solidFill>
          </a:ln>
        </p:spPr>
        <p:txBody>
          <a:bodyPr wrap="square" rtlCol="0">
            <a:spAutoFit/>
          </a:bodyPr>
          <a:p>
            <a:r>
              <a:rPr lang="zh-CN" altLang="en-US" sz="2800" b="1"/>
              <a:t>精选</a:t>
            </a:r>
            <a:r>
              <a:rPr lang="en-US" altLang="zh-CN" sz="2800" b="1"/>
              <a:t>+</a:t>
            </a:r>
            <a:r>
              <a:rPr lang="zh-CN" altLang="en-US" sz="2800" b="1"/>
              <a:t>精修范文</a:t>
            </a:r>
            <a:endParaRPr lang="zh-CN" altLang="en-US" sz="2800" b="1"/>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b="79586"/>
          <a:stretch>
            <a:fillRect/>
          </a:stretch>
        </p:blipFill>
        <p:spPr>
          <a:xfrm flipV="1">
            <a:off x="0" y="0"/>
            <a:ext cx="12234118" cy="1369302"/>
          </a:xfrm>
          <a:prstGeom prst="rect">
            <a:avLst/>
          </a:prstGeom>
        </p:spPr>
      </p:pic>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6897" y="0"/>
            <a:ext cx="1715115" cy="987906"/>
          </a:xfrm>
          <a:prstGeom prst="rect">
            <a:avLst/>
          </a:prstGeom>
        </p:spPr>
      </p:pic>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5233" y="-26350"/>
            <a:ext cx="2672936" cy="711001"/>
          </a:xfrm>
          <a:prstGeom prst="rect">
            <a:avLst/>
          </a:prstGeom>
        </p:spPr>
      </p:pic>
      <p:pic>
        <p:nvPicPr>
          <p:cNvPr id="21" name="图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5554" y="256275"/>
            <a:ext cx="4178564" cy="909452"/>
          </a:xfrm>
          <a:prstGeom prst="rect">
            <a:avLst/>
          </a:prstGeom>
        </p:spPr>
      </p:pic>
      <p:sp>
        <p:nvSpPr>
          <p:cNvPr id="19" name="文本框 18"/>
          <p:cNvSpPr txBox="1"/>
          <p:nvPr/>
        </p:nvSpPr>
        <p:spPr>
          <a:xfrm>
            <a:off x="2553970" y="78740"/>
            <a:ext cx="10516870" cy="1568450"/>
          </a:xfrm>
          <a:prstGeom prst="rect">
            <a:avLst/>
          </a:prstGeom>
          <a:noFill/>
        </p:spPr>
        <p:txBody>
          <a:bodyPr wrap="square" rtlCol="0">
            <a:spAutoFit/>
          </a:bodyPr>
          <a:lstStyle/>
          <a:p>
            <a:pPr algn="l"/>
            <a:r>
              <a:rPr lang="zh-CN" altLang="en-US" sz="4800" b="1" dirty="0">
                <a:solidFill>
                  <a:srgbClr val="175DB6"/>
                </a:solidFill>
                <a:latin typeface="幼圆" panose="02010509060101010101" pitchFamily="49" charset="-122"/>
                <a:ea typeface="幼圆" panose="02010509060101010101" pitchFamily="49" charset="-122"/>
                <a:sym typeface="+mn-ea"/>
              </a:rPr>
              <a:t>冲刺阶段高效增分策略总汇</a:t>
            </a:r>
            <a:endParaRPr lang="zh-CN" altLang="en-US" sz="4800" b="1" dirty="0">
              <a:solidFill>
                <a:srgbClr val="175DB6"/>
              </a:solidFill>
              <a:latin typeface="幼圆" panose="02010509060101010101" pitchFamily="49" charset="-122"/>
              <a:ea typeface="幼圆" panose="02010509060101010101" pitchFamily="49" charset="-122"/>
              <a:sym typeface="+mn-ea"/>
            </a:endParaRPr>
          </a:p>
          <a:p>
            <a:pPr algn="l"/>
            <a:endParaRPr lang="zh-CN" altLang="en-US" sz="4800" b="1" dirty="0">
              <a:solidFill>
                <a:srgbClr val="FDFDFD"/>
              </a:solidFill>
              <a:latin typeface="幼圆" panose="02010509060101010101" pitchFamily="49" charset="-122"/>
              <a:ea typeface="幼圆" panose="02010509060101010101" pitchFamily="49" charset="-122"/>
            </a:endParaRPr>
          </a:p>
        </p:txBody>
      </p:sp>
      <p:sp>
        <p:nvSpPr>
          <p:cNvPr id="2" name="文本框 1"/>
          <p:cNvSpPr txBox="1"/>
          <p:nvPr/>
        </p:nvSpPr>
        <p:spPr>
          <a:xfrm>
            <a:off x="6854374" y="2281251"/>
            <a:ext cx="1104900" cy="829945"/>
          </a:xfrm>
          <a:prstGeom prst="rect">
            <a:avLst/>
          </a:prstGeom>
          <a:noFill/>
        </p:spPr>
        <p:txBody>
          <a:bodyPr wrap="none" rtlCol="0">
            <a:spAutoFit/>
          </a:bodyPr>
          <a:p>
            <a:r>
              <a:rPr lang="en-US" altLang="zh-CN" sz="4800" b="1" dirty="0">
                <a:solidFill>
                  <a:srgbClr val="FFFFFF"/>
                </a:solidFill>
                <a:latin typeface="幼圆" panose="02010509060101010101" pitchFamily="49" charset="-122"/>
                <a:ea typeface="幼圆" panose="02010509060101010101" pitchFamily="49" charset="-122"/>
              </a:rPr>
              <a:t>how</a:t>
            </a:r>
            <a:endParaRPr lang="en-US" altLang="zh-CN" sz="4800" b="1" dirty="0">
              <a:solidFill>
                <a:srgbClr val="FFFFFF"/>
              </a:solidFill>
              <a:latin typeface="幼圆" panose="02010509060101010101" pitchFamily="49" charset="-122"/>
              <a:ea typeface="幼圆" panose="02010509060101010101" pitchFamily="49" charset="-122"/>
            </a:endParaRPr>
          </a:p>
        </p:txBody>
      </p:sp>
      <p:sp>
        <p:nvSpPr>
          <p:cNvPr id="5" name="文本框 4"/>
          <p:cNvSpPr txBox="1"/>
          <p:nvPr/>
        </p:nvSpPr>
        <p:spPr>
          <a:xfrm>
            <a:off x="248920" y="1595120"/>
            <a:ext cx="2082800" cy="521970"/>
          </a:xfrm>
          <a:prstGeom prst="rect">
            <a:avLst/>
          </a:prstGeom>
          <a:solidFill>
            <a:srgbClr val="59C127"/>
          </a:solidFill>
          <a:ln>
            <a:solidFill>
              <a:srgbClr val="59C127"/>
            </a:solidFill>
          </a:ln>
        </p:spPr>
        <p:txBody>
          <a:bodyPr wrap="square" rtlCol="0">
            <a:spAutoFit/>
          </a:bodyPr>
          <a:p>
            <a:r>
              <a:rPr lang="zh-CN" altLang="en-US" sz="2800" b="1"/>
              <a:t>精选练习题</a:t>
            </a:r>
            <a:endParaRPr lang="zh-CN" altLang="en-US" sz="2800" b="1"/>
          </a:p>
        </p:txBody>
      </p:sp>
      <p:sp>
        <p:nvSpPr>
          <p:cNvPr id="7" name="文本框 6"/>
          <p:cNvSpPr txBox="1"/>
          <p:nvPr/>
        </p:nvSpPr>
        <p:spPr>
          <a:xfrm>
            <a:off x="1036955" y="3111500"/>
            <a:ext cx="1181100" cy="706755"/>
          </a:xfrm>
          <a:prstGeom prst="rect">
            <a:avLst/>
          </a:prstGeom>
          <a:noFill/>
        </p:spPr>
        <p:txBody>
          <a:bodyPr wrap="square" rtlCol="0" anchor="t">
            <a:spAutoFit/>
          </a:bodyPr>
          <a:p>
            <a:r>
              <a:rPr lang="zh-CN" altLang="en-US" sz="4000" b="1">
                <a:solidFill>
                  <a:srgbClr val="FF0000"/>
                </a:solidFill>
                <a:latin typeface="Arial" panose="020B0604020202020204" pitchFamily="34" charset="0"/>
                <a:cs typeface="Arial" panose="020B0604020202020204" pitchFamily="34" charset="0"/>
              </a:rPr>
              <a:t>√</a:t>
            </a:r>
            <a:endParaRPr lang="zh-CN" altLang="en-US" sz="4000" b="1">
              <a:solidFill>
                <a:srgbClr val="FF0000"/>
              </a:solidFill>
              <a:latin typeface="Arial" panose="020B0604020202020204" pitchFamily="34" charset="0"/>
              <a:cs typeface="Arial" panose="020B0604020202020204" pitchFamily="34" charset="0"/>
            </a:endParaRPr>
          </a:p>
        </p:txBody>
      </p:sp>
      <p:sp>
        <p:nvSpPr>
          <p:cNvPr id="100" name="文本框 99"/>
          <p:cNvSpPr txBox="1"/>
          <p:nvPr/>
        </p:nvSpPr>
        <p:spPr>
          <a:xfrm>
            <a:off x="3562985" y="2117090"/>
            <a:ext cx="7536180" cy="4399915"/>
          </a:xfrm>
          <a:prstGeom prst="rect">
            <a:avLst/>
          </a:prstGeom>
          <a:noFill/>
          <a:ln w="9525">
            <a:noFill/>
          </a:ln>
        </p:spPr>
        <p:txBody>
          <a:bodyPr wrap="square">
            <a:spAutoFit/>
          </a:bodyPr>
          <a:p>
            <a:pPr indent="266700">
              <a:lnSpc>
                <a:spcPct val="140000"/>
              </a:lnSpc>
            </a:pPr>
            <a:r>
              <a:rPr lang="en-US" altLang="zh-CN" sz="2000" b="0">
                <a:ea typeface="宋体" panose="02010600030101010101" pitchFamily="2" charset="-122"/>
              </a:rPr>
              <a:t>      </a:t>
            </a:r>
            <a:r>
              <a:rPr lang="zh-CN" sz="2000" b="0">
                <a:ea typeface="宋体" panose="02010600030101010101" pitchFamily="2" charset="-122"/>
              </a:rPr>
              <a:t>假设你是红星中学高三学生李华。近期你校将在海淀公园举行</a:t>
            </a:r>
            <a:r>
              <a:rPr lang="en-US" sz="2000" b="0">
                <a:latin typeface="Times New Roman" panose="02020603050405020304" pitchFamily="18" charset="0"/>
                <a:ea typeface="宋体" panose="02010600030101010101" pitchFamily="2" charset="-122"/>
              </a:rPr>
              <a:t>“</a:t>
            </a:r>
            <a:r>
              <a:rPr lang="zh-CN" sz="2000" b="0">
                <a:ea typeface="宋体" panose="02010600030101010101" pitchFamily="2" charset="-122"/>
              </a:rPr>
              <a:t>阳光长跑</a:t>
            </a:r>
            <a:r>
              <a:rPr lang="en-US" sz="2000" b="0">
                <a:latin typeface="Times New Roman" panose="02020603050405020304" pitchFamily="18" charset="0"/>
                <a:ea typeface="宋体" panose="02010600030101010101" pitchFamily="2" charset="-122"/>
              </a:rPr>
              <a:t>”</a:t>
            </a:r>
            <a:r>
              <a:rPr lang="zh-CN" sz="2000" b="0">
                <a:ea typeface="宋体" panose="02010600030101010101" pitchFamily="2" charset="-122"/>
              </a:rPr>
              <a:t>活动</a:t>
            </a:r>
            <a:r>
              <a:rPr lang="en-US" sz="2000" b="0">
                <a:latin typeface="Times New Roman" panose="02020603050405020304" pitchFamily="18" charset="0"/>
                <a:ea typeface="宋体" panose="02010600030101010101" pitchFamily="2" charset="-122"/>
              </a:rPr>
              <a:t>,</a:t>
            </a:r>
            <a:r>
              <a:rPr lang="zh-CN" sz="2000" b="0">
                <a:ea typeface="宋体" panose="02010600030101010101" pitchFamily="2" charset="-122"/>
              </a:rPr>
              <a:t>请你给国际部好友</a:t>
            </a:r>
            <a:r>
              <a:rPr lang="en-US" sz="2000" b="0">
                <a:latin typeface="Times New Roman" panose="02020603050405020304" pitchFamily="18" charset="0"/>
                <a:ea typeface="宋体" panose="02010600030101010101" pitchFamily="2" charset="-122"/>
              </a:rPr>
              <a:t>Jim</a:t>
            </a:r>
            <a:r>
              <a:rPr lang="zh-CN" sz="2000" b="0">
                <a:ea typeface="宋体" panose="02010600030101010101" pitchFamily="2" charset="-122"/>
              </a:rPr>
              <a:t>写封电子邮件</a:t>
            </a:r>
            <a:r>
              <a:rPr lang="zh-CN" sz="2000" b="0">
                <a:latin typeface="Times New Roman" panose="02020603050405020304" pitchFamily="18" charset="0"/>
                <a:ea typeface="微软雅黑" panose="020B0503020204020204" pitchFamily="34" charset="-122"/>
              </a:rPr>
              <a:t>，</a:t>
            </a:r>
            <a:r>
              <a:rPr lang="zh-CN" sz="2000" b="0">
                <a:ea typeface="宋体" panose="02010600030101010101" pitchFamily="2" charset="-122"/>
              </a:rPr>
              <a:t>邀请他参加。内容包括：</a:t>
            </a:r>
            <a:r>
              <a:rPr lang="en-US" sz="2000" b="0">
                <a:latin typeface="Times New Roman" panose="02020603050405020304" pitchFamily="18" charset="0"/>
                <a:ea typeface="宋体" panose="02010600030101010101" pitchFamily="2" charset="-122"/>
              </a:rPr>
              <a:t>1.</a:t>
            </a:r>
            <a:r>
              <a:rPr lang="zh-CN" sz="2000" b="0">
                <a:ea typeface="宋体" panose="02010600030101010101" pitchFamily="2" charset="-122"/>
              </a:rPr>
              <a:t>活动信息</a:t>
            </a:r>
            <a:r>
              <a:rPr lang="en-US" sz="2000" b="0">
                <a:latin typeface="Times New Roman" panose="02020603050405020304" pitchFamily="18" charset="0"/>
                <a:ea typeface="宋体" panose="02010600030101010101" pitchFamily="2" charset="-122"/>
              </a:rPr>
              <a:t>2.</a:t>
            </a:r>
            <a:r>
              <a:rPr lang="zh-CN" sz="2000" b="0">
                <a:ea typeface="宋体" panose="02010600030101010101" pitchFamily="2" charset="-122"/>
              </a:rPr>
              <a:t>注意事项。注意：</a:t>
            </a:r>
            <a:r>
              <a:rPr lang="en-US" sz="2000" b="0">
                <a:latin typeface="Times New Roman" panose="02020603050405020304" pitchFamily="18" charset="0"/>
                <a:ea typeface="宋体" panose="02010600030101010101" pitchFamily="2" charset="-122"/>
              </a:rPr>
              <a:t>1.</a:t>
            </a:r>
            <a:r>
              <a:rPr lang="zh-CN" sz="2000" b="0">
                <a:ea typeface="宋体" panose="02010600030101010101" pitchFamily="2" charset="-122"/>
              </a:rPr>
              <a:t>词数</a:t>
            </a:r>
            <a:r>
              <a:rPr lang="en-US" sz="2000" b="0">
                <a:latin typeface="Times New Roman" panose="02020603050405020304" pitchFamily="18" charset="0"/>
                <a:ea typeface="宋体" panose="02010600030101010101" pitchFamily="2" charset="-122"/>
              </a:rPr>
              <a:t>100</a:t>
            </a:r>
            <a:r>
              <a:rPr lang="zh-CN" sz="2000" b="0">
                <a:ea typeface="宋体" panose="02010600030101010101" pitchFamily="2" charset="-122"/>
              </a:rPr>
              <a:t>左右</a:t>
            </a:r>
            <a:r>
              <a:rPr lang="en-US" sz="2000" b="0">
                <a:latin typeface="Times New Roman" panose="02020603050405020304" pitchFamily="18" charset="0"/>
                <a:ea typeface="宋体" panose="02010600030101010101" pitchFamily="2" charset="-122"/>
              </a:rPr>
              <a:t>;2.</a:t>
            </a:r>
            <a:r>
              <a:rPr lang="zh-CN" sz="2000" b="0">
                <a:ea typeface="宋体" panose="02010600030101010101" pitchFamily="2" charset="-122"/>
              </a:rPr>
              <a:t>开头和结尾已给出</a:t>
            </a:r>
            <a:r>
              <a:rPr lang="en-US" sz="2000" b="0">
                <a:latin typeface="Times New Roman" panose="02020603050405020304" pitchFamily="18" charset="0"/>
                <a:ea typeface="宋体" panose="02010600030101010101" pitchFamily="2" charset="-122"/>
              </a:rPr>
              <a:t>,</a:t>
            </a:r>
            <a:r>
              <a:rPr lang="zh-CN" sz="2000" b="0">
                <a:ea typeface="宋体" panose="02010600030101010101" pitchFamily="2" charset="-122"/>
              </a:rPr>
              <a:t>不计入总词数。</a:t>
            </a:r>
            <a:r>
              <a:rPr lang="en-US" sz="2000" b="0">
                <a:latin typeface="Times New Roman" panose="02020603050405020304" pitchFamily="18" charset="0"/>
                <a:ea typeface="宋体" panose="02010600030101010101" pitchFamily="2" charset="-122"/>
              </a:rPr>
              <a:t>Dear Jim</a:t>
            </a:r>
            <a:r>
              <a:rPr lang="en-US" sz="2000" b="0" u="sng">
                <a:latin typeface="Times New Roman" panose="02020603050405020304" pitchFamily="18" charset="0"/>
                <a:ea typeface="宋体" panose="02010600030101010101" pitchFamily="2" charset="-122"/>
              </a:rPr>
              <a:t>                                                                                                                                                                                                              </a:t>
            </a:r>
            <a:r>
              <a:rPr lang="en-US" sz="2000" b="0">
                <a:latin typeface="Times New Roman" panose="02020603050405020304" pitchFamily="18" charset="0"/>
                <a:ea typeface="宋体" panose="02010600030101010101" pitchFamily="2" charset="-122"/>
              </a:rPr>
              <a:t>Yours,Li Hua</a:t>
            </a:r>
            <a:endParaRPr lang="en-US" altLang="en-US" sz="2000" b="0">
              <a:latin typeface="Times New Roman" panose="02020603050405020304" pitchFamily="18" charset="0"/>
              <a:ea typeface="宋体" panose="02010600030101010101" pitchFamily="2" charset="-122"/>
            </a:endParaRPr>
          </a:p>
        </p:txBody>
      </p:sp>
      <p:sp>
        <p:nvSpPr>
          <p:cNvPr id="3" name="文本框 2"/>
          <p:cNvSpPr txBox="1"/>
          <p:nvPr/>
        </p:nvSpPr>
        <p:spPr>
          <a:xfrm>
            <a:off x="3862705" y="1369060"/>
            <a:ext cx="4907915" cy="521970"/>
          </a:xfrm>
          <a:prstGeom prst="rect">
            <a:avLst/>
          </a:prstGeom>
          <a:noFill/>
        </p:spPr>
        <p:txBody>
          <a:bodyPr wrap="square" rtlCol="0">
            <a:spAutoFit/>
          </a:bodyPr>
          <a:p>
            <a:r>
              <a:rPr lang="zh-CN" altLang="en-US" sz="2800"/>
              <a:t>北京海淀二模</a:t>
            </a:r>
            <a:endParaRPr lang="zh-CN" altLang="en-US" sz="280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b="79586"/>
          <a:stretch>
            <a:fillRect/>
          </a:stretch>
        </p:blipFill>
        <p:spPr>
          <a:xfrm flipV="1">
            <a:off x="0" y="0"/>
            <a:ext cx="12234118" cy="1369302"/>
          </a:xfrm>
          <a:prstGeom prst="rect">
            <a:avLst/>
          </a:prstGeom>
        </p:spPr>
      </p:pic>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6897" y="0"/>
            <a:ext cx="1715115" cy="987906"/>
          </a:xfrm>
          <a:prstGeom prst="rect">
            <a:avLst/>
          </a:prstGeom>
        </p:spPr>
      </p:pic>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5233" y="-26350"/>
            <a:ext cx="2672936" cy="711001"/>
          </a:xfrm>
          <a:prstGeom prst="rect">
            <a:avLst/>
          </a:prstGeom>
        </p:spPr>
      </p:pic>
      <p:pic>
        <p:nvPicPr>
          <p:cNvPr id="21" name="图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5554" y="256275"/>
            <a:ext cx="4178564" cy="909452"/>
          </a:xfrm>
          <a:prstGeom prst="rect">
            <a:avLst/>
          </a:prstGeom>
        </p:spPr>
      </p:pic>
      <p:sp>
        <p:nvSpPr>
          <p:cNvPr id="19" name="文本框 18"/>
          <p:cNvSpPr txBox="1"/>
          <p:nvPr/>
        </p:nvSpPr>
        <p:spPr>
          <a:xfrm>
            <a:off x="2553970" y="78740"/>
            <a:ext cx="10516870" cy="1568450"/>
          </a:xfrm>
          <a:prstGeom prst="rect">
            <a:avLst/>
          </a:prstGeom>
          <a:noFill/>
        </p:spPr>
        <p:txBody>
          <a:bodyPr wrap="square" rtlCol="0">
            <a:spAutoFit/>
          </a:bodyPr>
          <a:lstStyle/>
          <a:p>
            <a:r>
              <a:rPr lang="zh-CN" altLang="en-US" sz="4800" b="1" dirty="0">
                <a:solidFill>
                  <a:srgbClr val="175DB6"/>
                </a:solidFill>
                <a:latin typeface="幼圆" panose="02010509060101010101" pitchFamily="49" charset="-122"/>
                <a:ea typeface="幼圆" panose="02010509060101010101" pitchFamily="49" charset="-122"/>
                <a:sym typeface="+mn-ea"/>
              </a:rPr>
              <a:t>冲刺阶段高效增分策略总汇</a:t>
            </a:r>
            <a:endParaRPr lang="zh-CN" altLang="en-US" sz="4800" b="1" dirty="0">
              <a:solidFill>
                <a:srgbClr val="175DB6"/>
              </a:solidFill>
              <a:latin typeface="幼圆" panose="02010509060101010101" pitchFamily="49" charset="-122"/>
              <a:ea typeface="幼圆" panose="02010509060101010101" pitchFamily="49" charset="-122"/>
              <a:sym typeface="+mn-ea"/>
            </a:endParaRPr>
          </a:p>
          <a:p>
            <a:endParaRPr lang="zh-CN" altLang="en-US" sz="4800" b="1" dirty="0">
              <a:solidFill>
                <a:srgbClr val="FDFDFD"/>
              </a:solidFill>
              <a:latin typeface="幼圆" panose="02010509060101010101" pitchFamily="49" charset="-122"/>
              <a:ea typeface="幼圆" panose="02010509060101010101" pitchFamily="49" charset="-122"/>
            </a:endParaRPr>
          </a:p>
        </p:txBody>
      </p:sp>
      <p:sp>
        <p:nvSpPr>
          <p:cNvPr id="2" name="文本框 1"/>
          <p:cNvSpPr txBox="1"/>
          <p:nvPr/>
        </p:nvSpPr>
        <p:spPr>
          <a:xfrm>
            <a:off x="6854374" y="2281251"/>
            <a:ext cx="1104900" cy="829945"/>
          </a:xfrm>
          <a:prstGeom prst="rect">
            <a:avLst/>
          </a:prstGeom>
          <a:noFill/>
        </p:spPr>
        <p:txBody>
          <a:bodyPr wrap="none" rtlCol="0">
            <a:spAutoFit/>
          </a:bodyPr>
          <a:p>
            <a:r>
              <a:rPr lang="en-US" altLang="zh-CN" sz="4800" b="1" dirty="0">
                <a:solidFill>
                  <a:srgbClr val="FFFFFF"/>
                </a:solidFill>
                <a:latin typeface="幼圆" panose="02010509060101010101" pitchFamily="49" charset="-122"/>
                <a:ea typeface="幼圆" panose="02010509060101010101" pitchFamily="49" charset="-122"/>
              </a:rPr>
              <a:t>how</a:t>
            </a:r>
            <a:endParaRPr lang="en-US" altLang="zh-CN" sz="4800" b="1" dirty="0">
              <a:solidFill>
                <a:srgbClr val="FFFFFF"/>
              </a:solidFill>
              <a:latin typeface="幼圆" panose="02010509060101010101" pitchFamily="49" charset="-122"/>
              <a:ea typeface="幼圆" panose="02010509060101010101" pitchFamily="49" charset="-122"/>
            </a:endParaRPr>
          </a:p>
        </p:txBody>
      </p:sp>
      <p:sp>
        <p:nvSpPr>
          <p:cNvPr id="5" name="文本框 4"/>
          <p:cNvSpPr txBox="1"/>
          <p:nvPr/>
        </p:nvSpPr>
        <p:spPr>
          <a:xfrm>
            <a:off x="248920" y="1595120"/>
            <a:ext cx="2082800" cy="521970"/>
          </a:xfrm>
          <a:prstGeom prst="rect">
            <a:avLst/>
          </a:prstGeom>
          <a:solidFill>
            <a:srgbClr val="59C127"/>
          </a:solidFill>
          <a:ln>
            <a:solidFill>
              <a:srgbClr val="59C127"/>
            </a:solidFill>
          </a:ln>
        </p:spPr>
        <p:txBody>
          <a:bodyPr wrap="square" rtlCol="0">
            <a:spAutoFit/>
          </a:bodyPr>
          <a:p>
            <a:r>
              <a:rPr lang="zh-CN" altLang="en-US" sz="2800" b="1"/>
              <a:t>精选练习题</a:t>
            </a:r>
            <a:endParaRPr lang="zh-CN" altLang="en-US" sz="2800" b="1"/>
          </a:p>
        </p:txBody>
      </p:sp>
      <p:sp>
        <p:nvSpPr>
          <p:cNvPr id="7" name="文本框 6"/>
          <p:cNvSpPr txBox="1"/>
          <p:nvPr/>
        </p:nvSpPr>
        <p:spPr>
          <a:xfrm>
            <a:off x="1036955" y="3111500"/>
            <a:ext cx="1181100" cy="706755"/>
          </a:xfrm>
          <a:prstGeom prst="rect">
            <a:avLst/>
          </a:prstGeom>
          <a:noFill/>
        </p:spPr>
        <p:txBody>
          <a:bodyPr wrap="square" rtlCol="0" anchor="t">
            <a:spAutoFit/>
          </a:bodyPr>
          <a:p>
            <a:r>
              <a:rPr lang="zh-CN" altLang="en-US" sz="4000" b="1">
                <a:solidFill>
                  <a:srgbClr val="FF0000"/>
                </a:solidFill>
                <a:latin typeface="Arial" panose="020B0604020202020204" pitchFamily="34" charset="0"/>
                <a:cs typeface="Arial" panose="020B0604020202020204" pitchFamily="34" charset="0"/>
              </a:rPr>
              <a:t>√</a:t>
            </a:r>
            <a:endParaRPr lang="zh-CN" altLang="en-US" sz="4000" b="1">
              <a:solidFill>
                <a:srgbClr val="FF0000"/>
              </a:solidFill>
              <a:latin typeface="Arial" panose="020B0604020202020204" pitchFamily="34" charset="0"/>
              <a:cs typeface="Arial" panose="020B0604020202020204" pitchFamily="34" charset="0"/>
            </a:endParaRPr>
          </a:p>
        </p:txBody>
      </p:sp>
      <p:sp>
        <p:nvSpPr>
          <p:cNvPr id="4" name="文本框 3"/>
          <p:cNvSpPr txBox="1"/>
          <p:nvPr/>
        </p:nvSpPr>
        <p:spPr>
          <a:xfrm>
            <a:off x="3204210" y="1885315"/>
            <a:ext cx="8178800" cy="3105150"/>
          </a:xfrm>
          <a:prstGeom prst="rect">
            <a:avLst/>
          </a:prstGeom>
          <a:noFill/>
          <a:ln w="9525">
            <a:noFill/>
          </a:ln>
        </p:spPr>
        <p:txBody>
          <a:bodyPr wrap="square">
            <a:spAutoFit/>
          </a:bodyPr>
          <a:p>
            <a:pPr indent="355600">
              <a:lnSpc>
                <a:spcPct val="140000"/>
              </a:lnSpc>
            </a:pPr>
            <a:r>
              <a:rPr lang="en-US" altLang="zh-CN" sz="2800" b="0">
                <a:latin typeface="Calibri" panose="020F0502020204030204" charset="0"/>
                <a:ea typeface="宋体" panose="02010600030101010101" pitchFamily="2" charset="-122"/>
              </a:rPr>
              <a:t>   </a:t>
            </a:r>
            <a:r>
              <a:rPr lang="zh-CN" sz="2800" b="0">
                <a:latin typeface="Calibri" panose="020F0502020204030204" charset="0"/>
                <a:ea typeface="宋体" panose="02010600030101010101" pitchFamily="2" charset="-122"/>
              </a:rPr>
              <a:t>假设你是李华，你校将在校内给老师们安排自愿接种新冠疫苗活动，请写信告知你的外教</a:t>
            </a:r>
            <a:r>
              <a:rPr lang="en-US" sz="2800" b="0">
                <a:latin typeface="Calibri" panose="020F0502020204030204" charset="0"/>
                <a:ea typeface="宋体" panose="02010600030101010101" pitchFamily="2" charset="-122"/>
                <a:cs typeface="Times New Roman" panose="02020603050405020304" pitchFamily="18" charset="0"/>
              </a:rPr>
              <a:t>David</a:t>
            </a:r>
            <a:r>
              <a:rPr lang="zh-CN" sz="2800" b="0">
                <a:latin typeface="Calibri" panose="020F0502020204030204" charset="0"/>
                <a:ea typeface="宋体" panose="02010600030101010101" pitchFamily="2" charset="-122"/>
              </a:rPr>
              <a:t>，内容包括：</a:t>
            </a:r>
            <a:r>
              <a:rPr lang="en-US" sz="2800" b="0">
                <a:latin typeface="Calibri" panose="020F0502020204030204" charset="0"/>
                <a:ea typeface="宋体" panose="02010600030101010101" pitchFamily="2" charset="-122"/>
                <a:cs typeface="Times New Roman" panose="02020603050405020304" pitchFamily="18" charset="0"/>
              </a:rPr>
              <a:t>1. </a:t>
            </a:r>
            <a:r>
              <a:rPr lang="zh-CN" sz="2800" b="0">
                <a:latin typeface="Calibri" panose="020F0502020204030204" charset="0"/>
                <a:ea typeface="宋体" panose="02010600030101010101" pitchFamily="2" charset="-122"/>
              </a:rPr>
              <a:t>时间和地点；</a:t>
            </a:r>
            <a:r>
              <a:rPr lang="en-US" sz="2800" b="0">
                <a:latin typeface="Calibri" panose="020F0502020204030204" charset="0"/>
                <a:ea typeface="宋体" panose="02010600030101010101" pitchFamily="2" charset="-122"/>
              </a:rPr>
              <a:t>2. </a:t>
            </a:r>
            <a:r>
              <a:rPr lang="zh-CN" sz="2800" b="0">
                <a:latin typeface="Calibri" panose="020F0502020204030204" charset="0"/>
                <a:ea typeface="宋体" panose="02010600030101010101" pitchFamily="2" charset="-122"/>
              </a:rPr>
              <a:t>注意事项；</a:t>
            </a:r>
            <a:r>
              <a:rPr lang="en-US" sz="2800" b="0">
                <a:latin typeface="Calibri" panose="020F0502020204030204" charset="0"/>
                <a:ea typeface="宋体" panose="02010600030101010101" pitchFamily="2" charset="-122"/>
              </a:rPr>
              <a:t>3. </a:t>
            </a:r>
            <a:r>
              <a:rPr lang="zh-CN" sz="2800" b="0">
                <a:latin typeface="Calibri" panose="020F0502020204030204" charset="0"/>
                <a:ea typeface="宋体" panose="02010600030101010101" pitchFamily="2" charset="-122"/>
              </a:rPr>
              <a:t>建议参加。参考词汇：疫苗</a:t>
            </a:r>
            <a:r>
              <a:rPr lang="en-US" sz="2800" b="0">
                <a:latin typeface="Calibri" panose="020F0502020204030204" charset="0"/>
                <a:ea typeface="宋体" panose="02010600030101010101" pitchFamily="2" charset="-122"/>
                <a:cs typeface="Times New Roman" panose="02020603050405020304" pitchFamily="18" charset="0"/>
              </a:rPr>
              <a:t>vaccine     </a:t>
            </a:r>
            <a:r>
              <a:rPr lang="zh-CN" sz="2800" b="0">
                <a:latin typeface="Calibri" panose="020F0502020204030204" charset="0"/>
                <a:ea typeface="宋体" panose="02010600030101010101" pitchFamily="2" charset="-122"/>
              </a:rPr>
              <a:t>接种疫苗：</a:t>
            </a:r>
            <a:r>
              <a:rPr lang="en-US" sz="2800" b="0">
                <a:latin typeface="Calibri" panose="020F0502020204030204" charset="0"/>
                <a:ea typeface="宋体" panose="02010600030101010101" pitchFamily="2" charset="-122"/>
              </a:rPr>
              <a:t>get vaccinated</a:t>
            </a:r>
            <a:endParaRPr lang="en-US" altLang="en-US" sz="2800" b="0">
              <a:latin typeface="Calibri" panose="020F0502020204030204" charset="0"/>
              <a:ea typeface="宋体" panose="02010600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b="79586"/>
          <a:stretch>
            <a:fillRect/>
          </a:stretch>
        </p:blipFill>
        <p:spPr>
          <a:xfrm flipV="1">
            <a:off x="0" y="0"/>
            <a:ext cx="12234118" cy="1369302"/>
          </a:xfrm>
          <a:prstGeom prst="rect">
            <a:avLst/>
          </a:prstGeom>
        </p:spPr>
      </p:pic>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6897" y="0"/>
            <a:ext cx="1715115" cy="987906"/>
          </a:xfrm>
          <a:prstGeom prst="rect">
            <a:avLst/>
          </a:prstGeom>
        </p:spPr>
      </p:pic>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5233" y="-26350"/>
            <a:ext cx="2672936" cy="711001"/>
          </a:xfrm>
          <a:prstGeom prst="rect">
            <a:avLst/>
          </a:prstGeom>
        </p:spPr>
      </p:pic>
      <p:pic>
        <p:nvPicPr>
          <p:cNvPr id="21" name="图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5554" y="256275"/>
            <a:ext cx="4178564" cy="909452"/>
          </a:xfrm>
          <a:prstGeom prst="rect">
            <a:avLst/>
          </a:prstGeom>
        </p:spPr>
      </p:pic>
      <p:sp>
        <p:nvSpPr>
          <p:cNvPr id="19" name="文本框 18"/>
          <p:cNvSpPr txBox="1"/>
          <p:nvPr/>
        </p:nvSpPr>
        <p:spPr>
          <a:xfrm>
            <a:off x="2553970" y="78740"/>
            <a:ext cx="10516870" cy="1568450"/>
          </a:xfrm>
          <a:prstGeom prst="rect">
            <a:avLst/>
          </a:prstGeom>
          <a:noFill/>
        </p:spPr>
        <p:txBody>
          <a:bodyPr wrap="square" rtlCol="0">
            <a:spAutoFit/>
          </a:bodyPr>
          <a:lstStyle/>
          <a:p>
            <a:pPr algn="l"/>
            <a:r>
              <a:rPr lang="zh-CN" altLang="en-US" sz="4800" b="1" dirty="0">
                <a:solidFill>
                  <a:srgbClr val="175DB6"/>
                </a:solidFill>
                <a:latin typeface="幼圆" panose="02010509060101010101" pitchFamily="49" charset="-122"/>
                <a:ea typeface="幼圆" panose="02010509060101010101" pitchFamily="49" charset="-122"/>
                <a:sym typeface="+mn-ea"/>
              </a:rPr>
              <a:t>冲刺阶段高效增分策略总汇</a:t>
            </a:r>
            <a:endParaRPr lang="zh-CN" altLang="en-US" sz="4800" b="1" dirty="0">
              <a:solidFill>
                <a:srgbClr val="175DB6"/>
              </a:solidFill>
              <a:latin typeface="幼圆" panose="02010509060101010101" pitchFamily="49" charset="-122"/>
              <a:ea typeface="幼圆" panose="02010509060101010101" pitchFamily="49" charset="-122"/>
              <a:sym typeface="+mn-ea"/>
            </a:endParaRPr>
          </a:p>
          <a:p>
            <a:pPr algn="l"/>
            <a:endParaRPr lang="zh-CN" altLang="en-US" sz="4800" b="1" dirty="0">
              <a:solidFill>
                <a:srgbClr val="FDFDFD"/>
              </a:solidFill>
              <a:latin typeface="幼圆" panose="02010509060101010101" pitchFamily="49" charset="-122"/>
              <a:ea typeface="幼圆" panose="02010509060101010101" pitchFamily="49" charset="-122"/>
            </a:endParaRPr>
          </a:p>
        </p:txBody>
      </p:sp>
      <p:sp>
        <p:nvSpPr>
          <p:cNvPr id="2" name="文本框 1"/>
          <p:cNvSpPr txBox="1"/>
          <p:nvPr/>
        </p:nvSpPr>
        <p:spPr>
          <a:xfrm>
            <a:off x="6854374" y="2281251"/>
            <a:ext cx="1104900" cy="829945"/>
          </a:xfrm>
          <a:prstGeom prst="rect">
            <a:avLst/>
          </a:prstGeom>
          <a:noFill/>
        </p:spPr>
        <p:txBody>
          <a:bodyPr wrap="none" rtlCol="0">
            <a:spAutoFit/>
          </a:bodyPr>
          <a:p>
            <a:r>
              <a:rPr lang="en-US" altLang="zh-CN" sz="4800" b="1" dirty="0">
                <a:solidFill>
                  <a:srgbClr val="FFFFFF"/>
                </a:solidFill>
                <a:latin typeface="幼圆" panose="02010509060101010101" pitchFamily="49" charset="-122"/>
                <a:ea typeface="幼圆" panose="02010509060101010101" pitchFamily="49" charset="-122"/>
              </a:rPr>
              <a:t>how</a:t>
            </a:r>
            <a:endParaRPr lang="en-US" altLang="zh-CN" sz="4800" b="1" dirty="0">
              <a:solidFill>
                <a:srgbClr val="FFFFFF"/>
              </a:solidFill>
              <a:latin typeface="幼圆" panose="02010509060101010101" pitchFamily="49" charset="-122"/>
              <a:ea typeface="幼圆" panose="02010509060101010101" pitchFamily="49" charset="-122"/>
            </a:endParaRPr>
          </a:p>
        </p:txBody>
      </p:sp>
      <p:sp>
        <p:nvSpPr>
          <p:cNvPr id="5" name="文本框 4"/>
          <p:cNvSpPr txBox="1"/>
          <p:nvPr/>
        </p:nvSpPr>
        <p:spPr>
          <a:xfrm>
            <a:off x="248920" y="1595120"/>
            <a:ext cx="2082800" cy="521970"/>
          </a:xfrm>
          <a:prstGeom prst="rect">
            <a:avLst/>
          </a:prstGeom>
          <a:solidFill>
            <a:srgbClr val="59C127"/>
          </a:solidFill>
          <a:ln>
            <a:solidFill>
              <a:srgbClr val="59C127"/>
            </a:solidFill>
          </a:ln>
        </p:spPr>
        <p:txBody>
          <a:bodyPr wrap="square" rtlCol="0">
            <a:spAutoFit/>
          </a:bodyPr>
          <a:p>
            <a:r>
              <a:rPr lang="zh-CN" altLang="en-US" sz="2800" b="1"/>
              <a:t>精选练习题</a:t>
            </a:r>
            <a:endParaRPr lang="zh-CN" altLang="en-US" sz="2800" b="1"/>
          </a:p>
        </p:txBody>
      </p:sp>
      <p:sp>
        <p:nvSpPr>
          <p:cNvPr id="4" name="文本框 3"/>
          <p:cNvSpPr txBox="1"/>
          <p:nvPr/>
        </p:nvSpPr>
        <p:spPr>
          <a:xfrm>
            <a:off x="3522865" y="1464699"/>
            <a:ext cx="6096000" cy="3928832"/>
          </a:xfrm>
          <a:prstGeom prst="rect">
            <a:avLst/>
          </a:prstGeom>
          <a:noFill/>
        </p:spPr>
        <p:txBody>
          <a:bodyPr wrap="square">
            <a:spAutoFit/>
          </a:bodyPr>
          <a:p>
            <a:pPr algn="ctr">
              <a:lnSpc>
                <a:spcPct val="114000"/>
              </a:lnSpc>
              <a:spcAft>
                <a:spcPts val="1000"/>
              </a:spcAft>
            </a:pPr>
            <a:r>
              <a:rPr lang="zh-CN" altLang="en-US" sz="1800" kern="100" dirty="0">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预测作文</a:t>
            </a:r>
            <a:r>
              <a:rPr lang="en-US" altLang="zh-CN" sz="18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2</a:t>
            </a:r>
            <a:endParaRPr lang="zh-CN" altLang="en-US" sz="1800" kern="100" dirty="0">
              <a:effectLst/>
              <a:latin typeface="等线" panose="02010600030101010101" charset="-122"/>
              <a:ea typeface="等线" panose="02010600030101010101" charset="-122"/>
              <a:cs typeface="Times New Roman" panose="02020603050405020304" pitchFamily="18" charset="0"/>
            </a:endParaRPr>
          </a:p>
          <a:p>
            <a:pPr indent="266700" algn="just">
              <a:lnSpc>
                <a:spcPct val="114000"/>
              </a:lnSpc>
              <a:spcAft>
                <a:spcPts val="1000"/>
              </a:spcAft>
            </a:pPr>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en-US" sz="1800" kern="100" dirty="0">
                <a:effectLst/>
                <a:latin typeface="宋体" panose="02010600030101010101" pitchFamily="2" charset="-122"/>
                <a:ea typeface="宋体" panose="02010600030101010101" pitchFamily="2" charset="-122"/>
                <a:cs typeface="Times New Roman" panose="02020603050405020304" pitchFamily="18" charset="0"/>
              </a:rPr>
              <a:t>实行垃圾分类，关系广大人民群众生活环境，关系节约使用资源，也是社会文明水平的一个重要体现</a:t>
            </a:r>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en-US" sz="1800" kern="100" dirty="0">
                <a:effectLst/>
                <a:latin typeface="宋体" panose="02010600030101010101" pitchFamily="2" charset="-122"/>
                <a:ea typeface="宋体" panose="02010600030101010101" pitchFamily="2" charset="-122"/>
                <a:cs typeface="Times New Roman" panose="02020603050405020304" pitchFamily="18" charset="0"/>
              </a:rPr>
              <a:t>。近日，习近平总书记对垃圾分类工作作出重要指示，深刻指出垃圾分类的重要意义，明确提出推行垃圾分类</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(Trash Separation)</a:t>
            </a:r>
            <a:r>
              <a:rPr lang="zh-CN" altLang="en-US" sz="1800" kern="100" dirty="0">
                <a:effectLst/>
                <a:latin typeface="宋体" panose="02010600030101010101" pitchFamily="2" charset="-122"/>
                <a:ea typeface="宋体" panose="02010600030101010101" pitchFamily="2" charset="-122"/>
                <a:cs typeface="Times New Roman" panose="02020603050405020304" pitchFamily="18" charset="0"/>
              </a:rPr>
              <a:t>的具体要求，为我们进一步做好垃圾分类工作明确指明了方向，对于动员全社会共同为推动绿色发展、建设美丽中国贡献智慧和力量，具有十分重要的意义。</a:t>
            </a:r>
            <a:endParaRPr lang="zh-CN" altLang="en-US" sz="1800" kern="100" dirty="0">
              <a:effectLst/>
              <a:latin typeface="等线" panose="02010600030101010101" charset="-122"/>
              <a:ea typeface="等线" panose="02010600030101010101" charset="-122"/>
              <a:cs typeface="Times New Roman" panose="02020603050405020304" pitchFamily="18" charset="0"/>
            </a:endParaRPr>
          </a:p>
          <a:p>
            <a:pPr indent="266700" algn="just">
              <a:lnSpc>
                <a:spcPct val="114000"/>
              </a:lnSpc>
              <a:spcAft>
                <a:spcPts val="1000"/>
              </a:spcAft>
            </a:pPr>
            <a:r>
              <a:rPr lang="zh-CN" altLang="en-US" sz="1800" kern="100" dirty="0">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要求</a:t>
            </a:r>
            <a:r>
              <a:rPr lang="zh-CN" altLang="en-US" sz="1800" kern="100" dirty="0">
                <a:effectLst/>
                <a:latin typeface="宋体" panose="02010600030101010101" pitchFamily="2" charset="-122"/>
                <a:ea typeface="宋体" panose="02010600030101010101" pitchFamily="2" charset="-122"/>
                <a:cs typeface="Times New Roman" panose="02020603050405020304" pitchFamily="18" charset="0"/>
              </a:rPr>
              <a:t>：</a:t>
            </a:r>
            <a:endParaRPr lang="zh-CN" altLang="en-US" sz="1800" kern="100" dirty="0">
              <a:effectLst/>
              <a:latin typeface="等线" panose="02010600030101010101" charset="-122"/>
              <a:ea typeface="等线" panose="02010600030101010101" charset="-122"/>
              <a:cs typeface="Times New Roman" panose="02020603050405020304" pitchFamily="18" charset="0"/>
            </a:endParaRPr>
          </a:p>
          <a:p>
            <a:pPr indent="266700" algn="just">
              <a:lnSpc>
                <a:spcPct val="114000"/>
              </a:lnSpc>
              <a:spcAft>
                <a:spcPts val="1000"/>
              </a:spcAft>
            </a:pPr>
            <a:r>
              <a:rPr lang="zh-CN" altLang="en-US" sz="1800" kern="100" dirty="0">
                <a:effectLst/>
                <a:latin typeface="宋体" panose="02010600030101010101" pitchFamily="2" charset="-122"/>
                <a:ea typeface="宋体" panose="02010600030101010101" pitchFamily="2" charset="-122"/>
                <a:cs typeface="Times New Roman" panose="02020603050405020304" pitchFamily="18" charset="0"/>
              </a:rPr>
              <a:t>请你以</a:t>
            </a:r>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en-US" sz="1800" kern="100" dirty="0">
                <a:effectLst/>
                <a:latin typeface="宋体" panose="02010600030101010101" pitchFamily="2" charset="-122"/>
                <a:ea typeface="宋体" panose="02010600030101010101" pitchFamily="2" charset="-122"/>
                <a:cs typeface="Times New Roman" panose="02020603050405020304" pitchFamily="18" charset="0"/>
              </a:rPr>
              <a:t>垃圾分类</a:t>
            </a:r>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en-US" sz="1800" kern="100" dirty="0">
                <a:effectLst/>
                <a:latin typeface="宋体" panose="02010600030101010101" pitchFamily="2" charset="-122"/>
                <a:ea typeface="宋体" panose="02010600030101010101" pitchFamily="2" charset="-122"/>
                <a:cs typeface="Times New Roman" panose="02020603050405020304" pitchFamily="18" charset="0"/>
              </a:rPr>
              <a:t>为主题写一篇</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100</a:t>
            </a:r>
            <a:r>
              <a:rPr lang="zh-CN" altLang="en-US" sz="1800" kern="100" dirty="0">
                <a:effectLst/>
                <a:latin typeface="宋体" panose="02010600030101010101" pitchFamily="2" charset="-122"/>
                <a:ea typeface="宋体" panose="02010600030101010101" pitchFamily="2" charset="-122"/>
                <a:cs typeface="Times New Roman" panose="02020603050405020304" pitchFamily="18" charset="0"/>
              </a:rPr>
              <a:t>词左右的文章，并谈谈对垃圾分类的个人看法。</a:t>
            </a:r>
            <a:endParaRPr lang="zh-CN" altLang="en-US" sz="1800" kern="100" dirty="0">
              <a:effectLst/>
              <a:latin typeface="等线" panose="02010600030101010101" charset="-122"/>
              <a:ea typeface="等线" panose="02010600030101010101" charset="-122"/>
              <a:cs typeface="Times New Roman" panose="02020603050405020304" pitchFamily="18" charset="0"/>
            </a:endParaRPr>
          </a:p>
        </p:txBody>
      </p:sp>
      <p:sp>
        <p:nvSpPr>
          <p:cNvPr id="7" name="文本框 6"/>
          <p:cNvSpPr txBox="1"/>
          <p:nvPr/>
        </p:nvSpPr>
        <p:spPr>
          <a:xfrm>
            <a:off x="943610" y="2976880"/>
            <a:ext cx="693420" cy="706755"/>
          </a:xfrm>
          <a:prstGeom prst="rect">
            <a:avLst/>
          </a:prstGeom>
          <a:noFill/>
        </p:spPr>
        <p:txBody>
          <a:bodyPr wrap="none" rtlCol="0" anchor="t">
            <a:spAutoFit/>
          </a:bodyPr>
          <a:p>
            <a:r>
              <a:rPr lang="zh-CN" altLang="en-US" sz="4000" b="1">
                <a:solidFill>
                  <a:srgbClr val="FF0000"/>
                </a:solidFill>
                <a:latin typeface="Arial" panose="020B0604020202020204" pitchFamily="34" charset="0"/>
              </a:rPr>
              <a:t>×</a:t>
            </a:r>
            <a:endParaRPr lang="zh-CN" altLang="en-US" sz="4000" b="1">
              <a:solidFill>
                <a:srgbClr val="FF0000"/>
              </a:solidFill>
              <a:latin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b="79586"/>
          <a:stretch>
            <a:fillRect/>
          </a:stretch>
        </p:blipFill>
        <p:spPr>
          <a:xfrm flipV="1">
            <a:off x="0" y="0"/>
            <a:ext cx="12234118" cy="1369302"/>
          </a:xfrm>
          <a:prstGeom prst="rect">
            <a:avLst/>
          </a:prstGeom>
        </p:spPr>
      </p:pic>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6897" y="0"/>
            <a:ext cx="1715115" cy="987906"/>
          </a:xfrm>
          <a:prstGeom prst="rect">
            <a:avLst/>
          </a:prstGeom>
        </p:spPr>
      </p:pic>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5233" y="-26350"/>
            <a:ext cx="2672936" cy="711001"/>
          </a:xfrm>
          <a:prstGeom prst="rect">
            <a:avLst/>
          </a:prstGeom>
        </p:spPr>
      </p:pic>
      <p:pic>
        <p:nvPicPr>
          <p:cNvPr id="21" name="图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5554" y="256275"/>
            <a:ext cx="4178564" cy="909452"/>
          </a:xfrm>
          <a:prstGeom prst="rect">
            <a:avLst/>
          </a:prstGeom>
        </p:spPr>
      </p:pic>
      <p:sp>
        <p:nvSpPr>
          <p:cNvPr id="19" name="文本框 18"/>
          <p:cNvSpPr txBox="1"/>
          <p:nvPr/>
        </p:nvSpPr>
        <p:spPr>
          <a:xfrm>
            <a:off x="2553970" y="78740"/>
            <a:ext cx="10516870" cy="1568450"/>
          </a:xfrm>
          <a:prstGeom prst="rect">
            <a:avLst/>
          </a:prstGeom>
          <a:noFill/>
        </p:spPr>
        <p:txBody>
          <a:bodyPr wrap="square" rtlCol="0">
            <a:spAutoFit/>
          </a:bodyPr>
          <a:lstStyle/>
          <a:p>
            <a:pPr algn="l"/>
            <a:r>
              <a:rPr lang="zh-CN" altLang="en-US" sz="4800" b="1" dirty="0">
                <a:solidFill>
                  <a:srgbClr val="175DB6"/>
                </a:solidFill>
                <a:latin typeface="幼圆" panose="02010509060101010101" pitchFamily="49" charset="-122"/>
                <a:ea typeface="幼圆" panose="02010509060101010101" pitchFamily="49" charset="-122"/>
                <a:sym typeface="+mn-ea"/>
              </a:rPr>
              <a:t>冲刺阶段高效增分策略总汇</a:t>
            </a:r>
            <a:endParaRPr lang="zh-CN" altLang="en-US" sz="4800" b="1" dirty="0">
              <a:solidFill>
                <a:srgbClr val="175DB6"/>
              </a:solidFill>
              <a:latin typeface="幼圆" panose="02010509060101010101" pitchFamily="49" charset="-122"/>
              <a:ea typeface="幼圆" panose="02010509060101010101" pitchFamily="49" charset="-122"/>
              <a:sym typeface="+mn-ea"/>
            </a:endParaRPr>
          </a:p>
          <a:p>
            <a:pPr algn="l"/>
            <a:endParaRPr lang="zh-CN" altLang="en-US" sz="4800" b="1" dirty="0">
              <a:solidFill>
                <a:srgbClr val="FDFDFD"/>
              </a:solidFill>
              <a:latin typeface="幼圆" panose="02010509060101010101" pitchFamily="49" charset="-122"/>
              <a:ea typeface="幼圆" panose="02010509060101010101" pitchFamily="49" charset="-122"/>
            </a:endParaRPr>
          </a:p>
        </p:txBody>
      </p:sp>
      <p:sp>
        <p:nvSpPr>
          <p:cNvPr id="2" name="文本框 1"/>
          <p:cNvSpPr txBox="1"/>
          <p:nvPr/>
        </p:nvSpPr>
        <p:spPr>
          <a:xfrm>
            <a:off x="6854374" y="2281251"/>
            <a:ext cx="1104900" cy="829945"/>
          </a:xfrm>
          <a:prstGeom prst="rect">
            <a:avLst/>
          </a:prstGeom>
          <a:noFill/>
        </p:spPr>
        <p:txBody>
          <a:bodyPr wrap="none" rtlCol="0">
            <a:spAutoFit/>
          </a:bodyPr>
          <a:p>
            <a:r>
              <a:rPr lang="en-US" altLang="zh-CN" sz="4800" b="1" dirty="0">
                <a:solidFill>
                  <a:srgbClr val="FFFFFF"/>
                </a:solidFill>
                <a:latin typeface="幼圆" panose="02010509060101010101" pitchFamily="49" charset="-122"/>
                <a:ea typeface="幼圆" panose="02010509060101010101" pitchFamily="49" charset="-122"/>
              </a:rPr>
              <a:t>how</a:t>
            </a:r>
            <a:endParaRPr lang="en-US" altLang="zh-CN" sz="4800" b="1" dirty="0">
              <a:solidFill>
                <a:srgbClr val="FFFFFF"/>
              </a:solidFill>
              <a:latin typeface="幼圆" panose="02010509060101010101" pitchFamily="49" charset="-122"/>
              <a:ea typeface="幼圆" panose="02010509060101010101" pitchFamily="49" charset="-122"/>
            </a:endParaRPr>
          </a:p>
        </p:txBody>
      </p:sp>
      <p:sp>
        <p:nvSpPr>
          <p:cNvPr id="5" name="文本框 4"/>
          <p:cNvSpPr txBox="1"/>
          <p:nvPr/>
        </p:nvSpPr>
        <p:spPr>
          <a:xfrm>
            <a:off x="248920" y="1595120"/>
            <a:ext cx="2082800" cy="521970"/>
          </a:xfrm>
          <a:prstGeom prst="rect">
            <a:avLst/>
          </a:prstGeom>
          <a:solidFill>
            <a:srgbClr val="59C127"/>
          </a:solidFill>
          <a:ln>
            <a:solidFill>
              <a:srgbClr val="59C127"/>
            </a:solidFill>
          </a:ln>
        </p:spPr>
        <p:txBody>
          <a:bodyPr wrap="square" rtlCol="0">
            <a:spAutoFit/>
          </a:bodyPr>
          <a:p>
            <a:r>
              <a:rPr lang="zh-CN" altLang="en-US" sz="2800" b="1"/>
              <a:t>精选练习题</a:t>
            </a:r>
            <a:endParaRPr lang="zh-CN" altLang="en-US" sz="2800" b="1"/>
          </a:p>
        </p:txBody>
      </p:sp>
      <p:sp>
        <p:nvSpPr>
          <p:cNvPr id="7" name="文本框 6"/>
          <p:cNvSpPr txBox="1"/>
          <p:nvPr/>
        </p:nvSpPr>
        <p:spPr>
          <a:xfrm>
            <a:off x="943610" y="2976880"/>
            <a:ext cx="693420" cy="706755"/>
          </a:xfrm>
          <a:prstGeom prst="rect">
            <a:avLst/>
          </a:prstGeom>
          <a:noFill/>
        </p:spPr>
        <p:txBody>
          <a:bodyPr wrap="none" rtlCol="0" anchor="t">
            <a:spAutoFit/>
          </a:bodyPr>
          <a:p>
            <a:r>
              <a:rPr lang="zh-CN" altLang="en-US" sz="4000" b="1">
                <a:solidFill>
                  <a:srgbClr val="FF0000"/>
                </a:solidFill>
                <a:latin typeface="Arial" panose="020B0604020202020204" pitchFamily="34" charset="0"/>
              </a:rPr>
              <a:t>×</a:t>
            </a:r>
            <a:endParaRPr lang="zh-CN" altLang="en-US" sz="4000" b="1">
              <a:solidFill>
                <a:srgbClr val="FF0000"/>
              </a:solidFill>
              <a:latin typeface="Arial" panose="020B0604020202020204" pitchFamily="34" charset="0"/>
            </a:endParaRPr>
          </a:p>
        </p:txBody>
      </p:sp>
      <p:sp>
        <p:nvSpPr>
          <p:cNvPr id="3" name="文本框 2"/>
          <p:cNvSpPr txBox="1"/>
          <p:nvPr/>
        </p:nvSpPr>
        <p:spPr>
          <a:xfrm>
            <a:off x="3771713" y="1776618"/>
            <a:ext cx="6096896" cy="4501104"/>
          </a:xfrm>
          <a:prstGeom prst="rect">
            <a:avLst/>
          </a:prstGeom>
          <a:noFill/>
        </p:spPr>
        <p:txBody>
          <a:bodyPr wrap="square">
            <a:spAutoFit/>
          </a:bodyPr>
          <a:p>
            <a:pPr indent="266700" algn="just">
              <a:lnSpc>
                <a:spcPct val="114000"/>
              </a:lnSpc>
              <a:spcAft>
                <a:spcPts val="1000"/>
              </a:spcAft>
            </a:pPr>
            <a:r>
              <a:rPr lang="zh-CN" altLang="en-US" sz="1800" kern="100" dirty="0">
                <a:effectLst/>
                <a:latin typeface="宋体" panose="02010600030101010101" pitchFamily="2" charset="-122"/>
                <a:ea typeface="宋体" panose="02010600030101010101" pitchFamily="2" charset="-122"/>
                <a:cs typeface="Times New Roman" panose="02020603050405020304" pitchFamily="18" charset="0"/>
              </a:rPr>
              <a:t>学校英语报举行征文竞赛，以共享单车（</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shared bike</a:t>
            </a:r>
            <a:r>
              <a:rPr lang="zh-CN" altLang="en-US" sz="1800" kern="100" dirty="0">
                <a:effectLst/>
                <a:latin typeface="宋体" panose="02010600030101010101" pitchFamily="2" charset="-122"/>
                <a:ea typeface="宋体" panose="02010600030101010101" pitchFamily="2" charset="-122"/>
                <a:cs typeface="Times New Roman" panose="02020603050405020304" pitchFamily="18" charset="0"/>
              </a:rPr>
              <a:t>）为题，要求同学们投稿。</a:t>
            </a:r>
            <a:endParaRPr lang="zh-CN" altLang="en-US" sz="1800" kern="100" dirty="0">
              <a:effectLst/>
              <a:latin typeface="等线" panose="02010600030101010101" charset="-122"/>
              <a:ea typeface="等线" panose="02010600030101010101" charset="-122"/>
              <a:cs typeface="Times New Roman" panose="02020603050405020304" pitchFamily="18" charset="0"/>
            </a:endParaRPr>
          </a:p>
          <a:p>
            <a:pPr indent="266700" algn="just">
              <a:lnSpc>
                <a:spcPct val="114000"/>
              </a:lnSpc>
              <a:spcAft>
                <a:spcPts val="1000"/>
              </a:spcAft>
            </a:pPr>
            <a:r>
              <a:rPr lang="zh-CN" altLang="en-US" sz="1800" kern="100" dirty="0">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内容要点</a:t>
            </a:r>
            <a:r>
              <a:rPr lang="zh-CN" altLang="en-US" sz="1800" kern="100" dirty="0">
                <a:effectLst/>
                <a:latin typeface="宋体" panose="02010600030101010101" pitchFamily="2" charset="-122"/>
                <a:ea typeface="宋体" panose="02010600030101010101" pitchFamily="2" charset="-122"/>
                <a:cs typeface="Times New Roman" panose="02020603050405020304" pitchFamily="18" charset="0"/>
              </a:rPr>
              <a:t>：人们只要扫扫二维码（</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scan the QR code</a:t>
            </a:r>
            <a:r>
              <a:rPr lang="zh-CN" altLang="en-US" sz="1800" kern="100" dirty="0">
                <a:effectLst/>
                <a:latin typeface="宋体" panose="02010600030101010101" pitchFamily="2" charset="-122"/>
                <a:ea typeface="宋体" panose="02010600030101010101" pitchFamily="2" charset="-122"/>
                <a:cs typeface="Times New Roman" panose="02020603050405020304" pitchFamily="18" charset="0"/>
              </a:rPr>
              <a:t>）就可以轻松骑行。共享单车给人们的生活带来了很多便利（</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convenience</a:t>
            </a:r>
            <a:r>
              <a:rPr lang="zh-CN" altLang="en-US" sz="1800" kern="100" dirty="0">
                <a:effectLst/>
                <a:latin typeface="宋体" panose="02010600030101010101" pitchFamily="2" charset="-122"/>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en-US" sz="1800" kern="100" dirty="0">
                <a:effectLst/>
                <a:latin typeface="宋体" panose="02010600030101010101" pitchFamily="2" charset="-122"/>
                <a:ea typeface="宋体" panose="02010600030101010101" pitchFamily="2" charset="-122"/>
                <a:cs typeface="Times New Roman" panose="02020603050405020304" pitchFamily="18" charset="0"/>
              </a:rPr>
              <a:t>但也随之出现了许多问题，如有人故意撕掉二维码（</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tear off</a:t>
            </a:r>
            <a:r>
              <a:rPr lang="zh-CN" altLang="en-US" sz="1800" kern="100" dirty="0">
                <a:effectLst/>
                <a:latin typeface="宋体" panose="02010600030101010101" pitchFamily="2" charset="-122"/>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en-US" sz="1800" kern="100" dirty="0">
                <a:effectLst/>
                <a:latin typeface="宋体" panose="02010600030101010101" pitchFamily="2" charset="-122"/>
                <a:ea typeface="宋体" panose="02010600030101010101" pitchFamily="2" charset="-122"/>
                <a:cs typeface="Times New Roman" panose="02020603050405020304" pitchFamily="18" charset="0"/>
              </a:rPr>
              <a:t>随意破坏共享单车，随处乱停乱放，甚至把共享单车当成自己的私有物品等。请你就上述现象写一篇作文并提出一两点你的建议。</a:t>
            </a:r>
            <a:endParaRPr lang="zh-CN" altLang="en-US" sz="1800" kern="100" dirty="0">
              <a:effectLst/>
              <a:latin typeface="等线" panose="02010600030101010101" charset="-122"/>
              <a:ea typeface="等线" panose="02010600030101010101" charset="-122"/>
              <a:cs typeface="Times New Roman" panose="02020603050405020304" pitchFamily="18" charset="0"/>
            </a:endParaRPr>
          </a:p>
          <a:p>
            <a:pPr indent="266700" algn="just">
              <a:lnSpc>
                <a:spcPct val="114000"/>
              </a:lnSpc>
              <a:spcAft>
                <a:spcPts val="1000"/>
              </a:spcAft>
            </a:pPr>
            <a:r>
              <a:rPr lang="zh-CN" altLang="en-US" sz="1800" kern="100" dirty="0">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要求：</a:t>
            </a:r>
            <a:endParaRPr lang="zh-CN" altLang="en-US" sz="1800" kern="100" dirty="0">
              <a:effectLst/>
              <a:latin typeface="等线" panose="02010600030101010101" charset="-122"/>
              <a:ea typeface="等线" panose="02010600030101010101" charset="-122"/>
              <a:cs typeface="Times New Roman" panose="02020603050405020304" pitchFamily="18" charset="0"/>
            </a:endParaRPr>
          </a:p>
          <a:p>
            <a:pPr marL="342900" lvl="0" indent="-342900" algn="just">
              <a:lnSpc>
                <a:spcPct val="114000"/>
              </a:lnSpc>
              <a:spcAft>
                <a:spcPts val="1000"/>
              </a:spcAft>
              <a:buFont typeface="Times New Roman" panose="02020603050405020304" pitchFamily="18" charset="0"/>
              <a:buAutoNum type="arabicPeriod"/>
            </a:pPr>
            <a:r>
              <a:rPr lang="zh-CN" altLang="en-US" sz="1800" kern="100" dirty="0">
                <a:effectLst/>
                <a:latin typeface="宋体" panose="02010600030101010101" pitchFamily="2" charset="-122"/>
                <a:ea typeface="宋体" panose="02010600030101010101" pitchFamily="2" charset="-122"/>
                <a:cs typeface="Times New Roman" panose="02020603050405020304" pitchFamily="18" charset="0"/>
              </a:rPr>
              <a:t>必须包括所有要点，可适当增加细节，以使行文连贯；</a:t>
            </a:r>
            <a:endParaRPr lang="zh-CN" altLang="en-US" sz="1800" kern="100" dirty="0">
              <a:effectLst/>
              <a:latin typeface="等线" panose="02010600030101010101" charset="-122"/>
              <a:ea typeface="等线" panose="02010600030101010101" charset="-122"/>
              <a:cs typeface="Times New Roman" panose="02020603050405020304" pitchFamily="18" charset="0"/>
            </a:endParaRPr>
          </a:p>
          <a:p>
            <a:pPr marL="342900" lvl="0" indent="-342900" algn="just">
              <a:lnSpc>
                <a:spcPct val="114000"/>
              </a:lnSpc>
              <a:spcAft>
                <a:spcPts val="1000"/>
              </a:spcAft>
              <a:buFont typeface="Times New Roman" panose="02020603050405020304" pitchFamily="18" charset="0"/>
              <a:buAutoNum type="arabicPeriod"/>
            </a:pPr>
            <a:r>
              <a:rPr lang="zh-CN" altLang="en-US" sz="1800" kern="100" dirty="0">
                <a:effectLst/>
                <a:latin typeface="宋体" panose="02010600030101010101" pitchFamily="2" charset="-122"/>
                <a:ea typeface="宋体" panose="02010600030101010101" pitchFamily="2" charset="-122"/>
                <a:cs typeface="Times New Roman" panose="02020603050405020304" pitchFamily="18" charset="0"/>
              </a:rPr>
              <a:t>词数：</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100</a:t>
            </a:r>
            <a:r>
              <a:rPr lang="zh-CN" altLang="en-US" sz="1800" kern="100" dirty="0">
                <a:effectLst/>
                <a:latin typeface="宋体" panose="02010600030101010101" pitchFamily="2" charset="-122"/>
                <a:ea typeface="宋体" panose="02010600030101010101" pitchFamily="2" charset="-122"/>
                <a:cs typeface="Times New Roman" panose="02020603050405020304" pitchFamily="18" charset="0"/>
              </a:rPr>
              <a:t>词左右；</a:t>
            </a:r>
            <a:endParaRPr lang="zh-CN" altLang="en-US" sz="1800" kern="100" dirty="0">
              <a:effectLst/>
              <a:latin typeface="等线" panose="02010600030101010101" charset="-122"/>
              <a:ea typeface="等线" panose="02010600030101010101" charset="-122"/>
              <a:cs typeface="Times New Roman" panose="02020603050405020304" pitchFamily="18" charset="0"/>
            </a:endParaRPr>
          </a:p>
          <a:p>
            <a:pPr marL="342900" lvl="0" indent="-342900" algn="just">
              <a:lnSpc>
                <a:spcPct val="114000"/>
              </a:lnSpc>
              <a:spcAft>
                <a:spcPts val="1000"/>
              </a:spcAft>
              <a:buFont typeface="Times New Roman" panose="02020603050405020304" pitchFamily="18" charset="0"/>
              <a:buAutoNum type="arabicPeriod"/>
            </a:pPr>
            <a:r>
              <a:rPr lang="zh-CN" altLang="en-US" sz="1800" kern="100" dirty="0">
                <a:effectLst/>
                <a:latin typeface="宋体" panose="02010600030101010101" pitchFamily="2" charset="-122"/>
                <a:ea typeface="宋体" panose="02010600030101010101" pitchFamily="2" charset="-122"/>
                <a:cs typeface="Times New Roman" panose="02020603050405020304" pitchFamily="18" charset="0"/>
              </a:rPr>
              <a:t>文中不得出现你的真实姓名、学校名和地名。</a:t>
            </a:r>
            <a:endParaRPr lang="zh-CN" altLang="en-US" sz="1800" kern="100" dirty="0">
              <a:effectLst/>
              <a:latin typeface="等线" panose="02010600030101010101" charset="-122"/>
              <a:ea typeface="等线" panose="02010600030101010101" charset="-122"/>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b="79586"/>
          <a:stretch>
            <a:fillRect/>
          </a:stretch>
        </p:blipFill>
        <p:spPr>
          <a:xfrm flipV="1">
            <a:off x="0" y="0"/>
            <a:ext cx="12234118" cy="1369302"/>
          </a:xfrm>
          <a:prstGeom prst="rect">
            <a:avLst/>
          </a:prstGeom>
        </p:spPr>
      </p:pic>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6897" y="0"/>
            <a:ext cx="1715115" cy="987906"/>
          </a:xfrm>
          <a:prstGeom prst="rect">
            <a:avLst/>
          </a:prstGeom>
        </p:spPr>
      </p:pic>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5233" y="-26350"/>
            <a:ext cx="2672936" cy="711001"/>
          </a:xfrm>
          <a:prstGeom prst="rect">
            <a:avLst/>
          </a:prstGeom>
        </p:spPr>
      </p:pic>
      <p:pic>
        <p:nvPicPr>
          <p:cNvPr id="21" name="图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5554" y="256275"/>
            <a:ext cx="4178564" cy="909452"/>
          </a:xfrm>
          <a:prstGeom prst="rect">
            <a:avLst/>
          </a:prstGeom>
        </p:spPr>
      </p:pic>
      <p:sp>
        <p:nvSpPr>
          <p:cNvPr id="19" name="文本框 18"/>
          <p:cNvSpPr txBox="1"/>
          <p:nvPr/>
        </p:nvSpPr>
        <p:spPr>
          <a:xfrm>
            <a:off x="2331720" y="38100"/>
            <a:ext cx="7823835" cy="829945"/>
          </a:xfrm>
          <a:prstGeom prst="rect">
            <a:avLst/>
          </a:prstGeom>
          <a:noFill/>
        </p:spPr>
        <p:txBody>
          <a:bodyPr wrap="square" rtlCol="0">
            <a:spAutoFit/>
          </a:bodyPr>
          <a:lstStyle/>
          <a:p>
            <a:pPr algn="l"/>
            <a:r>
              <a:rPr lang="zh-CN" altLang="en-US" sz="4800" b="1" dirty="0">
                <a:solidFill>
                  <a:srgbClr val="48B718"/>
                </a:solidFill>
                <a:latin typeface="幼圆" panose="02010509060101010101" pitchFamily="49" charset="-122"/>
                <a:ea typeface="幼圆" panose="02010509060101010101" pitchFamily="49" charset="-122"/>
                <a:sym typeface="+mn-ea"/>
              </a:rPr>
              <a:t>从高考评价体系看书面表达</a:t>
            </a:r>
            <a:endParaRPr lang="zh-CN" altLang="en-US" sz="4800" b="1" dirty="0">
              <a:solidFill>
                <a:schemeClr val="bg1"/>
              </a:solidFill>
              <a:latin typeface="幼圆" panose="02010509060101010101" pitchFamily="49" charset="-122"/>
              <a:ea typeface="幼圆" panose="02010509060101010101" pitchFamily="49" charset="-122"/>
            </a:endParaRPr>
          </a:p>
        </p:txBody>
      </p:sp>
      <p:sp>
        <p:nvSpPr>
          <p:cNvPr id="2" name="文本框 1"/>
          <p:cNvSpPr txBox="1"/>
          <p:nvPr/>
        </p:nvSpPr>
        <p:spPr>
          <a:xfrm>
            <a:off x="1534795" y="1514475"/>
            <a:ext cx="9247505" cy="3881755"/>
          </a:xfrm>
          <a:prstGeom prst="rect">
            <a:avLst/>
          </a:prstGeom>
          <a:noFill/>
        </p:spPr>
        <p:txBody>
          <a:bodyPr wrap="square" rtlCol="0" anchor="t">
            <a:spAutoFit/>
          </a:bodyPr>
          <a:p>
            <a:pPr>
              <a:lnSpc>
                <a:spcPct val="220000"/>
              </a:lnSpc>
            </a:pPr>
            <a:r>
              <a:rPr lang="en-US" altLang="zh-CN" sz="2800">
                <a:sym typeface="+mn-ea"/>
              </a:rPr>
              <a:t>1-</a:t>
            </a:r>
            <a:r>
              <a:rPr lang="zh-CN" altLang="en-US" sz="2800">
                <a:sym typeface="+mn-ea"/>
              </a:rPr>
              <a:t>立德树人，练习的选材要积极正能量，素材要体现情感和正面价值观等思想，体现高考命题的</a:t>
            </a:r>
            <a:r>
              <a:rPr lang="zh-CN" altLang="en-US" sz="2800" b="1">
                <a:solidFill>
                  <a:srgbClr val="FF0000"/>
                </a:solidFill>
                <a:sym typeface="+mn-ea"/>
              </a:rPr>
              <a:t>教育性</a:t>
            </a:r>
            <a:r>
              <a:rPr lang="zh-CN" altLang="en-US" sz="2800">
                <a:sym typeface="+mn-ea"/>
              </a:rPr>
              <a:t>。</a:t>
            </a:r>
            <a:endParaRPr lang="zh-CN" altLang="en-US" sz="2800">
              <a:sym typeface="+mn-ea"/>
            </a:endParaRPr>
          </a:p>
          <a:p>
            <a:pPr>
              <a:lnSpc>
                <a:spcPct val="220000"/>
              </a:lnSpc>
            </a:pPr>
            <a:r>
              <a:rPr lang="en-US" altLang="zh-CN" sz="2800">
                <a:sym typeface="+mn-ea"/>
              </a:rPr>
              <a:t>2-</a:t>
            </a:r>
            <a:r>
              <a:rPr lang="zh-CN" altLang="en-US" sz="2800">
                <a:sym typeface="+mn-ea"/>
              </a:rPr>
              <a:t>练习要符合</a:t>
            </a:r>
            <a:r>
              <a:rPr lang="en-US" altLang="zh-CN" sz="2800">
                <a:sym typeface="+mn-ea"/>
              </a:rPr>
              <a:t>“一体四层四翼”的高考评价原则</a:t>
            </a:r>
            <a:r>
              <a:rPr lang="zh-CN" altLang="en-US" sz="2800">
                <a:sym typeface="+mn-ea"/>
              </a:rPr>
              <a:t>。</a:t>
            </a:r>
            <a:endParaRPr lang="en-US" altLang="zh-CN" sz="2800">
              <a:sym typeface="+mn-ea"/>
            </a:endParaRPr>
          </a:p>
          <a:p>
            <a:pPr>
              <a:lnSpc>
                <a:spcPct val="220000"/>
              </a:lnSpc>
            </a:pPr>
            <a:r>
              <a:rPr lang="en-US" altLang="zh-CN" sz="2800">
                <a:sym typeface="+mn-ea"/>
              </a:rPr>
              <a:t>3-</a:t>
            </a:r>
            <a:r>
              <a:rPr lang="zh-CN" altLang="en-US" sz="2800">
                <a:sym typeface="+mn-ea"/>
              </a:rPr>
              <a:t>以高考题为</a:t>
            </a:r>
            <a:r>
              <a:rPr lang="en-US" altLang="zh-CN" sz="2800">
                <a:sym typeface="+mn-ea"/>
              </a:rPr>
              <a:t>“</a:t>
            </a:r>
            <a:r>
              <a:rPr lang="zh-CN" altLang="en-US" sz="2800">
                <a:sym typeface="+mn-ea"/>
              </a:rPr>
              <a:t>纲</a:t>
            </a:r>
            <a:r>
              <a:rPr lang="en-US" altLang="zh-CN" sz="2800">
                <a:sym typeface="+mn-ea"/>
              </a:rPr>
              <a:t>”</a:t>
            </a:r>
            <a:r>
              <a:rPr lang="zh-CN" altLang="en-US" sz="2800">
                <a:sym typeface="+mn-ea"/>
              </a:rPr>
              <a:t>。</a:t>
            </a:r>
            <a:endParaRPr lang="zh-CN" altLang="en-US" sz="2800">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b="79586"/>
          <a:stretch>
            <a:fillRect/>
          </a:stretch>
        </p:blipFill>
        <p:spPr>
          <a:xfrm flipV="1">
            <a:off x="0" y="0"/>
            <a:ext cx="12234118" cy="1369302"/>
          </a:xfrm>
          <a:prstGeom prst="rect">
            <a:avLst/>
          </a:prstGeom>
        </p:spPr>
      </p:pic>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6897" y="0"/>
            <a:ext cx="1715115" cy="987906"/>
          </a:xfrm>
          <a:prstGeom prst="rect">
            <a:avLst/>
          </a:prstGeom>
        </p:spPr>
      </p:pic>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5233" y="-26350"/>
            <a:ext cx="2672936" cy="711001"/>
          </a:xfrm>
          <a:prstGeom prst="rect">
            <a:avLst/>
          </a:prstGeom>
        </p:spPr>
      </p:pic>
      <p:pic>
        <p:nvPicPr>
          <p:cNvPr id="21" name="图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5554" y="256275"/>
            <a:ext cx="4178564" cy="909452"/>
          </a:xfrm>
          <a:prstGeom prst="rect">
            <a:avLst/>
          </a:prstGeom>
        </p:spPr>
      </p:pic>
      <p:sp>
        <p:nvSpPr>
          <p:cNvPr id="19" name="文本框 18"/>
          <p:cNvSpPr txBox="1"/>
          <p:nvPr/>
        </p:nvSpPr>
        <p:spPr>
          <a:xfrm>
            <a:off x="2553970" y="78740"/>
            <a:ext cx="10516870" cy="1568450"/>
          </a:xfrm>
          <a:prstGeom prst="rect">
            <a:avLst/>
          </a:prstGeom>
          <a:noFill/>
        </p:spPr>
        <p:txBody>
          <a:bodyPr wrap="square" rtlCol="0">
            <a:spAutoFit/>
          </a:bodyPr>
          <a:lstStyle/>
          <a:p>
            <a:pPr algn="l"/>
            <a:r>
              <a:rPr lang="zh-CN" altLang="en-US" sz="4800" b="1" dirty="0">
                <a:solidFill>
                  <a:srgbClr val="175DB6"/>
                </a:solidFill>
                <a:latin typeface="幼圆" panose="02010509060101010101" pitchFamily="49" charset="-122"/>
                <a:ea typeface="幼圆" panose="02010509060101010101" pitchFamily="49" charset="-122"/>
                <a:sym typeface="+mn-ea"/>
              </a:rPr>
              <a:t>冲刺阶段高效增分策略总汇</a:t>
            </a:r>
            <a:endParaRPr lang="zh-CN" altLang="en-US" sz="4800" b="1" dirty="0">
              <a:solidFill>
                <a:srgbClr val="175DB6"/>
              </a:solidFill>
              <a:latin typeface="幼圆" panose="02010509060101010101" pitchFamily="49" charset="-122"/>
              <a:ea typeface="幼圆" panose="02010509060101010101" pitchFamily="49" charset="-122"/>
              <a:sym typeface="+mn-ea"/>
            </a:endParaRPr>
          </a:p>
          <a:p>
            <a:pPr algn="l"/>
            <a:endParaRPr lang="zh-CN" altLang="en-US" sz="4800" b="1" dirty="0">
              <a:solidFill>
                <a:srgbClr val="FDFDFD"/>
              </a:solidFill>
              <a:latin typeface="幼圆" panose="02010509060101010101" pitchFamily="49" charset="-122"/>
              <a:ea typeface="幼圆" panose="02010509060101010101" pitchFamily="49" charset="-122"/>
            </a:endParaRPr>
          </a:p>
        </p:txBody>
      </p:sp>
      <p:sp>
        <p:nvSpPr>
          <p:cNvPr id="2" name="文本框 1"/>
          <p:cNvSpPr txBox="1"/>
          <p:nvPr/>
        </p:nvSpPr>
        <p:spPr>
          <a:xfrm>
            <a:off x="6854374" y="2281251"/>
            <a:ext cx="1104900" cy="829945"/>
          </a:xfrm>
          <a:prstGeom prst="rect">
            <a:avLst/>
          </a:prstGeom>
          <a:noFill/>
        </p:spPr>
        <p:txBody>
          <a:bodyPr wrap="none" rtlCol="0">
            <a:spAutoFit/>
          </a:bodyPr>
          <a:p>
            <a:r>
              <a:rPr lang="en-US" altLang="zh-CN" sz="4800" b="1" dirty="0">
                <a:solidFill>
                  <a:srgbClr val="FFFFFF"/>
                </a:solidFill>
                <a:latin typeface="幼圆" panose="02010509060101010101" pitchFamily="49" charset="-122"/>
                <a:ea typeface="幼圆" panose="02010509060101010101" pitchFamily="49" charset="-122"/>
              </a:rPr>
              <a:t>how</a:t>
            </a:r>
            <a:endParaRPr lang="en-US" altLang="zh-CN" sz="4800" b="1" dirty="0">
              <a:solidFill>
                <a:srgbClr val="FFFFFF"/>
              </a:solidFill>
              <a:latin typeface="幼圆" panose="02010509060101010101" pitchFamily="49" charset="-122"/>
              <a:ea typeface="幼圆" panose="02010509060101010101" pitchFamily="49" charset="-122"/>
            </a:endParaRPr>
          </a:p>
        </p:txBody>
      </p:sp>
      <p:sp>
        <p:nvSpPr>
          <p:cNvPr id="100" name="文本框 99"/>
          <p:cNvSpPr txBox="1"/>
          <p:nvPr/>
        </p:nvSpPr>
        <p:spPr>
          <a:xfrm>
            <a:off x="3230335" y="988332"/>
            <a:ext cx="8497570" cy="5569585"/>
          </a:xfrm>
          <a:prstGeom prst="rect">
            <a:avLst/>
          </a:prstGeom>
          <a:noFill/>
          <a:ln w="9525">
            <a:noFill/>
          </a:ln>
        </p:spPr>
        <p:txBody>
          <a:bodyPr wrap="square">
            <a:spAutoFit/>
          </a:bodyPr>
          <a:p>
            <a:pPr indent="0" algn="just"/>
            <a:r>
              <a:rPr lang="zh-CN" b="0" dirty="0">
                <a:latin typeface="Calibri" panose="020F0502020204030204" charset="0"/>
                <a:ea typeface="宋体" panose="02010600030101010101" pitchFamily="2" charset="-122"/>
              </a:rPr>
              <a:t>（2020.</a:t>
            </a:r>
            <a:r>
              <a:rPr lang="en-US" b="0" dirty="0">
                <a:latin typeface="Calibri" panose="020F0502020204030204" charset="0"/>
                <a:ea typeface="宋体" panose="02010600030101010101" pitchFamily="2" charset="-122"/>
              </a:rPr>
              <a:t> </a:t>
            </a:r>
            <a:r>
              <a:rPr lang="zh-CN" b="0" dirty="0">
                <a:latin typeface="Calibri" panose="020F0502020204030204" charset="0"/>
                <a:ea typeface="宋体" panose="02010600030101010101" pitchFamily="2" charset="-122"/>
              </a:rPr>
              <a:t>全国卷</a:t>
            </a:r>
            <a:r>
              <a:rPr lang="zh-CN" b="0" dirty="0">
                <a:latin typeface="Calibri" panose="020F0502020204030204" charset="0"/>
                <a:ea typeface="宋体" panose="02010600030101010101" pitchFamily="2" charset="-122"/>
                <a:cs typeface="Times New Roman" panose="02020603050405020304" pitchFamily="18" charset="0"/>
              </a:rPr>
              <a:t>Ⅲ）</a:t>
            </a:r>
            <a:endParaRPr lang="zh-CN" b="0" dirty="0">
              <a:latin typeface="Calibri" panose="020F0502020204030204" charset="0"/>
              <a:ea typeface="宋体" panose="02010600030101010101" pitchFamily="2" charset="-122"/>
            </a:endParaRPr>
          </a:p>
          <a:p>
            <a:pPr indent="0" algn="just"/>
            <a:r>
              <a:rPr lang="zh-CN" b="0" dirty="0">
                <a:latin typeface="Calibri" panose="020F0502020204030204" charset="0"/>
                <a:ea typeface="宋体" panose="02010600030101010101" pitchFamily="2" charset="-122"/>
              </a:rPr>
              <a:t>假定你是李华，你和同学根据英语课文改编一个短剧。给外教</a:t>
            </a:r>
            <a:r>
              <a:rPr lang="en-US" b="0" dirty="0">
                <a:latin typeface="Calibri" panose="020F0502020204030204" charset="0"/>
                <a:ea typeface="宋体" panose="02010600030101010101" pitchFamily="2" charset="-122"/>
                <a:cs typeface="Times New Roman" panose="02020603050405020304" pitchFamily="18" charset="0"/>
              </a:rPr>
              <a:t>Miss Evans </a:t>
            </a:r>
            <a:r>
              <a:rPr lang="zh-CN" b="0" dirty="0">
                <a:latin typeface="Calibri" panose="020F0502020204030204" charset="0"/>
                <a:ea typeface="宋体" panose="02010600030101010101" pitchFamily="2" charset="-122"/>
              </a:rPr>
              <a:t>写封邮件，请他帮忙指导。邮件内容包括：</a:t>
            </a:r>
            <a:endParaRPr lang="en-US" b="1" dirty="0">
              <a:latin typeface="Calibri" panose="020F0502020204030204" charset="0"/>
              <a:ea typeface="宋体" panose="02010600030101010101" pitchFamily="2" charset="-122"/>
            </a:endParaRPr>
          </a:p>
          <a:p>
            <a:pPr indent="0" algn="just"/>
            <a:r>
              <a:rPr lang="en-US" b="1" dirty="0">
                <a:latin typeface="Calibri" panose="020F0502020204030204" charset="0"/>
                <a:ea typeface="宋体" panose="02010600030101010101" pitchFamily="2" charset="-122"/>
              </a:rPr>
              <a:t>1. </a:t>
            </a:r>
            <a:r>
              <a:rPr lang="zh-CN" b="1" dirty="0">
                <a:latin typeface="Calibri" panose="020F0502020204030204" charset="0"/>
                <a:ea typeface="宋体" panose="02010600030101010101" pitchFamily="2" charset="-122"/>
              </a:rPr>
              <a:t>剧情介绍</a:t>
            </a:r>
            <a:r>
              <a:rPr lang="en-US" b="1" dirty="0">
                <a:latin typeface="Calibri" panose="020F0502020204030204" charset="0"/>
                <a:ea typeface="宋体" panose="02010600030101010101" pitchFamily="2" charset="-122"/>
                <a:cs typeface="Times New Roman" panose="02020603050405020304" pitchFamily="18" charset="0"/>
              </a:rPr>
              <a:t>;</a:t>
            </a:r>
            <a:endParaRPr lang="en-US" b="1" dirty="0">
              <a:latin typeface="Calibri" panose="020F0502020204030204" charset="0"/>
              <a:ea typeface="宋体" panose="02010600030101010101" pitchFamily="2" charset="-122"/>
            </a:endParaRPr>
          </a:p>
          <a:p>
            <a:pPr indent="0" algn="just"/>
            <a:r>
              <a:rPr lang="en-US" b="1" dirty="0">
                <a:latin typeface="Calibri" panose="020F0502020204030204" charset="0"/>
                <a:ea typeface="宋体" panose="02010600030101010101" pitchFamily="2" charset="-122"/>
              </a:rPr>
              <a:t>2. </a:t>
            </a:r>
            <a:r>
              <a:rPr lang="zh-CN" b="1" dirty="0">
                <a:latin typeface="Calibri" panose="020F0502020204030204" charset="0"/>
                <a:ea typeface="宋体" panose="02010600030101010101" pitchFamily="2" charset="-122"/>
              </a:rPr>
              <a:t>指导内容；</a:t>
            </a:r>
            <a:endParaRPr lang="en-US" b="1" dirty="0">
              <a:latin typeface="Calibri" panose="020F0502020204030204" charset="0"/>
              <a:ea typeface="宋体" panose="02010600030101010101" pitchFamily="2" charset="-122"/>
            </a:endParaRPr>
          </a:p>
          <a:p>
            <a:pPr indent="0" algn="just"/>
            <a:r>
              <a:rPr lang="en-US" b="1" dirty="0">
                <a:latin typeface="Calibri" panose="020F0502020204030204" charset="0"/>
                <a:ea typeface="宋体" panose="02010600030101010101" pitchFamily="2" charset="-122"/>
              </a:rPr>
              <a:t>3. </a:t>
            </a:r>
            <a:r>
              <a:rPr lang="zh-CN" b="1" dirty="0">
                <a:latin typeface="Calibri" panose="020F0502020204030204" charset="0"/>
                <a:ea typeface="宋体" panose="02010600030101010101" pitchFamily="2" charset="-122"/>
              </a:rPr>
              <a:t>商定时间地点</a:t>
            </a:r>
            <a:r>
              <a:rPr lang="zh-CN" b="0" dirty="0">
                <a:latin typeface="Calibri" panose="020F0502020204030204" charset="0"/>
                <a:ea typeface="宋体" panose="02010600030101010101" pitchFamily="2" charset="-122"/>
              </a:rPr>
              <a:t>。</a:t>
            </a:r>
            <a:endParaRPr lang="zh-CN" b="0" dirty="0">
              <a:latin typeface="Calibri" panose="020F0502020204030204" charset="0"/>
              <a:ea typeface="宋体" panose="02010600030101010101" pitchFamily="2" charset="-122"/>
            </a:endParaRPr>
          </a:p>
          <a:p>
            <a:pPr indent="0" algn="just"/>
            <a:endParaRPr lang="zh-CN" sz="1400" b="0" dirty="0">
              <a:latin typeface="Calibri" panose="020F0502020204030204" charset="0"/>
              <a:ea typeface="宋体" panose="02010600030101010101" pitchFamily="2" charset="-122"/>
            </a:endParaRPr>
          </a:p>
          <a:p>
            <a:pPr indent="0" algn="just"/>
            <a:r>
              <a:rPr lang="en-US" b="0" dirty="0">
                <a:latin typeface="Times New Roman" panose="02020603050405020304" pitchFamily="18" charset="0"/>
                <a:ea typeface="宋体" panose="02010600030101010101" pitchFamily="2" charset="-122"/>
                <a:cs typeface="Times New Roman" panose="02020603050405020304" pitchFamily="18" charset="0"/>
              </a:rPr>
              <a:t>Dear Miss Evans,</a:t>
            </a:r>
            <a:endParaRPr lang="en-US" b="0" dirty="0">
              <a:latin typeface="Times New Roman" panose="02020603050405020304" pitchFamily="18" charset="0"/>
              <a:ea typeface="宋体" panose="02010600030101010101" pitchFamily="2" charset="-122"/>
              <a:cs typeface="Times New Roman" panose="02020603050405020304" pitchFamily="18" charset="0"/>
            </a:endParaRPr>
          </a:p>
          <a:p>
            <a:pPr indent="0" algn="just"/>
            <a:r>
              <a:rPr lang="en-US" b="0" dirty="0">
                <a:latin typeface="Times New Roman" panose="02020603050405020304" pitchFamily="18" charset="0"/>
                <a:ea typeface="宋体" panose="02010600030101010101" pitchFamily="2" charset="-122"/>
                <a:cs typeface="Times New Roman" panose="02020603050405020304" pitchFamily="18" charset="0"/>
              </a:rPr>
              <a:t>       How is everything going! I am writing to ask you a favor regarding a play we adapted according to the textbook.</a:t>
            </a:r>
            <a:endParaRPr lang="en-US" b="0" dirty="0">
              <a:latin typeface="Times New Roman" panose="02020603050405020304" pitchFamily="18" charset="0"/>
              <a:ea typeface="宋体" panose="02010600030101010101" pitchFamily="2" charset="-122"/>
              <a:cs typeface="Times New Roman" panose="02020603050405020304" pitchFamily="18" charset="0"/>
            </a:endParaRPr>
          </a:p>
          <a:p>
            <a:pPr indent="0" algn="just"/>
            <a:r>
              <a:rPr lang="en-US" b="0" dirty="0">
                <a:latin typeface="Times New Roman" panose="02020603050405020304" pitchFamily="18" charset="0"/>
                <a:ea typeface="宋体" panose="02010600030101010101" pitchFamily="2" charset="-122"/>
                <a:cs typeface="Times New Roman" panose="02020603050405020304" pitchFamily="18" charset="0"/>
              </a:rPr>
              <a:t>      We</a:t>
            </a:r>
            <a:r>
              <a:rPr lang="en-US" b="0" dirty="0">
                <a:latin typeface="Times New Roman" panose="02020603050405020304" pitchFamily="18" charset="0"/>
                <a:ea typeface="宋体" panose="02010600030101010101" pitchFamily="2" charset="-122"/>
              </a:rPr>
              <a:t>’</a:t>
            </a:r>
            <a:r>
              <a:rPr lang="en-US" b="0" dirty="0">
                <a:latin typeface="Times New Roman" panose="02020603050405020304" pitchFamily="18" charset="0"/>
                <a:ea typeface="宋体" panose="02010600030101010101" pitchFamily="2" charset="-122"/>
                <a:cs typeface="Times New Roman" panose="02020603050405020304" pitchFamily="18" charset="0"/>
              </a:rPr>
              <a:t>d like to combine your culture with ours by adapting the classic novel </a:t>
            </a:r>
            <a:r>
              <a:rPr lang="en-US" b="1" i="1" dirty="0">
                <a:latin typeface="Times New Roman" panose="02020603050405020304" pitchFamily="18" charset="0"/>
                <a:ea typeface="宋体" panose="02010600030101010101" pitchFamily="2" charset="-122"/>
                <a:cs typeface="Times New Roman" panose="02020603050405020304" pitchFamily="18" charset="0"/>
              </a:rPr>
              <a:t>The Steamboat</a:t>
            </a:r>
            <a:r>
              <a:rPr lang="en-US" b="0" dirty="0">
                <a:latin typeface="Times New Roman" panose="02020603050405020304" pitchFamily="18" charset="0"/>
                <a:ea typeface="宋体" panose="02010600030101010101" pitchFamily="2" charset="-122"/>
                <a:cs typeface="Times New Roman" panose="02020603050405020304" pitchFamily="18" charset="0"/>
              </a:rPr>
              <a:t> for a short English play. The play is set on a big storm after midnight ,on the raft down the river navigation, we see a steamboat that is going to sink. We save a scared boy .However the adaption is quite a challenge. Having written the English script ,we don</a:t>
            </a:r>
            <a:r>
              <a:rPr lang="en-US" b="0" dirty="0">
                <a:latin typeface="Times New Roman" panose="02020603050405020304" pitchFamily="18" charset="0"/>
                <a:ea typeface="宋体" panose="02010600030101010101" pitchFamily="2" charset="-122"/>
              </a:rPr>
              <a:t>’</a:t>
            </a:r>
            <a:r>
              <a:rPr lang="en-US" b="0" dirty="0">
                <a:latin typeface="Times New Roman" panose="02020603050405020304" pitchFamily="18" charset="0"/>
                <a:ea typeface="宋体" panose="02010600030101010101" pitchFamily="2" charset="-122"/>
                <a:cs typeface="Times New Roman" panose="02020603050405020304" pitchFamily="18" charset="0"/>
              </a:rPr>
              <a:t>t want anything inappropriate to spoil the play. So would you please spare some time to review the draft script attached to this email and make necessary changes? If it is convenient, may I pay you a visit at your office next Tuesday to give you more details?</a:t>
            </a:r>
            <a:endParaRPr lang="en-US" b="0" u="sng" dirty="0">
              <a:latin typeface="Times New Roman" panose="02020603050405020304" pitchFamily="18" charset="0"/>
              <a:ea typeface="宋体" panose="02010600030101010101" pitchFamily="2" charset="-122"/>
              <a:cs typeface="Times New Roman" panose="02020603050405020304" pitchFamily="18" charset="0"/>
            </a:endParaRPr>
          </a:p>
          <a:p>
            <a:pPr indent="0" algn="just"/>
            <a:r>
              <a:rPr lang="en-US" b="0" dirty="0">
                <a:latin typeface="Times New Roman" panose="02020603050405020304" pitchFamily="18" charset="0"/>
                <a:ea typeface="宋体" panose="02010600030101010101" pitchFamily="2" charset="-122"/>
                <a:cs typeface="Times New Roman" panose="02020603050405020304" pitchFamily="18" charset="0"/>
              </a:rPr>
              <a:t>       I am looking forward to your reply.</a:t>
            </a:r>
            <a:endParaRPr lang="en-US" b="0" dirty="0">
              <a:latin typeface="Times New Roman" panose="02020603050405020304" pitchFamily="18" charset="0"/>
              <a:ea typeface="宋体" panose="02010600030101010101" pitchFamily="2" charset="-122"/>
              <a:cs typeface="Times New Roman" panose="02020603050405020304" pitchFamily="18" charset="0"/>
            </a:endParaRPr>
          </a:p>
          <a:p>
            <a:pPr indent="0" algn="just"/>
            <a:r>
              <a:rPr lang="en-US" b="0" dirty="0">
                <a:latin typeface="Times New Roman" panose="02020603050405020304" pitchFamily="18" charset="0"/>
                <a:ea typeface="宋体" panose="02010600030101010101" pitchFamily="2" charset="-122"/>
                <a:cs typeface="Times New Roman" panose="02020603050405020304" pitchFamily="18" charset="0"/>
              </a:rPr>
              <a:t>                                                                                                                     </a:t>
            </a:r>
            <a:r>
              <a:rPr lang="en-US" dirty="0">
                <a:latin typeface="Times New Roman" panose="02020603050405020304" pitchFamily="18" charset="0"/>
                <a:ea typeface="宋体" panose="02010600030101010101" pitchFamily="2" charset="-122"/>
                <a:cs typeface="Times New Roman" panose="02020603050405020304" pitchFamily="18" charset="0"/>
                <a:sym typeface="+mn-ea"/>
              </a:rPr>
              <a:t>Yours sincerely,</a:t>
            </a:r>
            <a:r>
              <a:rPr lang="en-US" b="0" dirty="0">
                <a:latin typeface="Times New Roman" panose="02020603050405020304" pitchFamily="18" charset="0"/>
                <a:ea typeface="宋体" panose="02010600030101010101" pitchFamily="2" charset="-122"/>
                <a:cs typeface="Times New Roman" panose="02020603050405020304" pitchFamily="18" charset="0"/>
              </a:rPr>
              <a:t>                                                                 </a:t>
            </a:r>
            <a:endParaRPr lang="en-US" b="0" dirty="0">
              <a:latin typeface="Times New Roman" panose="02020603050405020304" pitchFamily="18" charset="0"/>
              <a:ea typeface="宋体" panose="02010600030101010101" pitchFamily="2" charset="-122"/>
              <a:cs typeface="Times New Roman" panose="02020603050405020304" pitchFamily="18" charset="0"/>
            </a:endParaRPr>
          </a:p>
          <a:p>
            <a:pPr indent="0" algn="just"/>
            <a:r>
              <a:rPr lang="en-US" b="0" dirty="0">
                <a:latin typeface="Times New Roman" panose="02020603050405020304" pitchFamily="18" charset="0"/>
                <a:ea typeface="宋体" panose="02010600030101010101" pitchFamily="2" charset="-122"/>
                <a:cs typeface="Times New Roman" panose="02020603050405020304" pitchFamily="18" charset="0"/>
              </a:rPr>
              <a:t>                                                                                                                           Li Hua</a:t>
            </a:r>
            <a:endParaRPr lang="zh-CN" altLang="en-US" dirty="0"/>
          </a:p>
        </p:txBody>
      </p:sp>
      <p:sp>
        <p:nvSpPr>
          <p:cNvPr id="7" name="文本框 6"/>
          <p:cNvSpPr txBox="1"/>
          <p:nvPr/>
        </p:nvSpPr>
        <p:spPr>
          <a:xfrm>
            <a:off x="248285" y="1369060"/>
            <a:ext cx="2909570" cy="953135"/>
          </a:xfrm>
          <a:prstGeom prst="rect">
            <a:avLst/>
          </a:prstGeom>
          <a:solidFill>
            <a:srgbClr val="59C127"/>
          </a:solidFill>
          <a:ln>
            <a:solidFill>
              <a:srgbClr val="59C127"/>
            </a:solidFill>
          </a:ln>
        </p:spPr>
        <p:txBody>
          <a:bodyPr wrap="square" rtlCol="0">
            <a:spAutoFit/>
          </a:bodyPr>
          <a:p>
            <a:r>
              <a:rPr lang="zh-CN" altLang="en-US" sz="2800" b="1"/>
              <a:t>精选范文，</a:t>
            </a:r>
            <a:endParaRPr lang="zh-CN" altLang="en-US" sz="2800" b="1"/>
          </a:p>
          <a:p>
            <a:r>
              <a:rPr lang="zh-CN" altLang="en-US" sz="2800" b="1">
                <a:sym typeface="+mn-ea"/>
              </a:rPr>
              <a:t>不喂食“毒鸡汤”</a:t>
            </a:r>
            <a:endParaRPr lang="zh-CN" altLang="en-US" sz="2800" b="1"/>
          </a:p>
        </p:txBody>
      </p:sp>
      <p:cxnSp>
        <p:nvCxnSpPr>
          <p:cNvPr id="8" name="直接连接符 7"/>
          <p:cNvCxnSpPr/>
          <p:nvPr/>
        </p:nvCxnSpPr>
        <p:spPr>
          <a:xfrm>
            <a:off x="3317240" y="5098415"/>
            <a:ext cx="4825365" cy="127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6236335" y="5662295"/>
            <a:ext cx="4825365" cy="127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151245" y="5380355"/>
            <a:ext cx="4825365" cy="127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437515" y="2936875"/>
            <a:ext cx="2531110" cy="2553335"/>
          </a:xfrm>
          <a:prstGeom prst="rect">
            <a:avLst/>
          </a:prstGeom>
          <a:noFill/>
        </p:spPr>
        <p:txBody>
          <a:bodyPr wrap="square" rtlCol="0">
            <a:spAutoFit/>
          </a:bodyPr>
          <a:p>
            <a:r>
              <a:rPr lang="zh-CN" altLang="en-US" sz="2000" b="1">
                <a:solidFill>
                  <a:schemeClr val="tx1"/>
                </a:solidFill>
              </a:rPr>
              <a:t>没写明到底让外教老师帮忙干什么？</a:t>
            </a:r>
            <a:endParaRPr lang="zh-CN" altLang="en-US" sz="2000" b="1">
              <a:solidFill>
                <a:schemeClr val="tx1"/>
              </a:solidFill>
            </a:endParaRPr>
          </a:p>
          <a:p>
            <a:r>
              <a:rPr lang="zh-CN" altLang="en-US" sz="2000" b="1">
                <a:solidFill>
                  <a:schemeClr val="tx1"/>
                </a:solidFill>
              </a:rPr>
              <a:t>商定时间地点，是为了干什么？</a:t>
            </a:r>
            <a:endParaRPr lang="zh-CN" altLang="en-US" sz="2000" b="1">
              <a:solidFill>
                <a:schemeClr val="tx1"/>
              </a:solidFill>
            </a:endParaRPr>
          </a:p>
          <a:p>
            <a:r>
              <a:rPr lang="en-US" altLang="zh-CN" sz="2000" b="1">
                <a:solidFill>
                  <a:srgbClr val="FF0000"/>
                </a:solidFill>
              </a:rPr>
              <a:t>——</a:t>
            </a:r>
            <a:r>
              <a:rPr lang="zh-CN" altLang="en-US" sz="2000" b="1">
                <a:solidFill>
                  <a:srgbClr val="FF0000"/>
                </a:solidFill>
              </a:rPr>
              <a:t>没有给学生相关书面表达的通用思路，没有迁移、辐射、泛化作用</a:t>
            </a:r>
            <a:endParaRPr lang="zh-CN" altLang="en-US" sz="2000" b="1">
              <a:solidFill>
                <a:srgbClr val="FF0000"/>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b="79586"/>
          <a:stretch>
            <a:fillRect/>
          </a:stretch>
        </p:blipFill>
        <p:spPr>
          <a:xfrm flipV="1">
            <a:off x="0" y="0"/>
            <a:ext cx="12234118" cy="1369302"/>
          </a:xfrm>
          <a:prstGeom prst="rect">
            <a:avLst/>
          </a:prstGeom>
        </p:spPr>
      </p:pic>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6897" y="0"/>
            <a:ext cx="1715115" cy="987906"/>
          </a:xfrm>
          <a:prstGeom prst="rect">
            <a:avLst/>
          </a:prstGeom>
        </p:spPr>
      </p:pic>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5233" y="-26350"/>
            <a:ext cx="2672936" cy="711001"/>
          </a:xfrm>
          <a:prstGeom prst="rect">
            <a:avLst/>
          </a:prstGeom>
        </p:spPr>
      </p:pic>
      <p:pic>
        <p:nvPicPr>
          <p:cNvPr id="21" name="图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5554" y="256275"/>
            <a:ext cx="4178564" cy="909452"/>
          </a:xfrm>
          <a:prstGeom prst="rect">
            <a:avLst/>
          </a:prstGeom>
        </p:spPr>
      </p:pic>
      <p:sp>
        <p:nvSpPr>
          <p:cNvPr id="19" name="文本框 18"/>
          <p:cNvSpPr txBox="1"/>
          <p:nvPr/>
        </p:nvSpPr>
        <p:spPr>
          <a:xfrm>
            <a:off x="2553970" y="78740"/>
            <a:ext cx="10516870" cy="1568450"/>
          </a:xfrm>
          <a:prstGeom prst="rect">
            <a:avLst/>
          </a:prstGeom>
          <a:noFill/>
        </p:spPr>
        <p:txBody>
          <a:bodyPr wrap="square" rtlCol="0">
            <a:spAutoFit/>
          </a:bodyPr>
          <a:lstStyle/>
          <a:p>
            <a:pPr algn="l"/>
            <a:r>
              <a:rPr lang="zh-CN" altLang="en-US" sz="4800" b="1" dirty="0">
                <a:solidFill>
                  <a:srgbClr val="175DB6"/>
                </a:solidFill>
                <a:latin typeface="幼圆" panose="02010509060101010101" pitchFamily="49" charset="-122"/>
                <a:ea typeface="幼圆" panose="02010509060101010101" pitchFamily="49" charset="-122"/>
                <a:sym typeface="+mn-ea"/>
              </a:rPr>
              <a:t>冲刺阶段高效增分策略总汇</a:t>
            </a:r>
            <a:endParaRPr lang="zh-CN" altLang="en-US" sz="4800" b="1" dirty="0">
              <a:solidFill>
                <a:srgbClr val="175DB6"/>
              </a:solidFill>
              <a:latin typeface="幼圆" panose="02010509060101010101" pitchFamily="49" charset="-122"/>
              <a:ea typeface="幼圆" panose="02010509060101010101" pitchFamily="49" charset="-122"/>
              <a:sym typeface="+mn-ea"/>
            </a:endParaRPr>
          </a:p>
          <a:p>
            <a:pPr algn="l"/>
            <a:endParaRPr lang="zh-CN" altLang="en-US" sz="4800" b="1" dirty="0">
              <a:solidFill>
                <a:srgbClr val="FDFDFD"/>
              </a:solidFill>
              <a:latin typeface="幼圆" panose="02010509060101010101" pitchFamily="49" charset="-122"/>
              <a:ea typeface="幼圆" panose="02010509060101010101" pitchFamily="49" charset="-122"/>
            </a:endParaRPr>
          </a:p>
        </p:txBody>
      </p:sp>
      <p:sp>
        <p:nvSpPr>
          <p:cNvPr id="2" name="文本框 1"/>
          <p:cNvSpPr txBox="1"/>
          <p:nvPr/>
        </p:nvSpPr>
        <p:spPr>
          <a:xfrm>
            <a:off x="6854374" y="2281251"/>
            <a:ext cx="1104900" cy="829945"/>
          </a:xfrm>
          <a:prstGeom prst="rect">
            <a:avLst/>
          </a:prstGeom>
          <a:noFill/>
        </p:spPr>
        <p:txBody>
          <a:bodyPr wrap="none" rtlCol="0">
            <a:spAutoFit/>
          </a:bodyPr>
          <a:p>
            <a:r>
              <a:rPr lang="en-US" altLang="zh-CN" sz="4800" b="1" dirty="0">
                <a:solidFill>
                  <a:srgbClr val="FFFFFF"/>
                </a:solidFill>
                <a:latin typeface="幼圆" panose="02010509060101010101" pitchFamily="49" charset="-122"/>
                <a:ea typeface="幼圆" panose="02010509060101010101" pitchFamily="49" charset="-122"/>
              </a:rPr>
              <a:t>how</a:t>
            </a:r>
            <a:endParaRPr lang="en-US" altLang="zh-CN" sz="4800" b="1" dirty="0">
              <a:solidFill>
                <a:srgbClr val="FFFFFF"/>
              </a:solidFill>
              <a:latin typeface="幼圆" panose="02010509060101010101" pitchFamily="49" charset="-122"/>
              <a:ea typeface="幼圆" panose="02010509060101010101" pitchFamily="49" charset="-122"/>
            </a:endParaRPr>
          </a:p>
        </p:txBody>
      </p:sp>
      <p:sp>
        <p:nvSpPr>
          <p:cNvPr id="5" name="文本框 4"/>
          <p:cNvSpPr txBox="1"/>
          <p:nvPr/>
        </p:nvSpPr>
        <p:spPr>
          <a:xfrm>
            <a:off x="248920" y="1595120"/>
            <a:ext cx="2305050" cy="953135"/>
          </a:xfrm>
          <a:prstGeom prst="rect">
            <a:avLst/>
          </a:prstGeom>
          <a:solidFill>
            <a:srgbClr val="59C127"/>
          </a:solidFill>
          <a:ln>
            <a:solidFill>
              <a:srgbClr val="59C127"/>
            </a:solidFill>
          </a:ln>
        </p:spPr>
        <p:txBody>
          <a:bodyPr wrap="square" rtlCol="0">
            <a:spAutoFit/>
          </a:bodyPr>
          <a:p>
            <a:r>
              <a:rPr lang="zh-CN" altLang="en-US" sz="2800" b="1"/>
              <a:t>精</a:t>
            </a:r>
            <a:r>
              <a:rPr lang="zh-CN" altLang="en-US" sz="2800" b="1">
                <a:solidFill>
                  <a:srgbClr val="FF0000"/>
                </a:solidFill>
              </a:rPr>
              <a:t>编</a:t>
            </a:r>
            <a:r>
              <a:rPr lang="zh-CN" altLang="en-US" sz="2800" b="1"/>
              <a:t>练习题，一题两</a:t>
            </a:r>
            <a:r>
              <a:rPr lang="en-US" altLang="zh-CN" sz="2800" b="1"/>
              <a:t>/</a:t>
            </a:r>
            <a:r>
              <a:rPr lang="zh-CN" altLang="en-US" sz="2800" b="1"/>
              <a:t>三练</a:t>
            </a:r>
            <a:endParaRPr lang="zh-CN" altLang="en-US" sz="2800" b="1"/>
          </a:p>
        </p:txBody>
      </p:sp>
      <p:sp>
        <p:nvSpPr>
          <p:cNvPr id="4" name="文本框 3"/>
          <p:cNvSpPr txBox="1"/>
          <p:nvPr/>
        </p:nvSpPr>
        <p:spPr>
          <a:xfrm>
            <a:off x="2783205" y="1600200"/>
            <a:ext cx="8020685" cy="4078605"/>
          </a:xfrm>
          <a:prstGeom prst="rect">
            <a:avLst/>
          </a:prstGeom>
          <a:noFill/>
        </p:spPr>
        <p:txBody>
          <a:bodyPr wrap="square" rtlCol="0" anchor="t">
            <a:spAutoFit/>
          </a:bodyPr>
          <a:p>
            <a:pPr>
              <a:lnSpc>
                <a:spcPct val="120000"/>
              </a:lnSpc>
            </a:pPr>
            <a:r>
              <a:rPr lang="zh-CN" sz="2400" b="1">
                <a:latin typeface="Calibri" panose="020F0502020204030204" charset="0"/>
                <a:ea typeface="宋体" panose="02010600030101010101" pitchFamily="2" charset="-122"/>
                <a:sym typeface="+mn-ea"/>
              </a:rPr>
              <a:t>回信</a:t>
            </a:r>
            <a:r>
              <a:rPr lang="en-US" sz="2400">
                <a:latin typeface="Calibri" panose="020F0502020204030204" charset="0"/>
                <a:ea typeface="宋体" panose="02010600030101010101" pitchFamily="2" charset="-122"/>
                <a:cs typeface="Times New Roman" panose="02020603050405020304" pitchFamily="18" charset="0"/>
                <a:sym typeface="+mn-ea"/>
              </a:rPr>
              <a:t>        4.24</a:t>
            </a:r>
            <a:r>
              <a:rPr lang="zh-CN" sz="2400">
                <a:latin typeface="Calibri" panose="020F0502020204030204" charset="0"/>
                <a:ea typeface="宋体" panose="02010600030101010101" pitchFamily="2" charset="-122"/>
                <a:sym typeface="+mn-ea"/>
              </a:rPr>
              <a:t>日中国航天日，官方宣布我国火星探测器的名字叫“祝融”。你的外国好友</a:t>
            </a:r>
            <a:r>
              <a:rPr lang="en-US" sz="2400">
                <a:latin typeface="Calibri" panose="020F0502020204030204" charset="0"/>
                <a:ea typeface="宋体" panose="02010600030101010101" pitchFamily="2" charset="-122"/>
                <a:sym typeface="+mn-ea"/>
              </a:rPr>
              <a:t>Tom</a:t>
            </a:r>
            <a:r>
              <a:rPr lang="zh-CN" sz="2400">
                <a:latin typeface="Calibri" panose="020F0502020204030204" charset="0"/>
                <a:ea typeface="宋体" panose="02010600030101010101" pitchFamily="2" charset="-122"/>
                <a:sym typeface="+mn-ea"/>
              </a:rPr>
              <a:t>对“祝融”这个名字特别感兴趣，特来信询问你它的来历和寓意，请用英文给</a:t>
            </a:r>
            <a:r>
              <a:rPr lang="en-US" sz="2400">
                <a:latin typeface="Calibri" panose="020F0502020204030204" charset="0"/>
                <a:ea typeface="宋体" panose="02010600030101010101" pitchFamily="2" charset="-122"/>
                <a:sym typeface="+mn-ea"/>
              </a:rPr>
              <a:t>Tom</a:t>
            </a:r>
            <a:r>
              <a:rPr lang="zh-CN" sz="2400">
                <a:latin typeface="Calibri" panose="020F0502020204030204" charset="0"/>
                <a:ea typeface="宋体" panose="02010600030101010101" pitchFamily="2" charset="-122"/>
                <a:sym typeface="+mn-ea"/>
              </a:rPr>
              <a:t>回信，内容包括：</a:t>
            </a:r>
            <a:r>
              <a:rPr lang="en-US" sz="2400">
                <a:latin typeface="Calibri" panose="020F0502020204030204" charset="0"/>
                <a:ea typeface="宋体" panose="02010600030101010101" pitchFamily="2" charset="-122"/>
                <a:sym typeface="+mn-ea"/>
              </a:rPr>
              <a:t>1. </a:t>
            </a:r>
            <a:r>
              <a:rPr lang="zh-CN" sz="2400">
                <a:latin typeface="Calibri" panose="020F0502020204030204" charset="0"/>
                <a:ea typeface="宋体" panose="02010600030101010101" pitchFamily="2" charset="-122"/>
                <a:sym typeface="+mn-ea"/>
              </a:rPr>
              <a:t>名字的来历：是最早的火神，给人类带来光明；</a:t>
            </a:r>
            <a:r>
              <a:rPr lang="en-US" sz="2400">
                <a:latin typeface="Calibri" panose="020F0502020204030204" charset="0"/>
                <a:ea typeface="宋体" panose="02010600030101010101" pitchFamily="2" charset="-122"/>
                <a:sym typeface="+mn-ea"/>
              </a:rPr>
              <a:t>2. </a:t>
            </a:r>
            <a:r>
              <a:rPr lang="zh-CN" sz="2400">
                <a:latin typeface="Calibri" panose="020F0502020204030204" charset="0"/>
                <a:ea typeface="宋体" panose="02010600030101010101" pitchFamily="2" charset="-122"/>
                <a:sym typeface="+mn-ea"/>
              </a:rPr>
              <a:t>寓意：点燃了火星探测的火种，对宇宙未知的自我超越和不断探索；</a:t>
            </a:r>
            <a:r>
              <a:rPr lang="en-US" sz="2400">
                <a:latin typeface="Calibri" panose="020F0502020204030204" charset="0"/>
                <a:ea typeface="宋体" panose="02010600030101010101" pitchFamily="2" charset="-122"/>
                <a:sym typeface="+mn-ea"/>
              </a:rPr>
              <a:t>3. </a:t>
            </a:r>
            <a:r>
              <a:rPr lang="zh-CN" sz="2400">
                <a:latin typeface="Calibri" panose="020F0502020204030204" charset="0"/>
                <a:ea typeface="宋体" panose="02010600030101010101" pitchFamily="2" charset="-122"/>
                <a:sym typeface="+mn-ea"/>
              </a:rPr>
              <a:t>你的感受。（饱含了中国人对传统文化的热爱和推崇）</a:t>
            </a:r>
            <a:endParaRPr lang="zh-CN" sz="2400">
              <a:latin typeface="Calibri" panose="020F0502020204030204" charset="0"/>
              <a:ea typeface="宋体" panose="02010600030101010101" pitchFamily="2" charset="-122"/>
              <a:sym typeface="+mn-ea"/>
            </a:endParaRPr>
          </a:p>
        </p:txBody>
      </p:sp>
      <p:sp>
        <p:nvSpPr>
          <p:cNvPr id="7" name="文本框 6"/>
          <p:cNvSpPr txBox="1"/>
          <p:nvPr/>
        </p:nvSpPr>
        <p:spPr>
          <a:xfrm>
            <a:off x="5528310" y="1369060"/>
            <a:ext cx="4150995" cy="645160"/>
          </a:xfrm>
          <a:prstGeom prst="rect">
            <a:avLst/>
          </a:prstGeom>
          <a:noFill/>
        </p:spPr>
        <p:txBody>
          <a:bodyPr wrap="square" rtlCol="0">
            <a:spAutoFit/>
          </a:bodyPr>
          <a:p>
            <a:r>
              <a:rPr lang="zh-CN" altLang="en-US" sz="3600" b="1">
                <a:solidFill>
                  <a:srgbClr val="FF0000"/>
                </a:solidFill>
              </a:rPr>
              <a:t>时事</a:t>
            </a:r>
            <a:r>
              <a:rPr lang="en-US" altLang="zh-CN" sz="3600" b="1">
                <a:solidFill>
                  <a:srgbClr val="FF0000"/>
                </a:solidFill>
              </a:rPr>
              <a:t>——</a:t>
            </a:r>
            <a:r>
              <a:rPr lang="zh-CN" altLang="en-US" sz="3600" b="1">
                <a:solidFill>
                  <a:srgbClr val="FF0000"/>
                </a:solidFill>
              </a:rPr>
              <a:t>中华文化</a:t>
            </a:r>
            <a:endParaRPr lang="zh-CN" altLang="en-US" sz="3600" b="1">
              <a:solidFill>
                <a:srgbClr val="FF0000"/>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b="79586"/>
          <a:stretch>
            <a:fillRect/>
          </a:stretch>
        </p:blipFill>
        <p:spPr>
          <a:xfrm flipV="1">
            <a:off x="0" y="0"/>
            <a:ext cx="12234118" cy="1369302"/>
          </a:xfrm>
          <a:prstGeom prst="rect">
            <a:avLst/>
          </a:prstGeom>
        </p:spPr>
      </p:pic>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6897" y="0"/>
            <a:ext cx="1715115" cy="987906"/>
          </a:xfrm>
          <a:prstGeom prst="rect">
            <a:avLst/>
          </a:prstGeom>
        </p:spPr>
      </p:pic>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5233" y="-26350"/>
            <a:ext cx="2672936" cy="711001"/>
          </a:xfrm>
          <a:prstGeom prst="rect">
            <a:avLst/>
          </a:prstGeom>
        </p:spPr>
      </p:pic>
      <p:pic>
        <p:nvPicPr>
          <p:cNvPr id="21" name="图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5554" y="256275"/>
            <a:ext cx="4178564" cy="909452"/>
          </a:xfrm>
          <a:prstGeom prst="rect">
            <a:avLst/>
          </a:prstGeom>
        </p:spPr>
      </p:pic>
      <p:sp>
        <p:nvSpPr>
          <p:cNvPr id="19" name="文本框 18"/>
          <p:cNvSpPr txBox="1"/>
          <p:nvPr/>
        </p:nvSpPr>
        <p:spPr>
          <a:xfrm>
            <a:off x="2553970" y="78740"/>
            <a:ext cx="10516870" cy="1568450"/>
          </a:xfrm>
          <a:prstGeom prst="rect">
            <a:avLst/>
          </a:prstGeom>
          <a:noFill/>
        </p:spPr>
        <p:txBody>
          <a:bodyPr wrap="square" rtlCol="0">
            <a:spAutoFit/>
          </a:bodyPr>
          <a:lstStyle/>
          <a:p>
            <a:pPr algn="l"/>
            <a:r>
              <a:rPr lang="zh-CN" altLang="en-US" sz="4800" b="1" dirty="0">
                <a:solidFill>
                  <a:srgbClr val="175DB6"/>
                </a:solidFill>
                <a:latin typeface="幼圆" panose="02010509060101010101" pitchFamily="49" charset="-122"/>
                <a:ea typeface="幼圆" panose="02010509060101010101" pitchFamily="49" charset="-122"/>
                <a:sym typeface="+mn-ea"/>
              </a:rPr>
              <a:t>冲刺阶段高效增分策略总汇</a:t>
            </a:r>
            <a:endParaRPr lang="zh-CN" altLang="en-US" sz="4800" b="1" dirty="0">
              <a:solidFill>
                <a:srgbClr val="175DB6"/>
              </a:solidFill>
              <a:latin typeface="幼圆" panose="02010509060101010101" pitchFamily="49" charset="-122"/>
              <a:ea typeface="幼圆" panose="02010509060101010101" pitchFamily="49" charset="-122"/>
              <a:sym typeface="+mn-ea"/>
            </a:endParaRPr>
          </a:p>
          <a:p>
            <a:pPr algn="l"/>
            <a:endParaRPr lang="zh-CN" altLang="en-US" sz="4800" b="1" dirty="0">
              <a:solidFill>
                <a:srgbClr val="FDFDFD"/>
              </a:solidFill>
              <a:latin typeface="幼圆" panose="02010509060101010101" pitchFamily="49" charset="-122"/>
              <a:ea typeface="幼圆" panose="02010509060101010101" pitchFamily="49" charset="-122"/>
            </a:endParaRPr>
          </a:p>
        </p:txBody>
      </p:sp>
      <p:sp>
        <p:nvSpPr>
          <p:cNvPr id="2" name="文本框 1"/>
          <p:cNvSpPr txBox="1"/>
          <p:nvPr/>
        </p:nvSpPr>
        <p:spPr>
          <a:xfrm>
            <a:off x="6854374" y="2281251"/>
            <a:ext cx="1104900" cy="829945"/>
          </a:xfrm>
          <a:prstGeom prst="rect">
            <a:avLst/>
          </a:prstGeom>
          <a:noFill/>
        </p:spPr>
        <p:txBody>
          <a:bodyPr wrap="none" rtlCol="0">
            <a:spAutoFit/>
          </a:bodyPr>
          <a:p>
            <a:r>
              <a:rPr lang="en-US" altLang="zh-CN" sz="4800" b="1" dirty="0">
                <a:solidFill>
                  <a:srgbClr val="FFFFFF"/>
                </a:solidFill>
                <a:latin typeface="幼圆" panose="02010509060101010101" pitchFamily="49" charset="-122"/>
                <a:ea typeface="幼圆" panose="02010509060101010101" pitchFamily="49" charset="-122"/>
              </a:rPr>
              <a:t>how</a:t>
            </a:r>
            <a:endParaRPr lang="en-US" altLang="zh-CN" sz="4800" b="1" dirty="0">
              <a:solidFill>
                <a:srgbClr val="FFFFFF"/>
              </a:solidFill>
              <a:latin typeface="幼圆" panose="02010509060101010101" pitchFamily="49" charset="-122"/>
              <a:ea typeface="幼圆" panose="02010509060101010101" pitchFamily="49" charset="-122"/>
            </a:endParaRPr>
          </a:p>
        </p:txBody>
      </p:sp>
      <p:sp>
        <p:nvSpPr>
          <p:cNvPr id="5" name="文本框 4"/>
          <p:cNvSpPr txBox="1"/>
          <p:nvPr/>
        </p:nvSpPr>
        <p:spPr>
          <a:xfrm>
            <a:off x="248920" y="1595120"/>
            <a:ext cx="2305050" cy="953135"/>
          </a:xfrm>
          <a:prstGeom prst="rect">
            <a:avLst/>
          </a:prstGeom>
          <a:solidFill>
            <a:srgbClr val="59C127"/>
          </a:solidFill>
          <a:ln>
            <a:solidFill>
              <a:srgbClr val="59C127"/>
            </a:solidFill>
          </a:ln>
        </p:spPr>
        <p:txBody>
          <a:bodyPr wrap="square" rtlCol="0">
            <a:spAutoFit/>
          </a:bodyPr>
          <a:p>
            <a:r>
              <a:rPr lang="zh-CN" altLang="en-US" sz="2800" b="1"/>
              <a:t>精</a:t>
            </a:r>
            <a:r>
              <a:rPr lang="zh-CN" altLang="en-US" sz="2800" b="1">
                <a:solidFill>
                  <a:srgbClr val="FF0000"/>
                </a:solidFill>
              </a:rPr>
              <a:t>编</a:t>
            </a:r>
            <a:r>
              <a:rPr lang="zh-CN" altLang="en-US" sz="2800" b="1"/>
              <a:t>练习题，一题两</a:t>
            </a:r>
            <a:r>
              <a:rPr lang="en-US" altLang="zh-CN" sz="2800" b="1"/>
              <a:t>/</a:t>
            </a:r>
            <a:r>
              <a:rPr lang="zh-CN" altLang="en-US" sz="2800" b="1"/>
              <a:t>三练</a:t>
            </a:r>
            <a:endParaRPr lang="zh-CN" altLang="en-US" sz="2800" b="1"/>
          </a:p>
        </p:txBody>
      </p:sp>
      <p:sp>
        <p:nvSpPr>
          <p:cNvPr id="3" name="文本框 2"/>
          <p:cNvSpPr txBox="1"/>
          <p:nvPr/>
        </p:nvSpPr>
        <p:spPr>
          <a:xfrm>
            <a:off x="3580765" y="907415"/>
            <a:ext cx="6475730" cy="4817110"/>
          </a:xfrm>
          <a:prstGeom prst="rect">
            <a:avLst/>
          </a:prstGeom>
          <a:noFill/>
          <a:ln w="9525">
            <a:noFill/>
          </a:ln>
        </p:spPr>
        <p:txBody>
          <a:bodyPr wrap="square">
            <a:spAutoFit/>
          </a:bodyPr>
          <a:p>
            <a:pPr indent="0"/>
            <a:r>
              <a:rPr lang="en-US" sz="2400" b="0">
                <a:latin typeface="Calibri" panose="020F0502020204030204" charset="0"/>
                <a:ea typeface="宋体" panose="02010600030101010101" pitchFamily="2" charset="-122"/>
                <a:cs typeface="Times New Roman" panose="02020603050405020304" pitchFamily="18" charset="0"/>
              </a:rPr>
              <a:t> </a:t>
            </a:r>
            <a:r>
              <a:rPr lang="zh-CN" sz="2400" b="1">
                <a:latin typeface="Calibri" panose="020F0502020204030204" charset="0"/>
                <a:ea typeface="宋体" panose="02010600030101010101" pitchFamily="2" charset="-122"/>
              </a:rPr>
              <a:t>投稿</a:t>
            </a:r>
            <a:endParaRPr lang="zh-CN" sz="2400" b="1">
              <a:latin typeface="Calibri" panose="020F0502020204030204" charset="0"/>
              <a:ea typeface="宋体" panose="02010600030101010101" pitchFamily="2" charset="-122"/>
            </a:endParaRPr>
          </a:p>
          <a:p>
            <a:pPr indent="0">
              <a:lnSpc>
                <a:spcPct val="140000"/>
              </a:lnSpc>
            </a:pPr>
            <a:r>
              <a:rPr lang="zh-CN" sz="2400" b="0">
                <a:latin typeface="Calibri" panose="020F0502020204030204" charset="0"/>
                <a:ea typeface="宋体" panose="02010600030101010101" pitchFamily="2" charset="-122"/>
              </a:rPr>
              <a:t>       近日，中国火星探测器成功着陆火星，中国航天工程再次取得巨大突破性进展，举国为之雀跃。请以</a:t>
            </a:r>
            <a:r>
              <a:rPr lang="zh-CN" sz="2400" b="0">
                <a:latin typeface="Calibri" panose="020F0502020204030204" charset="0"/>
                <a:ea typeface="宋体" panose="02010600030101010101" pitchFamily="2" charset="-122"/>
                <a:cs typeface="Times New Roman" panose="02020603050405020304" pitchFamily="18" charset="0"/>
              </a:rPr>
              <a:t>“中国骄傲”为题，写一篇文章向校报投稿，内容包括：</a:t>
            </a:r>
            <a:r>
              <a:rPr lang="en-US" sz="2400" b="0">
                <a:latin typeface="Calibri" panose="020F0502020204030204" charset="0"/>
                <a:ea typeface="宋体" panose="02010600030101010101" pitchFamily="2" charset="-122"/>
              </a:rPr>
              <a:t>1. </a:t>
            </a:r>
            <a:r>
              <a:rPr lang="zh-CN" sz="2400" b="0">
                <a:latin typeface="Calibri" panose="020F0502020204030204" charset="0"/>
                <a:ea typeface="宋体" panose="02010600030101010101" pitchFamily="2" charset="-122"/>
              </a:rPr>
              <a:t>你眼中的中国骄傲是什么；</a:t>
            </a:r>
            <a:r>
              <a:rPr lang="en-US" sz="2400" b="0">
                <a:latin typeface="Calibri" panose="020F0502020204030204" charset="0"/>
                <a:ea typeface="宋体" panose="02010600030101010101" pitchFamily="2" charset="-122"/>
              </a:rPr>
              <a:t>2. </a:t>
            </a:r>
            <a:r>
              <a:rPr lang="zh-CN" sz="2400" b="0">
                <a:latin typeface="Calibri" panose="020F0502020204030204" charset="0"/>
                <a:ea typeface="宋体" panose="02010600030101010101" pitchFamily="2" charset="-122"/>
              </a:rPr>
              <a:t>面对这个</a:t>
            </a:r>
            <a:r>
              <a:rPr lang="en-US" sz="2400" b="0">
                <a:latin typeface="Calibri" panose="020F0502020204030204" charset="0"/>
                <a:ea typeface="宋体" panose="02010600030101010101" pitchFamily="2" charset="-122"/>
                <a:cs typeface="Times New Roman" panose="02020603050405020304" pitchFamily="18" charset="0"/>
              </a:rPr>
              <a:t>/</a:t>
            </a:r>
            <a:r>
              <a:rPr lang="zh-CN" sz="2400" b="0">
                <a:latin typeface="Calibri" panose="020F0502020204030204" charset="0"/>
                <a:ea typeface="宋体" panose="02010600030101010101" pitchFamily="2" charset="-122"/>
              </a:rPr>
              <a:t>这些中国骄傲，你有什么感受。</a:t>
            </a:r>
            <a:endParaRPr lang="zh-CN" altLang="en-US" sz="2400" b="0">
              <a:latin typeface="Calibri" panose="020F0502020204030204" charset="0"/>
              <a:ea typeface="宋体" panose="02010600030101010101" pitchFamily="2" charset="-122"/>
            </a:endParaRPr>
          </a:p>
        </p:txBody>
      </p:sp>
      <p:sp>
        <p:nvSpPr>
          <p:cNvPr id="7" name="文本框 6"/>
          <p:cNvSpPr txBox="1"/>
          <p:nvPr/>
        </p:nvSpPr>
        <p:spPr>
          <a:xfrm>
            <a:off x="4991735" y="1369060"/>
            <a:ext cx="6344920" cy="645160"/>
          </a:xfrm>
          <a:prstGeom prst="rect">
            <a:avLst/>
          </a:prstGeom>
          <a:noFill/>
        </p:spPr>
        <p:txBody>
          <a:bodyPr wrap="square" rtlCol="0">
            <a:spAutoFit/>
          </a:bodyPr>
          <a:p>
            <a:r>
              <a:rPr lang="zh-CN" altLang="en-US" sz="3600" b="1">
                <a:solidFill>
                  <a:srgbClr val="FF0000"/>
                </a:solidFill>
              </a:rPr>
              <a:t>时事</a:t>
            </a:r>
            <a:r>
              <a:rPr lang="en-US" altLang="zh-CN" sz="3600" b="1">
                <a:solidFill>
                  <a:srgbClr val="FF0000"/>
                </a:solidFill>
              </a:rPr>
              <a:t>——</a:t>
            </a:r>
            <a:r>
              <a:rPr lang="zh-CN" altLang="en-US" sz="3600" b="1">
                <a:solidFill>
                  <a:srgbClr val="FF0000"/>
                </a:solidFill>
              </a:rPr>
              <a:t>中华文化，四个自信</a:t>
            </a:r>
            <a:endParaRPr lang="zh-CN" altLang="en-US" sz="3600" b="1">
              <a:solidFill>
                <a:srgbClr val="FF0000"/>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b="79586"/>
          <a:stretch>
            <a:fillRect/>
          </a:stretch>
        </p:blipFill>
        <p:spPr>
          <a:xfrm flipV="1">
            <a:off x="0" y="0"/>
            <a:ext cx="12234118" cy="1369302"/>
          </a:xfrm>
          <a:prstGeom prst="rect">
            <a:avLst/>
          </a:prstGeom>
        </p:spPr>
      </p:pic>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6897" y="0"/>
            <a:ext cx="1715115" cy="987906"/>
          </a:xfrm>
          <a:prstGeom prst="rect">
            <a:avLst/>
          </a:prstGeom>
        </p:spPr>
      </p:pic>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5233" y="-26350"/>
            <a:ext cx="2672936" cy="711001"/>
          </a:xfrm>
          <a:prstGeom prst="rect">
            <a:avLst/>
          </a:prstGeom>
        </p:spPr>
      </p:pic>
      <p:pic>
        <p:nvPicPr>
          <p:cNvPr id="21" name="图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5554" y="256275"/>
            <a:ext cx="4178564" cy="909452"/>
          </a:xfrm>
          <a:prstGeom prst="rect">
            <a:avLst/>
          </a:prstGeom>
        </p:spPr>
      </p:pic>
      <p:sp>
        <p:nvSpPr>
          <p:cNvPr id="19" name="文本框 18"/>
          <p:cNvSpPr txBox="1"/>
          <p:nvPr/>
        </p:nvSpPr>
        <p:spPr>
          <a:xfrm>
            <a:off x="2553970" y="78740"/>
            <a:ext cx="10516870" cy="1568450"/>
          </a:xfrm>
          <a:prstGeom prst="rect">
            <a:avLst/>
          </a:prstGeom>
          <a:noFill/>
        </p:spPr>
        <p:txBody>
          <a:bodyPr wrap="square" rtlCol="0">
            <a:spAutoFit/>
          </a:bodyPr>
          <a:lstStyle/>
          <a:p>
            <a:pPr algn="l"/>
            <a:r>
              <a:rPr lang="zh-CN" altLang="en-US" sz="4800" b="1" dirty="0">
                <a:solidFill>
                  <a:srgbClr val="175DB6"/>
                </a:solidFill>
                <a:latin typeface="幼圆" panose="02010509060101010101" pitchFamily="49" charset="-122"/>
                <a:ea typeface="幼圆" panose="02010509060101010101" pitchFamily="49" charset="-122"/>
                <a:sym typeface="+mn-ea"/>
              </a:rPr>
              <a:t>冲刺阶段高效增分策略总汇</a:t>
            </a:r>
            <a:endParaRPr lang="zh-CN" altLang="en-US" sz="4800" b="1" dirty="0">
              <a:solidFill>
                <a:srgbClr val="175DB6"/>
              </a:solidFill>
              <a:latin typeface="幼圆" panose="02010509060101010101" pitchFamily="49" charset="-122"/>
              <a:ea typeface="幼圆" panose="02010509060101010101" pitchFamily="49" charset="-122"/>
              <a:sym typeface="+mn-ea"/>
            </a:endParaRPr>
          </a:p>
          <a:p>
            <a:pPr algn="l"/>
            <a:endParaRPr lang="zh-CN" altLang="en-US" sz="4800" b="1" dirty="0">
              <a:solidFill>
                <a:srgbClr val="FDFDFD"/>
              </a:solidFill>
              <a:latin typeface="幼圆" panose="02010509060101010101" pitchFamily="49" charset="-122"/>
              <a:ea typeface="幼圆" panose="02010509060101010101" pitchFamily="49" charset="-122"/>
            </a:endParaRPr>
          </a:p>
        </p:txBody>
      </p:sp>
      <p:sp>
        <p:nvSpPr>
          <p:cNvPr id="2" name="文本框 1"/>
          <p:cNvSpPr txBox="1"/>
          <p:nvPr/>
        </p:nvSpPr>
        <p:spPr>
          <a:xfrm>
            <a:off x="6854374" y="2281251"/>
            <a:ext cx="1104900" cy="829945"/>
          </a:xfrm>
          <a:prstGeom prst="rect">
            <a:avLst/>
          </a:prstGeom>
          <a:noFill/>
        </p:spPr>
        <p:txBody>
          <a:bodyPr wrap="none" rtlCol="0">
            <a:spAutoFit/>
          </a:bodyPr>
          <a:p>
            <a:r>
              <a:rPr lang="en-US" altLang="zh-CN" sz="4800" b="1" dirty="0">
                <a:solidFill>
                  <a:srgbClr val="FFFFFF"/>
                </a:solidFill>
                <a:latin typeface="幼圆" panose="02010509060101010101" pitchFamily="49" charset="-122"/>
                <a:ea typeface="幼圆" panose="02010509060101010101" pitchFamily="49" charset="-122"/>
              </a:rPr>
              <a:t>how</a:t>
            </a:r>
            <a:endParaRPr lang="en-US" altLang="zh-CN" sz="4800" b="1" dirty="0">
              <a:solidFill>
                <a:srgbClr val="FFFFFF"/>
              </a:solidFill>
              <a:latin typeface="幼圆" panose="02010509060101010101" pitchFamily="49" charset="-122"/>
              <a:ea typeface="幼圆" panose="02010509060101010101" pitchFamily="49" charset="-122"/>
            </a:endParaRPr>
          </a:p>
        </p:txBody>
      </p:sp>
      <p:sp>
        <p:nvSpPr>
          <p:cNvPr id="5" name="文本框 4"/>
          <p:cNvSpPr txBox="1"/>
          <p:nvPr/>
        </p:nvSpPr>
        <p:spPr>
          <a:xfrm>
            <a:off x="248920" y="1595120"/>
            <a:ext cx="2305050" cy="953135"/>
          </a:xfrm>
          <a:prstGeom prst="rect">
            <a:avLst/>
          </a:prstGeom>
          <a:solidFill>
            <a:srgbClr val="59C127"/>
          </a:solidFill>
          <a:ln>
            <a:solidFill>
              <a:srgbClr val="59C127"/>
            </a:solidFill>
          </a:ln>
        </p:spPr>
        <p:txBody>
          <a:bodyPr wrap="square" rtlCol="0">
            <a:spAutoFit/>
          </a:bodyPr>
          <a:p>
            <a:r>
              <a:rPr lang="zh-CN" altLang="en-US" sz="2800" b="1"/>
              <a:t>精</a:t>
            </a:r>
            <a:r>
              <a:rPr lang="zh-CN" altLang="en-US" sz="2800" b="1">
                <a:solidFill>
                  <a:srgbClr val="FF0000"/>
                </a:solidFill>
              </a:rPr>
              <a:t>编</a:t>
            </a:r>
            <a:r>
              <a:rPr lang="zh-CN" altLang="en-US" sz="2800" b="1"/>
              <a:t>练习题，一题两</a:t>
            </a:r>
            <a:r>
              <a:rPr lang="en-US" altLang="zh-CN" sz="2800" b="1"/>
              <a:t>/</a:t>
            </a:r>
            <a:r>
              <a:rPr lang="zh-CN" altLang="en-US" sz="2800" b="1"/>
              <a:t>三练</a:t>
            </a:r>
            <a:endParaRPr lang="zh-CN" altLang="en-US" sz="2800" b="1"/>
          </a:p>
        </p:txBody>
      </p:sp>
      <p:sp>
        <p:nvSpPr>
          <p:cNvPr id="100" name="文本框 99"/>
          <p:cNvSpPr txBox="1"/>
          <p:nvPr/>
        </p:nvSpPr>
        <p:spPr>
          <a:xfrm>
            <a:off x="3576955" y="1369060"/>
            <a:ext cx="8071485" cy="4225925"/>
          </a:xfrm>
          <a:prstGeom prst="rect">
            <a:avLst/>
          </a:prstGeom>
          <a:noFill/>
          <a:ln w="9525">
            <a:noFill/>
          </a:ln>
        </p:spPr>
        <p:txBody>
          <a:bodyPr wrap="square">
            <a:spAutoFit/>
          </a:bodyPr>
          <a:p>
            <a:pPr indent="0">
              <a:lnSpc>
                <a:spcPct val="140000"/>
              </a:lnSpc>
            </a:pPr>
            <a:r>
              <a:rPr lang="zh-CN" sz="2400" b="1">
                <a:latin typeface="Calibri" panose="020F0502020204030204" charset="0"/>
                <a:ea typeface="宋体" panose="02010600030101010101" pitchFamily="2" charset="-122"/>
              </a:rPr>
              <a:t>祝贺信</a:t>
            </a:r>
            <a:r>
              <a:rPr lang="en-US" sz="2400" b="0">
                <a:latin typeface="Calibri" panose="020F0502020204030204" charset="0"/>
                <a:ea typeface="宋体" panose="02010600030101010101" pitchFamily="2" charset="-122"/>
                <a:cs typeface="Times New Roman" panose="02020603050405020304" pitchFamily="18" charset="0"/>
              </a:rPr>
              <a:t>        2021</a:t>
            </a:r>
            <a:r>
              <a:rPr lang="zh-CN" sz="2400" b="0">
                <a:latin typeface="Calibri" panose="020F0502020204030204" charset="0"/>
                <a:ea typeface="宋体" panose="02010600030101010101" pitchFamily="2" charset="-122"/>
              </a:rPr>
              <a:t>年</a:t>
            </a:r>
            <a:r>
              <a:rPr lang="en-US" sz="2400" b="0">
                <a:latin typeface="Calibri" panose="020F0502020204030204" charset="0"/>
                <a:ea typeface="宋体" panose="02010600030101010101" pitchFamily="2" charset="-122"/>
              </a:rPr>
              <a:t>5</a:t>
            </a:r>
            <a:r>
              <a:rPr lang="zh-CN" sz="2400" b="0">
                <a:latin typeface="Calibri" panose="020F0502020204030204" charset="0"/>
                <a:ea typeface="宋体" panose="02010600030101010101" pitchFamily="2" charset="-122"/>
              </a:rPr>
              <a:t>月</a:t>
            </a:r>
            <a:r>
              <a:rPr lang="en-US" sz="2400" b="0">
                <a:latin typeface="Calibri" panose="020F0502020204030204" charset="0"/>
                <a:ea typeface="宋体" panose="02010600030101010101" pitchFamily="2" charset="-122"/>
              </a:rPr>
              <a:t>15</a:t>
            </a:r>
            <a:r>
              <a:rPr lang="zh-CN" sz="2400" b="0">
                <a:latin typeface="Calibri" panose="020F0502020204030204" charset="0"/>
                <a:ea typeface="宋体" panose="02010600030101010101" pitchFamily="2" charset="-122"/>
              </a:rPr>
              <a:t>日，中国火星探测器成功着陆火星，这得益于我国航天人多年如一日的付出和努力。请你给总设计师张荣桥团队写一封祝贺信，内容包括：</a:t>
            </a:r>
            <a:r>
              <a:rPr lang="en-US" sz="2400" b="0">
                <a:latin typeface="Calibri" panose="020F0502020204030204" charset="0"/>
                <a:ea typeface="宋体" panose="02010600030101010101" pitchFamily="2" charset="-122"/>
              </a:rPr>
              <a:t>1. </a:t>
            </a:r>
            <a:r>
              <a:rPr lang="zh-CN" sz="2400" b="0">
                <a:latin typeface="Calibri" panose="020F0502020204030204" charset="0"/>
                <a:ea typeface="宋体" panose="02010600030101010101" pitchFamily="2" charset="-122"/>
              </a:rPr>
              <a:t>祝贺天问一号探测器成功登陆火星；</a:t>
            </a:r>
            <a:r>
              <a:rPr lang="en-US" sz="2400" b="0">
                <a:latin typeface="Calibri" panose="020F0502020204030204" charset="0"/>
                <a:ea typeface="宋体" panose="02010600030101010101" pitchFamily="2" charset="-122"/>
              </a:rPr>
              <a:t>2. </a:t>
            </a:r>
            <a:r>
              <a:rPr lang="zh-CN" sz="2400" b="0">
                <a:latin typeface="Calibri" panose="020F0502020204030204" charset="0"/>
                <a:ea typeface="宋体" panose="02010600030101010101" pitchFamily="2" charset="-122"/>
              </a:rPr>
              <a:t>赞赏他们付出的努力，肯定他们的成绩和意义；</a:t>
            </a:r>
            <a:r>
              <a:rPr lang="en-US" sz="2400" b="0">
                <a:latin typeface="Calibri" panose="020F0502020204030204" charset="0"/>
                <a:ea typeface="宋体" panose="02010600030101010101" pitchFamily="2" charset="-122"/>
              </a:rPr>
              <a:t>3. </a:t>
            </a:r>
            <a:r>
              <a:rPr lang="zh-CN" sz="2400" b="0">
                <a:latin typeface="Calibri" panose="020F0502020204030204" charset="0"/>
                <a:ea typeface="宋体" panose="02010600030101010101" pitchFamily="2" charset="-122"/>
              </a:rPr>
              <a:t>表示要向他们学习。</a:t>
            </a:r>
            <a:r>
              <a:rPr lang="zh-CN" sz="2400" b="0">
                <a:solidFill>
                  <a:srgbClr val="333333"/>
                </a:solidFill>
                <a:latin typeface="Segoe UI" panose="020B0502040204020203" charset="0"/>
                <a:ea typeface="宋体" panose="02010600030101010101" pitchFamily="2" charset="-122"/>
              </a:rPr>
              <a:t>天问一号探测器：</a:t>
            </a:r>
            <a:r>
              <a:rPr lang="en-US" sz="2400" b="0">
                <a:solidFill>
                  <a:srgbClr val="333333"/>
                </a:solidFill>
                <a:latin typeface="Segoe UI" panose="020B0502040204020203" charset="0"/>
                <a:ea typeface="宋体" panose="02010600030101010101" pitchFamily="2" charset="-122"/>
              </a:rPr>
              <a:t>Tianwen-1 probe </a:t>
            </a:r>
            <a:endParaRPr lang="en-US" altLang="en-US" sz="2400" b="0">
              <a:solidFill>
                <a:srgbClr val="333333"/>
              </a:solidFill>
              <a:latin typeface="Segoe UI" panose="020B0502040204020203" charset="0"/>
              <a:ea typeface="宋体" panose="02010600030101010101" pitchFamily="2" charset="-122"/>
            </a:endParaRPr>
          </a:p>
        </p:txBody>
      </p:sp>
      <p:sp>
        <p:nvSpPr>
          <p:cNvPr id="7" name="文本框 6"/>
          <p:cNvSpPr txBox="1"/>
          <p:nvPr/>
        </p:nvSpPr>
        <p:spPr>
          <a:xfrm>
            <a:off x="5537200" y="1257300"/>
            <a:ext cx="4150995" cy="645160"/>
          </a:xfrm>
          <a:prstGeom prst="rect">
            <a:avLst/>
          </a:prstGeom>
          <a:noFill/>
        </p:spPr>
        <p:txBody>
          <a:bodyPr wrap="square" rtlCol="0">
            <a:spAutoFit/>
          </a:bodyPr>
          <a:p>
            <a:r>
              <a:rPr lang="zh-CN" altLang="en-US" sz="3600" b="1">
                <a:solidFill>
                  <a:srgbClr val="FF0000"/>
                </a:solidFill>
              </a:rPr>
              <a:t>时事</a:t>
            </a:r>
            <a:r>
              <a:rPr lang="en-US" altLang="zh-CN" sz="3600" b="1">
                <a:solidFill>
                  <a:srgbClr val="FF0000"/>
                </a:solidFill>
              </a:rPr>
              <a:t>——</a:t>
            </a:r>
            <a:r>
              <a:rPr lang="zh-CN" altLang="en-US" sz="3600" b="1">
                <a:solidFill>
                  <a:srgbClr val="FF0000"/>
                </a:solidFill>
              </a:rPr>
              <a:t>四个自信</a:t>
            </a:r>
            <a:endParaRPr lang="zh-CN" altLang="en-US" sz="3600" b="1">
              <a:solidFill>
                <a:srgbClr val="FF0000"/>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b="79586"/>
          <a:stretch>
            <a:fillRect/>
          </a:stretch>
        </p:blipFill>
        <p:spPr>
          <a:xfrm flipV="1">
            <a:off x="0" y="0"/>
            <a:ext cx="12234118" cy="1369302"/>
          </a:xfrm>
          <a:prstGeom prst="rect">
            <a:avLst/>
          </a:prstGeom>
        </p:spPr>
      </p:pic>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6897" y="0"/>
            <a:ext cx="1715115" cy="987906"/>
          </a:xfrm>
          <a:prstGeom prst="rect">
            <a:avLst/>
          </a:prstGeom>
        </p:spPr>
      </p:pic>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5233" y="-26350"/>
            <a:ext cx="2672936" cy="711001"/>
          </a:xfrm>
          <a:prstGeom prst="rect">
            <a:avLst/>
          </a:prstGeom>
        </p:spPr>
      </p:pic>
      <p:pic>
        <p:nvPicPr>
          <p:cNvPr id="21" name="图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5554" y="256275"/>
            <a:ext cx="4178564" cy="909452"/>
          </a:xfrm>
          <a:prstGeom prst="rect">
            <a:avLst/>
          </a:prstGeom>
        </p:spPr>
      </p:pic>
      <p:sp>
        <p:nvSpPr>
          <p:cNvPr id="19" name="文本框 18"/>
          <p:cNvSpPr txBox="1"/>
          <p:nvPr/>
        </p:nvSpPr>
        <p:spPr>
          <a:xfrm>
            <a:off x="2553970" y="78740"/>
            <a:ext cx="10516870" cy="1568450"/>
          </a:xfrm>
          <a:prstGeom prst="rect">
            <a:avLst/>
          </a:prstGeom>
          <a:noFill/>
        </p:spPr>
        <p:txBody>
          <a:bodyPr wrap="square" rtlCol="0">
            <a:spAutoFit/>
          </a:bodyPr>
          <a:lstStyle/>
          <a:p>
            <a:pPr algn="l"/>
            <a:r>
              <a:rPr lang="zh-CN" altLang="en-US" sz="4800" b="1" dirty="0">
                <a:solidFill>
                  <a:srgbClr val="175DB6"/>
                </a:solidFill>
                <a:latin typeface="幼圆" panose="02010509060101010101" pitchFamily="49" charset="-122"/>
                <a:ea typeface="幼圆" panose="02010509060101010101" pitchFamily="49" charset="-122"/>
                <a:sym typeface="+mn-ea"/>
              </a:rPr>
              <a:t>冲刺阶段高效增分策略总汇</a:t>
            </a:r>
            <a:endParaRPr lang="zh-CN" altLang="en-US" sz="4800" b="1" dirty="0">
              <a:solidFill>
                <a:srgbClr val="175DB6"/>
              </a:solidFill>
              <a:latin typeface="幼圆" panose="02010509060101010101" pitchFamily="49" charset="-122"/>
              <a:ea typeface="幼圆" panose="02010509060101010101" pitchFamily="49" charset="-122"/>
              <a:sym typeface="+mn-ea"/>
            </a:endParaRPr>
          </a:p>
          <a:p>
            <a:pPr algn="l"/>
            <a:endParaRPr lang="zh-CN" altLang="en-US" sz="4800" b="1" dirty="0">
              <a:solidFill>
                <a:srgbClr val="FDFDFD"/>
              </a:solidFill>
              <a:latin typeface="幼圆" panose="02010509060101010101" pitchFamily="49" charset="-122"/>
              <a:ea typeface="幼圆" panose="02010509060101010101" pitchFamily="49" charset="-122"/>
            </a:endParaRPr>
          </a:p>
        </p:txBody>
      </p:sp>
      <p:sp>
        <p:nvSpPr>
          <p:cNvPr id="2" name="文本框 1"/>
          <p:cNvSpPr txBox="1"/>
          <p:nvPr/>
        </p:nvSpPr>
        <p:spPr>
          <a:xfrm>
            <a:off x="6854374" y="2281251"/>
            <a:ext cx="1104900" cy="829945"/>
          </a:xfrm>
          <a:prstGeom prst="rect">
            <a:avLst/>
          </a:prstGeom>
          <a:noFill/>
        </p:spPr>
        <p:txBody>
          <a:bodyPr wrap="none" rtlCol="0">
            <a:spAutoFit/>
          </a:bodyPr>
          <a:p>
            <a:r>
              <a:rPr lang="en-US" altLang="zh-CN" sz="4800" b="1" dirty="0">
                <a:solidFill>
                  <a:srgbClr val="FFFFFF"/>
                </a:solidFill>
                <a:latin typeface="幼圆" panose="02010509060101010101" pitchFamily="49" charset="-122"/>
                <a:ea typeface="幼圆" panose="02010509060101010101" pitchFamily="49" charset="-122"/>
              </a:rPr>
              <a:t>how</a:t>
            </a:r>
            <a:endParaRPr lang="en-US" altLang="zh-CN" sz="4800" b="1" dirty="0">
              <a:solidFill>
                <a:srgbClr val="FFFFFF"/>
              </a:solidFill>
              <a:latin typeface="幼圆" panose="02010509060101010101" pitchFamily="49" charset="-122"/>
              <a:ea typeface="幼圆" panose="02010509060101010101" pitchFamily="49" charset="-122"/>
            </a:endParaRPr>
          </a:p>
        </p:txBody>
      </p:sp>
      <p:sp>
        <p:nvSpPr>
          <p:cNvPr id="5" name="文本框 4"/>
          <p:cNvSpPr txBox="1"/>
          <p:nvPr/>
        </p:nvSpPr>
        <p:spPr>
          <a:xfrm>
            <a:off x="248920" y="1595120"/>
            <a:ext cx="2305050" cy="953135"/>
          </a:xfrm>
          <a:prstGeom prst="rect">
            <a:avLst/>
          </a:prstGeom>
          <a:solidFill>
            <a:srgbClr val="59C127"/>
          </a:solidFill>
          <a:ln>
            <a:solidFill>
              <a:srgbClr val="59C127"/>
            </a:solidFill>
          </a:ln>
        </p:spPr>
        <p:txBody>
          <a:bodyPr wrap="square" rtlCol="0">
            <a:spAutoFit/>
          </a:bodyPr>
          <a:p>
            <a:r>
              <a:rPr lang="zh-CN" altLang="en-US" sz="2800" b="1"/>
              <a:t>精</a:t>
            </a:r>
            <a:r>
              <a:rPr lang="zh-CN" altLang="en-US" sz="2800" b="1">
                <a:solidFill>
                  <a:srgbClr val="FF0000"/>
                </a:solidFill>
              </a:rPr>
              <a:t>编</a:t>
            </a:r>
            <a:r>
              <a:rPr lang="zh-CN" altLang="en-US" sz="2800" b="1"/>
              <a:t>练习题，一题两</a:t>
            </a:r>
            <a:r>
              <a:rPr lang="en-US" altLang="zh-CN" sz="2800" b="1"/>
              <a:t>/</a:t>
            </a:r>
            <a:r>
              <a:rPr lang="zh-CN" altLang="en-US" sz="2800" b="1"/>
              <a:t>三练</a:t>
            </a:r>
            <a:endParaRPr lang="zh-CN" altLang="en-US" sz="2800" b="1"/>
          </a:p>
        </p:txBody>
      </p:sp>
      <p:sp>
        <p:nvSpPr>
          <p:cNvPr id="7" name="文本框 6"/>
          <p:cNvSpPr txBox="1"/>
          <p:nvPr/>
        </p:nvSpPr>
        <p:spPr>
          <a:xfrm>
            <a:off x="6098540" y="1165860"/>
            <a:ext cx="4150995" cy="645160"/>
          </a:xfrm>
          <a:prstGeom prst="rect">
            <a:avLst/>
          </a:prstGeom>
          <a:noFill/>
        </p:spPr>
        <p:txBody>
          <a:bodyPr wrap="square" rtlCol="0">
            <a:spAutoFit/>
          </a:bodyPr>
          <a:p>
            <a:r>
              <a:rPr lang="zh-CN" sz="3600" b="1">
                <a:solidFill>
                  <a:srgbClr val="FF0000"/>
                </a:solidFill>
              </a:rPr>
              <a:t>劳动</a:t>
            </a:r>
            <a:endParaRPr lang="zh-CN" sz="3600" b="1">
              <a:solidFill>
                <a:srgbClr val="FF0000"/>
              </a:solidFill>
            </a:endParaRPr>
          </a:p>
        </p:txBody>
      </p:sp>
      <p:sp>
        <p:nvSpPr>
          <p:cNvPr id="3" name="文本框 2"/>
          <p:cNvSpPr txBox="1"/>
          <p:nvPr/>
        </p:nvSpPr>
        <p:spPr>
          <a:xfrm>
            <a:off x="3046730" y="2016125"/>
            <a:ext cx="8329930" cy="4154170"/>
          </a:xfrm>
          <a:prstGeom prst="rect">
            <a:avLst/>
          </a:prstGeom>
          <a:noFill/>
        </p:spPr>
        <p:txBody>
          <a:bodyPr wrap="square" rtlCol="0" anchor="t">
            <a:spAutoFit/>
          </a:bodyPr>
          <a:p>
            <a:pPr indent="355600"/>
            <a:r>
              <a:rPr lang="zh-CN" sz="2400">
                <a:latin typeface="Times New Roman" panose="02020603050405020304" pitchFamily="18" charset="0"/>
                <a:ea typeface="宋体" panose="02010600030101010101" pitchFamily="2" charset="-122"/>
                <a:sym typeface="+mn-ea"/>
              </a:rPr>
              <a:t>当今，学生做家务的情况越来越少。鉴于此，某英语报社面向全体中学生征文，主题为</a:t>
            </a: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a:t>
            </a:r>
            <a:r>
              <a:rPr lang="en-US" sz="2400">
                <a:latin typeface="Times New Roman" panose="02020603050405020304" pitchFamily="18" charset="0"/>
                <a:ea typeface="宋体" panose="02010600030101010101" pitchFamily="2" charset="-122"/>
                <a:sym typeface="+mn-ea"/>
              </a:rPr>
              <a:t>An experience of doing housework</a:t>
            </a:r>
            <a:r>
              <a:rPr lang="zh-CN" sz="2400">
                <a:latin typeface="Times New Roman" panose="02020603050405020304" pitchFamily="18" charset="0"/>
                <a:ea typeface="宋体" panose="02010600030101010101" pitchFamily="2" charset="-122"/>
                <a:sym typeface="+mn-ea"/>
              </a:rPr>
              <a:t>”。请写一篇短文投稿。内容包括：</a:t>
            </a:r>
            <a:r>
              <a:rPr lang="en-US" sz="2400">
                <a:latin typeface="Times New Roman" panose="02020603050405020304" pitchFamily="18" charset="0"/>
                <a:ea typeface="宋体" panose="02010600030101010101" pitchFamily="2" charset="-122"/>
                <a:sym typeface="+mn-ea"/>
              </a:rPr>
              <a:t>1. </a:t>
            </a:r>
            <a:r>
              <a:rPr lang="zh-CN" sz="2400">
                <a:latin typeface="Times New Roman" panose="02020603050405020304" pitchFamily="18" charset="0"/>
                <a:ea typeface="宋体" panose="02010600030101010101" pitchFamily="2" charset="-122"/>
                <a:sym typeface="+mn-ea"/>
              </a:rPr>
              <a:t>一次做家务的经历；</a:t>
            </a: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2. </a:t>
            </a:r>
            <a:r>
              <a:rPr lang="zh-CN" sz="2400">
                <a:latin typeface="Times New Roman" panose="02020603050405020304" pitchFamily="18" charset="0"/>
                <a:ea typeface="宋体" panose="02010600030101010101" pitchFamily="2" charset="-122"/>
                <a:sym typeface="+mn-ea"/>
              </a:rPr>
              <a:t>你的感受和收获。</a:t>
            </a: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An experience of doing housework </a:t>
            </a:r>
            <a:r>
              <a:rPr lang="zh-CN" sz="2400">
                <a:latin typeface="Times New Roman" panose="02020603050405020304" pitchFamily="18" charset="0"/>
                <a:ea typeface="宋体" panose="02010600030101010101" pitchFamily="2" charset="-122"/>
                <a:sym typeface="+mn-ea"/>
              </a:rPr>
              <a:t>     </a:t>
            </a:r>
            <a:endParaRPr lang="zh-CN" sz="2400">
              <a:latin typeface="Times New Roman" panose="02020603050405020304" pitchFamily="18" charset="0"/>
              <a:ea typeface="宋体" panose="02010600030101010101" pitchFamily="2" charset="-122"/>
              <a:sym typeface="+mn-ea"/>
            </a:endParaRPr>
          </a:p>
          <a:p>
            <a:pPr indent="355600"/>
            <a:r>
              <a:rPr lang="zh-CN" sz="2400">
                <a:latin typeface="Times New Roman" panose="02020603050405020304" pitchFamily="18" charset="0"/>
                <a:ea typeface="宋体" panose="02010600030101010101" pitchFamily="2" charset="-122"/>
                <a:sym typeface="+mn-ea"/>
              </a:rPr>
              <a:t>近日，你的外教</a:t>
            </a: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David</a:t>
            </a:r>
            <a:r>
              <a:rPr lang="zh-CN" sz="2400">
                <a:latin typeface="Times New Roman" panose="02020603050405020304" pitchFamily="18" charset="0"/>
                <a:ea typeface="宋体" panose="02010600030101010101" pitchFamily="2" charset="-122"/>
                <a:sym typeface="+mn-ea"/>
              </a:rPr>
              <a:t>来信向你询问中国高中生做家务的情况，请给他回信，内容包括：</a:t>
            </a:r>
            <a:r>
              <a:rPr lang="en-US" sz="2400">
                <a:latin typeface="Times New Roman" panose="02020603050405020304" pitchFamily="18" charset="0"/>
                <a:ea typeface="宋体" panose="02010600030101010101" pitchFamily="2" charset="-122"/>
                <a:sym typeface="+mn-ea"/>
              </a:rPr>
              <a:t>1. </a:t>
            </a:r>
            <a:r>
              <a:rPr lang="zh-CN" sz="2400">
                <a:latin typeface="Times New Roman" panose="02020603050405020304" pitchFamily="18" charset="0"/>
                <a:ea typeface="宋体" panose="02010600030101010101" pitchFamily="2" charset="-122"/>
                <a:sym typeface="+mn-ea"/>
              </a:rPr>
              <a:t>中国高中生做家务概况；</a:t>
            </a: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2. </a:t>
            </a:r>
            <a:r>
              <a:rPr lang="zh-CN" sz="2400">
                <a:latin typeface="Times New Roman" panose="02020603050405020304" pitchFamily="18" charset="0"/>
                <a:ea typeface="宋体" panose="02010600030101010101" pitchFamily="2" charset="-122"/>
                <a:sym typeface="+mn-ea"/>
              </a:rPr>
              <a:t>你对学生做家务的看法；</a:t>
            </a:r>
            <a:r>
              <a:rPr lang="en-US" sz="2400">
                <a:latin typeface="Times New Roman" panose="02020603050405020304" pitchFamily="18" charset="0"/>
                <a:ea typeface="宋体" panose="02010600030101010101" pitchFamily="2" charset="-122"/>
                <a:sym typeface="+mn-ea"/>
              </a:rPr>
              <a:t>3. </a:t>
            </a:r>
            <a:r>
              <a:rPr lang="zh-CN" sz="2400">
                <a:latin typeface="Times New Roman" panose="02020603050405020304" pitchFamily="18" charset="0"/>
                <a:ea typeface="宋体" panose="02010600030101010101" pitchFamily="2" charset="-122"/>
                <a:sym typeface="+mn-ea"/>
              </a:rPr>
              <a:t>你最喜欢做的一项家务及原因。</a:t>
            </a:r>
            <a:endParaRPr lang="zh-CN" altLang="en-US" sz="2400">
              <a:latin typeface="Times New Roman" panose="02020603050405020304" pitchFamily="18" charset="0"/>
              <a:ea typeface="宋体" panose="02010600030101010101" pitchFamily="2" charset="-122"/>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b="79586"/>
          <a:stretch>
            <a:fillRect/>
          </a:stretch>
        </p:blipFill>
        <p:spPr>
          <a:xfrm flipV="1">
            <a:off x="0" y="0"/>
            <a:ext cx="12234118" cy="1369302"/>
          </a:xfrm>
          <a:prstGeom prst="rect">
            <a:avLst/>
          </a:prstGeom>
        </p:spPr>
      </p:pic>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6897" y="0"/>
            <a:ext cx="1715115" cy="987906"/>
          </a:xfrm>
          <a:prstGeom prst="rect">
            <a:avLst/>
          </a:prstGeom>
        </p:spPr>
      </p:pic>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5233" y="-26350"/>
            <a:ext cx="2672936" cy="711001"/>
          </a:xfrm>
          <a:prstGeom prst="rect">
            <a:avLst/>
          </a:prstGeom>
        </p:spPr>
      </p:pic>
      <p:pic>
        <p:nvPicPr>
          <p:cNvPr id="21" name="图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5554" y="256275"/>
            <a:ext cx="4178564" cy="909452"/>
          </a:xfrm>
          <a:prstGeom prst="rect">
            <a:avLst/>
          </a:prstGeom>
        </p:spPr>
      </p:pic>
      <p:sp>
        <p:nvSpPr>
          <p:cNvPr id="19" name="文本框 18"/>
          <p:cNvSpPr txBox="1"/>
          <p:nvPr/>
        </p:nvSpPr>
        <p:spPr>
          <a:xfrm>
            <a:off x="2553970" y="78740"/>
            <a:ext cx="10516870" cy="1568450"/>
          </a:xfrm>
          <a:prstGeom prst="rect">
            <a:avLst/>
          </a:prstGeom>
          <a:noFill/>
        </p:spPr>
        <p:txBody>
          <a:bodyPr wrap="square" rtlCol="0">
            <a:spAutoFit/>
          </a:bodyPr>
          <a:lstStyle/>
          <a:p>
            <a:pPr algn="l"/>
            <a:r>
              <a:rPr lang="zh-CN" altLang="en-US" sz="4800" b="1" dirty="0">
                <a:solidFill>
                  <a:srgbClr val="175DB6"/>
                </a:solidFill>
                <a:latin typeface="幼圆" panose="02010509060101010101" pitchFamily="49" charset="-122"/>
                <a:ea typeface="幼圆" panose="02010509060101010101" pitchFamily="49" charset="-122"/>
                <a:sym typeface="+mn-ea"/>
              </a:rPr>
              <a:t>冲刺阶段高效增分策略总汇</a:t>
            </a:r>
            <a:endParaRPr lang="zh-CN" altLang="en-US" sz="4800" b="1" dirty="0">
              <a:solidFill>
                <a:srgbClr val="175DB6"/>
              </a:solidFill>
              <a:latin typeface="幼圆" panose="02010509060101010101" pitchFamily="49" charset="-122"/>
              <a:ea typeface="幼圆" panose="02010509060101010101" pitchFamily="49" charset="-122"/>
              <a:sym typeface="+mn-ea"/>
            </a:endParaRPr>
          </a:p>
          <a:p>
            <a:pPr algn="l"/>
            <a:endParaRPr lang="zh-CN" altLang="en-US" sz="4800" b="1" dirty="0">
              <a:solidFill>
                <a:srgbClr val="FDFDFD"/>
              </a:solidFill>
              <a:latin typeface="幼圆" panose="02010509060101010101" pitchFamily="49" charset="-122"/>
              <a:ea typeface="幼圆" panose="02010509060101010101" pitchFamily="49" charset="-122"/>
            </a:endParaRPr>
          </a:p>
        </p:txBody>
      </p:sp>
      <p:sp>
        <p:nvSpPr>
          <p:cNvPr id="2" name="文本框 1"/>
          <p:cNvSpPr txBox="1"/>
          <p:nvPr/>
        </p:nvSpPr>
        <p:spPr>
          <a:xfrm>
            <a:off x="6854374" y="2281251"/>
            <a:ext cx="1104900" cy="829945"/>
          </a:xfrm>
          <a:prstGeom prst="rect">
            <a:avLst/>
          </a:prstGeom>
          <a:noFill/>
        </p:spPr>
        <p:txBody>
          <a:bodyPr wrap="none" rtlCol="0">
            <a:spAutoFit/>
          </a:bodyPr>
          <a:p>
            <a:r>
              <a:rPr lang="en-US" altLang="zh-CN" sz="4800" b="1" dirty="0">
                <a:solidFill>
                  <a:srgbClr val="FFFFFF"/>
                </a:solidFill>
                <a:latin typeface="幼圆" panose="02010509060101010101" pitchFamily="49" charset="-122"/>
                <a:ea typeface="幼圆" panose="02010509060101010101" pitchFamily="49" charset="-122"/>
              </a:rPr>
              <a:t>how</a:t>
            </a:r>
            <a:endParaRPr lang="en-US" altLang="zh-CN" sz="4800" b="1" dirty="0">
              <a:solidFill>
                <a:srgbClr val="FFFFFF"/>
              </a:solidFill>
              <a:latin typeface="幼圆" panose="02010509060101010101" pitchFamily="49" charset="-122"/>
              <a:ea typeface="幼圆" panose="02010509060101010101" pitchFamily="49" charset="-122"/>
            </a:endParaRPr>
          </a:p>
        </p:txBody>
      </p:sp>
      <p:sp>
        <p:nvSpPr>
          <p:cNvPr id="5" name="文本框 4"/>
          <p:cNvSpPr txBox="1"/>
          <p:nvPr/>
        </p:nvSpPr>
        <p:spPr>
          <a:xfrm>
            <a:off x="248920" y="1595120"/>
            <a:ext cx="2404110" cy="1383665"/>
          </a:xfrm>
          <a:prstGeom prst="rect">
            <a:avLst/>
          </a:prstGeom>
          <a:solidFill>
            <a:srgbClr val="59C127"/>
          </a:solidFill>
          <a:ln>
            <a:solidFill>
              <a:srgbClr val="59C127"/>
            </a:solidFill>
          </a:ln>
        </p:spPr>
        <p:txBody>
          <a:bodyPr wrap="square" rtlCol="0">
            <a:spAutoFit/>
          </a:bodyPr>
          <a:p>
            <a:r>
              <a:rPr lang="zh-CN" altLang="en-US" sz="2800" b="1"/>
              <a:t>精</a:t>
            </a:r>
            <a:r>
              <a:rPr lang="zh-CN" altLang="en-US" sz="2800" b="1">
                <a:solidFill>
                  <a:srgbClr val="FF0000"/>
                </a:solidFill>
              </a:rPr>
              <a:t>编</a:t>
            </a:r>
            <a:r>
              <a:rPr lang="zh-CN" altLang="en-US" sz="2800" b="1"/>
              <a:t>练习题，</a:t>
            </a:r>
            <a:r>
              <a:rPr lang="zh-CN" sz="2800" b="1"/>
              <a:t>精写范文，利用学生佳作</a:t>
            </a:r>
            <a:endParaRPr lang="zh-CN" sz="2800" b="1"/>
          </a:p>
        </p:txBody>
      </p:sp>
      <p:sp>
        <p:nvSpPr>
          <p:cNvPr id="7" name="文本框 6"/>
          <p:cNvSpPr txBox="1"/>
          <p:nvPr/>
        </p:nvSpPr>
        <p:spPr>
          <a:xfrm>
            <a:off x="5785485" y="1369060"/>
            <a:ext cx="4150995" cy="645160"/>
          </a:xfrm>
          <a:prstGeom prst="rect">
            <a:avLst/>
          </a:prstGeom>
          <a:noFill/>
        </p:spPr>
        <p:txBody>
          <a:bodyPr wrap="square" rtlCol="0">
            <a:spAutoFit/>
          </a:bodyPr>
          <a:p>
            <a:r>
              <a:rPr lang="zh-CN" sz="3600" b="1">
                <a:solidFill>
                  <a:srgbClr val="FF0000"/>
                </a:solidFill>
              </a:rPr>
              <a:t>体育</a:t>
            </a:r>
            <a:endParaRPr lang="zh-CN" sz="3600" b="1">
              <a:solidFill>
                <a:srgbClr val="FF0000"/>
              </a:solidFill>
            </a:endParaRPr>
          </a:p>
        </p:txBody>
      </p:sp>
      <p:sp>
        <p:nvSpPr>
          <p:cNvPr id="4" name="文本框 3"/>
          <p:cNvSpPr txBox="1"/>
          <p:nvPr/>
        </p:nvSpPr>
        <p:spPr>
          <a:xfrm>
            <a:off x="3460115" y="2187575"/>
            <a:ext cx="7293610" cy="3630930"/>
          </a:xfrm>
          <a:prstGeom prst="rect">
            <a:avLst/>
          </a:prstGeom>
          <a:noFill/>
        </p:spPr>
        <p:txBody>
          <a:bodyPr wrap="square">
            <a:spAutoFit/>
          </a:bodyPr>
          <a:p>
            <a:pPr indent="355600" algn="just">
              <a:lnSpc>
                <a:spcPct val="150000"/>
              </a:lnSpc>
              <a:spcBef>
                <a:spcPts val="600"/>
              </a:spcBef>
              <a:spcAft>
                <a:spcPts val="600"/>
              </a:spcAft>
            </a:pPr>
            <a:r>
              <a:rPr lang="zh-CN" altLang="en-US" sz="2800" kern="100" dirty="0">
                <a:effectLst/>
                <a:latin typeface="宋体" panose="02010600030101010101" pitchFamily="2" charset="-122"/>
                <a:ea typeface="宋体" panose="02010600030101010101" pitchFamily="2" charset="-122"/>
                <a:cs typeface="Times New Roman" panose="02020603050405020304" pitchFamily="18" charset="0"/>
              </a:rPr>
              <a:t>在校体育节即将到来之际</a:t>
            </a:r>
            <a:r>
              <a:rPr lang="zh-CN" altLang="en-US" sz="2800" kern="100" dirty="0">
                <a:effectLst/>
                <a:latin typeface="宋体" panose="02010600030101010101" pitchFamily="2" charset="-122"/>
                <a:ea typeface="宋体" panose="02010600030101010101" pitchFamily="2" charset="-122"/>
              </a:rPr>
              <a:t>，</a:t>
            </a:r>
            <a:r>
              <a:rPr lang="zh-CN" altLang="en-US" sz="2800" kern="0" dirty="0">
                <a:effectLst/>
                <a:latin typeface="宋体" panose="02010600030101010101" pitchFamily="2" charset="-122"/>
                <a:ea typeface="宋体" panose="02010600030101010101" pitchFamily="2" charset="-122"/>
              </a:rPr>
              <a:t>校报音体美专栏欲刊登主题为“</a:t>
            </a:r>
            <a:r>
              <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Sports and I</a:t>
            </a:r>
            <a:r>
              <a:rPr lang="zh-CN" altLang="en-US" sz="2800" kern="0" dirty="0">
                <a:effectLst/>
                <a:latin typeface="宋体" panose="02010600030101010101" pitchFamily="2" charset="-122"/>
                <a:ea typeface="宋体" panose="02010600030101010101" pitchFamily="2" charset="-122"/>
              </a:rPr>
              <a:t>”的英文文章，请写篇文章投稿，</a:t>
            </a:r>
            <a:r>
              <a:rPr lang="zh-CN" altLang="en-US" sz="2800" kern="100" dirty="0">
                <a:effectLst/>
                <a:latin typeface="宋体" panose="02010600030101010101" pitchFamily="2" charset="-122"/>
                <a:ea typeface="宋体" panose="02010600030101010101" pitchFamily="2" charset="-122"/>
              </a:rPr>
              <a:t>内容包括：</a:t>
            </a:r>
            <a:endParaRPr lang="zh-CN" altLang="en-US" sz="2800" kern="100" dirty="0">
              <a:effectLst/>
              <a:latin typeface="Times New Roman" panose="02020603050405020304" pitchFamily="18" charset="0"/>
              <a:ea typeface="宋体" panose="02010600030101010101" pitchFamily="2" charset="-122"/>
            </a:endParaRPr>
          </a:p>
          <a:p>
            <a:pPr marL="342900" lvl="0" indent="-342900" algn="just">
              <a:lnSpc>
                <a:spcPct val="150000"/>
              </a:lnSpc>
              <a:spcBef>
                <a:spcPts val="600"/>
              </a:spcBef>
              <a:spcAft>
                <a:spcPts val="600"/>
              </a:spcAft>
              <a:buFont typeface="Times New Roman" panose="02020603050405020304" pitchFamily="18" charset="0"/>
              <a:buAutoNum type="arabicPeriod"/>
            </a:pPr>
            <a:r>
              <a:rPr lang="zh-CN" altLang="en-US" sz="2800" kern="100" dirty="0">
                <a:effectLst/>
                <a:latin typeface="宋体" panose="02010600030101010101" pitchFamily="2" charset="-122"/>
                <a:ea typeface="宋体" panose="02010600030101010101" pitchFamily="2" charset="-122"/>
                <a:cs typeface="Times New Roman" panose="02020603050405020304" pitchFamily="18" charset="0"/>
              </a:rPr>
              <a:t>我和体育的故事；</a:t>
            </a:r>
            <a:endParaRPr lang="zh-CN" altLang="en-US" sz="2800" kern="100" dirty="0">
              <a:effectLst/>
              <a:latin typeface="Times New Roman" panose="02020603050405020304" pitchFamily="18" charset="0"/>
              <a:ea typeface="宋体" panose="02010600030101010101" pitchFamily="2" charset="-122"/>
            </a:endParaRPr>
          </a:p>
          <a:p>
            <a:pPr marL="342900" lvl="0" indent="-342900" algn="just">
              <a:lnSpc>
                <a:spcPct val="150000"/>
              </a:lnSpc>
              <a:spcBef>
                <a:spcPts val="600"/>
              </a:spcBef>
              <a:spcAft>
                <a:spcPts val="600"/>
              </a:spcAft>
              <a:buFont typeface="Times New Roman" panose="02020603050405020304" pitchFamily="18" charset="0"/>
              <a:buAutoNum type="arabicPeriod"/>
            </a:pPr>
            <a:r>
              <a:rPr lang="zh-CN" altLang="en-US" sz="2800" kern="100" dirty="0">
                <a:effectLst/>
                <a:latin typeface="宋体" panose="02010600030101010101" pitchFamily="2" charset="-122"/>
                <a:ea typeface="宋体" panose="02010600030101010101" pitchFamily="2" charset="-122"/>
                <a:cs typeface="Times New Roman" panose="02020603050405020304" pitchFamily="18" charset="0"/>
              </a:rPr>
              <a:t>我最喜欢的体育项目及原因。</a:t>
            </a:r>
            <a:endParaRPr lang="zh-CN" altLang="en-US" sz="2800" kern="100" dirty="0">
              <a:effectLst/>
              <a:latin typeface="宋体" panose="02010600030101010101" pitchFamily="2" charset="-122"/>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b="79586"/>
          <a:stretch>
            <a:fillRect/>
          </a:stretch>
        </p:blipFill>
        <p:spPr>
          <a:xfrm flipV="1">
            <a:off x="0" y="0"/>
            <a:ext cx="12234118" cy="1369302"/>
          </a:xfrm>
          <a:prstGeom prst="rect">
            <a:avLst/>
          </a:prstGeom>
        </p:spPr>
      </p:pic>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6897" y="0"/>
            <a:ext cx="1715115" cy="987906"/>
          </a:xfrm>
          <a:prstGeom prst="rect">
            <a:avLst/>
          </a:prstGeom>
        </p:spPr>
      </p:pic>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5233" y="-26350"/>
            <a:ext cx="2672936" cy="711001"/>
          </a:xfrm>
          <a:prstGeom prst="rect">
            <a:avLst/>
          </a:prstGeom>
        </p:spPr>
      </p:pic>
      <p:pic>
        <p:nvPicPr>
          <p:cNvPr id="21" name="图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5554" y="256275"/>
            <a:ext cx="4178564" cy="909452"/>
          </a:xfrm>
          <a:prstGeom prst="rect">
            <a:avLst/>
          </a:prstGeom>
        </p:spPr>
      </p:pic>
      <p:sp>
        <p:nvSpPr>
          <p:cNvPr id="19" name="文本框 18"/>
          <p:cNvSpPr txBox="1"/>
          <p:nvPr/>
        </p:nvSpPr>
        <p:spPr>
          <a:xfrm>
            <a:off x="2553970" y="78740"/>
            <a:ext cx="10516870" cy="1568450"/>
          </a:xfrm>
          <a:prstGeom prst="rect">
            <a:avLst/>
          </a:prstGeom>
          <a:noFill/>
        </p:spPr>
        <p:txBody>
          <a:bodyPr wrap="square" rtlCol="0">
            <a:spAutoFit/>
          </a:bodyPr>
          <a:lstStyle/>
          <a:p>
            <a:pPr algn="l"/>
            <a:r>
              <a:rPr lang="zh-CN" altLang="en-US" sz="4800" b="1" dirty="0">
                <a:solidFill>
                  <a:srgbClr val="175DB6"/>
                </a:solidFill>
                <a:latin typeface="幼圆" panose="02010509060101010101" pitchFamily="49" charset="-122"/>
                <a:ea typeface="幼圆" panose="02010509060101010101" pitchFamily="49" charset="-122"/>
                <a:sym typeface="+mn-ea"/>
              </a:rPr>
              <a:t>冲刺阶段高效增分策略总汇</a:t>
            </a:r>
            <a:endParaRPr lang="zh-CN" altLang="en-US" sz="4800" b="1" dirty="0">
              <a:solidFill>
                <a:srgbClr val="175DB6"/>
              </a:solidFill>
              <a:latin typeface="幼圆" panose="02010509060101010101" pitchFamily="49" charset="-122"/>
              <a:ea typeface="幼圆" panose="02010509060101010101" pitchFamily="49" charset="-122"/>
              <a:sym typeface="+mn-ea"/>
            </a:endParaRPr>
          </a:p>
          <a:p>
            <a:pPr algn="l"/>
            <a:endParaRPr lang="zh-CN" altLang="en-US" sz="4800" b="1" dirty="0">
              <a:solidFill>
                <a:srgbClr val="FDFDFD"/>
              </a:solidFill>
              <a:latin typeface="幼圆" panose="02010509060101010101" pitchFamily="49" charset="-122"/>
              <a:ea typeface="幼圆" panose="02010509060101010101" pitchFamily="49" charset="-122"/>
            </a:endParaRPr>
          </a:p>
        </p:txBody>
      </p:sp>
      <p:sp>
        <p:nvSpPr>
          <p:cNvPr id="2" name="文本框 1"/>
          <p:cNvSpPr txBox="1"/>
          <p:nvPr/>
        </p:nvSpPr>
        <p:spPr>
          <a:xfrm>
            <a:off x="6854374" y="2281251"/>
            <a:ext cx="1104900" cy="829945"/>
          </a:xfrm>
          <a:prstGeom prst="rect">
            <a:avLst/>
          </a:prstGeom>
          <a:noFill/>
        </p:spPr>
        <p:txBody>
          <a:bodyPr wrap="none" rtlCol="0">
            <a:spAutoFit/>
          </a:bodyPr>
          <a:p>
            <a:r>
              <a:rPr lang="en-US" altLang="zh-CN" sz="4800" b="1" dirty="0">
                <a:solidFill>
                  <a:srgbClr val="FFFFFF"/>
                </a:solidFill>
                <a:latin typeface="幼圆" panose="02010509060101010101" pitchFamily="49" charset="-122"/>
                <a:ea typeface="幼圆" panose="02010509060101010101" pitchFamily="49" charset="-122"/>
              </a:rPr>
              <a:t>how</a:t>
            </a:r>
            <a:endParaRPr lang="en-US" altLang="zh-CN" sz="4800" b="1" dirty="0">
              <a:solidFill>
                <a:srgbClr val="FFFFFF"/>
              </a:solidFill>
              <a:latin typeface="幼圆" panose="02010509060101010101" pitchFamily="49" charset="-122"/>
              <a:ea typeface="幼圆" panose="02010509060101010101" pitchFamily="49" charset="-122"/>
            </a:endParaRPr>
          </a:p>
        </p:txBody>
      </p:sp>
      <p:sp>
        <p:nvSpPr>
          <p:cNvPr id="7" name="文本框 6"/>
          <p:cNvSpPr txBox="1"/>
          <p:nvPr/>
        </p:nvSpPr>
        <p:spPr>
          <a:xfrm>
            <a:off x="6098540" y="1165860"/>
            <a:ext cx="4150995" cy="645160"/>
          </a:xfrm>
          <a:prstGeom prst="rect">
            <a:avLst/>
          </a:prstGeom>
          <a:noFill/>
        </p:spPr>
        <p:txBody>
          <a:bodyPr wrap="square" rtlCol="0">
            <a:spAutoFit/>
          </a:bodyPr>
          <a:p>
            <a:r>
              <a:rPr lang="zh-CN" sz="3600" b="1">
                <a:solidFill>
                  <a:srgbClr val="FF0000"/>
                </a:solidFill>
              </a:rPr>
              <a:t>体育</a:t>
            </a:r>
            <a:endParaRPr lang="zh-CN" sz="3600" b="1">
              <a:solidFill>
                <a:srgbClr val="FF0000"/>
              </a:solidFill>
            </a:endParaRPr>
          </a:p>
        </p:txBody>
      </p:sp>
      <p:sp>
        <p:nvSpPr>
          <p:cNvPr id="3" name="文本框 2"/>
          <p:cNvSpPr txBox="1"/>
          <p:nvPr/>
        </p:nvSpPr>
        <p:spPr>
          <a:xfrm>
            <a:off x="2954020" y="1595120"/>
            <a:ext cx="8658225" cy="4661535"/>
          </a:xfrm>
          <a:prstGeom prst="rect">
            <a:avLst/>
          </a:prstGeom>
          <a:noFill/>
        </p:spPr>
        <p:txBody>
          <a:bodyPr wrap="square">
            <a:spAutoFit/>
          </a:bodyPr>
          <a:p>
            <a:pPr marL="0" marR="0" indent="406400" algn="just">
              <a:lnSpc>
                <a:spcPct val="150000"/>
              </a:lnSpc>
              <a:spcBef>
                <a:spcPts val="0"/>
              </a:spcBef>
              <a:spcAft>
                <a:spcPts val="0"/>
              </a:spcAft>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It</a:t>
            </a:r>
            <a:r>
              <a:rPr lang="en-US" altLang="zh-CN" sz="1800" kern="100" dirty="0">
                <a:effectLst/>
                <a:latin typeface="Times New Roman" panose="02020603050405020304" pitchFamily="18" charset="0"/>
                <a:ea typeface="宋体" panose="02010600030101010101" pitchFamily="2" charset="-122"/>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s universally acknowledged that sport plays an essential role in our life and I</a:t>
            </a:r>
            <a:r>
              <a:rPr lang="en-US" altLang="zh-CN" sz="1800" kern="100" dirty="0">
                <a:effectLst/>
                <a:latin typeface="Times New Roman" panose="02020603050405020304" pitchFamily="18" charset="0"/>
                <a:ea typeface="宋体" panose="02010600030101010101" pitchFamily="2" charset="-122"/>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d like to share the story between sport and I.</a:t>
            </a:r>
            <a:endParaRPr lang="en-US" altLang="zh-CN" sz="1600" kern="100" dirty="0">
              <a:effectLst/>
              <a:latin typeface="Times New Roman" panose="02020603050405020304" pitchFamily="18" charset="0"/>
              <a:ea typeface="宋体" panose="02010600030101010101" pitchFamily="2" charset="-122"/>
            </a:endParaRPr>
          </a:p>
          <a:p>
            <a:pPr marL="0" marR="0" indent="406400" algn="just">
              <a:lnSpc>
                <a:spcPct val="150000"/>
              </a:lnSpc>
              <a:spcBef>
                <a:spcPts val="0"/>
              </a:spcBef>
              <a:spcAft>
                <a:spcPts val="0"/>
              </a:spcAft>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Initially, I was exposed to sport at the age of 7, when I could only do some simple ones at first. However, my parents patiently encouraged me to try something a little more complicated, developing my passion for sports at an early age. With time going by, I gradually become absorbed in sports and insist on doing sports at least 1 hour on a daily basis. As for my favorite sport, I will say without hesitation that it is jogging due to the fact that it is not a intense(</a:t>
            </a:r>
            <a:r>
              <a:rPr lang="zh-CN" altLang="en-US" sz="1800" kern="100" dirty="0">
                <a:effectLst/>
                <a:latin typeface="宋体" panose="02010600030101010101" pitchFamily="2" charset="-122"/>
                <a:ea typeface="宋体" panose="02010600030101010101" pitchFamily="2" charset="-122"/>
                <a:cs typeface="Times New Roman" panose="02020603050405020304" pitchFamily="18" charset="0"/>
              </a:rPr>
              <a:t>激烈的</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)sport so I don</a:t>
            </a:r>
            <a:r>
              <a:rPr lang="en-US" altLang="zh-CN" sz="1800" kern="100" dirty="0">
                <a:effectLst/>
                <a:latin typeface="Times New Roman" panose="02020603050405020304" pitchFamily="18" charset="0"/>
                <a:ea typeface="宋体" panose="02010600030101010101" pitchFamily="2" charset="-122"/>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t feel extremely exhausted after covering a long distance. Far more importantly, not only can it build me up, but also provide a golden chance to relieve my pressure during the fully occupied life.</a:t>
            </a:r>
            <a:endParaRPr lang="en-US" altLang="zh-CN" sz="1600" kern="100" dirty="0">
              <a:effectLst/>
              <a:latin typeface="Times New Roman" panose="02020603050405020304" pitchFamily="18" charset="0"/>
              <a:ea typeface="宋体" panose="02010600030101010101" pitchFamily="2" charset="-122"/>
            </a:endParaRPr>
          </a:p>
          <a:p>
            <a:pPr marL="0" marR="0" indent="406400" algn="just">
              <a:lnSpc>
                <a:spcPct val="150000"/>
              </a:lnSpc>
              <a:spcBef>
                <a:spcPts val="0"/>
              </a:spcBef>
              <a:spcAft>
                <a:spcPts val="0"/>
              </a:spcAft>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In a word, sport is to me what water is to fish.  171  </a:t>
            </a:r>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学生范文</a:t>
            </a:r>
            <a:endParaRPr lang="en-US" altLang="zh-CN" sz="1600" kern="100" dirty="0">
              <a:effectLst/>
              <a:latin typeface="Times New Roman" panose="02020603050405020304" pitchFamily="18" charset="0"/>
              <a:ea typeface="宋体" panose="02010600030101010101" pitchFamily="2" charset="-122"/>
            </a:endParaRPr>
          </a:p>
        </p:txBody>
      </p:sp>
      <p:sp>
        <p:nvSpPr>
          <p:cNvPr id="4" name="文本框 3"/>
          <p:cNvSpPr txBox="1"/>
          <p:nvPr/>
        </p:nvSpPr>
        <p:spPr>
          <a:xfrm>
            <a:off x="248920" y="1595120"/>
            <a:ext cx="2404110" cy="1383665"/>
          </a:xfrm>
          <a:prstGeom prst="rect">
            <a:avLst/>
          </a:prstGeom>
          <a:solidFill>
            <a:srgbClr val="59C127"/>
          </a:solidFill>
          <a:ln>
            <a:solidFill>
              <a:srgbClr val="59C127"/>
            </a:solidFill>
          </a:ln>
        </p:spPr>
        <p:txBody>
          <a:bodyPr wrap="square" rtlCol="0">
            <a:spAutoFit/>
          </a:bodyPr>
          <a:p>
            <a:r>
              <a:rPr lang="zh-CN" altLang="en-US" sz="2800" b="1"/>
              <a:t>精</a:t>
            </a:r>
            <a:r>
              <a:rPr lang="zh-CN" altLang="en-US" sz="2800" b="1">
                <a:solidFill>
                  <a:srgbClr val="FF0000"/>
                </a:solidFill>
              </a:rPr>
              <a:t>编</a:t>
            </a:r>
            <a:r>
              <a:rPr lang="zh-CN" altLang="en-US" sz="2800" b="1"/>
              <a:t>练习题，</a:t>
            </a:r>
            <a:r>
              <a:rPr lang="zh-CN" sz="2800" b="1"/>
              <a:t>精写范文，利用学生佳作</a:t>
            </a:r>
            <a:endParaRPr lang="zh-CN" sz="2800" b="1"/>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b="79586"/>
          <a:stretch>
            <a:fillRect/>
          </a:stretch>
        </p:blipFill>
        <p:spPr>
          <a:xfrm flipV="1">
            <a:off x="0" y="0"/>
            <a:ext cx="12234118" cy="1369302"/>
          </a:xfrm>
          <a:prstGeom prst="rect">
            <a:avLst/>
          </a:prstGeom>
        </p:spPr>
      </p:pic>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6897" y="0"/>
            <a:ext cx="1715115" cy="987906"/>
          </a:xfrm>
          <a:prstGeom prst="rect">
            <a:avLst/>
          </a:prstGeom>
        </p:spPr>
      </p:pic>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5233" y="-26350"/>
            <a:ext cx="2672936" cy="711001"/>
          </a:xfrm>
          <a:prstGeom prst="rect">
            <a:avLst/>
          </a:prstGeom>
        </p:spPr>
      </p:pic>
      <p:pic>
        <p:nvPicPr>
          <p:cNvPr id="21" name="图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5554" y="256275"/>
            <a:ext cx="4178564" cy="909452"/>
          </a:xfrm>
          <a:prstGeom prst="rect">
            <a:avLst/>
          </a:prstGeom>
        </p:spPr>
      </p:pic>
      <p:sp>
        <p:nvSpPr>
          <p:cNvPr id="19" name="文本框 18"/>
          <p:cNvSpPr txBox="1"/>
          <p:nvPr/>
        </p:nvSpPr>
        <p:spPr>
          <a:xfrm>
            <a:off x="2553970" y="78740"/>
            <a:ext cx="10516870" cy="1568450"/>
          </a:xfrm>
          <a:prstGeom prst="rect">
            <a:avLst/>
          </a:prstGeom>
          <a:noFill/>
        </p:spPr>
        <p:txBody>
          <a:bodyPr wrap="square" rtlCol="0">
            <a:spAutoFit/>
          </a:bodyPr>
          <a:lstStyle/>
          <a:p>
            <a:pPr algn="l"/>
            <a:r>
              <a:rPr lang="zh-CN" altLang="en-US" sz="4800" b="1" dirty="0">
                <a:solidFill>
                  <a:srgbClr val="175DB6"/>
                </a:solidFill>
                <a:latin typeface="幼圆" panose="02010509060101010101" pitchFamily="49" charset="-122"/>
                <a:ea typeface="幼圆" panose="02010509060101010101" pitchFamily="49" charset="-122"/>
                <a:sym typeface="+mn-ea"/>
              </a:rPr>
              <a:t>冲刺阶段高效增分策略总汇</a:t>
            </a:r>
            <a:endParaRPr lang="zh-CN" altLang="en-US" sz="4800" b="1" dirty="0">
              <a:solidFill>
                <a:srgbClr val="175DB6"/>
              </a:solidFill>
              <a:latin typeface="幼圆" panose="02010509060101010101" pitchFamily="49" charset="-122"/>
              <a:ea typeface="幼圆" panose="02010509060101010101" pitchFamily="49" charset="-122"/>
              <a:sym typeface="+mn-ea"/>
            </a:endParaRPr>
          </a:p>
          <a:p>
            <a:pPr algn="l"/>
            <a:endParaRPr lang="zh-CN" altLang="en-US" sz="4800" b="1" dirty="0">
              <a:solidFill>
                <a:srgbClr val="FDFDFD"/>
              </a:solidFill>
              <a:latin typeface="幼圆" panose="02010509060101010101" pitchFamily="49" charset="-122"/>
              <a:ea typeface="幼圆" panose="02010509060101010101" pitchFamily="49" charset="-122"/>
            </a:endParaRPr>
          </a:p>
        </p:txBody>
      </p:sp>
      <p:sp>
        <p:nvSpPr>
          <p:cNvPr id="2" name="文本框 1"/>
          <p:cNvSpPr txBox="1"/>
          <p:nvPr/>
        </p:nvSpPr>
        <p:spPr>
          <a:xfrm>
            <a:off x="6854374" y="2281251"/>
            <a:ext cx="1104900" cy="829945"/>
          </a:xfrm>
          <a:prstGeom prst="rect">
            <a:avLst/>
          </a:prstGeom>
          <a:noFill/>
        </p:spPr>
        <p:txBody>
          <a:bodyPr wrap="none" rtlCol="0">
            <a:spAutoFit/>
          </a:bodyPr>
          <a:p>
            <a:r>
              <a:rPr lang="en-US" altLang="zh-CN" sz="4800" b="1" dirty="0">
                <a:solidFill>
                  <a:srgbClr val="FFFFFF"/>
                </a:solidFill>
                <a:latin typeface="幼圆" panose="02010509060101010101" pitchFamily="49" charset="-122"/>
                <a:ea typeface="幼圆" panose="02010509060101010101" pitchFamily="49" charset="-122"/>
              </a:rPr>
              <a:t>how</a:t>
            </a:r>
            <a:endParaRPr lang="en-US" altLang="zh-CN" sz="4800" b="1" dirty="0">
              <a:solidFill>
                <a:srgbClr val="FFFFFF"/>
              </a:solidFill>
              <a:latin typeface="幼圆" panose="02010509060101010101" pitchFamily="49" charset="-122"/>
              <a:ea typeface="幼圆" panose="02010509060101010101" pitchFamily="49" charset="-122"/>
            </a:endParaRPr>
          </a:p>
        </p:txBody>
      </p:sp>
      <p:sp>
        <p:nvSpPr>
          <p:cNvPr id="5" name="文本框 4"/>
          <p:cNvSpPr txBox="1"/>
          <p:nvPr/>
        </p:nvSpPr>
        <p:spPr>
          <a:xfrm>
            <a:off x="248920" y="1595120"/>
            <a:ext cx="2491740" cy="953135"/>
          </a:xfrm>
          <a:prstGeom prst="rect">
            <a:avLst/>
          </a:prstGeom>
          <a:solidFill>
            <a:srgbClr val="59C127"/>
          </a:solidFill>
          <a:ln>
            <a:solidFill>
              <a:srgbClr val="59C127"/>
            </a:solidFill>
          </a:ln>
        </p:spPr>
        <p:txBody>
          <a:bodyPr wrap="square" rtlCol="0">
            <a:spAutoFit/>
          </a:bodyPr>
          <a:p>
            <a:r>
              <a:rPr lang="zh-CN" altLang="en-US" sz="2800" b="1"/>
              <a:t>精</a:t>
            </a:r>
            <a:r>
              <a:rPr lang="zh-CN" altLang="en-US" sz="2800" b="1">
                <a:solidFill>
                  <a:srgbClr val="FF0000"/>
                </a:solidFill>
              </a:rPr>
              <a:t>编</a:t>
            </a:r>
            <a:r>
              <a:rPr lang="zh-CN" altLang="en-US" sz="2800" b="1"/>
              <a:t>练习题，</a:t>
            </a:r>
            <a:r>
              <a:rPr lang="zh-CN" sz="2800" b="1"/>
              <a:t>精选学生佳句</a:t>
            </a:r>
            <a:endParaRPr lang="zh-CN" sz="2800" b="1"/>
          </a:p>
        </p:txBody>
      </p:sp>
      <p:sp>
        <p:nvSpPr>
          <p:cNvPr id="7" name="文本框 6"/>
          <p:cNvSpPr txBox="1"/>
          <p:nvPr/>
        </p:nvSpPr>
        <p:spPr>
          <a:xfrm>
            <a:off x="5974080" y="949960"/>
            <a:ext cx="4150995" cy="645160"/>
          </a:xfrm>
          <a:prstGeom prst="rect">
            <a:avLst/>
          </a:prstGeom>
          <a:noFill/>
        </p:spPr>
        <p:txBody>
          <a:bodyPr wrap="square" rtlCol="0">
            <a:spAutoFit/>
          </a:bodyPr>
          <a:p>
            <a:r>
              <a:rPr lang="zh-CN" sz="3600" b="1">
                <a:solidFill>
                  <a:srgbClr val="FF0000"/>
                </a:solidFill>
              </a:rPr>
              <a:t>音乐</a:t>
            </a:r>
            <a:endParaRPr lang="zh-CN" sz="3600" b="1">
              <a:solidFill>
                <a:srgbClr val="FF0000"/>
              </a:solidFill>
            </a:endParaRPr>
          </a:p>
        </p:txBody>
      </p:sp>
      <p:sp>
        <p:nvSpPr>
          <p:cNvPr id="100" name="文本框 99"/>
          <p:cNvSpPr txBox="1"/>
          <p:nvPr/>
        </p:nvSpPr>
        <p:spPr>
          <a:xfrm>
            <a:off x="3256915" y="1595755"/>
            <a:ext cx="8072120" cy="5262245"/>
          </a:xfrm>
          <a:prstGeom prst="rect">
            <a:avLst/>
          </a:prstGeom>
          <a:noFill/>
          <a:ln w="9525">
            <a:noFill/>
          </a:ln>
        </p:spPr>
        <p:txBody>
          <a:bodyPr wrap="square">
            <a:spAutoFit/>
          </a:bodyPr>
          <a:p>
            <a:pPr indent="355600"/>
            <a:r>
              <a:rPr lang="zh-CN" sz="2000" b="0">
                <a:ea typeface="宋体" panose="02010600030101010101" pitchFamily="2" charset="-122"/>
              </a:rPr>
              <a:t>在校音乐节即将到来之际，校报音体美专栏欲刊登主题为</a:t>
            </a:r>
            <a:r>
              <a:rPr lang="en-US" sz="2000" b="0">
                <a:latin typeface="Times New Roman" panose="02020603050405020304" pitchFamily="18" charset="0"/>
                <a:ea typeface="宋体" panose="02010600030101010101" pitchFamily="2" charset="-122"/>
              </a:rPr>
              <a:t>“Music and I”</a:t>
            </a:r>
            <a:r>
              <a:rPr lang="zh-CN" sz="2000" b="0">
                <a:ea typeface="宋体" panose="02010600030101010101" pitchFamily="2" charset="-122"/>
              </a:rPr>
              <a:t>的英文文章，请写篇文章投稿，内容包括：</a:t>
            </a:r>
            <a:r>
              <a:rPr lang="en-US" sz="2000" b="0">
                <a:latin typeface="Times New Roman" panose="02020603050405020304" pitchFamily="18" charset="0"/>
                <a:ea typeface="宋体" panose="02010600030101010101" pitchFamily="2" charset="-122"/>
              </a:rPr>
              <a:t>1. </a:t>
            </a:r>
            <a:r>
              <a:rPr lang="zh-CN" sz="2000" b="0">
                <a:ea typeface="宋体" panose="02010600030101010101" pitchFamily="2" charset="-122"/>
              </a:rPr>
              <a:t>我和音乐的故事；</a:t>
            </a:r>
            <a:r>
              <a:rPr lang="en-US" sz="2000" b="0">
                <a:latin typeface="Times New Roman" panose="02020603050405020304" pitchFamily="18" charset="0"/>
                <a:ea typeface="宋体" panose="02010600030101010101" pitchFamily="2" charset="-122"/>
              </a:rPr>
              <a:t>2. </a:t>
            </a:r>
            <a:r>
              <a:rPr lang="zh-CN" sz="2000" b="0">
                <a:ea typeface="宋体" panose="02010600030101010101" pitchFamily="2" charset="-122"/>
              </a:rPr>
              <a:t>我最喜欢的音乐及原因。</a:t>
            </a:r>
            <a:r>
              <a:rPr lang="en-US" sz="1600" b="0">
                <a:latin typeface="Times New Roman" panose="02020603050405020304" pitchFamily="18" charset="0"/>
                <a:ea typeface="宋体" panose="02010600030101010101" pitchFamily="2" charset="-122"/>
              </a:rPr>
              <a:t>  </a:t>
            </a:r>
            <a:r>
              <a:rPr lang="zh-CN" sz="1600" b="1">
                <a:latin typeface="Times New Roman" panose="02020603050405020304" pitchFamily="18" charset="0"/>
                <a:ea typeface="宋体" panose="02010600030101010101" pitchFamily="2" charset="-122"/>
              </a:rPr>
              <a:t>学生金句：</a:t>
            </a:r>
            <a:r>
              <a:rPr lang="en-US" sz="1600" b="0">
                <a:latin typeface="Times New Roman" panose="02020603050405020304" pitchFamily="18" charset="0"/>
                <a:ea typeface="宋体" panose="02010600030101010101" pitchFamily="2" charset="-122"/>
              </a:rPr>
              <a:t>1. </a:t>
            </a:r>
            <a:r>
              <a:rPr lang="en-US" sz="1600" b="0">
                <a:latin typeface="Times New Roman" panose="02020603050405020304" pitchFamily="18" charset="0"/>
                <a:ea typeface="宋体" panose="02010600030101010101" pitchFamily="2" charset="-122"/>
                <a:cs typeface="Times New Roman" panose="02020603050405020304" pitchFamily="18" charset="0"/>
              </a:rPr>
              <a:t>Music plays an </a:t>
            </a:r>
            <a:r>
              <a:rPr lang="en-US" sz="1600" b="1">
                <a:latin typeface="Times New Roman" panose="02020603050405020304" pitchFamily="18" charset="0"/>
                <a:ea typeface="宋体" panose="02010600030101010101" pitchFamily="2" charset="-122"/>
                <a:cs typeface="Times New Roman" panose="02020603050405020304" pitchFamily="18" charset="0"/>
              </a:rPr>
              <a:t>indispensable</a:t>
            </a:r>
            <a:r>
              <a:rPr lang="en-US" sz="1600" b="0">
                <a:latin typeface="Times New Roman" panose="02020603050405020304" pitchFamily="18" charset="0"/>
                <a:ea typeface="宋体" panose="02010600030101010101" pitchFamily="2" charset="-122"/>
                <a:cs typeface="Times New Roman" panose="02020603050405020304" pitchFamily="18" charset="0"/>
              </a:rPr>
              <a:t> role in our life, </a:t>
            </a:r>
            <a:r>
              <a:rPr lang="en-US" sz="1600" b="1">
                <a:latin typeface="Times New Roman" panose="02020603050405020304" pitchFamily="18" charset="0"/>
                <a:ea typeface="宋体" panose="02010600030101010101" pitchFamily="2" charset="-122"/>
                <a:cs typeface="Times New Roman" panose="02020603050405020304" pitchFamily="18" charset="0"/>
              </a:rPr>
              <a:t>without which</a:t>
            </a:r>
            <a:r>
              <a:rPr lang="en-US" sz="1600" b="0">
                <a:latin typeface="Times New Roman" panose="02020603050405020304" pitchFamily="18" charset="0"/>
                <a:ea typeface="宋体" panose="02010600030101010101" pitchFamily="2" charset="-122"/>
                <a:cs typeface="Times New Roman" panose="02020603050405020304" pitchFamily="18" charset="0"/>
              </a:rPr>
              <a:t>, I feel like life is colourless and dull.</a:t>
            </a:r>
            <a:r>
              <a:rPr lang="en-US" sz="1600" b="0">
                <a:latin typeface="Times New Roman" panose="02020603050405020304" pitchFamily="18" charset="0"/>
                <a:ea typeface="宋体" panose="02010600030101010101" pitchFamily="2" charset="-122"/>
              </a:rPr>
              <a:t>2. </a:t>
            </a:r>
            <a:r>
              <a:rPr lang="en-US" sz="1600" b="0">
                <a:latin typeface="Times New Roman" panose="02020603050405020304" pitchFamily="18" charset="0"/>
                <a:ea typeface="宋体" panose="02010600030101010101" pitchFamily="2" charset="-122"/>
                <a:cs typeface="Times New Roman" panose="02020603050405020304" pitchFamily="18" charset="0"/>
              </a:rPr>
              <a:t>Music is like </a:t>
            </a:r>
            <a:r>
              <a:rPr lang="en-US" sz="1600" b="1">
                <a:latin typeface="Times New Roman" panose="02020603050405020304" pitchFamily="18" charset="0"/>
                <a:ea typeface="宋体" panose="02010600030101010101" pitchFamily="2" charset="-122"/>
                <a:cs typeface="Times New Roman" panose="02020603050405020304" pitchFamily="18" charset="0"/>
              </a:rPr>
              <a:t>a ray of sunshine lighting up my life</a:t>
            </a:r>
            <a:r>
              <a:rPr lang="en-US" sz="1600" b="0">
                <a:latin typeface="Times New Roman" panose="02020603050405020304" pitchFamily="18" charset="0"/>
                <a:ea typeface="宋体" panose="02010600030101010101" pitchFamily="2" charset="-122"/>
                <a:cs typeface="Times New Roman" panose="02020603050405020304" pitchFamily="18" charset="0"/>
              </a:rPr>
              <a:t> and </a:t>
            </a:r>
            <a:r>
              <a:rPr lang="en-US" sz="1600" b="1">
                <a:latin typeface="Times New Roman" panose="02020603050405020304" pitchFamily="18" charset="0"/>
                <a:ea typeface="宋体" panose="02010600030101010101" pitchFamily="2" charset="-122"/>
                <a:cs typeface="Times New Roman" panose="02020603050405020304" pitchFamily="18" charset="0"/>
              </a:rPr>
              <a:t>driving away sorrow </a:t>
            </a:r>
            <a:r>
              <a:rPr lang="en-US" sz="1600" b="0">
                <a:latin typeface="Times New Roman" panose="02020603050405020304" pitchFamily="18" charset="0"/>
                <a:ea typeface="宋体" panose="02010600030101010101" pitchFamily="2" charset="-122"/>
                <a:cs typeface="Times New Roman" panose="02020603050405020304" pitchFamily="18" charset="0"/>
              </a:rPr>
              <a:t>when I feel disappointed or </a:t>
            </a:r>
            <a:r>
              <a:rPr lang="en-US" sz="1600" b="1">
                <a:latin typeface="Times New Roman" panose="02020603050405020304" pitchFamily="18" charset="0"/>
                <a:ea typeface="宋体" panose="02010600030101010101" pitchFamily="2" charset="-122"/>
                <a:cs typeface="Times New Roman" panose="02020603050405020304" pitchFamily="18" charset="0"/>
              </a:rPr>
              <a:t>depressed</a:t>
            </a:r>
            <a:r>
              <a:rPr lang="en-US" sz="1600" b="0">
                <a:latin typeface="Times New Roman" panose="02020603050405020304" pitchFamily="18" charset="0"/>
                <a:ea typeface="宋体" panose="02010600030101010101" pitchFamily="2" charset="-122"/>
                <a:cs typeface="Times New Roman" panose="02020603050405020304" pitchFamily="18" charset="0"/>
              </a:rPr>
              <a:t>. </a:t>
            </a:r>
            <a:r>
              <a:rPr lang="en-US" sz="1600" b="0">
                <a:latin typeface="Times New Roman" panose="02020603050405020304" pitchFamily="18" charset="0"/>
                <a:ea typeface="宋体" panose="02010600030101010101" pitchFamily="2" charset="-122"/>
              </a:rPr>
              <a:t>3. </a:t>
            </a:r>
            <a:r>
              <a:rPr lang="en-US" sz="1600" b="0">
                <a:latin typeface="Times New Roman" panose="02020603050405020304" pitchFamily="18" charset="0"/>
                <a:ea typeface="宋体" panose="02010600030101010101" pitchFamily="2" charset="-122"/>
                <a:cs typeface="Times New Roman" panose="02020603050405020304" pitchFamily="18" charset="0"/>
              </a:rPr>
              <a:t>I can</a:t>
            </a:r>
            <a:r>
              <a:rPr lang="en-US" sz="1600" b="0">
                <a:latin typeface="Times New Roman" panose="02020603050405020304" pitchFamily="18" charset="0"/>
                <a:ea typeface="宋体" panose="02010600030101010101" pitchFamily="2" charset="-122"/>
              </a:rPr>
              <a:t>’</a:t>
            </a:r>
            <a:r>
              <a:rPr lang="en-US" sz="1600" b="0">
                <a:latin typeface="Times New Roman" panose="02020603050405020304" pitchFamily="18" charset="0"/>
                <a:ea typeface="宋体" panose="02010600030101010101" pitchFamily="2" charset="-122"/>
                <a:cs typeface="Times New Roman" panose="02020603050405020304" pitchFamily="18" charset="0"/>
              </a:rPr>
              <a:t>t imagine what life will be like without music.</a:t>
            </a:r>
            <a:r>
              <a:rPr lang="en-US" sz="1600" b="0">
                <a:latin typeface="Times New Roman" panose="02020603050405020304" pitchFamily="18" charset="0"/>
                <a:ea typeface="宋体" panose="02010600030101010101" pitchFamily="2" charset="-122"/>
              </a:rPr>
              <a:t>4. </a:t>
            </a:r>
            <a:r>
              <a:rPr lang="en-US" sz="1600" b="0">
                <a:latin typeface="Times New Roman" panose="02020603050405020304" pitchFamily="18" charset="0"/>
                <a:ea typeface="宋体" panose="02010600030101010101" pitchFamily="2" charset="-122"/>
                <a:cs typeface="Times New Roman" panose="02020603050405020304" pitchFamily="18" charset="0"/>
              </a:rPr>
              <a:t>the reason why it is the pearl of my palm is that......</a:t>
            </a:r>
            <a:r>
              <a:rPr lang="zh-CN" sz="1600" b="0">
                <a:latin typeface="Times New Roman" panose="02020603050405020304" pitchFamily="18" charset="0"/>
                <a:ea typeface="宋体" panose="02010600030101010101" pitchFamily="2" charset="-122"/>
              </a:rPr>
              <a:t>它是我的掌上明珠</a:t>
            </a:r>
            <a:r>
              <a:rPr lang="en-US" sz="1600" b="0">
                <a:latin typeface="Times New Roman" panose="02020603050405020304" pitchFamily="18" charset="0"/>
                <a:ea typeface="宋体" panose="02010600030101010101" pitchFamily="2" charset="-122"/>
              </a:rPr>
              <a:t>/</a:t>
            </a:r>
            <a:r>
              <a:rPr lang="zh-CN" sz="1600" b="0">
                <a:latin typeface="Times New Roman" panose="02020603050405020304" pitchFamily="18" charset="0"/>
                <a:ea typeface="宋体" panose="02010600030101010101" pitchFamily="2" charset="-122"/>
              </a:rPr>
              <a:t>它被我视若珍宝的原因是……</a:t>
            </a:r>
            <a:r>
              <a:rPr lang="en-US" sz="1600" b="1">
                <a:latin typeface="Times New Roman" panose="02020603050405020304" pitchFamily="18" charset="0"/>
                <a:ea typeface="宋体" panose="02010600030101010101" pitchFamily="2" charset="-122"/>
              </a:rPr>
              <a:t> </a:t>
            </a:r>
            <a:r>
              <a:rPr lang="zh-CN" sz="1600" b="1">
                <a:latin typeface="Times New Roman" panose="02020603050405020304" pitchFamily="18" charset="0"/>
                <a:ea typeface="宋体" panose="02010600030101010101" pitchFamily="2" charset="-122"/>
              </a:rPr>
              <a:t>该有的关于音乐的语料库：</a:t>
            </a:r>
            <a:r>
              <a:rPr lang="en-US" sz="1600" b="0">
                <a:latin typeface="Times New Roman" panose="02020603050405020304" pitchFamily="18" charset="0"/>
                <a:ea typeface="宋体" panose="02010600030101010101" pitchFamily="2" charset="-122"/>
              </a:rPr>
              <a:t>1. </a:t>
            </a:r>
            <a:r>
              <a:rPr lang="zh-CN" sz="1600" b="0">
                <a:latin typeface="Times New Roman" panose="02020603050405020304" pitchFamily="18" charset="0"/>
                <a:ea typeface="宋体" panose="02010600030101010101" pitchFamily="2" charset="-122"/>
              </a:rPr>
              <a:t>音乐种类：</a:t>
            </a:r>
            <a:r>
              <a:rPr lang="en-US" sz="1600" b="0">
                <a:latin typeface="Times New Roman" panose="02020603050405020304" pitchFamily="18" charset="0"/>
                <a:ea typeface="宋体" panose="02010600030101010101" pitchFamily="2" charset="-122"/>
                <a:cs typeface="Times New Roman" panose="02020603050405020304" pitchFamily="18" charset="0"/>
              </a:rPr>
              <a:t>folk music</a:t>
            </a:r>
            <a:r>
              <a:rPr lang="zh-CN" sz="1600" b="0">
                <a:latin typeface="Times New Roman" panose="02020603050405020304" pitchFamily="18" charset="0"/>
                <a:ea typeface="宋体" panose="02010600030101010101" pitchFamily="2" charset="-122"/>
              </a:rPr>
              <a:t>民乐</a:t>
            </a:r>
            <a:r>
              <a:rPr lang="en-US" sz="1600" b="0">
                <a:latin typeface="Times New Roman" panose="02020603050405020304" pitchFamily="18" charset="0"/>
                <a:ea typeface="宋体" panose="02010600030101010101" pitchFamily="2" charset="-122"/>
              </a:rPr>
              <a:t>, classical music</a:t>
            </a:r>
            <a:r>
              <a:rPr lang="zh-CN" sz="1600" b="0">
                <a:latin typeface="Times New Roman" panose="02020603050405020304" pitchFamily="18" charset="0"/>
                <a:ea typeface="宋体" panose="02010600030101010101" pitchFamily="2" charset="-122"/>
              </a:rPr>
              <a:t>古典乐</a:t>
            </a:r>
            <a:r>
              <a:rPr lang="en-US" sz="1600" b="0">
                <a:latin typeface="Times New Roman" panose="02020603050405020304" pitchFamily="18" charset="0"/>
                <a:ea typeface="宋体" panose="02010600030101010101" pitchFamily="2" charset="-122"/>
              </a:rPr>
              <a:t>, piano music</a:t>
            </a:r>
            <a:r>
              <a:rPr lang="zh-CN" sz="1600" b="0">
                <a:latin typeface="Times New Roman" panose="02020603050405020304" pitchFamily="18" charset="0"/>
                <a:ea typeface="宋体" panose="02010600030101010101" pitchFamily="2" charset="-122"/>
              </a:rPr>
              <a:t>钢琴曲，</a:t>
            </a:r>
            <a:r>
              <a:rPr lang="en-US" sz="1600" b="0">
                <a:latin typeface="Times New Roman" panose="02020603050405020304" pitchFamily="18" charset="0"/>
                <a:ea typeface="宋体" panose="02010600030101010101" pitchFamily="2" charset="-122"/>
              </a:rPr>
              <a:t>jazz</a:t>
            </a:r>
            <a:r>
              <a:rPr lang="zh-CN" sz="1600" b="0">
                <a:latin typeface="Times New Roman" panose="02020603050405020304" pitchFamily="18" charset="0"/>
                <a:ea typeface="宋体" panose="02010600030101010101" pitchFamily="2" charset="-122"/>
              </a:rPr>
              <a:t>爵士乐，</a:t>
            </a:r>
            <a:r>
              <a:rPr lang="en-US" sz="1600" b="0">
                <a:latin typeface="Times New Roman" panose="02020603050405020304" pitchFamily="18" charset="0"/>
                <a:ea typeface="宋体" panose="02010600030101010101" pitchFamily="2" charset="-122"/>
              </a:rPr>
              <a:t>pop music</a:t>
            </a:r>
            <a:r>
              <a:rPr lang="zh-CN" sz="1600" b="0">
                <a:latin typeface="Times New Roman" panose="02020603050405020304" pitchFamily="18" charset="0"/>
                <a:ea typeface="宋体" panose="02010600030101010101" pitchFamily="2" charset="-122"/>
              </a:rPr>
              <a:t>流行乐，</a:t>
            </a:r>
            <a:r>
              <a:rPr lang="en-US" sz="1600" b="0">
                <a:latin typeface="Times New Roman" panose="02020603050405020304" pitchFamily="18" charset="0"/>
                <a:ea typeface="宋体" panose="02010600030101010101" pitchFamily="2" charset="-122"/>
              </a:rPr>
              <a:t>blues</a:t>
            </a:r>
            <a:r>
              <a:rPr lang="zh-CN" sz="1600" b="0">
                <a:latin typeface="Times New Roman" panose="02020603050405020304" pitchFamily="18" charset="0"/>
                <a:ea typeface="宋体" panose="02010600030101010101" pitchFamily="2" charset="-122"/>
              </a:rPr>
              <a:t>蓝调，</a:t>
            </a:r>
            <a:r>
              <a:rPr lang="en-US" sz="1600" b="0">
                <a:latin typeface="Times New Roman" panose="02020603050405020304" pitchFamily="18" charset="0"/>
                <a:ea typeface="宋体" panose="02010600030101010101" pitchFamily="2" charset="-122"/>
              </a:rPr>
              <a:t>R&amp;B</a:t>
            </a:r>
            <a:r>
              <a:rPr lang="zh-CN" sz="1600" b="0">
                <a:latin typeface="Times New Roman" panose="02020603050405020304" pitchFamily="18" charset="0"/>
                <a:ea typeface="宋体" panose="02010600030101010101" pitchFamily="2" charset="-122"/>
              </a:rPr>
              <a:t>节奏蓝调，</a:t>
            </a:r>
            <a:r>
              <a:rPr lang="en-US" sz="1600" b="0">
                <a:latin typeface="Times New Roman" panose="02020603050405020304" pitchFamily="18" charset="0"/>
                <a:ea typeface="宋体" panose="02010600030101010101" pitchFamily="2" charset="-122"/>
              </a:rPr>
              <a:t>RAP</a:t>
            </a:r>
            <a:r>
              <a:rPr lang="zh-CN" sz="1600" b="0">
                <a:latin typeface="Times New Roman" panose="02020603050405020304" pitchFamily="18" charset="0"/>
                <a:ea typeface="宋体" panose="02010600030101010101" pitchFamily="2" charset="-122"/>
              </a:rPr>
              <a:t>说唱乐，</a:t>
            </a:r>
            <a:r>
              <a:rPr lang="en-US" sz="1600" b="0">
                <a:latin typeface="Times New Roman" panose="02020603050405020304" pitchFamily="18" charset="0"/>
                <a:ea typeface="宋体" panose="02010600030101010101" pitchFamily="2" charset="-122"/>
              </a:rPr>
              <a:t>country music</a:t>
            </a:r>
            <a:r>
              <a:rPr lang="zh-CN" sz="1600" b="0">
                <a:latin typeface="Times New Roman" panose="02020603050405020304" pitchFamily="18" charset="0"/>
                <a:ea typeface="宋体" panose="02010600030101010101" pitchFamily="2" charset="-122"/>
              </a:rPr>
              <a:t>乡村音乐 </a:t>
            </a:r>
            <a:r>
              <a:rPr lang="en-US" sz="1600" b="0">
                <a:latin typeface="Times New Roman" panose="02020603050405020304" pitchFamily="18" charset="0"/>
                <a:ea typeface="宋体" panose="02010600030101010101" pitchFamily="2" charset="-122"/>
              </a:rPr>
              <a:t>2. </a:t>
            </a:r>
            <a:r>
              <a:rPr lang="en-US" sz="1600" b="0">
                <a:latin typeface="Times New Roman" panose="02020603050405020304" pitchFamily="18" charset="0"/>
                <a:ea typeface="宋体" panose="02010600030101010101" pitchFamily="2" charset="-122"/>
                <a:cs typeface="Times New Roman" panose="02020603050405020304" pitchFamily="18" charset="0"/>
              </a:rPr>
              <a:t>rhythm</a:t>
            </a:r>
            <a:r>
              <a:rPr lang="zh-CN" sz="1600" b="0">
                <a:latin typeface="Times New Roman" panose="02020603050405020304" pitchFamily="18" charset="0"/>
                <a:ea typeface="宋体" panose="02010600030101010101" pitchFamily="2" charset="-122"/>
              </a:rPr>
              <a:t>韵律、节奏；</a:t>
            </a:r>
            <a:r>
              <a:rPr lang="en-US" sz="1600" b="0">
                <a:latin typeface="Times New Roman" panose="02020603050405020304" pitchFamily="18" charset="0"/>
                <a:ea typeface="宋体" panose="02010600030101010101" pitchFamily="2" charset="-122"/>
              </a:rPr>
              <a:t>melody</a:t>
            </a:r>
            <a:r>
              <a:rPr lang="zh-CN" sz="1600" b="0">
                <a:latin typeface="Times New Roman" panose="02020603050405020304" pitchFamily="18" charset="0"/>
                <a:ea typeface="宋体" panose="02010600030101010101" pitchFamily="2" charset="-122"/>
              </a:rPr>
              <a:t>节奏；</a:t>
            </a:r>
            <a:r>
              <a:rPr lang="en-US" sz="1600" b="0">
                <a:latin typeface="Times New Roman" panose="02020603050405020304" pitchFamily="18" charset="0"/>
                <a:ea typeface="宋体" panose="02010600030101010101" pitchFamily="2" charset="-122"/>
              </a:rPr>
              <a:t>rhyme</a:t>
            </a:r>
            <a:r>
              <a:rPr lang="zh-CN" sz="1600" b="0">
                <a:latin typeface="Times New Roman" panose="02020603050405020304" pitchFamily="18" charset="0"/>
                <a:ea typeface="宋体" panose="02010600030101010101" pitchFamily="2" charset="-122"/>
              </a:rPr>
              <a:t>押韵；</a:t>
            </a:r>
            <a:r>
              <a:rPr lang="en-US" sz="1600" b="0">
                <a:latin typeface="Times New Roman" panose="02020603050405020304" pitchFamily="18" charset="0"/>
                <a:ea typeface="宋体" panose="02010600030101010101" pitchFamily="2" charset="-122"/>
              </a:rPr>
              <a:t>lines=lyrics</a:t>
            </a:r>
            <a:r>
              <a:rPr lang="zh-CN" sz="1600" b="0">
                <a:latin typeface="Times New Roman" panose="02020603050405020304" pitchFamily="18" charset="0"/>
                <a:ea typeface="宋体" panose="02010600030101010101" pitchFamily="2" charset="-122"/>
              </a:rPr>
              <a:t>歌词；</a:t>
            </a:r>
            <a:r>
              <a:rPr lang="en-US" sz="1600" b="0">
                <a:latin typeface="Times New Roman" panose="02020603050405020304" pitchFamily="18" charset="0"/>
                <a:ea typeface="宋体" panose="02010600030101010101" pitchFamily="2" charset="-122"/>
              </a:rPr>
              <a:t>note</a:t>
            </a:r>
            <a:r>
              <a:rPr lang="zh-CN" sz="1600" b="0">
                <a:latin typeface="Times New Roman" panose="02020603050405020304" pitchFamily="18" charset="0"/>
                <a:ea typeface="宋体" panose="02010600030101010101" pitchFamily="2" charset="-122"/>
              </a:rPr>
              <a:t>音符</a:t>
            </a:r>
            <a:r>
              <a:rPr lang="en-US" sz="1600" b="0">
                <a:latin typeface="Times New Roman" panose="02020603050405020304" pitchFamily="18" charset="0"/>
                <a:ea typeface="宋体" panose="02010600030101010101" pitchFamily="2" charset="-122"/>
              </a:rPr>
              <a:t>3. </a:t>
            </a:r>
            <a:r>
              <a:rPr lang="en-US" sz="1600" b="0">
                <a:latin typeface="Times New Roman" panose="02020603050405020304" pitchFamily="18" charset="0"/>
                <a:ea typeface="宋体" panose="02010600030101010101" pitchFamily="2" charset="-122"/>
                <a:cs typeface="Times New Roman" panose="02020603050405020304" pitchFamily="18" charset="0"/>
              </a:rPr>
              <a:t>Cultivate our music taste </a:t>
            </a:r>
            <a:r>
              <a:rPr lang="zh-CN" sz="1600" b="0">
                <a:latin typeface="Times New Roman" panose="02020603050405020304" pitchFamily="18" charset="0"/>
                <a:ea typeface="宋体" panose="02010600030101010101" pitchFamily="2" charset="-122"/>
              </a:rPr>
              <a:t>培养我们的音乐鉴赏力</a:t>
            </a:r>
            <a:endParaRPr lang="zh-CN" altLang="en-US" sz="1600" b="0">
              <a:latin typeface="Times New Roman" panose="02020603050405020304" pitchFamily="18" charset="0"/>
              <a:ea typeface="宋体" panose="02010600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b="79586"/>
          <a:stretch>
            <a:fillRect/>
          </a:stretch>
        </p:blipFill>
        <p:spPr>
          <a:xfrm flipV="1">
            <a:off x="0" y="0"/>
            <a:ext cx="12234118" cy="1369302"/>
          </a:xfrm>
          <a:prstGeom prst="rect">
            <a:avLst/>
          </a:prstGeom>
        </p:spPr>
      </p:pic>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6897" y="0"/>
            <a:ext cx="1715115" cy="987906"/>
          </a:xfrm>
          <a:prstGeom prst="rect">
            <a:avLst/>
          </a:prstGeom>
        </p:spPr>
      </p:pic>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5233" y="-26350"/>
            <a:ext cx="2672936" cy="711001"/>
          </a:xfrm>
          <a:prstGeom prst="rect">
            <a:avLst/>
          </a:prstGeom>
        </p:spPr>
      </p:pic>
      <p:pic>
        <p:nvPicPr>
          <p:cNvPr id="21" name="图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5554" y="256275"/>
            <a:ext cx="4178564" cy="909452"/>
          </a:xfrm>
          <a:prstGeom prst="rect">
            <a:avLst/>
          </a:prstGeom>
        </p:spPr>
      </p:pic>
      <p:sp>
        <p:nvSpPr>
          <p:cNvPr id="19" name="文本框 18"/>
          <p:cNvSpPr txBox="1"/>
          <p:nvPr/>
        </p:nvSpPr>
        <p:spPr>
          <a:xfrm>
            <a:off x="2553970" y="78740"/>
            <a:ext cx="10516870" cy="1568450"/>
          </a:xfrm>
          <a:prstGeom prst="rect">
            <a:avLst/>
          </a:prstGeom>
          <a:noFill/>
        </p:spPr>
        <p:txBody>
          <a:bodyPr wrap="square" rtlCol="0">
            <a:spAutoFit/>
          </a:bodyPr>
          <a:lstStyle/>
          <a:p>
            <a:pPr algn="l"/>
            <a:r>
              <a:rPr lang="zh-CN" altLang="en-US" sz="4800" b="1" dirty="0">
                <a:solidFill>
                  <a:srgbClr val="175DB6"/>
                </a:solidFill>
                <a:latin typeface="幼圆" panose="02010509060101010101" pitchFamily="49" charset="-122"/>
                <a:ea typeface="幼圆" panose="02010509060101010101" pitchFamily="49" charset="-122"/>
                <a:sym typeface="+mn-ea"/>
              </a:rPr>
              <a:t>冲刺阶段高效增分策略总汇</a:t>
            </a:r>
            <a:endParaRPr lang="zh-CN" altLang="en-US" sz="4800" b="1" dirty="0">
              <a:solidFill>
                <a:srgbClr val="175DB6"/>
              </a:solidFill>
              <a:latin typeface="幼圆" panose="02010509060101010101" pitchFamily="49" charset="-122"/>
              <a:ea typeface="幼圆" panose="02010509060101010101" pitchFamily="49" charset="-122"/>
              <a:sym typeface="+mn-ea"/>
            </a:endParaRPr>
          </a:p>
          <a:p>
            <a:pPr algn="l"/>
            <a:endParaRPr lang="zh-CN" altLang="en-US" sz="4800" b="1" dirty="0">
              <a:solidFill>
                <a:srgbClr val="FDFDFD"/>
              </a:solidFill>
              <a:latin typeface="幼圆" panose="02010509060101010101" pitchFamily="49" charset="-122"/>
              <a:ea typeface="幼圆" panose="02010509060101010101" pitchFamily="49" charset="-122"/>
            </a:endParaRPr>
          </a:p>
        </p:txBody>
      </p:sp>
      <p:sp>
        <p:nvSpPr>
          <p:cNvPr id="2" name="文本框 1"/>
          <p:cNvSpPr txBox="1"/>
          <p:nvPr/>
        </p:nvSpPr>
        <p:spPr>
          <a:xfrm>
            <a:off x="6854374" y="2281251"/>
            <a:ext cx="1104900" cy="829945"/>
          </a:xfrm>
          <a:prstGeom prst="rect">
            <a:avLst/>
          </a:prstGeom>
          <a:noFill/>
        </p:spPr>
        <p:txBody>
          <a:bodyPr wrap="none" rtlCol="0">
            <a:spAutoFit/>
          </a:bodyPr>
          <a:p>
            <a:r>
              <a:rPr lang="en-US" altLang="zh-CN" sz="4800" b="1" dirty="0">
                <a:solidFill>
                  <a:srgbClr val="FFFFFF"/>
                </a:solidFill>
                <a:latin typeface="幼圆" panose="02010509060101010101" pitchFamily="49" charset="-122"/>
                <a:ea typeface="幼圆" panose="02010509060101010101" pitchFamily="49" charset="-122"/>
              </a:rPr>
              <a:t>how</a:t>
            </a:r>
            <a:endParaRPr lang="en-US" altLang="zh-CN" sz="4800" b="1" dirty="0">
              <a:solidFill>
                <a:srgbClr val="FFFFFF"/>
              </a:solidFill>
              <a:latin typeface="幼圆" panose="02010509060101010101" pitchFamily="49" charset="-122"/>
              <a:ea typeface="幼圆" panose="02010509060101010101" pitchFamily="49" charset="-122"/>
            </a:endParaRPr>
          </a:p>
        </p:txBody>
      </p:sp>
      <p:sp>
        <p:nvSpPr>
          <p:cNvPr id="5" name="文本框 4"/>
          <p:cNvSpPr txBox="1"/>
          <p:nvPr/>
        </p:nvSpPr>
        <p:spPr>
          <a:xfrm>
            <a:off x="248920" y="1595120"/>
            <a:ext cx="2305050" cy="521970"/>
          </a:xfrm>
          <a:prstGeom prst="rect">
            <a:avLst/>
          </a:prstGeom>
          <a:solidFill>
            <a:srgbClr val="59C127"/>
          </a:solidFill>
          <a:ln>
            <a:solidFill>
              <a:srgbClr val="59C127"/>
            </a:solidFill>
          </a:ln>
        </p:spPr>
        <p:txBody>
          <a:bodyPr wrap="square" rtlCol="0">
            <a:spAutoFit/>
          </a:bodyPr>
          <a:p>
            <a:r>
              <a:rPr lang="zh-CN" altLang="en-US" sz="2800" b="1"/>
              <a:t>精</a:t>
            </a:r>
            <a:r>
              <a:rPr lang="zh-CN" altLang="en-US" sz="2800" b="1">
                <a:solidFill>
                  <a:srgbClr val="FF0000"/>
                </a:solidFill>
              </a:rPr>
              <a:t>编</a:t>
            </a:r>
            <a:r>
              <a:rPr lang="zh-CN" altLang="en-US" sz="2800" b="1"/>
              <a:t>练习题</a:t>
            </a:r>
            <a:endParaRPr lang="zh-CN" altLang="en-US" sz="2800" b="1"/>
          </a:p>
        </p:txBody>
      </p:sp>
      <p:sp>
        <p:nvSpPr>
          <p:cNvPr id="7" name="文本框 6"/>
          <p:cNvSpPr txBox="1"/>
          <p:nvPr/>
        </p:nvSpPr>
        <p:spPr>
          <a:xfrm>
            <a:off x="5785485" y="1369060"/>
            <a:ext cx="4150995" cy="645160"/>
          </a:xfrm>
          <a:prstGeom prst="rect">
            <a:avLst/>
          </a:prstGeom>
          <a:noFill/>
        </p:spPr>
        <p:txBody>
          <a:bodyPr wrap="square" rtlCol="0">
            <a:spAutoFit/>
          </a:bodyPr>
          <a:p>
            <a:r>
              <a:rPr lang="zh-CN" sz="3600" b="1">
                <a:solidFill>
                  <a:srgbClr val="FF0000"/>
                </a:solidFill>
              </a:rPr>
              <a:t>美</a:t>
            </a:r>
            <a:endParaRPr lang="zh-CN" sz="3600" b="1">
              <a:solidFill>
                <a:srgbClr val="FF0000"/>
              </a:solidFill>
            </a:endParaRPr>
          </a:p>
        </p:txBody>
      </p:sp>
      <p:sp>
        <p:nvSpPr>
          <p:cNvPr id="3" name="文本框 2"/>
          <p:cNvSpPr txBox="1"/>
          <p:nvPr/>
        </p:nvSpPr>
        <p:spPr>
          <a:xfrm>
            <a:off x="3550920" y="2196465"/>
            <a:ext cx="8044815" cy="3105150"/>
          </a:xfrm>
          <a:prstGeom prst="rect">
            <a:avLst/>
          </a:prstGeom>
          <a:noFill/>
        </p:spPr>
        <p:txBody>
          <a:bodyPr wrap="square" rtlCol="0" anchor="t">
            <a:spAutoFit/>
          </a:bodyPr>
          <a:p>
            <a:pPr indent="355600">
              <a:lnSpc>
                <a:spcPct val="140000"/>
              </a:lnSpc>
            </a:pPr>
            <a:r>
              <a:rPr lang="zh-CN" sz="2800">
                <a:latin typeface="Times New Roman" panose="02020603050405020304" pitchFamily="18" charset="0"/>
                <a:ea typeface="宋体" panose="02010600030101010101" pitchFamily="2" charset="-122"/>
                <a:sym typeface="+mn-ea"/>
              </a:rPr>
              <a:t>生活中从不缺少美，只是缺少发现美的眼睛。近日，某报社向中学生征稿，标题为</a:t>
            </a:r>
            <a:r>
              <a:rPr lang="en-US" sz="2800">
                <a:latin typeface="Times New Roman" panose="02020603050405020304" pitchFamily="18" charset="0"/>
                <a:ea typeface="宋体" panose="02010600030101010101" pitchFamily="2" charset="-122"/>
                <a:cs typeface="Times New Roman" panose="02020603050405020304" pitchFamily="18" charset="0"/>
                <a:sym typeface="+mn-ea"/>
              </a:rPr>
              <a:t>“</a:t>
            </a:r>
            <a:r>
              <a:rPr lang="en-US" sz="2800">
                <a:latin typeface="Times New Roman" panose="02020603050405020304" pitchFamily="18" charset="0"/>
                <a:ea typeface="宋体" panose="02010600030101010101" pitchFamily="2" charset="-122"/>
                <a:sym typeface="+mn-ea"/>
              </a:rPr>
              <a:t>Beauty in life</a:t>
            </a:r>
            <a:r>
              <a:rPr lang="zh-CN" sz="2800">
                <a:latin typeface="Times New Roman" panose="02020603050405020304" pitchFamily="18" charset="0"/>
                <a:ea typeface="宋体" panose="02010600030101010101" pitchFamily="2" charset="-122"/>
                <a:sym typeface="+mn-ea"/>
              </a:rPr>
              <a:t>”。请写篇文章投稿，内容包括：</a:t>
            </a:r>
            <a:r>
              <a:rPr lang="en-US" sz="2800">
                <a:latin typeface="Times New Roman" panose="02020603050405020304" pitchFamily="18" charset="0"/>
                <a:ea typeface="宋体" panose="02010600030101010101" pitchFamily="2" charset="-122"/>
                <a:sym typeface="+mn-ea"/>
              </a:rPr>
              <a:t>1. </a:t>
            </a:r>
            <a:r>
              <a:rPr lang="zh-CN" sz="2800">
                <a:latin typeface="Times New Roman" panose="02020603050405020304" pitchFamily="18" charset="0"/>
                <a:ea typeface="宋体" panose="02010600030101010101" pitchFamily="2" charset="-122"/>
                <a:sym typeface="+mn-ea"/>
              </a:rPr>
              <a:t>你发现的生活中的美；</a:t>
            </a:r>
            <a:endParaRPr lang="zh-CN" sz="2800">
              <a:latin typeface="Times New Roman" panose="02020603050405020304" pitchFamily="18" charset="0"/>
              <a:ea typeface="宋体" panose="02010600030101010101" pitchFamily="2" charset="-122"/>
              <a:sym typeface="+mn-ea"/>
            </a:endParaRPr>
          </a:p>
          <a:p>
            <a:pPr indent="355600">
              <a:lnSpc>
                <a:spcPct val="140000"/>
              </a:lnSpc>
            </a:pPr>
            <a:r>
              <a:rPr lang="en-US" sz="2800">
                <a:latin typeface="Times New Roman" panose="02020603050405020304" pitchFamily="18" charset="0"/>
                <a:ea typeface="宋体" panose="02010600030101010101" pitchFamily="2" charset="-122"/>
                <a:cs typeface="Times New Roman" panose="02020603050405020304" pitchFamily="18" charset="0"/>
                <a:sym typeface="+mn-ea"/>
              </a:rPr>
              <a:t>2. </a:t>
            </a:r>
            <a:r>
              <a:rPr lang="zh-CN" sz="2800">
                <a:latin typeface="Times New Roman" panose="02020603050405020304" pitchFamily="18" charset="0"/>
                <a:ea typeface="宋体" panose="02010600030101010101" pitchFamily="2" charset="-122"/>
                <a:sym typeface="+mn-ea"/>
              </a:rPr>
              <a:t>你的感受。</a:t>
            </a:r>
            <a:endParaRPr lang="zh-CN" altLang="en-US" sz="2800">
              <a:latin typeface="Times New Roman" panose="02020603050405020304" pitchFamily="18" charset="0"/>
              <a:ea typeface="宋体" panose="02010600030101010101" pitchFamily="2" charset="-122"/>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b="79586"/>
          <a:stretch>
            <a:fillRect/>
          </a:stretch>
        </p:blipFill>
        <p:spPr>
          <a:xfrm flipV="1">
            <a:off x="0" y="0"/>
            <a:ext cx="12234118" cy="1369302"/>
          </a:xfrm>
          <a:prstGeom prst="rect">
            <a:avLst/>
          </a:prstGeom>
        </p:spPr>
      </p:pic>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6897" y="0"/>
            <a:ext cx="1715115" cy="987906"/>
          </a:xfrm>
          <a:prstGeom prst="rect">
            <a:avLst/>
          </a:prstGeom>
        </p:spPr>
      </p:pic>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5233" y="-26350"/>
            <a:ext cx="2672936" cy="711001"/>
          </a:xfrm>
          <a:prstGeom prst="rect">
            <a:avLst/>
          </a:prstGeom>
        </p:spPr>
      </p:pic>
      <p:pic>
        <p:nvPicPr>
          <p:cNvPr id="21" name="图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5554" y="256275"/>
            <a:ext cx="4178564" cy="909452"/>
          </a:xfrm>
          <a:prstGeom prst="rect">
            <a:avLst/>
          </a:prstGeom>
        </p:spPr>
      </p:pic>
      <p:sp>
        <p:nvSpPr>
          <p:cNvPr id="19" name="文本框 18"/>
          <p:cNvSpPr txBox="1"/>
          <p:nvPr/>
        </p:nvSpPr>
        <p:spPr>
          <a:xfrm>
            <a:off x="2553970" y="78740"/>
            <a:ext cx="10516870" cy="1568450"/>
          </a:xfrm>
          <a:prstGeom prst="rect">
            <a:avLst/>
          </a:prstGeom>
          <a:noFill/>
        </p:spPr>
        <p:txBody>
          <a:bodyPr wrap="square" rtlCol="0">
            <a:spAutoFit/>
          </a:bodyPr>
          <a:lstStyle/>
          <a:p>
            <a:pPr algn="l"/>
            <a:r>
              <a:rPr lang="zh-CN" altLang="en-US" sz="4800" b="1" dirty="0">
                <a:solidFill>
                  <a:srgbClr val="175DB6"/>
                </a:solidFill>
                <a:latin typeface="幼圆" panose="02010509060101010101" pitchFamily="49" charset="-122"/>
                <a:ea typeface="幼圆" panose="02010509060101010101" pitchFamily="49" charset="-122"/>
                <a:sym typeface="+mn-ea"/>
              </a:rPr>
              <a:t>冲刺阶段高效增分策略总汇</a:t>
            </a:r>
            <a:endParaRPr lang="zh-CN" altLang="en-US" sz="4800" b="1" dirty="0">
              <a:solidFill>
                <a:srgbClr val="175DB6"/>
              </a:solidFill>
              <a:latin typeface="幼圆" panose="02010509060101010101" pitchFamily="49" charset="-122"/>
              <a:ea typeface="幼圆" panose="02010509060101010101" pitchFamily="49" charset="-122"/>
              <a:sym typeface="+mn-ea"/>
            </a:endParaRPr>
          </a:p>
          <a:p>
            <a:pPr algn="l"/>
            <a:endParaRPr lang="zh-CN" altLang="en-US" sz="4800" b="1" dirty="0">
              <a:solidFill>
                <a:srgbClr val="FDFDFD"/>
              </a:solidFill>
              <a:latin typeface="幼圆" panose="02010509060101010101" pitchFamily="49" charset="-122"/>
              <a:ea typeface="幼圆" panose="02010509060101010101" pitchFamily="49" charset="-122"/>
            </a:endParaRPr>
          </a:p>
        </p:txBody>
      </p:sp>
      <p:sp>
        <p:nvSpPr>
          <p:cNvPr id="2" name="文本框 1"/>
          <p:cNvSpPr txBox="1"/>
          <p:nvPr/>
        </p:nvSpPr>
        <p:spPr>
          <a:xfrm>
            <a:off x="6854374" y="2281251"/>
            <a:ext cx="1104900" cy="829945"/>
          </a:xfrm>
          <a:prstGeom prst="rect">
            <a:avLst/>
          </a:prstGeom>
          <a:noFill/>
        </p:spPr>
        <p:txBody>
          <a:bodyPr wrap="none" rtlCol="0">
            <a:spAutoFit/>
          </a:bodyPr>
          <a:p>
            <a:r>
              <a:rPr lang="en-US" altLang="zh-CN" sz="4800" b="1" dirty="0">
                <a:solidFill>
                  <a:srgbClr val="FFFFFF"/>
                </a:solidFill>
                <a:latin typeface="幼圆" panose="02010509060101010101" pitchFamily="49" charset="-122"/>
                <a:ea typeface="幼圆" panose="02010509060101010101" pitchFamily="49" charset="-122"/>
              </a:rPr>
              <a:t>how</a:t>
            </a:r>
            <a:endParaRPr lang="en-US" altLang="zh-CN" sz="4800" b="1" dirty="0">
              <a:solidFill>
                <a:srgbClr val="FFFFFF"/>
              </a:solidFill>
              <a:latin typeface="幼圆" panose="02010509060101010101" pitchFamily="49" charset="-122"/>
              <a:ea typeface="幼圆" panose="02010509060101010101" pitchFamily="49" charset="-122"/>
            </a:endParaRPr>
          </a:p>
        </p:txBody>
      </p:sp>
      <p:sp>
        <p:nvSpPr>
          <p:cNvPr id="5" name="文本框 4"/>
          <p:cNvSpPr txBox="1"/>
          <p:nvPr/>
        </p:nvSpPr>
        <p:spPr>
          <a:xfrm>
            <a:off x="248920" y="1595120"/>
            <a:ext cx="2305050" cy="953135"/>
          </a:xfrm>
          <a:prstGeom prst="rect">
            <a:avLst/>
          </a:prstGeom>
          <a:solidFill>
            <a:srgbClr val="59C127"/>
          </a:solidFill>
          <a:ln>
            <a:solidFill>
              <a:srgbClr val="59C127"/>
            </a:solidFill>
          </a:ln>
        </p:spPr>
        <p:txBody>
          <a:bodyPr wrap="square" rtlCol="0">
            <a:spAutoFit/>
          </a:bodyPr>
          <a:p>
            <a:r>
              <a:rPr lang="zh-CN" altLang="en-US" sz="2800" b="1"/>
              <a:t>精</a:t>
            </a:r>
            <a:r>
              <a:rPr lang="zh-CN" altLang="en-US" sz="2800" b="1">
                <a:solidFill>
                  <a:srgbClr val="FF0000"/>
                </a:solidFill>
              </a:rPr>
              <a:t>编</a:t>
            </a:r>
            <a:r>
              <a:rPr lang="zh-CN" altLang="en-US" sz="2800" b="1"/>
              <a:t>练习题，</a:t>
            </a:r>
            <a:endParaRPr lang="zh-CN" altLang="en-US" sz="2800" b="1"/>
          </a:p>
          <a:p>
            <a:r>
              <a:rPr lang="zh-CN" altLang="en-US" sz="2800" b="1"/>
              <a:t>精写范文</a:t>
            </a:r>
            <a:endParaRPr lang="zh-CN" altLang="en-US" sz="2800" b="1"/>
          </a:p>
        </p:txBody>
      </p:sp>
      <p:sp>
        <p:nvSpPr>
          <p:cNvPr id="7" name="文本框 6"/>
          <p:cNvSpPr txBox="1"/>
          <p:nvPr/>
        </p:nvSpPr>
        <p:spPr>
          <a:xfrm>
            <a:off x="5785485" y="1369060"/>
            <a:ext cx="4150995" cy="645160"/>
          </a:xfrm>
          <a:prstGeom prst="rect">
            <a:avLst/>
          </a:prstGeom>
          <a:noFill/>
        </p:spPr>
        <p:txBody>
          <a:bodyPr wrap="square" rtlCol="0">
            <a:spAutoFit/>
          </a:bodyPr>
          <a:p>
            <a:r>
              <a:rPr lang="zh-CN" sz="3600" b="1">
                <a:solidFill>
                  <a:srgbClr val="FF0000"/>
                </a:solidFill>
              </a:rPr>
              <a:t>中华文化</a:t>
            </a:r>
            <a:endParaRPr lang="zh-CN" sz="3600" b="1">
              <a:solidFill>
                <a:srgbClr val="FF0000"/>
              </a:solidFill>
            </a:endParaRPr>
          </a:p>
        </p:txBody>
      </p:sp>
      <p:sp>
        <p:nvSpPr>
          <p:cNvPr id="3" name="文本框 2"/>
          <p:cNvSpPr txBox="1"/>
          <p:nvPr/>
        </p:nvSpPr>
        <p:spPr>
          <a:xfrm>
            <a:off x="3550920" y="2196465"/>
            <a:ext cx="8044815" cy="2501900"/>
          </a:xfrm>
          <a:prstGeom prst="rect">
            <a:avLst/>
          </a:prstGeom>
          <a:noFill/>
        </p:spPr>
        <p:txBody>
          <a:bodyPr wrap="square" rtlCol="0" anchor="t">
            <a:spAutoFit/>
          </a:bodyPr>
          <a:p>
            <a:pPr indent="355600">
              <a:lnSpc>
                <a:spcPct val="140000"/>
              </a:lnSpc>
            </a:pPr>
            <a:r>
              <a:rPr sz="2800">
                <a:latin typeface="Times New Roman" panose="02020603050405020304" pitchFamily="18" charset="0"/>
                <a:ea typeface="宋体" panose="02010600030101010101" pitchFamily="2" charset="-122"/>
                <a:sym typeface="+mn-ea"/>
              </a:rPr>
              <a:t>假定你是李华，你的美国笔友Jack热爱中国传统文化，最近打算来中国，但不确定去往哪个城市。请给他回封信：</a:t>
            </a:r>
            <a:endParaRPr sz="2800">
              <a:latin typeface="Times New Roman" panose="02020603050405020304" pitchFamily="18" charset="0"/>
              <a:ea typeface="宋体" panose="02010600030101010101" pitchFamily="2" charset="-122"/>
              <a:sym typeface="+mn-ea"/>
            </a:endParaRPr>
          </a:p>
          <a:p>
            <a:pPr indent="355600">
              <a:lnSpc>
                <a:spcPct val="140000"/>
              </a:lnSpc>
            </a:pPr>
            <a:r>
              <a:rPr sz="2800">
                <a:latin typeface="Times New Roman" panose="02020603050405020304" pitchFamily="18" charset="0"/>
                <a:ea typeface="宋体" panose="02010600030101010101" pitchFamily="2" charset="-122"/>
                <a:sym typeface="+mn-ea"/>
              </a:rPr>
              <a:t>1.你推荐的城市； 2. 推荐理由；  3. 美好祝愿</a:t>
            </a:r>
            <a:endParaRPr sz="2800">
              <a:latin typeface="Times New Roman" panose="02020603050405020304" pitchFamily="18" charset="0"/>
              <a:ea typeface="宋体" panose="02010600030101010101" pitchFamily="2" charset="-122"/>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b="79586"/>
          <a:stretch>
            <a:fillRect/>
          </a:stretch>
        </p:blipFill>
        <p:spPr>
          <a:xfrm flipV="1">
            <a:off x="0" y="0"/>
            <a:ext cx="12234118" cy="1369302"/>
          </a:xfrm>
          <a:prstGeom prst="rect">
            <a:avLst/>
          </a:prstGeom>
        </p:spPr>
      </p:pic>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6897" y="0"/>
            <a:ext cx="1715115" cy="987906"/>
          </a:xfrm>
          <a:prstGeom prst="rect">
            <a:avLst/>
          </a:prstGeom>
        </p:spPr>
      </p:pic>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5233" y="-26350"/>
            <a:ext cx="2672936" cy="711001"/>
          </a:xfrm>
          <a:prstGeom prst="rect">
            <a:avLst/>
          </a:prstGeom>
        </p:spPr>
      </p:pic>
      <p:pic>
        <p:nvPicPr>
          <p:cNvPr id="21" name="图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5554" y="256275"/>
            <a:ext cx="4178564" cy="909452"/>
          </a:xfrm>
          <a:prstGeom prst="rect">
            <a:avLst/>
          </a:prstGeom>
        </p:spPr>
      </p:pic>
      <p:sp>
        <p:nvSpPr>
          <p:cNvPr id="19" name="文本框 18"/>
          <p:cNvSpPr txBox="1"/>
          <p:nvPr/>
        </p:nvSpPr>
        <p:spPr>
          <a:xfrm>
            <a:off x="2331720" y="38100"/>
            <a:ext cx="7823835" cy="829945"/>
          </a:xfrm>
          <a:prstGeom prst="rect">
            <a:avLst/>
          </a:prstGeom>
          <a:noFill/>
        </p:spPr>
        <p:txBody>
          <a:bodyPr wrap="square" rtlCol="0">
            <a:spAutoFit/>
          </a:bodyPr>
          <a:lstStyle/>
          <a:p>
            <a:pPr algn="l"/>
            <a:r>
              <a:rPr lang="zh-CN" altLang="en-US" sz="4800" b="1" dirty="0">
                <a:solidFill>
                  <a:srgbClr val="48B718"/>
                </a:solidFill>
                <a:latin typeface="幼圆" panose="02010509060101010101" pitchFamily="49" charset="-122"/>
                <a:ea typeface="幼圆" panose="02010509060101010101" pitchFamily="49" charset="-122"/>
                <a:sym typeface="+mn-ea"/>
              </a:rPr>
              <a:t>从高考评价体系看书面表达</a:t>
            </a:r>
            <a:endParaRPr lang="zh-CN" altLang="en-US" sz="4800" b="1" dirty="0">
              <a:solidFill>
                <a:schemeClr val="bg1"/>
              </a:solidFill>
              <a:latin typeface="幼圆" panose="02010509060101010101" pitchFamily="49" charset="-122"/>
              <a:ea typeface="幼圆" panose="02010509060101010101" pitchFamily="49" charset="-122"/>
            </a:endParaRPr>
          </a:p>
        </p:txBody>
      </p:sp>
      <p:pic>
        <p:nvPicPr>
          <p:cNvPr id="78849" name="图片 1"/>
          <p:cNvPicPr>
            <a:picLocks noChangeAspect="1"/>
          </p:cNvPicPr>
          <p:nvPr/>
        </p:nvPicPr>
        <p:blipFill>
          <a:blip r:embed="rId5"/>
          <a:stretch>
            <a:fillRect/>
          </a:stretch>
        </p:blipFill>
        <p:spPr>
          <a:xfrm>
            <a:off x="0" y="-4233"/>
            <a:ext cx="12260580" cy="6874087"/>
          </a:xfrm>
          <a:prstGeom prst="rect">
            <a:avLst/>
          </a:prstGeom>
          <a:noFill/>
          <a:ln w="9525">
            <a:noFill/>
          </a:ln>
        </p:spPr>
      </p:pic>
      <p:sp>
        <p:nvSpPr>
          <p:cNvPr id="78850" name="文本框 3"/>
          <p:cNvSpPr txBox="1"/>
          <p:nvPr/>
        </p:nvSpPr>
        <p:spPr>
          <a:xfrm>
            <a:off x="1428357" y="624223"/>
            <a:ext cx="8732248" cy="666115"/>
          </a:xfrm>
          <a:prstGeom prst="rect">
            <a:avLst/>
          </a:prstGeom>
          <a:noFill/>
          <a:ln w="9525">
            <a:noFill/>
          </a:ln>
        </p:spPr>
        <p:txBody>
          <a:bodyPr wrap="square" anchor="t">
            <a:spAutoFit/>
          </a:bodyPr>
          <a:lstStyle/>
          <a:p>
            <a:r>
              <a:rPr lang="zh-CN" altLang="en-US" sz="3735" b="1">
                <a:solidFill>
                  <a:srgbClr val="FF0000"/>
                </a:solidFill>
                <a:latin typeface="微软雅黑" panose="020B0503020204020204" pitchFamily="34" charset="-122"/>
                <a:ea typeface="微软雅黑" panose="020B0503020204020204" pitchFamily="34" charset="-122"/>
              </a:rPr>
              <a:t>高考考查内容</a:t>
            </a:r>
            <a:r>
              <a:rPr lang="en-US" altLang="zh-CN" sz="3735" b="1">
                <a:solidFill>
                  <a:srgbClr val="FF0000"/>
                </a:solidFill>
                <a:latin typeface="微软雅黑" panose="020B0503020204020204" pitchFamily="34" charset="-122"/>
                <a:ea typeface="微软雅黑" panose="020B0503020204020204" pitchFamily="34" charset="-122"/>
              </a:rPr>
              <a:t>----</a:t>
            </a:r>
            <a:r>
              <a:rPr lang="zh-CN" altLang="en-US" sz="3735" b="1">
                <a:solidFill>
                  <a:srgbClr val="FF0000"/>
                </a:solidFill>
                <a:latin typeface="微软雅黑" panose="020B0503020204020204" pitchFamily="34" charset="-122"/>
                <a:ea typeface="微软雅黑" panose="020B0503020204020204" pitchFamily="34" charset="-122"/>
              </a:rPr>
              <a:t>银线</a:t>
            </a:r>
            <a:r>
              <a:rPr lang="en-US" altLang="zh-CN" sz="3735" b="1">
                <a:solidFill>
                  <a:srgbClr val="FF0000"/>
                </a:solidFill>
                <a:latin typeface="微软雅黑" panose="020B0503020204020204" pitchFamily="34" charset="-122"/>
                <a:ea typeface="微软雅黑" panose="020B0503020204020204" pitchFamily="34" charset="-122"/>
              </a:rPr>
              <a:t>----</a:t>
            </a:r>
            <a:r>
              <a:rPr lang="zh-CN" altLang="en-US" sz="3735" b="1">
                <a:solidFill>
                  <a:srgbClr val="FF0000"/>
                </a:solidFill>
                <a:latin typeface="微软雅黑" panose="020B0503020204020204" pitchFamily="34" charset="-122"/>
                <a:ea typeface="微软雅黑" panose="020B0503020204020204" pitchFamily="34" charset="-122"/>
              </a:rPr>
              <a:t>常做常新</a:t>
            </a:r>
            <a:endParaRPr lang="zh-CN" altLang="en-US" sz="3735" b="1">
              <a:solidFill>
                <a:srgbClr val="FF0000"/>
              </a:solidFill>
              <a:latin typeface="微软雅黑" panose="020B0503020204020204" pitchFamily="34" charset="-122"/>
              <a:ea typeface="微软雅黑" panose="020B0503020204020204" pitchFamily="34" charset="-122"/>
            </a:endParaRPr>
          </a:p>
        </p:txBody>
      </p:sp>
      <p:cxnSp>
        <p:nvCxnSpPr>
          <p:cNvPr id="2" name="直接连接符 1"/>
          <p:cNvCxnSpPr/>
          <p:nvPr/>
        </p:nvCxnSpPr>
        <p:spPr>
          <a:xfrm>
            <a:off x="3330575" y="4935220"/>
            <a:ext cx="2583815" cy="127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3330575" y="5330190"/>
            <a:ext cx="2583815" cy="127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3276600" y="5675630"/>
            <a:ext cx="2583815" cy="127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3330575" y="6083935"/>
            <a:ext cx="2583815" cy="127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3276600" y="6501765"/>
            <a:ext cx="1158875" cy="254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7172325" y="5688330"/>
            <a:ext cx="1530350" cy="1143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6379210" y="6096000"/>
            <a:ext cx="1870710" cy="63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par>
                                <p:cTn id="9" presetID="1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p:tgtEl>
                                          <p:spTgt spid="3"/>
                                        </p:tgtEl>
                                        <p:attrNameLst>
                                          <p:attrName>ppt_y</p:attrName>
                                        </p:attrNameLst>
                                      </p:cBhvr>
                                      <p:tavLst>
                                        <p:tav tm="0">
                                          <p:val>
                                            <p:strVal val="#ppt_y+#ppt_h*1.125000"/>
                                          </p:val>
                                        </p:tav>
                                        <p:tav tm="100000">
                                          <p:val>
                                            <p:strVal val="#ppt_y"/>
                                          </p:val>
                                        </p:tav>
                                      </p:tavLst>
                                    </p:anim>
                                    <p:animEffect transition="in" filter="wipe(up)">
                                      <p:cBhvr>
                                        <p:cTn id="12" dur="500"/>
                                        <p:tgtEl>
                                          <p:spTgt spid="3"/>
                                        </p:tgtEl>
                                      </p:cBhvr>
                                    </p:animEffect>
                                  </p:childTnLst>
                                </p:cTn>
                              </p:par>
                              <p:par>
                                <p:cTn id="13" presetID="1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p:tgtEl>
                                          <p:spTgt spid="4"/>
                                        </p:tgtEl>
                                        <p:attrNameLst>
                                          <p:attrName>ppt_y</p:attrName>
                                        </p:attrNameLst>
                                      </p:cBhvr>
                                      <p:tavLst>
                                        <p:tav tm="0">
                                          <p:val>
                                            <p:strVal val="#ppt_y+#ppt_h*1.125000"/>
                                          </p:val>
                                        </p:tav>
                                        <p:tav tm="100000">
                                          <p:val>
                                            <p:strVal val="#ppt_y"/>
                                          </p:val>
                                        </p:tav>
                                      </p:tavLst>
                                    </p:anim>
                                    <p:animEffect transition="in" filter="wipe(up)">
                                      <p:cBhvr>
                                        <p:cTn id="16" dur="500"/>
                                        <p:tgtEl>
                                          <p:spTgt spid="4"/>
                                        </p:tgtEl>
                                      </p:cBhvr>
                                    </p:animEffect>
                                  </p:childTnLst>
                                </p:cTn>
                              </p:par>
                              <p:par>
                                <p:cTn id="17" presetID="12" presetClass="entr" presetSubtype="4"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p:tgtEl>
                                          <p:spTgt spid="5"/>
                                        </p:tgtEl>
                                        <p:attrNameLst>
                                          <p:attrName>ppt_y</p:attrName>
                                        </p:attrNameLst>
                                      </p:cBhvr>
                                      <p:tavLst>
                                        <p:tav tm="0">
                                          <p:val>
                                            <p:strVal val="#ppt_y+#ppt_h*1.125000"/>
                                          </p:val>
                                        </p:tav>
                                        <p:tav tm="100000">
                                          <p:val>
                                            <p:strVal val="#ppt_y"/>
                                          </p:val>
                                        </p:tav>
                                      </p:tavLst>
                                    </p:anim>
                                    <p:animEffect transition="in" filter="wipe(up)">
                                      <p:cBhvr>
                                        <p:cTn id="20" dur="500"/>
                                        <p:tgtEl>
                                          <p:spTgt spid="5"/>
                                        </p:tgtEl>
                                      </p:cBhvr>
                                    </p:animEffect>
                                  </p:childTnLst>
                                </p:cTn>
                              </p:par>
                              <p:par>
                                <p:cTn id="21" presetID="12" presetClass="entr" presetSubtype="4"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p:tgtEl>
                                          <p:spTgt spid="7"/>
                                        </p:tgtEl>
                                        <p:attrNameLst>
                                          <p:attrName>ppt_y</p:attrName>
                                        </p:attrNameLst>
                                      </p:cBhvr>
                                      <p:tavLst>
                                        <p:tav tm="0">
                                          <p:val>
                                            <p:strVal val="#ppt_y+#ppt_h*1.125000"/>
                                          </p:val>
                                        </p:tav>
                                        <p:tav tm="100000">
                                          <p:val>
                                            <p:strVal val="#ppt_y"/>
                                          </p:val>
                                        </p:tav>
                                      </p:tavLst>
                                    </p:anim>
                                    <p:animEffect transition="in" filter="wipe(up)">
                                      <p:cBhvr>
                                        <p:cTn id="24" dur="500"/>
                                        <p:tgtEl>
                                          <p:spTgt spid="7"/>
                                        </p:tgtEl>
                                      </p:cBhvr>
                                    </p:animEffect>
                                  </p:childTnLst>
                                </p:cTn>
                              </p:par>
                              <p:par>
                                <p:cTn id="25" presetID="12" presetClass="entr" presetSubtype="4"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p:tgtEl>
                                          <p:spTgt spid="8"/>
                                        </p:tgtEl>
                                        <p:attrNameLst>
                                          <p:attrName>ppt_y</p:attrName>
                                        </p:attrNameLst>
                                      </p:cBhvr>
                                      <p:tavLst>
                                        <p:tav tm="0">
                                          <p:val>
                                            <p:strVal val="#ppt_y+#ppt_h*1.125000"/>
                                          </p:val>
                                        </p:tav>
                                        <p:tav tm="100000">
                                          <p:val>
                                            <p:strVal val="#ppt_y"/>
                                          </p:val>
                                        </p:tav>
                                      </p:tavLst>
                                    </p:anim>
                                    <p:animEffect transition="in" filter="wipe(up)">
                                      <p:cBhvr>
                                        <p:cTn id="28" dur="500"/>
                                        <p:tgtEl>
                                          <p:spTgt spid="8"/>
                                        </p:tgtEl>
                                      </p:cBhvr>
                                    </p:animEffect>
                                  </p:childTnLst>
                                </p:cTn>
                              </p:par>
                              <p:par>
                                <p:cTn id="29" presetID="1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b="79586"/>
          <a:stretch>
            <a:fillRect/>
          </a:stretch>
        </p:blipFill>
        <p:spPr>
          <a:xfrm flipV="1">
            <a:off x="0" y="0"/>
            <a:ext cx="12234118" cy="1369302"/>
          </a:xfrm>
          <a:prstGeom prst="rect">
            <a:avLst/>
          </a:prstGeom>
        </p:spPr>
      </p:pic>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6897" y="0"/>
            <a:ext cx="1715115" cy="987906"/>
          </a:xfrm>
          <a:prstGeom prst="rect">
            <a:avLst/>
          </a:prstGeom>
        </p:spPr>
      </p:pic>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5233" y="-26350"/>
            <a:ext cx="2672936" cy="711001"/>
          </a:xfrm>
          <a:prstGeom prst="rect">
            <a:avLst/>
          </a:prstGeom>
        </p:spPr>
      </p:pic>
      <p:pic>
        <p:nvPicPr>
          <p:cNvPr id="21" name="图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5554" y="256275"/>
            <a:ext cx="4178564" cy="909452"/>
          </a:xfrm>
          <a:prstGeom prst="rect">
            <a:avLst/>
          </a:prstGeom>
        </p:spPr>
      </p:pic>
      <p:sp>
        <p:nvSpPr>
          <p:cNvPr id="19" name="文本框 18"/>
          <p:cNvSpPr txBox="1"/>
          <p:nvPr/>
        </p:nvSpPr>
        <p:spPr>
          <a:xfrm>
            <a:off x="2553970" y="78740"/>
            <a:ext cx="10516870" cy="1568450"/>
          </a:xfrm>
          <a:prstGeom prst="rect">
            <a:avLst/>
          </a:prstGeom>
          <a:noFill/>
        </p:spPr>
        <p:txBody>
          <a:bodyPr wrap="square" rtlCol="0">
            <a:spAutoFit/>
          </a:bodyPr>
          <a:lstStyle/>
          <a:p>
            <a:pPr algn="l"/>
            <a:r>
              <a:rPr lang="zh-CN" altLang="en-US" sz="4800" b="1" dirty="0">
                <a:solidFill>
                  <a:srgbClr val="175DB6"/>
                </a:solidFill>
                <a:latin typeface="幼圆" panose="02010509060101010101" pitchFamily="49" charset="-122"/>
                <a:ea typeface="幼圆" panose="02010509060101010101" pitchFamily="49" charset="-122"/>
                <a:sym typeface="+mn-ea"/>
              </a:rPr>
              <a:t>冲刺阶段高效增分策略总汇</a:t>
            </a:r>
            <a:endParaRPr lang="zh-CN" altLang="en-US" sz="4800" b="1" dirty="0">
              <a:solidFill>
                <a:srgbClr val="175DB6"/>
              </a:solidFill>
              <a:latin typeface="幼圆" panose="02010509060101010101" pitchFamily="49" charset="-122"/>
              <a:ea typeface="幼圆" panose="02010509060101010101" pitchFamily="49" charset="-122"/>
              <a:sym typeface="+mn-ea"/>
            </a:endParaRPr>
          </a:p>
          <a:p>
            <a:pPr algn="l"/>
            <a:endParaRPr lang="zh-CN" altLang="en-US" sz="4800" b="1" dirty="0">
              <a:solidFill>
                <a:srgbClr val="FDFDFD"/>
              </a:solidFill>
              <a:latin typeface="幼圆" panose="02010509060101010101" pitchFamily="49" charset="-122"/>
              <a:ea typeface="幼圆" panose="02010509060101010101" pitchFamily="49" charset="-122"/>
            </a:endParaRPr>
          </a:p>
        </p:txBody>
      </p:sp>
      <p:sp>
        <p:nvSpPr>
          <p:cNvPr id="2" name="文本框 1"/>
          <p:cNvSpPr txBox="1"/>
          <p:nvPr/>
        </p:nvSpPr>
        <p:spPr>
          <a:xfrm>
            <a:off x="6854374" y="2281251"/>
            <a:ext cx="1104900" cy="829945"/>
          </a:xfrm>
          <a:prstGeom prst="rect">
            <a:avLst/>
          </a:prstGeom>
          <a:noFill/>
        </p:spPr>
        <p:txBody>
          <a:bodyPr wrap="none" rtlCol="0">
            <a:spAutoFit/>
          </a:bodyPr>
          <a:p>
            <a:r>
              <a:rPr lang="en-US" altLang="zh-CN" sz="4800" b="1" dirty="0">
                <a:solidFill>
                  <a:srgbClr val="FFFFFF"/>
                </a:solidFill>
                <a:latin typeface="幼圆" panose="02010509060101010101" pitchFamily="49" charset="-122"/>
                <a:ea typeface="幼圆" panose="02010509060101010101" pitchFamily="49" charset="-122"/>
              </a:rPr>
              <a:t>how</a:t>
            </a:r>
            <a:endParaRPr lang="en-US" altLang="zh-CN" sz="4800" b="1" dirty="0">
              <a:solidFill>
                <a:srgbClr val="FFFFFF"/>
              </a:solidFill>
              <a:latin typeface="幼圆" panose="02010509060101010101" pitchFamily="49" charset="-122"/>
              <a:ea typeface="幼圆" panose="02010509060101010101" pitchFamily="49" charset="-122"/>
            </a:endParaRPr>
          </a:p>
        </p:txBody>
      </p:sp>
      <p:sp>
        <p:nvSpPr>
          <p:cNvPr id="5" name="文本框 4"/>
          <p:cNvSpPr txBox="1"/>
          <p:nvPr/>
        </p:nvSpPr>
        <p:spPr>
          <a:xfrm>
            <a:off x="248920" y="1595120"/>
            <a:ext cx="2305050" cy="953135"/>
          </a:xfrm>
          <a:prstGeom prst="rect">
            <a:avLst/>
          </a:prstGeom>
          <a:solidFill>
            <a:srgbClr val="59C127"/>
          </a:solidFill>
          <a:ln>
            <a:solidFill>
              <a:srgbClr val="59C127"/>
            </a:solidFill>
          </a:ln>
        </p:spPr>
        <p:txBody>
          <a:bodyPr wrap="square" rtlCol="0">
            <a:spAutoFit/>
          </a:bodyPr>
          <a:p>
            <a:r>
              <a:rPr lang="zh-CN" altLang="en-US" sz="2800" b="1"/>
              <a:t>精</a:t>
            </a:r>
            <a:r>
              <a:rPr lang="zh-CN" altLang="en-US" sz="2800" b="1">
                <a:solidFill>
                  <a:srgbClr val="FF0000"/>
                </a:solidFill>
              </a:rPr>
              <a:t>编</a:t>
            </a:r>
            <a:r>
              <a:rPr lang="zh-CN" altLang="en-US" sz="2800" b="1"/>
              <a:t>练习题，</a:t>
            </a:r>
            <a:endParaRPr lang="zh-CN" altLang="en-US" sz="2800" b="1"/>
          </a:p>
          <a:p>
            <a:r>
              <a:rPr lang="zh-CN" altLang="en-US" sz="2800" b="1"/>
              <a:t>精写范文</a:t>
            </a:r>
            <a:endParaRPr lang="zh-CN" altLang="en-US" sz="2800" b="1"/>
          </a:p>
        </p:txBody>
      </p:sp>
      <p:sp>
        <p:nvSpPr>
          <p:cNvPr id="7" name="文本框 6"/>
          <p:cNvSpPr txBox="1"/>
          <p:nvPr/>
        </p:nvSpPr>
        <p:spPr>
          <a:xfrm>
            <a:off x="5331460" y="1165860"/>
            <a:ext cx="4150995" cy="645160"/>
          </a:xfrm>
          <a:prstGeom prst="rect">
            <a:avLst/>
          </a:prstGeom>
          <a:noFill/>
        </p:spPr>
        <p:txBody>
          <a:bodyPr wrap="square" rtlCol="0">
            <a:spAutoFit/>
          </a:bodyPr>
          <a:p>
            <a:r>
              <a:rPr lang="zh-CN" sz="3600" b="1">
                <a:solidFill>
                  <a:srgbClr val="FF0000"/>
                </a:solidFill>
              </a:rPr>
              <a:t>中华文化</a:t>
            </a:r>
            <a:endParaRPr lang="zh-CN" sz="3600" b="1">
              <a:solidFill>
                <a:srgbClr val="FF0000"/>
              </a:solidFill>
            </a:endParaRPr>
          </a:p>
        </p:txBody>
      </p:sp>
      <p:sp>
        <p:nvSpPr>
          <p:cNvPr id="3" name="文本框 2"/>
          <p:cNvSpPr txBox="1"/>
          <p:nvPr/>
        </p:nvSpPr>
        <p:spPr>
          <a:xfrm>
            <a:off x="2960370" y="1647190"/>
            <a:ext cx="8892540" cy="4310380"/>
          </a:xfrm>
          <a:prstGeom prst="rect">
            <a:avLst/>
          </a:prstGeom>
          <a:noFill/>
        </p:spPr>
        <p:txBody>
          <a:bodyPr wrap="square" rtlCol="0" anchor="t">
            <a:spAutoFit/>
          </a:bodyPr>
          <a:p>
            <a:pPr indent="355600" algn="l">
              <a:lnSpc>
                <a:spcPct val="140000"/>
              </a:lnSpc>
            </a:pPr>
            <a:r>
              <a:rPr sz="2800">
                <a:latin typeface="Times New Roman" panose="02020603050405020304" pitchFamily="18" charset="0"/>
                <a:ea typeface="宋体" panose="02010600030101010101" pitchFamily="2" charset="-122"/>
                <a:sym typeface="+mn-ea"/>
              </a:rPr>
              <a:t>Dear Jack,</a:t>
            </a:r>
            <a:endParaRPr sz="2800">
              <a:latin typeface="Times New Roman" panose="02020603050405020304" pitchFamily="18" charset="0"/>
              <a:ea typeface="宋体" panose="02010600030101010101" pitchFamily="2" charset="-122"/>
              <a:sym typeface="+mn-ea"/>
            </a:endParaRPr>
          </a:p>
          <a:p>
            <a:pPr indent="355600" algn="just">
              <a:lnSpc>
                <a:spcPct val="140000"/>
              </a:lnSpc>
            </a:pPr>
            <a:r>
              <a:rPr sz="2800">
                <a:latin typeface="Times New Roman" panose="02020603050405020304" pitchFamily="18" charset="0"/>
                <a:ea typeface="宋体" panose="02010600030101010101" pitchFamily="2" charset="-122"/>
                <a:sym typeface="+mn-ea"/>
              </a:rPr>
              <a:t>  Having learnt from your last letter that you have a keen interest in traditional Chinese culture and attempt to pay a visit to a city in China, I’m more than delighted to recommend Beijing to you, which I think will perfectly satisfy your requirements.</a:t>
            </a:r>
            <a:endParaRPr sz="2800">
              <a:latin typeface="Times New Roman" panose="02020603050405020304" pitchFamily="18" charset="0"/>
              <a:ea typeface="宋体" panose="02010600030101010101" pitchFamily="2" charset="-122"/>
              <a:sym typeface="+mn-ea"/>
            </a:endParaRPr>
          </a:p>
          <a:p>
            <a:pPr indent="355600">
              <a:lnSpc>
                <a:spcPct val="140000"/>
              </a:lnSpc>
            </a:pPr>
            <a:endParaRPr sz="2800">
              <a:latin typeface="Times New Roman" panose="02020603050405020304" pitchFamily="18" charset="0"/>
              <a:ea typeface="宋体" panose="02010600030101010101" pitchFamily="2" charset="-122"/>
              <a:sym typeface="+mn-ea"/>
            </a:endParaRPr>
          </a:p>
        </p:txBody>
      </p:sp>
      <p:sp>
        <p:nvSpPr>
          <p:cNvPr id="13" name="文本框 12"/>
          <p:cNvSpPr txBox="1"/>
          <p:nvPr/>
        </p:nvSpPr>
        <p:spPr>
          <a:xfrm>
            <a:off x="248920" y="3298825"/>
            <a:ext cx="2531110" cy="706755"/>
          </a:xfrm>
          <a:prstGeom prst="rect">
            <a:avLst/>
          </a:prstGeom>
          <a:noFill/>
        </p:spPr>
        <p:txBody>
          <a:bodyPr wrap="square" rtlCol="0">
            <a:spAutoFit/>
          </a:bodyPr>
          <a:p>
            <a:r>
              <a:rPr lang="zh-CN" sz="2000" b="1">
                <a:solidFill>
                  <a:schemeClr val="tx1"/>
                </a:solidFill>
              </a:rPr>
              <a:t>范文可多写一些，给学生足够的语料积累</a:t>
            </a:r>
            <a:endParaRPr lang="zh-CN" sz="2000" b="1">
              <a:solidFill>
                <a:srgbClr val="FF0000"/>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b="79586"/>
          <a:stretch>
            <a:fillRect/>
          </a:stretch>
        </p:blipFill>
        <p:spPr>
          <a:xfrm flipV="1">
            <a:off x="0" y="0"/>
            <a:ext cx="12234118" cy="1369302"/>
          </a:xfrm>
          <a:prstGeom prst="rect">
            <a:avLst/>
          </a:prstGeom>
        </p:spPr>
      </p:pic>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6897" y="0"/>
            <a:ext cx="1715115" cy="987906"/>
          </a:xfrm>
          <a:prstGeom prst="rect">
            <a:avLst/>
          </a:prstGeom>
        </p:spPr>
      </p:pic>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5233" y="-26350"/>
            <a:ext cx="2672936" cy="711001"/>
          </a:xfrm>
          <a:prstGeom prst="rect">
            <a:avLst/>
          </a:prstGeom>
        </p:spPr>
      </p:pic>
      <p:pic>
        <p:nvPicPr>
          <p:cNvPr id="21" name="图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5554" y="256275"/>
            <a:ext cx="4178564" cy="909452"/>
          </a:xfrm>
          <a:prstGeom prst="rect">
            <a:avLst/>
          </a:prstGeom>
        </p:spPr>
      </p:pic>
      <p:sp>
        <p:nvSpPr>
          <p:cNvPr id="19" name="文本框 18"/>
          <p:cNvSpPr txBox="1"/>
          <p:nvPr/>
        </p:nvSpPr>
        <p:spPr>
          <a:xfrm>
            <a:off x="2553970" y="78740"/>
            <a:ext cx="10516870" cy="1568450"/>
          </a:xfrm>
          <a:prstGeom prst="rect">
            <a:avLst/>
          </a:prstGeom>
          <a:noFill/>
        </p:spPr>
        <p:txBody>
          <a:bodyPr wrap="square" rtlCol="0">
            <a:spAutoFit/>
          </a:bodyPr>
          <a:lstStyle/>
          <a:p>
            <a:pPr algn="l"/>
            <a:r>
              <a:rPr lang="zh-CN" altLang="en-US" sz="4800" b="1" dirty="0">
                <a:solidFill>
                  <a:srgbClr val="175DB6"/>
                </a:solidFill>
                <a:latin typeface="幼圆" panose="02010509060101010101" pitchFamily="49" charset="-122"/>
                <a:ea typeface="幼圆" panose="02010509060101010101" pitchFamily="49" charset="-122"/>
                <a:sym typeface="+mn-ea"/>
              </a:rPr>
              <a:t>冲刺阶段高效增分策略总汇</a:t>
            </a:r>
            <a:endParaRPr lang="zh-CN" altLang="en-US" sz="4800" b="1" dirty="0">
              <a:solidFill>
                <a:srgbClr val="175DB6"/>
              </a:solidFill>
              <a:latin typeface="幼圆" panose="02010509060101010101" pitchFamily="49" charset="-122"/>
              <a:ea typeface="幼圆" panose="02010509060101010101" pitchFamily="49" charset="-122"/>
              <a:sym typeface="+mn-ea"/>
            </a:endParaRPr>
          </a:p>
          <a:p>
            <a:pPr algn="l"/>
            <a:endParaRPr lang="zh-CN" altLang="en-US" sz="4800" b="1" dirty="0">
              <a:solidFill>
                <a:srgbClr val="FDFDFD"/>
              </a:solidFill>
              <a:latin typeface="幼圆" panose="02010509060101010101" pitchFamily="49" charset="-122"/>
              <a:ea typeface="幼圆" panose="02010509060101010101" pitchFamily="49" charset="-122"/>
            </a:endParaRPr>
          </a:p>
        </p:txBody>
      </p:sp>
      <p:sp>
        <p:nvSpPr>
          <p:cNvPr id="2" name="文本框 1"/>
          <p:cNvSpPr txBox="1"/>
          <p:nvPr/>
        </p:nvSpPr>
        <p:spPr>
          <a:xfrm>
            <a:off x="6854374" y="2281251"/>
            <a:ext cx="1104900" cy="829945"/>
          </a:xfrm>
          <a:prstGeom prst="rect">
            <a:avLst/>
          </a:prstGeom>
          <a:noFill/>
        </p:spPr>
        <p:txBody>
          <a:bodyPr wrap="none" rtlCol="0">
            <a:spAutoFit/>
          </a:bodyPr>
          <a:p>
            <a:r>
              <a:rPr lang="en-US" altLang="zh-CN" sz="4800" b="1" dirty="0">
                <a:solidFill>
                  <a:srgbClr val="FFFFFF"/>
                </a:solidFill>
                <a:latin typeface="幼圆" panose="02010509060101010101" pitchFamily="49" charset="-122"/>
                <a:ea typeface="幼圆" panose="02010509060101010101" pitchFamily="49" charset="-122"/>
              </a:rPr>
              <a:t>how</a:t>
            </a:r>
            <a:endParaRPr lang="en-US" altLang="zh-CN" sz="4800" b="1" dirty="0">
              <a:solidFill>
                <a:srgbClr val="FFFFFF"/>
              </a:solidFill>
              <a:latin typeface="幼圆" panose="02010509060101010101" pitchFamily="49" charset="-122"/>
              <a:ea typeface="幼圆" panose="02010509060101010101" pitchFamily="49" charset="-122"/>
            </a:endParaRPr>
          </a:p>
        </p:txBody>
      </p:sp>
      <p:sp>
        <p:nvSpPr>
          <p:cNvPr id="5" name="文本框 4"/>
          <p:cNvSpPr txBox="1"/>
          <p:nvPr/>
        </p:nvSpPr>
        <p:spPr>
          <a:xfrm>
            <a:off x="248920" y="1595120"/>
            <a:ext cx="2305050" cy="953135"/>
          </a:xfrm>
          <a:prstGeom prst="rect">
            <a:avLst/>
          </a:prstGeom>
          <a:solidFill>
            <a:srgbClr val="59C127"/>
          </a:solidFill>
          <a:ln>
            <a:solidFill>
              <a:srgbClr val="59C127"/>
            </a:solidFill>
          </a:ln>
        </p:spPr>
        <p:txBody>
          <a:bodyPr wrap="square" rtlCol="0">
            <a:spAutoFit/>
          </a:bodyPr>
          <a:p>
            <a:r>
              <a:rPr lang="zh-CN" altLang="en-US" sz="2800" b="1"/>
              <a:t>精</a:t>
            </a:r>
            <a:r>
              <a:rPr lang="zh-CN" altLang="en-US" sz="2800" b="1">
                <a:solidFill>
                  <a:srgbClr val="FF0000"/>
                </a:solidFill>
              </a:rPr>
              <a:t>编</a:t>
            </a:r>
            <a:r>
              <a:rPr lang="zh-CN" altLang="en-US" sz="2800" b="1"/>
              <a:t>练习题，</a:t>
            </a:r>
            <a:endParaRPr lang="zh-CN" altLang="en-US" sz="2800" b="1"/>
          </a:p>
          <a:p>
            <a:r>
              <a:rPr lang="zh-CN" altLang="en-US" sz="2800" b="1"/>
              <a:t>精写范文</a:t>
            </a:r>
            <a:endParaRPr lang="zh-CN" altLang="en-US" sz="2800" b="1"/>
          </a:p>
        </p:txBody>
      </p:sp>
      <p:sp>
        <p:nvSpPr>
          <p:cNvPr id="7" name="文本框 6"/>
          <p:cNvSpPr txBox="1"/>
          <p:nvPr/>
        </p:nvSpPr>
        <p:spPr>
          <a:xfrm>
            <a:off x="5306695" y="843280"/>
            <a:ext cx="4199890" cy="645160"/>
          </a:xfrm>
          <a:prstGeom prst="rect">
            <a:avLst/>
          </a:prstGeom>
          <a:noFill/>
        </p:spPr>
        <p:txBody>
          <a:bodyPr wrap="square" rtlCol="0">
            <a:spAutoFit/>
          </a:bodyPr>
          <a:p>
            <a:r>
              <a:rPr lang="zh-CN" sz="3600" b="1">
                <a:solidFill>
                  <a:srgbClr val="FF0000"/>
                </a:solidFill>
              </a:rPr>
              <a:t>中华文化</a:t>
            </a:r>
            <a:endParaRPr lang="zh-CN" sz="3600" b="1">
              <a:solidFill>
                <a:srgbClr val="FF0000"/>
              </a:solidFill>
            </a:endParaRPr>
          </a:p>
        </p:txBody>
      </p:sp>
      <p:sp>
        <p:nvSpPr>
          <p:cNvPr id="3" name="文本框 2"/>
          <p:cNvSpPr txBox="1"/>
          <p:nvPr/>
        </p:nvSpPr>
        <p:spPr>
          <a:xfrm>
            <a:off x="2643505" y="1165860"/>
            <a:ext cx="9166225" cy="5692775"/>
          </a:xfrm>
          <a:prstGeom prst="rect">
            <a:avLst/>
          </a:prstGeom>
          <a:noFill/>
        </p:spPr>
        <p:txBody>
          <a:bodyPr wrap="square" rtlCol="0" anchor="t">
            <a:spAutoFit/>
          </a:bodyPr>
          <a:p>
            <a:pPr indent="355600" algn="just">
              <a:lnSpc>
                <a:spcPct val="140000"/>
              </a:lnSpc>
            </a:pPr>
            <a:r>
              <a:rPr lang="en-US" sz="2000">
                <a:latin typeface="Times New Roman" panose="02020603050405020304" pitchFamily="18" charset="0"/>
                <a:ea typeface="宋体" panose="02010600030101010101" pitchFamily="2" charset="-122"/>
                <a:sym typeface="+mn-ea"/>
              </a:rPr>
              <a:t>  </a:t>
            </a:r>
            <a:r>
              <a:rPr sz="2000">
                <a:latin typeface="Times New Roman" panose="02020603050405020304" pitchFamily="18" charset="0"/>
                <a:ea typeface="宋体" panose="02010600030101010101" pitchFamily="2" charset="-122"/>
                <a:sym typeface="+mn-ea"/>
              </a:rPr>
              <a:t>As both the cultural center and capital of China, Beijing, with a profound history of more than 3000 years, will show you its cultural charm in several ways. For example/instance, it bears/boasts various world-renowned tourist attractions, such as the Forbidden City, the Great Wall, the  Palace Museum and so on, wandering in which will give you a clear picture of the splendid Chinese culture. Apart from that, the food, namely Beijing roast duck and the bean milk made of various beans, is always satisfying people’s belly and tickling their senses.（不仅可以饱腹，还满足了味蕾的欢愉）Hutong, as the most antique living style, combined with the magnificent/grand modern architecture, demonstrates to the whole world the wisdom of human beings.Far more importantly, Beijing opera, as the most traditional entertainment of Beijingers, has symbolized Beijing culture since its creation. </a:t>
            </a:r>
            <a:endParaRPr sz="2000">
              <a:latin typeface="Times New Roman" panose="02020603050405020304" pitchFamily="18" charset="0"/>
              <a:ea typeface="宋体" panose="02010600030101010101" pitchFamily="2" charset="-122"/>
              <a:sym typeface="+mn-ea"/>
            </a:endParaRPr>
          </a:p>
          <a:p>
            <a:pPr indent="355600" algn="just">
              <a:lnSpc>
                <a:spcPct val="140000"/>
              </a:lnSpc>
            </a:pPr>
            <a:r>
              <a:rPr sz="2000">
                <a:latin typeface="Times New Roman" panose="02020603050405020304" pitchFamily="18" charset="0"/>
                <a:ea typeface="宋体" panose="02010600030101010101" pitchFamily="2" charset="-122"/>
                <a:sym typeface="+mn-ea"/>
              </a:rPr>
              <a:t>Were I you, I would come to Beijing right away to feel its unmatched culture appeal in person. Hopefully you’ll have a fantastic journey of culture in China. </a:t>
            </a:r>
            <a:endParaRPr sz="2000">
              <a:latin typeface="Times New Roman" panose="02020603050405020304" pitchFamily="18" charset="0"/>
              <a:ea typeface="宋体" panose="02010600030101010101" pitchFamily="2" charset="-122"/>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1"/>
          <a:stretch>
            <a:fillRect/>
          </a:stretch>
        </p:blipFill>
        <p:spPr>
          <a:xfrm>
            <a:off x="2394585" y="1915795"/>
            <a:ext cx="9797415" cy="4008120"/>
          </a:xfrm>
          <a:prstGeom prst="rect">
            <a:avLst/>
          </a:prstGeom>
        </p:spPr>
      </p:pic>
      <p:pic>
        <p:nvPicPr>
          <p:cNvPr id="6" name="图片 5"/>
          <p:cNvPicPr>
            <a:picLocks noChangeAspect="1"/>
          </p:cNvPicPr>
          <p:nvPr/>
        </p:nvPicPr>
        <p:blipFill rotWithShape="1">
          <a:blip r:embed="rId2">
            <a:extLst>
              <a:ext uri="{28A0092B-C50C-407E-A947-70E740481C1C}">
                <a14:useLocalDpi xmlns:a14="http://schemas.microsoft.com/office/drawing/2010/main" val="0"/>
              </a:ext>
            </a:extLst>
          </a:blip>
          <a:srcRect b="79586"/>
          <a:stretch>
            <a:fillRect/>
          </a:stretch>
        </p:blipFill>
        <p:spPr>
          <a:xfrm flipV="1">
            <a:off x="0" y="0"/>
            <a:ext cx="12234118" cy="1369302"/>
          </a:xfrm>
          <a:prstGeom prst="rect">
            <a:avLst/>
          </a:prstGeom>
        </p:spPr>
      </p:pic>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897" y="0"/>
            <a:ext cx="1715115" cy="987906"/>
          </a:xfrm>
          <a:prstGeom prst="rect">
            <a:avLst/>
          </a:prstGeom>
        </p:spPr>
      </p:pic>
      <p:pic>
        <p:nvPicPr>
          <p:cNvPr id="11" name="图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85233" y="-26350"/>
            <a:ext cx="2672936" cy="711001"/>
          </a:xfrm>
          <a:prstGeom prst="rect">
            <a:avLst/>
          </a:prstGeom>
        </p:spPr>
      </p:pic>
      <p:pic>
        <p:nvPicPr>
          <p:cNvPr id="21" name="图片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55554" y="256275"/>
            <a:ext cx="4178564" cy="909452"/>
          </a:xfrm>
          <a:prstGeom prst="rect">
            <a:avLst/>
          </a:prstGeom>
        </p:spPr>
      </p:pic>
      <p:sp>
        <p:nvSpPr>
          <p:cNvPr id="19" name="文本框 18"/>
          <p:cNvSpPr txBox="1"/>
          <p:nvPr/>
        </p:nvSpPr>
        <p:spPr>
          <a:xfrm>
            <a:off x="2553970" y="78740"/>
            <a:ext cx="10516870" cy="1568450"/>
          </a:xfrm>
          <a:prstGeom prst="rect">
            <a:avLst/>
          </a:prstGeom>
          <a:noFill/>
        </p:spPr>
        <p:txBody>
          <a:bodyPr wrap="square" rtlCol="0">
            <a:spAutoFit/>
          </a:bodyPr>
          <a:lstStyle/>
          <a:p>
            <a:pPr algn="l"/>
            <a:r>
              <a:rPr lang="zh-CN" altLang="en-US" sz="4800" b="1" dirty="0">
                <a:solidFill>
                  <a:srgbClr val="175DB6"/>
                </a:solidFill>
                <a:latin typeface="幼圆" panose="02010509060101010101" pitchFamily="49" charset="-122"/>
                <a:ea typeface="幼圆" panose="02010509060101010101" pitchFamily="49" charset="-122"/>
                <a:sym typeface="+mn-ea"/>
              </a:rPr>
              <a:t>冲刺阶段高效增分策略总汇</a:t>
            </a:r>
            <a:endParaRPr lang="zh-CN" altLang="en-US" sz="4800" b="1" dirty="0">
              <a:solidFill>
                <a:srgbClr val="175DB6"/>
              </a:solidFill>
              <a:latin typeface="幼圆" panose="02010509060101010101" pitchFamily="49" charset="-122"/>
              <a:ea typeface="幼圆" panose="02010509060101010101" pitchFamily="49" charset="-122"/>
              <a:sym typeface="+mn-ea"/>
            </a:endParaRPr>
          </a:p>
          <a:p>
            <a:pPr algn="l"/>
            <a:endParaRPr lang="zh-CN" altLang="en-US" sz="4800" b="1" dirty="0">
              <a:solidFill>
                <a:srgbClr val="FDFDFD"/>
              </a:solidFill>
              <a:latin typeface="幼圆" panose="02010509060101010101" pitchFamily="49" charset="-122"/>
              <a:ea typeface="幼圆" panose="02010509060101010101" pitchFamily="49" charset="-122"/>
            </a:endParaRPr>
          </a:p>
        </p:txBody>
      </p:sp>
      <p:sp>
        <p:nvSpPr>
          <p:cNvPr id="5" name="文本框 4"/>
          <p:cNvSpPr txBox="1"/>
          <p:nvPr/>
        </p:nvSpPr>
        <p:spPr>
          <a:xfrm>
            <a:off x="248920" y="1595120"/>
            <a:ext cx="2082800" cy="1814830"/>
          </a:xfrm>
          <a:prstGeom prst="rect">
            <a:avLst/>
          </a:prstGeom>
          <a:solidFill>
            <a:srgbClr val="59C127"/>
          </a:solidFill>
          <a:ln>
            <a:solidFill>
              <a:srgbClr val="59C127"/>
            </a:solidFill>
          </a:ln>
        </p:spPr>
        <p:txBody>
          <a:bodyPr wrap="square" rtlCol="0">
            <a:spAutoFit/>
          </a:bodyPr>
          <a:p>
            <a:r>
              <a:rPr lang="zh-CN" altLang="en-US" sz="2800" b="1"/>
              <a:t>先输入，后输出</a:t>
            </a:r>
            <a:r>
              <a:rPr lang="en-US" altLang="zh-CN" sz="2800" b="1"/>
              <a:t>——</a:t>
            </a:r>
            <a:endParaRPr lang="en-US" altLang="zh-CN" sz="2800" b="1"/>
          </a:p>
          <a:p>
            <a:r>
              <a:rPr lang="zh-CN" altLang="en-US" sz="2800" b="1"/>
              <a:t>足够的语料铺垫</a:t>
            </a:r>
            <a:endParaRPr lang="zh-CN" altLang="en-US" sz="2800" b="1"/>
          </a:p>
        </p:txBody>
      </p:sp>
      <p:sp>
        <p:nvSpPr>
          <p:cNvPr id="7" name="文本框 6"/>
          <p:cNvSpPr txBox="1"/>
          <p:nvPr/>
        </p:nvSpPr>
        <p:spPr>
          <a:xfrm>
            <a:off x="5306695" y="843280"/>
            <a:ext cx="4199890" cy="645160"/>
          </a:xfrm>
          <a:prstGeom prst="rect">
            <a:avLst/>
          </a:prstGeom>
          <a:noFill/>
        </p:spPr>
        <p:txBody>
          <a:bodyPr wrap="square" rtlCol="0">
            <a:spAutoFit/>
          </a:bodyPr>
          <a:p>
            <a:r>
              <a:rPr lang="zh-CN" sz="3600" b="1">
                <a:solidFill>
                  <a:srgbClr val="FF0000"/>
                </a:solidFill>
              </a:rPr>
              <a:t>时事</a:t>
            </a:r>
            <a:endParaRPr lang="zh-CN" sz="3600" b="1">
              <a:solidFill>
                <a:srgbClr val="FF0000"/>
              </a:solidFill>
            </a:endParaRPr>
          </a:p>
        </p:txBody>
      </p:sp>
      <p:pic>
        <p:nvPicPr>
          <p:cNvPr id="4" name="图片 3"/>
          <p:cNvPicPr>
            <a:picLocks noChangeAspect="1"/>
          </p:cNvPicPr>
          <p:nvPr/>
        </p:nvPicPr>
        <p:blipFill>
          <a:blip r:embed="rId6"/>
          <a:stretch>
            <a:fillRect/>
          </a:stretch>
        </p:blipFill>
        <p:spPr>
          <a:xfrm>
            <a:off x="2394585" y="1863090"/>
            <a:ext cx="9674225" cy="3511550"/>
          </a:xfrm>
          <a:prstGeom prst="rect">
            <a:avLst/>
          </a:prstGeom>
        </p:spPr>
      </p:pic>
      <p:pic>
        <p:nvPicPr>
          <p:cNvPr id="8" name="图片 7"/>
          <p:cNvPicPr>
            <a:picLocks noChangeAspect="1"/>
          </p:cNvPicPr>
          <p:nvPr/>
        </p:nvPicPr>
        <p:blipFill>
          <a:blip r:embed="rId7"/>
          <a:stretch>
            <a:fillRect/>
          </a:stretch>
        </p:blipFill>
        <p:spPr>
          <a:xfrm>
            <a:off x="2394585" y="1369060"/>
            <a:ext cx="9674225" cy="4892675"/>
          </a:xfrm>
          <a:prstGeom prst="rect">
            <a:avLst/>
          </a:prstGeom>
        </p:spPr>
      </p:pic>
      <p:pic>
        <p:nvPicPr>
          <p:cNvPr id="9" name="图片 8"/>
          <p:cNvPicPr>
            <a:picLocks noChangeAspect="1"/>
          </p:cNvPicPr>
          <p:nvPr/>
        </p:nvPicPr>
        <p:blipFill>
          <a:blip r:embed="rId8"/>
          <a:stretch>
            <a:fillRect/>
          </a:stretch>
        </p:blipFill>
        <p:spPr>
          <a:xfrm>
            <a:off x="2331720" y="1488440"/>
            <a:ext cx="9420225" cy="5297805"/>
          </a:xfrm>
          <a:prstGeom prst="rect">
            <a:avLst/>
          </a:prstGeom>
        </p:spPr>
      </p:pic>
      <p:pic>
        <p:nvPicPr>
          <p:cNvPr id="12" name="图片 11"/>
          <p:cNvPicPr>
            <a:picLocks noChangeAspect="1"/>
          </p:cNvPicPr>
          <p:nvPr/>
        </p:nvPicPr>
        <p:blipFill>
          <a:blip r:embed="rId9"/>
          <a:stretch>
            <a:fillRect/>
          </a:stretch>
        </p:blipFill>
        <p:spPr>
          <a:xfrm>
            <a:off x="2238375" y="1488440"/>
            <a:ext cx="9704070" cy="5297805"/>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b="79586"/>
          <a:stretch>
            <a:fillRect/>
          </a:stretch>
        </p:blipFill>
        <p:spPr>
          <a:xfrm flipV="1">
            <a:off x="0" y="0"/>
            <a:ext cx="12234118" cy="1369302"/>
          </a:xfrm>
          <a:prstGeom prst="rect">
            <a:avLst/>
          </a:prstGeom>
        </p:spPr>
      </p:pic>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6897" y="0"/>
            <a:ext cx="1715115" cy="987906"/>
          </a:xfrm>
          <a:prstGeom prst="rect">
            <a:avLst/>
          </a:prstGeom>
        </p:spPr>
      </p:pic>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5233" y="-26350"/>
            <a:ext cx="2672936" cy="711001"/>
          </a:xfrm>
          <a:prstGeom prst="rect">
            <a:avLst/>
          </a:prstGeom>
        </p:spPr>
      </p:pic>
      <p:pic>
        <p:nvPicPr>
          <p:cNvPr id="21" name="图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5554" y="256275"/>
            <a:ext cx="4178564" cy="909452"/>
          </a:xfrm>
          <a:prstGeom prst="rect">
            <a:avLst/>
          </a:prstGeom>
        </p:spPr>
      </p:pic>
      <p:sp>
        <p:nvSpPr>
          <p:cNvPr id="19" name="文本框 18"/>
          <p:cNvSpPr txBox="1"/>
          <p:nvPr/>
        </p:nvSpPr>
        <p:spPr>
          <a:xfrm>
            <a:off x="2553970" y="78740"/>
            <a:ext cx="11430544" cy="1569660"/>
          </a:xfrm>
          <a:prstGeom prst="rect">
            <a:avLst/>
          </a:prstGeom>
          <a:noFill/>
        </p:spPr>
        <p:txBody>
          <a:bodyPr wrap="square" rtlCol="0">
            <a:spAutoFit/>
          </a:bodyPr>
          <a:lstStyle/>
          <a:p>
            <a:pPr algn="l"/>
            <a:r>
              <a:rPr lang="zh-CN" altLang="en-US" sz="4800" b="1" dirty="0">
                <a:solidFill>
                  <a:srgbClr val="175DB6"/>
                </a:solidFill>
                <a:latin typeface="幼圆" panose="02010509060101010101" pitchFamily="49" charset="-122"/>
                <a:ea typeface="幼圆" panose="02010509060101010101" pitchFamily="49" charset="-122"/>
                <a:sym typeface="+mn-ea"/>
              </a:rPr>
              <a:t>冲刺阶段高效增分策略总汇</a:t>
            </a:r>
            <a:endParaRPr lang="zh-CN" altLang="en-US" sz="4800" b="1" dirty="0">
              <a:solidFill>
                <a:srgbClr val="175DB6"/>
              </a:solidFill>
              <a:latin typeface="幼圆" panose="02010509060101010101" pitchFamily="49" charset="-122"/>
              <a:ea typeface="幼圆" panose="02010509060101010101" pitchFamily="49" charset="-122"/>
              <a:sym typeface="+mn-ea"/>
            </a:endParaRPr>
          </a:p>
          <a:p>
            <a:pPr algn="l"/>
            <a:endParaRPr lang="zh-CN" altLang="en-US" sz="4800" b="1" dirty="0">
              <a:solidFill>
                <a:srgbClr val="FDFDFD"/>
              </a:solidFill>
              <a:latin typeface="幼圆" panose="02010509060101010101" pitchFamily="49" charset="-122"/>
              <a:ea typeface="幼圆" panose="02010509060101010101" pitchFamily="49" charset="-122"/>
            </a:endParaRPr>
          </a:p>
        </p:txBody>
      </p:sp>
      <p:grpSp>
        <p:nvGrpSpPr>
          <p:cNvPr id="24" name="组合 23"/>
          <p:cNvGrpSpPr/>
          <p:nvPr/>
        </p:nvGrpSpPr>
        <p:grpSpPr>
          <a:xfrm>
            <a:off x="4225279" y="2087913"/>
            <a:ext cx="3459947" cy="3459947"/>
            <a:chOff x="4179570" y="1588770"/>
            <a:chExt cx="2735580" cy="2735580"/>
          </a:xfrm>
        </p:grpSpPr>
        <p:sp>
          <p:nvSpPr>
            <p:cNvPr id="25" name="椭圆 24"/>
            <p:cNvSpPr/>
            <p:nvPr/>
          </p:nvSpPr>
          <p:spPr>
            <a:xfrm>
              <a:off x="4179570" y="1588770"/>
              <a:ext cx="2735580" cy="2735580"/>
            </a:xfrm>
            <a:prstGeom prst="ellipse">
              <a:avLst/>
            </a:prstGeom>
            <a:solidFill>
              <a:schemeClr val="bg1">
                <a:lumMod val="95000"/>
              </a:schemeClr>
            </a:solidFill>
            <a:ln w="19050">
              <a:gradFill flip="none" rotWithShape="1">
                <a:gsLst>
                  <a:gs pos="0">
                    <a:schemeClr val="bg1">
                      <a:lumMod val="75000"/>
                    </a:schemeClr>
                  </a:gs>
                  <a:gs pos="100000">
                    <a:schemeClr val="bg1">
                      <a:lumMod val="99000"/>
                    </a:schemeClr>
                  </a:gs>
                </a:gsLst>
                <a:lin ang="2700000" scaled="1"/>
                <a:tileRect/>
              </a:gradFill>
            </a:ln>
            <a:effectLst>
              <a:innerShdw blurRad="152400" dist="76200" dir="13500000">
                <a:prstClr val="black">
                  <a:alpha val="3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6" name="椭圆 25"/>
            <p:cNvSpPr/>
            <p:nvPr/>
          </p:nvSpPr>
          <p:spPr>
            <a:xfrm>
              <a:off x="4368226" y="1777427"/>
              <a:ext cx="2358266" cy="2358266"/>
            </a:xfrm>
            <a:prstGeom prst="ellipse">
              <a:avLst/>
            </a:prstGeom>
            <a:solidFill>
              <a:schemeClr val="bg1">
                <a:lumMod val="95000"/>
              </a:schemeClr>
            </a:solidFill>
            <a:ln w="19050">
              <a:gradFill flip="none" rotWithShape="1">
                <a:gsLst>
                  <a:gs pos="0">
                    <a:schemeClr val="bg1"/>
                  </a:gs>
                  <a:gs pos="100000">
                    <a:schemeClr val="bg1">
                      <a:lumMod val="75000"/>
                    </a:schemeClr>
                  </a:gs>
                </a:gsLst>
                <a:lin ang="2700000" scaled="1"/>
                <a:tileRect/>
              </a:gradFill>
            </a:ln>
            <a:effectLst>
              <a:outerShdw blurRad="203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5371998" y="1507831"/>
            <a:ext cx="1166511" cy="1166511"/>
            <a:chOff x="5512610" y="1118409"/>
            <a:chExt cx="1166781" cy="1166781"/>
          </a:xfrm>
        </p:grpSpPr>
        <p:sp>
          <p:nvSpPr>
            <p:cNvPr id="28" name="椭圆 27"/>
            <p:cNvSpPr/>
            <p:nvPr/>
          </p:nvSpPr>
          <p:spPr>
            <a:xfrm>
              <a:off x="5512610" y="1118409"/>
              <a:ext cx="1166781" cy="1166781"/>
            </a:xfrm>
            <a:prstGeom prst="ellipse">
              <a:avLst/>
            </a:prstGeom>
            <a:gradFill>
              <a:gsLst>
                <a:gs pos="100000">
                  <a:schemeClr val="bg1"/>
                </a:gs>
                <a:gs pos="0">
                  <a:schemeClr val="bg1">
                    <a:lumMod val="70000"/>
                  </a:schemeClr>
                </a:gs>
              </a:gsLst>
              <a:lin ang="2700000" scaled="1"/>
            </a:gradFill>
            <a:ln w="19050">
              <a:gradFill flip="none" rotWithShape="1">
                <a:gsLst>
                  <a:gs pos="0">
                    <a:schemeClr val="bg1"/>
                  </a:gs>
                  <a:gs pos="100000">
                    <a:schemeClr val="bg1">
                      <a:lumMod val="80000"/>
                    </a:schemeClr>
                  </a:gs>
                </a:gsLst>
                <a:lin ang="2700000" scaled="1"/>
                <a:tileRect/>
              </a:gradFill>
            </a:ln>
            <a:effectLst>
              <a:outerShdw blurRad="2032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29" name="椭圆 28"/>
            <p:cNvSpPr/>
            <p:nvPr/>
          </p:nvSpPr>
          <p:spPr>
            <a:xfrm>
              <a:off x="5645696" y="1251495"/>
              <a:ext cx="900609" cy="900609"/>
            </a:xfrm>
            <a:prstGeom prst="ellipse">
              <a:avLst/>
            </a:prstGeom>
            <a:solidFill>
              <a:srgbClr val="EA6103"/>
            </a:solidFill>
            <a:ln w="15875">
              <a:gradFill flip="none" rotWithShape="1">
                <a:gsLst>
                  <a:gs pos="0">
                    <a:schemeClr val="bg1">
                      <a:lumMod val="65000"/>
                    </a:schemeClr>
                  </a:gs>
                  <a:gs pos="100000">
                    <a:schemeClr val="bg1">
                      <a:lumMod val="95000"/>
                      <a:lumOff val="5000"/>
                    </a:schemeClr>
                  </a:gs>
                </a:gsLst>
                <a:lin ang="2700000" scaled="1"/>
                <a:tileRect/>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nvGrpSpPr>
            <p:cNvPr id="30" name="Group 4"/>
            <p:cNvGrpSpPr>
              <a:grpSpLocks noChangeAspect="1"/>
            </p:cNvGrpSpPr>
            <p:nvPr/>
          </p:nvGrpSpPr>
          <p:grpSpPr bwMode="auto">
            <a:xfrm>
              <a:off x="5952367" y="1530305"/>
              <a:ext cx="287266" cy="336642"/>
              <a:chOff x="1776" y="1776"/>
              <a:chExt cx="64" cy="75"/>
            </a:xfrm>
            <a:solidFill>
              <a:schemeClr val="bg1"/>
            </a:solidFill>
            <a:effectLst/>
          </p:grpSpPr>
          <p:sp>
            <p:nvSpPr>
              <p:cNvPr id="31" name="Freeform 5"/>
              <p:cNvSpPr/>
              <p:nvPr/>
            </p:nvSpPr>
            <p:spPr bwMode="auto">
              <a:xfrm>
                <a:off x="1795" y="1779"/>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 name="Freeform 6"/>
              <p:cNvSpPr/>
              <p:nvPr/>
            </p:nvSpPr>
            <p:spPr bwMode="auto">
              <a:xfrm>
                <a:off x="1776" y="1810"/>
                <a:ext cx="64" cy="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 name="Freeform 7"/>
              <p:cNvSpPr/>
              <p:nvPr/>
            </p:nvSpPr>
            <p:spPr bwMode="auto">
              <a:xfrm>
                <a:off x="1795" y="1776"/>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 name="Freeform 8"/>
              <p:cNvSpPr/>
              <p:nvPr/>
            </p:nvSpPr>
            <p:spPr bwMode="auto">
              <a:xfrm>
                <a:off x="1776" y="1807"/>
                <a:ext cx="64" cy="42"/>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grpSp>
      </p:grpSp>
      <p:grpSp>
        <p:nvGrpSpPr>
          <p:cNvPr id="35" name="组合 34"/>
          <p:cNvGrpSpPr/>
          <p:nvPr/>
        </p:nvGrpSpPr>
        <p:grpSpPr>
          <a:xfrm>
            <a:off x="7086100" y="3221934"/>
            <a:ext cx="1166511" cy="1166511"/>
            <a:chOff x="7227109" y="2832909"/>
            <a:chExt cx="1166781" cy="1166781"/>
          </a:xfrm>
        </p:grpSpPr>
        <p:sp>
          <p:nvSpPr>
            <p:cNvPr id="36" name="椭圆 35"/>
            <p:cNvSpPr/>
            <p:nvPr/>
          </p:nvSpPr>
          <p:spPr>
            <a:xfrm>
              <a:off x="7227109" y="2832909"/>
              <a:ext cx="1166781" cy="1166781"/>
            </a:xfrm>
            <a:prstGeom prst="ellipse">
              <a:avLst/>
            </a:prstGeom>
            <a:gradFill>
              <a:gsLst>
                <a:gs pos="100000">
                  <a:schemeClr val="bg1"/>
                </a:gs>
                <a:gs pos="0">
                  <a:schemeClr val="bg1">
                    <a:lumMod val="70000"/>
                  </a:schemeClr>
                </a:gs>
              </a:gsLst>
              <a:lin ang="2700000" scaled="1"/>
            </a:gradFill>
            <a:ln w="19050">
              <a:gradFill flip="none" rotWithShape="1">
                <a:gsLst>
                  <a:gs pos="0">
                    <a:schemeClr val="bg1"/>
                  </a:gs>
                  <a:gs pos="100000">
                    <a:schemeClr val="bg1">
                      <a:lumMod val="80000"/>
                    </a:schemeClr>
                  </a:gs>
                </a:gsLst>
                <a:lin ang="2700000" scaled="1"/>
                <a:tileRect/>
              </a:gradFill>
            </a:ln>
            <a:effectLst>
              <a:outerShdw blurRad="2032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37" name="椭圆 36"/>
            <p:cNvSpPr/>
            <p:nvPr/>
          </p:nvSpPr>
          <p:spPr>
            <a:xfrm>
              <a:off x="7360195" y="2965995"/>
              <a:ext cx="900609" cy="900609"/>
            </a:xfrm>
            <a:prstGeom prst="ellipse">
              <a:avLst/>
            </a:prstGeom>
            <a:solidFill>
              <a:srgbClr val="FFAB3F"/>
            </a:solidFill>
            <a:ln w="15875">
              <a:gradFill flip="none" rotWithShape="1">
                <a:gsLst>
                  <a:gs pos="0">
                    <a:schemeClr val="bg1">
                      <a:lumMod val="65000"/>
                    </a:schemeClr>
                  </a:gs>
                  <a:gs pos="100000">
                    <a:schemeClr val="bg1">
                      <a:lumMod val="95000"/>
                      <a:lumOff val="5000"/>
                    </a:schemeClr>
                  </a:gs>
                </a:gsLst>
                <a:lin ang="2700000" scaled="1"/>
                <a:tileRect/>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nvGrpSpPr>
            <p:cNvPr id="38" name="Group 18"/>
            <p:cNvGrpSpPr>
              <a:grpSpLocks noChangeAspect="1"/>
            </p:cNvGrpSpPr>
            <p:nvPr/>
          </p:nvGrpSpPr>
          <p:grpSpPr bwMode="auto">
            <a:xfrm>
              <a:off x="7645844" y="3247027"/>
              <a:ext cx="320918" cy="299035"/>
              <a:chOff x="3802" y="2858"/>
              <a:chExt cx="616" cy="574"/>
            </a:xfrm>
            <a:solidFill>
              <a:schemeClr val="bg1"/>
            </a:solidFill>
            <a:effectLst/>
          </p:grpSpPr>
          <p:sp>
            <p:nvSpPr>
              <p:cNvPr id="39"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0"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1"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2"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3"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grpSp>
      </p:grpSp>
      <p:grpSp>
        <p:nvGrpSpPr>
          <p:cNvPr id="44" name="组合 43"/>
          <p:cNvGrpSpPr/>
          <p:nvPr/>
        </p:nvGrpSpPr>
        <p:grpSpPr>
          <a:xfrm>
            <a:off x="3657895" y="3221934"/>
            <a:ext cx="1166511" cy="1166511"/>
            <a:chOff x="3798110" y="2832909"/>
            <a:chExt cx="1166781" cy="1166781"/>
          </a:xfrm>
        </p:grpSpPr>
        <p:sp>
          <p:nvSpPr>
            <p:cNvPr id="45" name="椭圆 44"/>
            <p:cNvSpPr/>
            <p:nvPr/>
          </p:nvSpPr>
          <p:spPr>
            <a:xfrm>
              <a:off x="3798110" y="2832909"/>
              <a:ext cx="1166781" cy="1166781"/>
            </a:xfrm>
            <a:prstGeom prst="ellipse">
              <a:avLst/>
            </a:prstGeom>
            <a:gradFill>
              <a:gsLst>
                <a:gs pos="100000">
                  <a:schemeClr val="bg1"/>
                </a:gs>
                <a:gs pos="0">
                  <a:schemeClr val="bg1">
                    <a:lumMod val="70000"/>
                  </a:schemeClr>
                </a:gs>
              </a:gsLst>
              <a:lin ang="2700000" scaled="1"/>
            </a:gradFill>
            <a:ln w="19050">
              <a:gradFill flip="none" rotWithShape="1">
                <a:gsLst>
                  <a:gs pos="0">
                    <a:schemeClr val="bg1"/>
                  </a:gs>
                  <a:gs pos="100000">
                    <a:schemeClr val="bg1">
                      <a:lumMod val="80000"/>
                    </a:schemeClr>
                  </a:gs>
                </a:gsLst>
                <a:lin ang="2700000" scaled="1"/>
                <a:tileRect/>
              </a:gradFill>
            </a:ln>
            <a:effectLst>
              <a:outerShdw blurRad="2032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46" name="椭圆 45"/>
            <p:cNvSpPr/>
            <p:nvPr/>
          </p:nvSpPr>
          <p:spPr>
            <a:xfrm>
              <a:off x="3931196" y="2965995"/>
              <a:ext cx="900609" cy="900609"/>
            </a:xfrm>
            <a:prstGeom prst="ellipse">
              <a:avLst/>
            </a:prstGeom>
            <a:solidFill>
              <a:srgbClr val="EA5E66"/>
            </a:solidFill>
            <a:ln w="15875">
              <a:gradFill flip="none" rotWithShape="1">
                <a:gsLst>
                  <a:gs pos="0">
                    <a:schemeClr val="bg1">
                      <a:lumMod val="65000"/>
                    </a:schemeClr>
                  </a:gs>
                  <a:gs pos="100000">
                    <a:schemeClr val="bg1">
                      <a:lumMod val="95000"/>
                      <a:lumOff val="5000"/>
                    </a:schemeClr>
                  </a:gs>
                </a:gsLst>
                <a:lin ang="2700000" scaled="1"/>
                <a:tileRect/>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nvGrpSpPr>
            <p:cNvPr id="47" name="Group 13"/>
            <p:cNvGrpSpPr>
              <a:grpSpLocks noChangeAspect="1"/>
            </p:cNvGrpSpPr>
            <p:nvPr/>
          </p:nvGrpSpPr>
          <p:grpSpPr bwMode="auto">
            <a:xfrm>
              <a:off x="4206344" y="3251776"/>
              <a:ext cx="350311" cy="354447"/>
              <a:chOff x="2426" y="2781"/>
              <a:chExt cx="593" cy="600"/>
            </a:xfrm>
            <a:solidFill>
              <a:schemeClr val="bg1"/>
            </a:solidFill>
            <a:effectLst/>
          </p:grpSpPr>
          <p:sp>
            <p:nvSpPr>
              <p:cNvPr id="48"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9"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grpSp>
      </p:grpSp>
      <p:grpSp>
        <p:nvGrpSpPr>
          <p:cNvPr id="50" name="组合 49"/>
          <p:cNvGrpSpPr/>
          <p:nvPr/>
        </p:nvGrpSpPr>
        <p:grpSpPr>
          <a:xfrm>
            <a:off x="5371998" y="4936039"/>
            <a:ext cx="1166511" cy="1166511"/>
            <a:chOff x="5512610" y="4547410"/>
            <a:chExt cx="1166781" cy="1166781"/>
          </a:xfrm>
        </p:grpSpPr>
        <p:sp>
          <p:nvSpPr>
            <p:cNvPr id="51" name="椭圆 50"/>
            <p:cNvSpPr/>
            <p:nvPr/>
          </p:nvSpPr>
          <p:spPr>
            <a:xfrm>
              <a:off x="5512610" y="4547410"/>
              <a:ext cx="1166781" cy="1166781"/>
            </a:xfrm>
            <a:prstGeom prst="ellipse">
              <a:avLst/>
            </a:prstGeom>
            <a:gradFill>
              <a:gsLst>
                <a:gs pos="100000">
                  <a:schemeClr val="bg1"/>
                </a:gs>
                <a:gs pos="0">
                  <a:schemeClr val="bg1">
                    <a:lumMod val="70000"/>
                  </a:schemeClr>
                </a:gs>
              </a:gsLst>
              <a:lin ang="2700000" scaled="1"/>
            </a:gradFill>
            <a:ln w="19050">
              <a:gradFill flip="none" rotWithShape="1">
                <a:gsLst>
                  <a:gs pos="0">
                    <a:schemeClr val="bg1"/>
                  </a:gs>
                  <a:gs pos="100000">
                    <a:schemeClr val="bg1">
                      <a:lumMod val="80000"/>
                    </a:schemeClr>
                  </a:gs>
                </a:gsLst>
                <a:lin ang="2700000" scaled="1"/>
                <a:tileRect/>
              </a:gradFill>
            </a:ln>
            <a:effectLst>
              <a:outerShdw blurRad="2032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52" name="椭圆 51"/>
            <p:cNvSpPr/>
            <p:nvPr/>
          </p:nvSpPr>
          <p:spPr>
            <a:xfrm>
              <a:off x="5645696" y="4680496"/>
              <a:ext cx="900609" cy="900609"/>
            </a:xfrm>
            <a:prstGeom prst="ellipse">
              <a:avLst/>
            </a:prstGeom>
            <a:solidFill>
              <a:srgbClr val="0099A9"/>
            </a:solidFill>
            <a:ln w="15875">
              <a:gradFill flip="none" rotWithShape="1">
                <a:gsLst>
                  <a:gs pos="0">
                    <a:schemeClr val="bg1">
                      <a:lumMod val="65000"/>
                    </a:schemeClr>
                  </a:gs>
                  <a:gs pos="100000">
                    <a:schemeClr val="bg1">
                      <a:lumMod val="95000"/>
                      <a:lumOff val="5000"/>
                    </a:schemeClr>
                  </a:gs>
                </a:gsLst>
                <a:lin ang="2700000" scaled="1"/>
                <a:tileRect/>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nvGrpSpPr>
            <p:cNvPr id="53" name="组合 52"/>
            <p:cNvGrpSpPr/>
            <p:nvPr/>
          </p:nvGrpSpPr>
          <p:grpSpPr>
            <a:xfrm>
              <a:off x="5930425" y="4950620"/>
              <a:ext cx="331151" cy="360360"/>
              <a:chOff x="4873620" y="1965325"/>
              <a:chExt cx="269882" cy="293688"/>
            </a:xfrm>
            <a:solidFill>
              <a:schemeClr val="bg1"/>
            </a:solidFill>
            <a:effectLst/>
          </p:grpSpPr>
          <p:sp>
            <p:nvSpPr>
              <p:cNvPr id="54" name="Freeform 502"/>
              <p:cNvSpPr/>
              <p:nvPr/>
            </p:nvSpPr>
            <p:spPr bwMode="auto">
              <a:xfrm>
                <a:off x="4873620" y="2127250"/>
                <a:ext cx="112713" cy="131763"/>
              </a:xfrm>
              <a:custGeom>
                <a:avLst/>
                <a:gdLst>
                  <a:gd name="T0" fmla="*/ 2 w 30"/>
                  <a:gd name="T1" fmla="*/ 0 h 35"/>
                  <a:gd name="T2" fmla="*/ 28 w 30"/>
                  <a:gd name="T3" fmla="*/ 0 h 35"/>
                  <a:gd name="T4" fmla="*/ 30 w 30"/>
                  <a:gd name="T5" fmla="*/ 1 h 35"/>
                  <a:gd name="T6" fmla="*/ 28 w 30"/>
                  <a:gd name="T7" fmla="*/ 3 h 35"/>
                  <a:gd name="T8" fmla="*/ 3 w 30"/>
                  <a:gd name="T9" fmla="*/ 3 h 35"/>
                  <a:gd name="T10" fmla="*/ 3 w 30"/>
                  <a:gd name="T11" fmla="*/ 33 h 35"/>
                  <a:gd name="T12" fmla="*/ 2 w 30"/>
                  <a:gd name="T13" fmla="*/ 35 h 35"/>
                  <a:gd name="T14" fmla="*/ 0 w 30"/>
                  <a:gd name="T15" fmla="*/ 33 h 35"/>
                  <a:gd name="T16" fmla="*/ 0 w 30"/>
                  <a:gd name="T17" fmla="*/ 1 h 35"/>
                  <a:gd name="T18" fmla="*/ 2 w 30"/>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5">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55" name="Freeform 503"/>
              <p:cNvSpPr/>
              <p:nvPr/>
            </p:nvSpPr>
            <p:spPr bwMode="auto">
              <a:xfrm>
                <a:off x="4884737" y="1973263"/>
                <a:ext cx="41275" cy="146050"/>
              </a:xfrm>
              <a:custGeom>
                <a:avLst/>
                <a:gdLst>
                  <a:gd name="T0" fmla="*/ 11 w 11"/>
                  <a:gd name="T1" fmla="*/ 34 h 39"/>
                  <a:gd name="T2" fmla="*/ 11 w 11"/>
                  <a:gd name="T3" fmla="*/ 6 h 39"/>
                  <a:gd name="T4" fmla="*/ 5 w 11"/>
                  <a:gd name="T5" fmla="*/ 0 h 39"/>
                  <a:gd name="T6" fmla="*/ 0 w 11"/>
                  <a:gd name="T7" fmla="*/ 6 h 39"/>
                  <a:gd name="T8" fmla="*/ 0 w 11"/>
                  <a:gd name="T9" fmla="*/ 34 h 39"/>
                  <a:gd name="T10" fmla="*/ 5 w 11"/>
                  <a:gd name="T11" fmla="*/ 39 h 39"/>
                  <a:gd name="T12" fmla="*/ 11 w 11"/>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56" name="Freeform 504"/>
              <p:cNvSpPr/>
              <p:nvPr/>
            </p:nvSpPr>
            <p:spPr bwMode="auto">
              <a:xfrm>
                <a:off x="4940303" y="1965325"/>
                <a:ext cx="177800" cy="293688"/>
              </a:xfrm>
              <a:custGeom>
                <a:avLst/>
                <a:gdLst>
                  <a:gd name="T0" fmla="*/ 5 w 47"/>
                  <a:gd name="T1" fmla="*/ 69 h 78"/>
                  <a:gd name="T2" fmla="*/ 6 w 47"/>
                  <a:gd name="T3" fmla="*/ 77 h 78"/>
                  <a:gd name="T4" fmla="*/ 9 w 47"/>
                  <a:gd name="T5" fmla="*/ 78 h 78"/>
                  <a:gd name="T6" fmla="*/ 14 w 47"/>
                  <a:gd name="T7" fmla="*/ 76 h 78"/>
                  <a:gd name="T8" fmla="*/ 26 w 47"/>
                  <a:gd name="T9" fmla="*/ 57 h 78"/>
                  <a:gd name="T10" fmla="*/ 46 w 47"/>
                  <a:gd name="T11" fmla="*/ 57 h 78"/>
                  <a:gd name="T12" fmla="*/ 47 w 47"/>
                  <a:gd name="T13" fmla="*/ 56 h 78"/>
                  <a:gd name="T14" fmla="*/ 47 w 47"/>
                  <a:gd name="T15" fmla="*/ 42 h 78"/>
                  <a:gd name="T16" fmla="*/ 32 w 47"/>
                  <a:gd name="T17" fmla="*/ 19 h 78"/>
                  <a:gd name="T18" fmla="*/ 30 w 47"/>
                  <a:gd name="T19" fmla="*/ 20 h 78"/>
                  <a:gd name="T20" fmla="*/ 35 w 47"/>
                  <a:gd name="T21" fmla="*/ 10 h 78"/>
                  <a:gd name="T22" fmla="*/ 24 w 47"/>
                  <a:gd name="T23" fmla="*/ 0 h 78"/>
                  <a:gd name="T24" fmla="*/ 14 w 47"/>
                  <a:gd name="T25" fmla="*/ 10 h 78"/>
                  <a:gd name="T26" fmla="*/ 24 w 47"/>
                  <a:gd name="T27" fmla="*/ 21 h 78"/>
                  <a:gd name="T28" fmla="*/ 27 w 47"/>
                  <a:gd name="T29" fmla="*/ 20 h 78"/>
                  <a:gd name="T30" fmla="*/ 21 w 47"/>
                  <a:gd name="T31" fmla="*/ 27 h 78"/>
                  <a:gd name="T32" fmla="*/ 5 w 47"/>
                  <a:gd name="T33" fmla="*/ 31 h 78"/>
                  <a:gd name="T34" fmla="*/ 1 w 47"/>
                  <a:gd name="T35" fmla="*/ 34 h 78"/>
                  <a:gd name="T36" fmla="*/ 1 w 47"/>
                  <a:gd name="T37" fmla="*/ 38 h 78"/>
                  <a:gd name="T38" fmla="*/ 6 w 47"/>
                  <a:gd name="T39" fmla="*/ 42 h 78"/>
                  <a:gd name="T40" fmla="*/ 8 w 47"/>
                  <a:gd name="T41" fmla="*/ 42 h 78"/>
                  <a:gd name="T42" fmla="*/ 17 w 47"/>
                  <a:gd name="T43" fmla="*/ 40 h 78"/>
                  <a:gd name="T44" fmla="*/ 17 w 47"/>
                  <a:gd name="T45" fmla="*/ 43 h 78"/>
                  <a:gd name="T46" fmla="*/ 17 w 47"/>
                  <a:gd name="T47" fmla="*/ 47 h 78"/>
                  <a:gd name="T48" fmla="*/ 5 w 47"/>
                  <a:gd name="T49"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78">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57" name="Freeform 505"/>
              <p:cNvSpPr/>
              <p:nvPr/>
            </p:nvSpPr>
            <p:spPr bwMode="auto">
              <a:xfrm>
                <a:off x="5046664" y="2093913"/>
                <a:ext cx="96838" cy="112713"/>
              </a:xfrm>
              <a:custGeom>
                <a:avLst/>
                <a:gdLst>
                  <a:gd name="T0" fmla="*/ 1 w 26"/>
                  <a:gd name="T1" fmla="*/ 27 h 30"/>
                  <a:gd name="T2" fmla="*/ 23 w 26"/>
                  <a:gd name="T3" fmla="*/ 27 h 30"/>
                  <a:gd name="T4" fmla="*/ 23 w 26"/>
                  <a:gd name="T5" fmla="*/ 2 h 30"/>
                  <a:gd name="T6" fmla="*/ 24 w 26"/>
                  <a:gd name="T7" fmla="*/ 0 h 30"/>
                  <a:gd name="T8" fmla="*/ 26 w 26"/>
                  <a:gd name="T9" fmla="*/ 2 h 30"/>
                  <a:gd name="T10" fmla="*/ 26 w 26"/>
                  <a:gd name="T11" fmla="*/ 28 h 30"/>
                  <a:gd name="T12" fmla="*/ 24 w 26"/>
                  <a:gd name="T13" fmla="*/ 30 h 30"/>
                  <a:gd name="T14" fmla="*/ 1 w 26"/>
                  <a:gd name="T15" fmla="*/ 30 h 30"/>
                  <a:gd name="T16" fmla="*/ 0 w 26"/>
                  <a:gd name="T17" fmla="*/ 28 h 30"/>
                  <a:gd name="T18" fmla="*/ 1 w 26"/>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grpSp>
      </p:grpSp>
      <p:grpSp>
        <p:nvGrpSpPr>
          <p:cNvPr id="58" name="组合 57"/>
          <p:cNvGrpSpPr/>
          <p:nvPr/>
        </p:nvGrpSpPr>
        <p:grpSpPr>
          <a:xfrm>
            <a:off x="1172210" y="4384675"/>
            <a:ext cx="3291840" cy="2544915"/>
            <a:chOff x="1258030" y="3593783"/>
            <a:chExt cx="2259429" cy="2545266"/>
          </a:xfrm>
        </p:grpSpPr>
        <p:sp>
          <p:nvSpPr>
            <p:cNvPr id="59" name="文本框 45"/>
            <p:cNvSpPr txBox="1"/>
            <p:nvPr/>
          </p:nvSpPr>
          <p:spPr>
            <a:xfrm>
              <a:off x="1258030" y="3593783"/>
              <a:ext cx="870790" cy="522042"/>
            </a:xfrm>
            <a:prstGeom prst="rect">
              <a:avLst/>
            </a:prstGeom>
            <a:noFill/>
          </p:spPr>
          <p:txBody>
            <a:bodyPr wrap="square" rtlCol="0">
              <a:spAutoFit/>
            </a:bodyPr>
            <a:lstStyle/>
            <a:p>
              <a:pPr algn="ctr"/>
              <a:r>
                <a:rPr lang="en-US" altLang="zh-CN" sz="2800" b="1" dirty="0">
                  <a:solidFill>
                    <a:srgbClr val="EA5E66"/>
                  </a:solidFill>
                  <a:latin typeface="微软雅黑" panose="020B0503020204020204" pitchFamily="34" charset="-122"/>
                  <a:ea typeface="微软雅黑" panose="020B0503020204020204" pitchFamily="34" charset="-122"/>
                </a:rPr>
                <a:t>04</a:t>
              </a:r>
              <a:endParaRPr lang="zh-CN" altLang="en-US" sz="2800" b="1" dirty="0">
                <a:solidFill>
                  <a:srgbClr val="EA5E66"/>
                </a:solidFill>
                <a:latin typeface="微软雅黑" panose="020B0503020204020204" pitchFamily="34" charset="-122"/>
                <a:ea typeface="微软雅黑" panose="020B0503020204020204" pitchFamily="34" charset="-122"/>
              </a:endParaRPr>
            </a:p>
          </p:txBody>
        </p:sp>
        <p:sp>
          <p:nvSpPr>
            <p:cNvPr id="60" name="文本框 46"/>
            <p:cNvSpPr txBox="1"/>
            <p:nvPr/>
          </p:nvSpPr>
          <p:spPr>
            <a:xfrm>
              <a:off x="1799069" y="3696239"/>
              <a:ext cx="1718390" cy="368351"/>
            </a:xfrm>
            <a:prstGeom prst="rect">
              <a:avLst/>
            </a:prstGeom>
            <a:noFill/>
          </p:spPr>
          <p:txBody>
            <a:bodyPr wrap="square" rtlCol="0">
              <a:spAutoFit/>
            </a:bodyPr>
            <a:lstStyle/>
            <a:p>
              <a:pPr lvl="0">
                <a:defRPr sz="1800">
                  <a:solidFill>
                    <a:srgbClr val="000000"/>
                  </a:solidFill>
                  <a:uFillTx/>
                </a:defRPr>
              </a:pPr>
              <a:r>
                <a:rPr lang="zh-CN" altLang="en-US" b="1" dirty="0">
                  <a:solidFill>
                    <a:srgbClr val="EA5E66"/>
                  </a:solidFill>
                  <a:uFill>
                    <a:solidFill>
                      <a:srgbClr val="595959"/>
                    </a:solidFill>
                  </a:uFill>
                  <a:latin typeface="微软雅黑" panose="020B0503020204020204" pitchFamily="34" charset="-122"/>
                  <a:ea typeface="微软雅黑" panose="020B0503020204020204" pitchFamily="34" charset="-122"/>
                  <a:cs typeface="+mn-ea"/>
                  <a:sym typeface="+mn-lt"/>
                </a:rPr>
                <a:t> 形式和内容双管齐下</a:t>
              </a:r>
              <a:endParaRPr lang="zh-CN" altLang="en-US" b="1" dirty="0">
                <a:solidFill>
                  <a:srgbClr val="EA5E66"/>
                </a:solidFill>
                <a:uFill>
                  <a:solidFill>
                    <a:srgbClr val="595959"/>
                  </a:solidFill>
                </a:uFill>
                <a:latin typeface="微软雅黑" panose="020B0503020204020204" pitchFamily="34" charset="-122"/>
                <a:ea typeface="微软雅黑" panose="020B0503020204020204" pitchFamily="34" charset="-122"/>
                <a:cs typeface="+mn-ea"/>
                <a:sym typeface="+mn-lt"/>
              </a:endParaRPr>
            </a:p>
          </p:txBody>
        </p:sp>
        <p:sp>
          <p:nvSpPr>
            <p:cNvPr id="61" name="文本框 47"/>
            <p:cNvSpPr txBox="1"/>
            <p:nvPr/>
          </p:nvSpPr>
          <p:spPr>
            <a:xfrm>
              <a:off x="1471201" y="4293484"/>
              <a:ext cx="1915200" cy="1845565"/>
            </a:xfrm>
            <a:prstGeom prst="rect">
              <a:avLst/>
            </a:prstGeom>
            <a:noFill/>
          </p:spPr>
          <p:txBody>
            <a:bodyPr wrap="square" rtlCol="0">
              <a:spAutoFit/>
            </a:bodyPr>
            <a:lstStyle/>
            <a:p>
              <a:pPr marL="228600" indent="-228600" algn="just">
                <a:buAutoNum type="arabicPeriod"/>
              </a:pPr>
              <a:r>
                <a:rPr lang="zh-CN" altLang="en-US" dirty="0">
                  <a:solidFill>
                    <a:prstClr val="black">
                      <a:lumMod val="50000"/>
                      <a:lumOff val="50000"/>
                    </a:prstClr>
                  </a:solidFill>
                  <a:latin typeface="微软雅黑" panose="020B0503020204020204" pitchFamily="34" charset="-122"/>
                  <a:ea typeface="微软雅黑" panose="020B0503020204020204" pitchFamily="34" charset="-122"/>
                </a:rPr>
                <a:t>形式：字迹清晰</a:t>
              </a:r>
              <a:r>
                <a:rPr lang="en-US" altLang="zh-CN" dirty="0">
                  <a:solidFill>
                    <a:prstClr val="black">
                      <a:lumMod val="50000"/>
                      <a:lumOff val="50000"/>
                    </a:prstClr>
                  </a:solidFill>
                  <a:latin typeface="微软雅黑" panose="020B0503020204020204" pitchFamily="34" charset="-122"/>
                  <a:ea typeface="微软雅黑" panose="020B0503020204020204" pitchFamily="34" charset="-122"/>
                </a:rPr>
                <a:t>+</a:t>
              </a:r>
              <a:r>
                <a:rPr lang="zh-CN" altLang="en-US" dirty="0">
                  <a:solidFill>
                    <a:prstClr val="black">
                      <a:lumMod val="50000"/>
                      <a:lumOff val="50000"/>
                    </a:prstClr>
                  </a:solidFill>
                  <a:latin typeface="微软雅黑" panose="020B0503020204020204" pitchFamily="34" charset="-122"/>
                  <a:ea typeface="微软雅黑" panose="020B0503020204020204" pitchFamily="34" charset="-122"/>
                </a:rPr>
                <a:t>美观，布局合理、字数感人</a:t>
              </a:r>
              <a:endParaRPr lang="en-US" altLang="zh-CN" dirty="0">
                <a:solidFill>
                  <a:prstClr val="black">
                    <a:lumMod val="50000"/>
                    <a:lumOff val="50000"/>
                  </a:prstClr>
                </a:solidFill>
                <a:latin typeface="微软雅黑" panose="020B0503020204020204" pitchFamily="34" charset="-122"/>
                <a:ea typeface="微软雅黑" panose="020B0503020204020204" pitchFamily="34" charset="-122"/>
              </a:endParaRPr>
            </a:p>
            <a:p>
              <a:pPr marL="228600" indent="-228600" algn="just">
                <a:buAutoNum type="arabicPeriod"/>
              </a:pPr>
              <a:r>
                <a:rPr lang="zh-CN" altLang="en-US" dirty="0">
                  <a:solidFill>
                    <a:prstClr val="black">
                      <a:lumMod val="50000"/>
                      <a:lumOff val="50000"/>
                    </a:prstClr>
                  </a:solidFill>
                  <a:latin typeface="微软雅黑" panose="020B0503020204020204" pitchFamily="34" charset="-122"/>
                  <a:ea typeface="微软雅黑" panose="020B0503020204020204" pitchFamily="34" charset="-122"/>
                </a:rPr>
                <a:t>生动描述，增加“心理”分</a:t>
              </a:r>
              <a:endParaRPr lang="zh-CN" altLang="en-US" dirty="0">
                <a:solidFill>
                  <a:prstClr val="black">
                    <a:lumMod val="50000"/>
                    <a:lumOff val="50000"/>
                  </a:prstClr>
                </a:solidFill>
                <a:latin typeface="微软雅黑" panose="020B0503020204020204" pitchFamily="34" charset="-122"/>
                <a:ea typeface="微软雅黑" panose="020B0503020204020204" pitchFamily="34" charset="-122"/>
              </a:endParaRPr>
            </a:p>
            <a:p>
              <a:pPr marL="228600" indent="-228600" algn="just">
                <a:buAutoNum type="arabicPeriod"/>
              </a:pPr>
              <a:r>
                <a:rPr lang="zh-CN" altLang="en-US" dirty="0">
                  <a:solidFill>
                    <a:prstClr val="black">
                      <a:lumMod val="50000"/>
                      <a:lumOff val="50000"/>
                    </a:prstClr>
                  </a:solidFill>
                  <a:latin typeface="微软雅黑" panose="020B0503020204020204" pitchFamily="34" charset="-122"/>
                  <a:ea typeface="微软雅黑" panose="020B0503020204020204" pitchFamily="34" charset="-122"/>
                </a:rPr>
                <a:t>用好</a:t>
              </a:r>
              <a:r>
                <a:rPr lang="en-US" altLang="zh-CN" dirty="0">
                  <a:solidFill>
                    <a:prstClr val="black">
                      <a:lumMod val="50000"/>
                      <a:lumOff val="50000"/>
                    </a:prstClr>
                  </a:solidFill>
                  <a:latin typeface="微软雅黑" panose="020B0503020204020204" pitchFamily="34" charset="-122"/>
                  <a:ea typeface="微软雅黑" panose="020B0503020204020204" pitchFamily="34" charset="-122"/>
                </a:rPr>
                <a:t>checklist</a:t>
              </a:r>
              <a:endParaRPr lang="en-US" altLang="zh-CN" dirty="0">
                <a:solidFill>
                  <a:prstClr val="black">
                    <a:lumMod val="50000"/>
                    <a:lumOff val="50000"/>
                  </a:prstClr>
                </a:solidFill>
                <a:latin typeface="微软雅黑" panose="020B0503020204020204" pitchFamily="34" charset="-122"/>
                <a:ea typeface="微软雅黑" panose="020B0503020204020204" pitchFamily="34" charset="-122"/>
              </a:endParaRPr>
            </a:p>
            <a:p>
              <a:pPr marL="228600" indent="-228600" algn="just">
                <a:buAutoNum type="arabicPeriod"/>
              </a:pPr>
              <a:endPar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endParaRPr>
            </a:p>
            <a:p>
              <a:pPr marL="228600" indent="-228600" algn="just">
                <a:buAutoNum type="arabicPeriod"/>
              </a:pPr>
              <a:endPar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nvGrpSpPr>
          <p:cNvPr id="62" name="组合 61"/>
          <p:cNvGrpSpPr/>
          <p:nvPr/>
        </p:nvGrpSpPr>
        <p:grpSpPr>
          <a:xfrm>
            <a:off x="7907184" y="1596280"/>
            <a:ext cx="3060163" cy="4092460"/>
            <a:chOff x="1258030" y="3593783"/>
            <a:chExt cx="2275929" cy="4093408"/>
          </a:xfrm>
        </p:grpSpPr>
        <p:sp>
          <p:nvSpPr>
            <p:cNvPr id="63" name="文本框 49"/>
            <p:cNvSpPr txBox="1"/>
            <p:nvPr/>
          </p:nvSpPr>
          <p:spPr>
            <a:xfrm>
              <a:off x="1258030" y="3593783"/>
              <a:ext cx="870790" cy="523220"/>
            </a:xfrm>
            <a:prstGeom prst="rect">
              <a:avLst/>
            </a:prstGeom>
            <a:noFill/>
          </p:spPr>
          <p:txBody>
            <a:bodyPr wrap="square" rtlCol="0">
              <a:spAutoFit/>
            </a:bodyPr>
            <a:lstStyle/>
            <a:p>
              <a:pPr algn="ctr"/>
              <a:r>
                <a:rPr lang="en-US" altLang="zh-CN" sz="2800" b="1" dirty="0">
                  <a:solidFill>
                    <a:srgbClr val="FFAB3F"/>
                  </a:solidFill>
                  <a:latin typeface="微软雅黑" panose="020B0503020204020204" pitchFamily="34" charset="-122"/>
                  <a:ea typeface="微软雅黑" panose="020B0503020204020204" pitchFamily="34" charset="-122"/>
                </a:rPr>
                <a:t>02</a:t>
              </a:r>
              <a:endParaRPr lang="zh-CN" altLang="en-US" sz="2800" b="1" dirty="0">
                <a:solidFill>
                  <a:srgbClr val="FFAB3F"/>
                </a:solidFill>
                <a:latin typeface="微软雅黑" panose="020B0503020204020204" pitchFamily="34" charset="-122"/>
                <a:ea typeface="微软雅黑" panose="020B0503020204020204" pitchFamily="34" charset="-122"/>
              </a:endParaRPr>
            </a:p>
          </p:txBody>
        </p:sp>
        <p:sp>
          <p:nvSpPr>
            <p:cNvPr id="64" name="文本框 50"/>
            <p:cNvSpPr txBox="1"/>
            <p:nvPr/>
          </p:nvSpPr>
          <p:spPr>
            <a:xfrm>
              <a:off x="1799068" y="3696239"/>
              <a:ext cx="1734891" cy="646481"/>
            </a:xfrm>
            <a:prstGeom prst="rect">
              <a:avLst/>
            </a:prstGeom>
            <a:noFill/>
          </p:spPr>
          <p:txBody>
            <a:bodyPr wrap="square" rtlCol="0">
              <a:spAutoFit/>
            </a:bodyPr>
            <a:lstStyle/>
            <a:p>
              <a:pPr lvl="0">
                <a:defRPr sz="1800">
                  <a:solidFill>
                    <a:srgbClr val="000000"/>
                  </a:solidFill>
                  <a:uFillTx/>
                </a:defRPr>
              </a:pPr>
              <a:r>
                <a:rPr lang="zh-CN" altLang="en-US" b="1" dirty="0">
                  <a:solidFill>
                    <a:srgbClr val="FFAB3F"/>
                  </a:solidFill>
                  <a:uFill>
                    <a:solidFill>
                      <a:srgbClr val="595959"/>
                    </a:solidFill>
                  </a:uFill>
                  <a:latin typeface="微软雅黑" panose="020B0503020204020204" pitchFamily="34" charset="-122"/>
                  <a:ea typeface="微软雅黑" panose="020B0503020204020204" pitchFamily="34" charset="-122"/>
                  <a:cs typeface="+mn-ea"/>
                  <a:sym typeface="+mn-lt"/>
                </a:rPr>
                <a:t> 不同水平重点何在？</a:t>
              </a:r>
              <a:endParaRPr lang="zh-CN" altLang="en-US" b="1" dirty="0">
                <a:solidFill>
                  <a:srgbClr val="FFAB3F"/>
                </a:solidFill>
                <a:uFill>
                  <a:solidFill>
                    <a:srgbClr val="595959"/>
                  </a:solidFill>
                </a:uFill>
                <a:latin typeface="微软雅黑" panose="020B0503020204020204" pitchFamily="34" charset="-122"/>
                <a:ea typeface="微软雅黑" panose="020B0503020204020204" pitchFamily="34" charset="-122"/>
                <a:cs typeface="+mn-ea"/>
                <a:sym typeface="+mn-lt"/>
              </a:endParaRPr>
            </a:p>
          </p:txBody>
        </p:sp>
        <p:sp>
          <p:nvSpPr>
            <p:cNvPr id="65" name="文本框 51"/>
            <p:cNvSpPr txBox="1"/>
            <p:nvPr/>
          </p:nvSpPr>
          <p:spPr>
            <a:xfrm>
              <a:off x="1438395" y="3993811"/>
              <a:ext cx="1915200" cy="3693380"/>
            </a:xfrm>
            <a:prstGeom prst="rect">
              <a:avLst/>
            </a:prstGeom>
            <a:noFill/>
          </p:spPr>
          <p:txBody>
            <a:bodyPr wrap="square" rtlCol="0">
              <a:spAutoFit/>
            </a:bodyPr>
            <a:lstStyle/>
            <a:p>
              <a:pPr marL="228600" indent="-228600" algn="just">
                <a:buAutoNum type="arabicPeriod"/>
              </a:pPr>
              <a:r>
                <a:rPr lang="zh-CN" altLang="en-US" dirty="0">
                  <a:solidFill>
                    <a:prstClr val="black">
                      <a:lumMod val="50000"/>
                      <a:lumOff val="50000"/>
                    </a:prstClr>
                  </a:solidFill>
                  <a:latin typeface="微软雅黑" panose="020B0503020204020204" pitchFamily="34" charset="-122"/>
                  <a:ea typeface="微软雅黑" panose="020B0503020204020204" pitchFamily="34" charset="-122"/>
                </a:rPr>
                <a:t>高分段</a:t>
              </a:r>
              <a:r>
                <a:rPr lang="en-US" altLang="zh-CN" dirty="0">
                  <a:solidFill>
                    <a:prstClr val="black">
                      <a:lumMod val="50000"/>
                      <a:lumOff val="50000"/>
                    </a:prstClr>
                  </a:solidFill>
                  <a:latin typeface="微软雅黑" panose="020B0503020204020204" pitchFamily="34" charset="-122"/>
                  <a:ea typeface="微软雅黑" panose="020B0503020204020204" pitchFamily="34" charset="-122"/>
                </a:rPr>
                <a:t>22+</a:t>
              </a:r>
              <a:r>
                <a:rPr lang="zh-CN" altLang="en-US" dirty="0">
                  <a:solidFill>
                    <a:prstClr val="black">
                      <a:lumMod val="50000"/>
                      <a:lumOff val="50000"/>
                    </a:prstClr>
                  </a:solidFill>
                  <a:latin typeface="微软雅黑" panose="020B0503020204020204" pitchFamily="34" charset="-122"/>
                  <a:ea typeface="微软雅黑" panose="020B0503020204020204" pitchFamily="34" charset="-122"/>
                </a:rPr>
                <a:t>，重点在思维，不跑题，思路新</a:t>
              </a:r>
              <a:endParaRPr lang="en-US" altLang="zh-CN" dirty="0">
                <a:solidFill>
                  <a:prstClr val="black">
                    <a:lumMod val="50000"/>
                    <a:lumOff val="50000"/>
                  </a:prstClr>
                </a:solidFill>
                <a:latin typeface="微软雅黑" panose="020B0503020204020204" pitchFamily="34" charset="-122"/>
                <a:ea typeface="微软雅黑" panose="020B0503020204020204" pitchFamily="34" charset="-122"/>
              </a:endParaRPr>
            </a:p>
            <a:p>
              <a:pPr marL="228600" indent="-228600" algn="just">
                <a:buAutoNum type="arabicPeriod"/>
              </a:pPr>
              <a:r>
                <a:rPr lang="zh-CN" altLang="en-US" dirty="0">
                  <a:solidFill>
                    <a:prstClr val="black">
                      <a:lumMod val="50000"/>
                      <a:lumOff val="50000"/>
                    </a:prstClr>
                  </a:solidFill>
                  <a:latin typeface="微软雅黑" panose="020B0503020204020204" pitchFamily="34" charset="-122"/>
                  <a:ea typeface="微软雅黑" panose="020B0503020204020204" pitchFamily="34" charset="-122"/>
                </a:rPr>
                <a:t>低分段：词汇、句型严格掌握；练字速成；提速；争取</a:t>
              </a:r>
              <a:r>
                <a:rPr lang="en-US" altLang="zh-CN" dirty="0">
                  <a:solidFill>
                    <a:prstClr val="black">
                      <a:lumMod val="50000"/>
                      <a:lumOff val="50000"/>
                    </a:prstClr>
                  </a:solidFill>
                  <a:latin typeface="微软雅黑" panose="020B0503020204020204" pitchFamily="34" charset="-122"/>
                  <a:ea typeface="微软雅黑" panose="020B0503020204020204" pitchFamily="34" charset="-122"/>
                </a:rPr>
                <a:t>18+</a:t>
              </a:r>
              <a:endParaRPr lang="en-US" altLang="zh-CN" dirty="0">
                <a:solidFill>
                  <a:prstClr val="black">
                    <a:lumMod val="50000"/>
                    <a:lumOff val="50000"/>
                  </a:prstClr>
                </a:solidFill>
                <a:latin typeface="微软雅黑" panose="020B0503020204020204" pitchFamily="34" charset="-122"/>
                <a:ea typeface="微软雅黑" panose="020B0503020204020204" pitchFamily="34" charset="-122"/>
              </a:endParaRPr>
            </a:p>
            <a:p>
              <a:pPr marL="228600" indent="-228600" algn="just">
                <a:buAutoNum type="arabicPeriod"/>
              </a:pPr>
              <a:r>
                <a:rPr lang="zh-CN" altLang="en-US" dirty="0">
                  <a:solidFill>
                    <a:prstClr val="black">
                      <a:lumMod val="50000"/>
                      <a:lumOff val="50000"/>
                    </a:prstClr>
                  </a:solidFill>
                  <a:latin typeface="微软雅黑" panose="020B0503020204020204" pitchFamily="34" charset="-122"/>
                  <a:ea typeface="微软雅黑" panose="020B0503020204020204" pitchFamily="34" charset="-122"/>
                  <a:sym typeface="+mn-lt"/>
                </a:rPr>
                <a:t>低分段同学，任何习作，不能不写：</a:t>
              </a:r>
              <a:r>
                <a:rPr lang="zh-CN" altLang="en-US" dirty="0">
                  <a:solidFill>
                    <a:prstClr val="black">
                      <a:lumMod val="50000"/>
                      <a:lumOff val="50000"/>
                    </a:prstClr>
                  </a:solidFill>
                  <a:latin typeface="微软雅黑" panose="020B0503020204020204" pitchFamily="34" charset="-122"/>
                  <a:ea typeface="微软雅黑" panose="020B0503020204020204" pitchFamily="34" charset="-122"/>
                  <a:sym typeface="+mn-ea"/>
                </a:rPr>
                <a:t>不能以不会为借口拒绝练习，不要抄前面内容，努力写就有分</a:t>
              </a:r>
              <a:endParaRPr lang="zh-CN" altLang="en-US" dirty="0">
                <a:solidFill>
                  <a:prstClr val="black">
                    <a:lumMod val="50000"/>
                    <a:lumOff val="50000"/>
                  </a:prstClr>
                </a:solidFill>
                <a:latin typeface="微软雅黑" panose="020B0503020204020204" pitchFamily="34" charset="-122"/>
                <a:ea typeface="微软雅黑" panose="020B0503020204020204" pitchFamily="34" charset="-122"/>
              </a:endParaRPr>
            </a:p>
            <a:p>
              <a:pPr marL="228600" indent="-228600" algn="just">
                <a:buAutoNum type="arabicPeriod"/>
              </a:pPr>
              <a:endParaRPr lang="zh-CN" altLang="en-US" dirty="0">
                <a:solidFill>
                  <a:prstClr val="black">
                    <a:lumMod val="50000"/>
                    <a:lumOff val="50000"/>
                  </a:prstClr>
                </a:solidFill>
                <a:latin typeface="微软雅黑" panose="020B0503020204020204" pitchFamily="34" charset="-122"/>
                <a:ea typeface="微软雅黑" panose="020B0503020204020204" pitchFamily="34" charset="-122"/>
                <a:sym typeface="+mn-lt"/>
              </a:endParaRPr>
            </a:p>
            <a:p>
              <a:pPr marL="228600" indent="-228600" algn="just">
                <a:buAutoNum type="arabicPeriod"/>
              </a:pPr>
              <a:endParaRPr lang="zh-CN" altLang="en-US"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nvGrpSpPr>
          <p:cNvPr id="66" name="组合 65"/>
          <p:cNvGrpSpPr/>
          <p:nvPr/>
        </p:nvGrpSpPr>
        <p:grpSpPr>
          <a:xfrm>
            <a:off x="616585" y="1369060"/>
            <a:ext cx="3799205" cy="2430145"/>
            <a:chOff x="1258030" y="3593783"/>
            <a:chExt cx="2434048" cy="2430627"/>
          </a:xfrm>
        </p:grpSpPr>
        <p:sp>
          <p:nvSpPr>
            <p:cNvPr id="67" name="文本框 53"/>
            <p:cNvSpPr txBox="1"/>
            <p:nvPr/>
          </p:nvSpPr>
          <p:spPr>
            <a:xfrm>
              <a:off x="1258030" y="3593783"/>
              <a:ext cx="870790" cy="522074"/>
            </a:xfrm>
            <a:prstGeom prst="rect">
              <a:avLst/>
            </a:prstGeom>
            <a:noFill/>
          </p:spPr>
          <p:txBody>
            <a:bodyPr wrap="square" rtlCol="0">
              <a:spAutoFit/>
            </a:bodyPr>
            <a:lstStyle/>
            <a:p>
              <a:pPr algn="ctr"/>
              <a:r>
                <a:rPr lang="en-US" altLang="zh-CN" sz="2800" b="1" dirty="0">
                  <a:solidFill>
                    <a:srgbClr val="EA6103"/>
                  </a:solidFill>
                  <a:latin typeface="微软雅黑" panose="020B0503020204020204" pitchFamily="34" charset="-122"/>
                  <a:ea typeface="微软雅黑" panose="020B0503020204020204" pitchFamily="34" charset="-122"/>
                </a:rPr>
                <a:t>01</a:t>
              </a:r>
              <a:endParaRPr lang="zh-CN" altLang="en-US" sz="2800" b="1" dirty="0">
                <a:solidFill>
                  <a:srgbClr val="EA6103"/>
                </a:solidFill>
                <a:latin typeface="微软雅黑" panose="020B0503020204020204" pitchFamily="34" charset="-122"/>
                <a:ea typeface="微软雅黑" panose="020B0503020204020204" pitchFamily="34" charset="-122"/>
              </a:endParaRPr>
            </a:p>
          </p:txBody>
        </p:sp>
        <p:sp>
          <p:nvSpPr>
            <p:cNvPr id="68" name="文本框 54"/>
            <p:cNvSpPr txBox="1"/>
            <p:nvPr/>
          </p:nvSpPr>
          <p:spPr>
            <a:xfrm>
              <a:off x="1799068" y="3696239"/>
              <a:ext cx="1893010" cy="368373"/>
            </a:xfrm>
            <a:prstGeom prst="rect">
              <a:avLst/>
            </a:prstGeom>
            <a:noFill/>
          </p:spPr>
          <p:txBody>
            <a:bodyPr wrap="square" rtlCol="0">
              <a:spAutoFit/>
            </a:bodyPr>
            <a:lstStyle/>
            <a:p>
              <a:pPr lvl="0">
                <a:defRPr sz="1800">
                  <a:solidFill>
                    <a:srgbClr val="000000"/>
                  </a:solidFill>
                  <a:uFillTx/>
                </a:defRPr>
              </a:pPr>
              <a:r>
                <a:rPr lang="zh-CN" altLang="en-US" b="1" dirty="0">
                  <a:solidFill>
                    <a:srgbClr val="EA6103"/>
                  </a:solidFill>
                  <a:uFill>
                    <a:solidFill>
                      <a:srgbClr val="595959"/>
                    </a:solidFill>
                  </a:uFill>
                  <a:latin typeface="微软雅黑" panose="020B0503020204020204" pitchFamily="34" charset="-122"/>
                  <a:ea typeface="微软雅黑" panose="020B0503020204020204" pitchFamily="34" charset="-122"/>
                  <a:cs typeface="+mn-ea"/>
                  <a:sym typeface="+mn-lt"/>
                </a:rPr>
                <a:t>什么练习频率</a:t>
              </a:r>
              <a:endParaRPr lang="zh-CN" altLang="en-US" b="1" dirty="0">
                <a:solidFill>
                  <a:srgbClr val="EA6103"/>
                </a:solidFill>
                <a:uFill>
                  <a:solidFill>
                    <a:srgbClr val="595959"/>
                  </a:solidFill>
                </a:uFill>
                <a:latin typeface="微软雅黑" panose="020B0503020204020204" pitchFamily="34" charset="-122"/>
                <a:ea typeface="微软雅黑" panose="020B0503020204020204" pitchFamily="34" charset="-122"/>
                <a:cs typeface="+mn-ea"/>
                <a:sym typeface="+mn-lt"/>
              </a:endParaRPr>
            </a:p>
          </p:txBody>
        </p:sp>
        <p:sp>
          <p:nvSpPr>
            <p:cNvPr id="69" name="文本框 55"/>
            <p:cNvSpPr txBox="1"/>
            <p:nvPr/>
          </p:nvSpPr>
          <p:spPr>
            <a:xfrm>
              <a:off x="1438232" y="3993912"/>
              <a:ext cx="2253846" cy="2030498"/>
            </a:xfrm>
            <a:prstGeom prst="rect">
              <a:avLst/>
            </a:prstGeom>
            <a:noFill/>
          </p:spPr>
          <p:txBody>
            <a:bodyPr wrap="square" rtlCol="0">
              <a:spAutoFit/>
            </a:bodyPr>
            <a:lstStyle/>
            <a:p>
              <a:pPr marL="342900" indent="-342900" algn="just">
                <a:buAutoNum type="arabicPeriod"/>
              </a:pPr>
              <a:r>
                <a:rPr lang="zh-CN" altLang="en-US" dirty="0">
                  <a:solidFill>
                    <a:prstClr val="black">
                      <a:lumMod val="50000"/>
                      <a:lumOff val="50000"/>
                    </a:prstClr>
                  </a:solidFill>
                  <a:latin typeface="微软雅黑" panose="020B0503020204020204" pitchFamily="34" charset="-122"/>
                  <a:ea typeface="微软雅黑" panose="020B0503020204020204" pitchFamily="34" charset="-122"/>
                </a:rPr>
                <a:t>一周三篇精写精批</a:t>
              </a:r>
              <a:endParaRPr lang="zh-CN" altLang="en-US" dirty="0">
                <a:solidFill>
                  <a:prstClr val="black">
                    <a:lumMod val="50000"/>
                    <a:lumOff val="50000"/>
                  </a:prstClr>
                </a:solidFill>
                <a:latin typeface="微软雅黑" panose="020B0503020204020204" pitchFamily="34" charset="-122"/>
                <a:ea typeface="微软雅黑" panose="020B0503020204020204" pitchFamily="34" charset="-122"/>
              </a:endParaRPr>
            </a:p>
            <a:p>
              <a:pPr marL="342900" indent="-342900" algn="just">
                <a:buAutoNum type="arabicPeriod"/>
              </a:pPr>
              <a:r>
                <a:rPr lang="zh-CN" altLang="en-US" dirty="0">
                  <a:solidFill>
                    <a:prstClr val="black">
                      <a:lumMod val="50000"/>
                      <a:lumOff val="50000"/>
                    </a:prstClr>
                  </a:solidFill>
                  <a:latin typeface="微软雅黑" panose="020B0503020204020204" pitchFamily="34" charset="-122"/>
                  <a:ea typeface="微软雅黑" panose="020B0503020204020204" pitchFamily="34" charset="-122"/>
                </a:rPr>
                <a:t>批什么？思路，语言，谋篇</a:t>
              </a:r>
              <a:endParaRPr lang="zh-CN" altLang="en-US" dirty="0">
                <a:solidFill>
                  <a:prstClr val="black">
                    <a:lumMod val="50000"/>
                    <a:lumOff val="50000"/>
                  </a:prstClr>
                </a:solidFill>
                <a:latin typeface="微软雅黑" panose="020B0503020204020204" pitchFamily="34" charset="-122"/>
                <a:ea typeface="微软雅黑" panose="020B0503020204020204" pitchFamily="34" charset="-122"/>
              </a:endParaRPr>
            </a:p>
            <a:p>
              <a:pPr indent="0" algn="just">
                <a:buNone/>
              </a:pPr>
              <a:r>
                <a:rPr lang="zh-CN" altLang="en-US" dirty="0">
                  <a:solidFill>
                    <a:prstClr val="black">
                      <a:lumMod val="50000"/>
                      <a:lumOff val="50000"/>
                    </a:prstClr>
                  </a:solidFill>
                  <a:latin typeface="微软雅黑" panose="020B0503020204020204" pitchFamily="34" charset="-122"/>
                  <a:ea typeface="微软雅黑" panose="020B0503020204020204" pitchFamily="34" charset="-122"/>
                </a:rPr>
                <a:t>（教师面批，学生写二稿）</a:t>
              </a:r>
              <a:endParaRPr lang="zh-CN" altLang="en-US" dirty="0">
                <a:solidFill>
                  <a:prstClr val="black">
                    <a:lumMod val="50000"/>
                    <a:lumOff val="50000"/>
                  </a:prstClr>
                </a:solidFill>
                <a:latin typeface="微软雅黑" panose="020B0503020204020204" pitchFamily="34" charset="-122"/>
                <a:ea typeface="微软雅黑" panose="020B0503020204020204" pitchFamily="34" charset="-122"/>
              </a:endParaRPr>
            </a:p>
            <a:p>
              <a:pPr indent="0" algn="just">
                <a:buNone/>
              </a:pPr>
              <a:r>
                <a:rPr lang="en-US" altLang="zh-CN" dirty="0">
                  <a:solidFill>
                    <a:prstClr val="black">
                      <a:lumMod val="50000"/>
                      <a:lumOff val="50000"/>
                    </a:prstClr>
                  </a:solidFill>
                  <a:latin typeface="微软雅黑" panose="020B0503020204020204" pitchFamily="34" charset="-122"/>
                  <a:ea typeface="微软雅黑" panose="020B0503020204020204" pitchFamily="34" charset="-122"/>
                  <a:sym typeface="+mn-ea"/>
                </a:rPr>
                <a:t>3. </a:t>
              </a:r>
              <a:r>
                <a:rPr lang="zh-CN" altLang="en-US" dirty="0">
                  <a:solidFill>
                    <a:prstClr val="black">
                      <a:lumMod val="50000"/>
                      <a:lumOff val="50000"/>
                    </a:prstClr>
                  </a:solidFill>
                  <a:latin typeface="微软雅黑" panose="020B0503020204020204" pitchFamily="34" charset="-122"/>
                  <a:ea typeface="微软雅黑" panose="020B0503020204020204" pitchFamily="34" charset="-122"/>
                  <a:sym typeface="+mn-ea"/>
                </a:rPr>
                <a:t>提什么？</a:t>
              </a:r>
              <a:endParaRPr lang="en-US" altLang="zh-CN" dirty="0">
                <a:solidFill>
                  <a:prstClr val="black">
                    <a:lumMod val="50000"/>
                    <a:lumOff val="50000"/>
                  </a:prstClr>
                </a:solidFill>
                <a:latin typeface="微软雅黑" panose="020B0503020204020204" pitchFamily="34" charset="-122"/>
                <a:ea typeface="微软雅黑" panose="020B0503020204020204" pitchFamily="34" charset="-122"/>
              </a:endParaRPr>
            </a:p>
            <a:p>
              <a:pPr algn="just"/>
              <a:r>
                <a:rPr lang="en-US" altLang="zh-CN" dirty="0">
                  <a:solidFill>
                    <a:prstClr val="black">
                      <a:lumMod val="50000"/>
                      <a:lumOff val="50000"/>
                    </a:prstClr>
                  </a:solidFill>
                  <a:latin typeface="微软雅黑" panose="020B0503020204020204" pitchFamily="34" charset="-122"/>
                  <a:ea typeface="微软雅黑" panose="020B0503020204020204" pitchFamily="34" charset="-122"/>
                  <a:sym typeface="+mn-ea"/>
                </a:rPr>
                <a:t>     </a:t>
              </a:r>
              <a:r>
                <a:rPr lang="zh-CN" altLang="en-US" dirty="0">
                  <a:solidFill>
                    <a:prstClr val="black">
                      <a:lumMod val="50000"/>
                      <a:lumOff val="50000"/>
                    </a:prstClr>
                  </a:solidFill>
                  <a:latin typeface="微软雅黑" panose="020B0503020204020204" pitchFamily="34" charset="-122"/>
                  <a:ea typeface="微软雅黑" panose="020B0503020204020204" pitchFamily="34" charset="-122"/>
                  <a:sym typeface="+mn-ea"/>
                </a:rPr>
                <a:t>思维，书写感觉，速度</a:t>
              </a:r>
              <a:endParaRPr lang="en-US" altLang="zh-CN" dirty="0">
                <a:solidFill>
                  <a:prstClr val="black">
                    <a:lumMod val="50000"/>
                    <a:lumOff val="50000"/>
                  </a:prstClr>
                </a:solidFill>
                <a:latin typeface="微软雅黑" panose="020B0503020204020204" pitchFamily="34" charset="-122"/>
                <a:ea typeface="微软雅黑" panose="020B0503020204020204" pitchFamily="34" charset="-122"/>
              </a:endParaRPr>
            </a:p>
            <a:p>
              <a:pPr indent="0" algn="just">
                <a:buNone/>
              </a:pPr>
              <a:r>
                <a:rPr lang="en-US" altLang="zh-CN" dirty="0">
                  <a:solidFill>
                    <a:prstClr val="black">
                      <a:lumMod val="50000"/>
                      <a:lumOff val="50000"/>
                    </a:prstClr>
                  </a:solidFill>
                  <a:latin typeface="微软雅黑" panose="020B0503020204020204" pitchFamily="34" charset="-122"/>
                  <a:ea typeface="微软雅黑" panose="020B0503020204020204" pitchFamily="34" charset="-122"/>
                </a:rPr>
                <a:t>4. </a:t>
              </a:r>
              <a:r>
                <a:rPr lang="zh-CN" altLang="en-US" dirty="0">
                  <a:solidFill>
                    <a:prstClr val="black">
                      <a:lumMod val="50000"/>
                      <a:lumOff val="50000"/>
                    </a:prstClr>
                  </a:solidFill>
                  <a:latin typeface="微软雅黑" panose="020B0503020204020204" pitchFamily="34" charset="-122"/>
                  <a:ea typeface="微软雅黑" panose="020B0503020204020204" pitchFamily="34" charset="-122"/>
                </a:rPr>
                <a:t>每天看一篇高质量范文</a:t>
              </a:r>
              <a:endParaRPr lang="en-US" altLang="zh-CN" dirty="0">
                <a:solidFill>
                  <a:prstClr val="black">
                    <a:lumMod val="50000"/>
                    <a:lumOff val="50000"/>
                  </a:prstClr>
                </a:solidFill>
                <a:latin typeface="微软雅黑" panose="020B0503020204020204" pitchFamily="34" charset="-122"/>
                <a:ea typeface="微软雅黑" panose="020B0503020204020204" pitchFamily="34" charset="-122"/>
              </a:endParaRPr>
            </a:p>
            <a:p>
              <a:pPr indent="0" algn="just">
                <a:buNone/>
              </a:pPr>
              <a:endParaRPr lang="zh-CN" altLang="en-US"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nvGrpSpPr>
          <p:cNvPr id="70" name="组合 69"/>
          <p:cNvGrpSpPr/>
          <p:nvPr/>
        </p:nvGrpSpPr>
        <p:grpSpPr>
          <a:xfrm>
            <a:off x="6866301" y="5041293"/>
            <a:ext cx="4525599" cy="768235"/>
            <a:chOff x="1258030" y="3593783"/>
            <a:chExt cx="4526645" cy="768413"/>
          </a:xfrm>
        </p:grpSpPr>
        <p:sp>
          <p:nvSpPr>
            <p:cNvPr id="71" name="文本框 57"/>
            <p:cNvSpPr txBox="1"/>
            <p:nvPr/>
          </p:nvSpPr>
          <p:spPr>
            <a:xfrm>
              <a:off x="1258030" y="3593783"/>
              <a:ext cx="870790" cy="523220"/>
            </a:xfrm>
            <a:prstGeom prst="rect">
              <a:avLst/>
            </a:prstGeom>
            <a:noFill/>
          </p:spPr>
          <p:txBody>
            <a:bodyPr wrap="square" rtlCol="0">
              <a:spAutoFit/>
            </a:bodyPr>
            <a:lstStyle/>
            <a:p>
              <a:pPr algn="ctr"/>
              <a:r>
                <a:rPr lang="en-US" altLang="zh-CN" sz="2800" b="1" dirty="0">
                  <a:solidFill>
                    <a:srgbClr val="0099A9"/>
                  </a:solidFill>
                  <a:latin typeface="微软雅黑" panose="020B0503020204020204" pitchFamily="34" charset="-122"/>
                  <a:ea typeface="微软雅黑" panose="020B0503020204020204" pitchFamily="34" charset="-122"/>
                </a:rPr>
                <a:t>03</a:t>
              </a:r>
              <a:endParaRPr lang="zh-CN" altLang="en-US" sz="2800" b="1" dirty="0">
                <a:solidFill>
                  <a:srgbClr val="0099A9"/>
                </a:solidFill>
                <a:latin typeface="微软雅黑" panose="020B0503020204020204" pitchFamily="34" charset="-122"/>
                <a:ea typeface="微软雅黑" panose="020B0503020204020204" pitchFamily="34" charset="-122"/>
              </a:endParaRPr>
            </a:p>
          </p:txBody>
        </p:sp>
        <p:sp>
          <p:nvSpPr>
            <p:cNvPr id="72" name="文本框 58"/>
            <p:cNvSpPr txBox="1"/>
            <p:nvPr/>
          </p:nvSpPr>
          <p:spPr>
            <a:xfrm>
              <a:off x="1799068" y="3696239"/>
              <a:ext cx="3985607" cy="368385"/>
            </a:xfrm>
            <a:prstGeom prst="rect">
              <a:avLst/>
            </a:prstGeom>
            <a:noFill/>
          </p:spPr>
          <p:txBody>
            <a:bodyPr wrap="square" rtlCol="0">
              <a:spAutoFit/>
            </a:bodyPr>
            <a:lstStyle/>
            <a:p>
              <a:pPr lvl="0">
                <a:defRPr sz="1800">
                  <a:solidFill>
                    <a:srgbClr val="000000"/>
                  </a:solidFill>
                  <a:uFillTx/>
                </a:defRPr>
              </a:pPr>
              <a:r>
                <a:rPr lang="zh-CN" altLang="en-US" b="1" dirty="0">
                  <a:solidFill>
                    <a:srgbClr val="0099A9"/>
                  </a:solidFill>
                  <a:uFill>
                    <a:solidFill>
                      <a:srgbClr val="595959"/>
                    </a:solidFill>
                  </a:uFill>
                  <a:latin typeface="微软雅黑" panose="020B0503020204020204" pitchFamily="34" charset="-122"/>
                  <a:ea typeface="微软雅黑" panose="020B0503020204020204" pitchFamily="34" charset="-122"/>
                  <a:cs typeface="+mn-ea"/>
                  <a:sym typeface="+mn-lt"/>
                </a:rPr>
                <a:t> 一题多练</a:t>
              </a:r>
              <a:r>
                <a:rPr lang="en-US" altLang="zh-CN" b="1" dirty="0">
                  <a:solidFill>
                    <a:srgbClr val="0099A9"/>
                  </a:solidFill>
                  <a:uFill>
                    <a:solidFill>
                      <a:srgbClr val="595959"/>
                    </a:solidFill>
                  </a:uFill>
                  <a:latin typeface="微软雅黑" panose="020B0503020204020204" pitchFamily="34" charset="-122"/>
                  <a:ea typeface="微软雅黑" panose="020B0503020204020204" pitchFamily="34" charset="-122"/>
                  <a:cs typeface="+mn-ea"/>
                  <a:sym typeface="+mn-lt"/>
                </a:rPr>
                <a:t>——</a:t>
              </a:r>
              <a:r>
                <a:rPr lang="zh-CN" altLang="en-US" b="1" dirty="0">
                  <a:solidFill>
                    <a:srgbClr val="0099A9"/>
                  </a:solidFill>
                  <a:uFill>
                    <a:solidFill>
                      <a:srgbClr val="595959"/>
                    </a:solidFill>
                  </a:uFill>
                  <a:latin typeface="微软雅黑" panose="020B0503020204020204" pitchFamily="34" charset="-122"/>
                  <a:ea typeface="微软雅黑" panose="020B0503020204020204" pitchFamily="34" charset="-122"/>
                  <a:cs typeface="+mn-ea"/>
                  <a:sym typeface="+mn-lt"/>
                </a:rPr>
                <a:t>同题不同体</a:t>
              </a:r>
              <a:endParaRPr lang="zh-CN" altLang="en-US" b="1" dirty="0">
                <a:solidFill>
                  <a:srgbClr val="0099A9"/>
                </a:solidFill>
                <a:uFill>
                  <a:solidFill>
                    <a:srgbClr val="595959"/>
                  </a:solidFill>
                </a:uFill>
                <a:latin typeface="微软雅黑" panose="020B0503020204020204" pitchFamily="34" charset="-122"/>
                <a:ea typeface="微软雅黑" panose="020B0503020204020204" pitchFamily="34" charset="-122"/>
                <a:cs typeface="+mn-ea"/>
                <a:sym typeface="+mn-lt"/>
              </a:endParaRPr>
            </a:p>
          </p:txBody>
        </p:sp>
        <p:sp>
          <p:nvSpPr>
            <p:cNvPr id="73" name="文本框 59"/>
            <p:cNvSpPr txBox="1"/>
            <p:nvPr/>
          </p:nvSpPr>
          <p:spPr>
            <a:xfrm>
              <a:off x="1438395" y="3993811"/>
              <a:ext cx="3533292" cy="368385"/>
            </a:xfrm>
            <a:prstGeom prst="rect">
              <a:avLst/>
            </a:prstGeom>
            <a:noFill/>
          </p:spPr>
          <p:txBody>
            <a:bodyPr wrap="square" rtlCol="0">
              <a:spAutoFit/>
            </a:bodyPr>
            <a:lstStyle/>
            <a:p>
              <a:pPr marL="228600" indent="-228600" algn="just">
                <a:buAutoNum type="arabicPeriod"/>
              </a:pPr>
              <a:endParaRPr lang="zh-CN" altLang="en-US"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nvGrpSpPr>
          <p:cNvPr id="74" name="组合 73"/>
          <p:cNvGrpSpPr/>
          <p:nvPr/>
        </p:nvGrpSpPr>
        <p:grpSpPr>
          <a:xfrm>
            <a:off x="4710101" y="3112499"/>
            <a:ext cx="2490304" cy="1308685"/>
            <a:chOff x="4850560" y="2723446"/>
            <a:chExt cx="2490880" cy="1308987"/>
          </a:xfrm>
        </p:grpSpPr>
        <p:sp>
          <p:nvSpPr>
            <p:cNvPr id="75" name="文本框 60"/>
            <p:cNvSpPr txBox="1"/>
            <p:nvPr/>
          </p:nvSpPr>
          <p:spPr>
            <a:xfrm>
              <a:off x="4850560" y="3324384"/>
              <a:ext cx="2490880" cy="708049"/>
            </a:xfrm>
            <a:prstGeom prst="rect">
              <a:avLst/>
            </a:prstGeom>
            <a:noFill/>
          </p:spPr>
          <p:txBody>
            <a:bodyPr wrap="square" rtlCol="0">
              <a:spAutoFit/>
            </a:bodyPr>
            <a:lstStyle/>
            <a:p>
              <a:pPr algn="ctr"/>
              <a:r>
                <a:rPr lang="en-US" altLang="zh-CN" sz="4000" b="1" u="sng" dirty="0">
                  <a:solidFill>
                    <a:schemeClr val="tx1">
                      <a:lumMod val="50000"/>
                      <a:lumOff val="50000"/>
                    </a:schemeClr>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rPr>
                <a:t>How</a:t>
              </a:r>
              <a:endParaRPr lang="zh-CN" altLang="en-US" sz="4000" b="1" u="sng" dirty="0">
                <a:solidFill>
                  <a:schemeClr val="tx1">
                    <a:lumMod val="50000"/>
                    <a:lumOff val="50000"/>
                  </a:schemeClr>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endParaRPr>
            </a:p>
          </p:txBody>
        </p:sp>
        <p:sp>
          <p:nvSpPr>
            <p:cNvPr id="76" name="Freeform 48"/>
            <p:cNvSpPr>
              <a:spLocks noEditPoints="1"/>
            </p:cNvSpPr>
            <p:nvPr/>
          </p:nvSpPr>
          <p:spPr bwMode="auto">
            <a:xfrm>
              <a:off x="5829190" y="2723446"/>
              <a:ext cx="547085" cy="595011"/>
            </a:xfrm>
            <a:custGeom>
              <a:avLst/>
              <a:gdLst>
                <a:gd name="T0" fmla="*/ 189 w 311"/>
                <a:gd name="T1" fmla="*/ 220 h 339"/>
                <a:gd name="T2" fmla="*/ 209 w 311"/>
                <a:gd name="T3" fmla="*/ 163 h 339"/>
                <a:gd name="T4" fmla="*/ 221 w 311"/>
                <a:gd name="T5" fmla="*/ 120 h 339"/>
                <a:gd name="T6" fmla="*/ 221 w 311"/>
                <a:gd name="T7" fmla="*/ 120 h 339"/>
                <a:gd name="T8" fmla="*/ 222 w 311"/>
                <a:gd name="T9" fmla="*/ 116 h 339"/>
                <a:gd name="T10" fmla="*/ 222 w 311"/>
                <a:gd name="T11" fmla="*/ 112 h 339"/>
                <a:gd name="T12" fmla="*/ 223 w 311"/>
                <a:gd name="T13" fmla="*/ 109 h 339"/>
                <a:gd name="T14" fmla="*/ 223 w 311"/>
                <a:gd name="T15" fmla="*/ 105 h 339"/>
                <a:gd name="T16" fmla="*/ 223 w 311"/>
                <a:gd name="T17" fmla="*/ 102 h 339"/>
                <a:gd name="T18" fmla="*/ 224 w 311"/>
                <a:gd name="T19" fmla="*/ 98 h 339"/>
                <a:gd name="T20" fmla="*/ 224 w 311"/>
                <a:gd name="T21" fmla="*/ 95 h 339"/>
                <a:gd name="T22" fmla="*/ 224 w 311"/>
                <a:gd name="T23" fmla="*/ 92 h 339"/>
                <a:gd name="T24" fmla="*/ 223 w 311"/>
                <a:gd name="T25" fmla="*/ 89 h 339"/>
                <a:gd name="T26" fmla="*/ 223 w 311"/>
                <a:gd name="T27" fmla="*/ 87 h 339"/>
                <a:gd name="T28" fmla="*/ 223 w 311"/>
                <a:gd name="T29" fmla="*/ 85 h 339"/>
                <a:gd name="T30" fmla="*/ 223 w 311"/>
                <a:gd name="T31" fmla="*/ 83 h 339"/>
                <a:gd name="T32" fmla="*/ 223 w 311"/>
                <a:gd name="T33" fmla="*/ 82 h 339"/>
                <a:gd name="T34" fmla="*/ 223 w 311"/>
                <a:gd name="T35" fmla="*/ 81 h 339"/>
                <a:gd name="T36" fmla="*/ 223 w 311"/>
                <a:gd name="T37" fmla="*/ 81 h 339"/>
                <a:gd name="T38" fmla="*/ 108 w 311"/>
                <a:gd name="T39" fmla="*/ 36 h 339"/>
                <a:gd name="T40" fmla="*/ 78 w 311"/>
                <a:gd name="T41" fmla="*/ 55 h 339"/>
                <a:gd name="T42" fmla="*/ 77 w 311"/>
                <a:gd name="T43" fmla="*/ 59 h 339"/>
                <a:gd name="T44" fmla="*/ 76 w 311"/>
                <a:gd name="T45" fmla="*/ 64 h 339"/>
                <a:gd name="T46" fmla="*/ 76 w 311"/>
                <a:gd name="T47" fmla="*/ 69 h 339"/>
                <a:gd name="T48" fmla="*/ 75 w 311"/>
                <a:gd name="T49" fmla="*/ 74 h 339"/>
                <a:gd name="T50" fmla="*/ 75 w 311"/>
                <a:gd name="T51" fmla="*/ 78 h 339"/>
                <a:gd name="T52" fmla="*/ 76 w 311"/>
                <a:gd name="T53" fmla="*/ 83 h 339"/>
                <a:gd name="T54" fmla="*/ 76 w 311"/>
                <a:gd name="T55" fmla="*/ 87 h 339"/>
                <a:gd name="T56" fmla="*/ 77 w 311"/>
                <a:gd name="T57" fmla="*/ 92 h 339"/>
                <a:gd name="T58" fmla="*/ 77 w 311"/>
                <a:gd name="T59" fmla="*/ 96 h 339"/>
                <a:gd name="T60" fmla="*/ 78 w 311"/>
                <a:gd name="T61" fmla="*/ 100 h 339"/>
                <a:gd name="T62" fmla="*/ 79 w 311"/>
                <a:gd name="T63" fmla="*/ 104 h 339"/>
                <a:gd name="T64" fmla="*/ 80 w 311"/>
                <a:gd name="T65" fmla="*/ 106 h 339"/>
                <a:gd name="T66" fmla="*/ 84 w 311"/>
                <a:gd name="T67" fmla="*/ 119 h 339"/>
                <a:gd name="T68" fmla="*/ 92 w 311"/>
                <a:gd name="T69" fmla="*/ 161 h 339"/>
                <a:gd name="T70" fmla="*/ 104 w 311"/>
                <a:gd name="T71" fmla="*/ 238 h 339"/>
                <a:gd name="T72" fmla="*/ 0 w 311"/>
                <a:gd name="T73" fmla="*/ 339 h 339"/>
                <a:gd name="T74" fmla="*/ 148 w 311"/>
                <a:gd name="T75" fmla="*/ 271 h 339"/>
                <a:gd name="T76" fmla="*/ 146 w 311"/>
                <a:gd name="T77" fmla="*/ 249 h 339"/>
                <a:gd name="T78" fmla="*/ 175 w 311"/>
                <a:gd name="T79" fmla="*/ 258 h 339"/>
                <a:gd name="T80" fmla="*/ 174 w 311"/>
                <a:gd name="T81" fmla="*/ 339 h 339"/>
                <a:gd name="T82" fmla="*/ 216 w 311"/>
                <a:gd name="T83" fmla="*/ 244 h 339"/>
                <a:gd name="T84" fmla="*/ 81 w 311"/>
                <a:gd name="T85" fmla="*/ 139 h 339"/>
                <a:gd name="T86" fmla="*/ 93 w 311"/>
                <a:gd name="T87" fmla="*/ 136 h 339"/>
                <a:gd name="T88" fmla="*/ 105 w 311"/>
                <a:gd name="T89" fmla="*/ 72 h 339"/>
                <a:gd name="T90" fmla="*/ 211 w 311"/>
                <a:gd name="T91" fmla="*/ 131 h 339"/>
                <a:gd name="T92" fmla="*/ 222 w 311"/>
                <a:gd name="T93" fmla="*/ 130 h 339"/>
                <a:gd name="T94" fmla="*/ 183 w 311"/>
                <a:gd name="T95" fmla="*/ 201 h 339"/>
                <a:gd name="T96" fmla="*/ 96 w 311"/>
                <a:gd name="T97" fmla="*/ 158 h 339"/>
                <a:gd name="T98" fmla="*/ 166 w 311"/>
                <a:gd name="T99" fmla="*/ 245 h 339"/>
                <a:gd name="T100" fmla="*/ 117 w 311"/>
                <a:gd name="T101" fmla="*/ 225 h 339"/>
                <a:gd name="T102" fmla="*/ 152 w 311"/>
                <a:gd name="T103" fmla="*/ 220 h 339"/>
                <a:gd name="T104" fmla="*/ 185 w 311"/>
                <a:gd name="T105" fmla="*/ 22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1" h="339">
                  <a:moveTo>
                    <a:pt x="216" y="244"/>
                  </a:moveTo>
                  <a:cubicBezTo>
                    <a:pt x="194" y="236"/>
                    <a:pt x="189" y="220"/>
                    <a:pt x="189" y="220"/>
                  </a:cubicBezTo>
                  <a:cubicBezTo>
                    <a:pt x="189" y="202"/>
                    <a:pt x="189" y="202"/>
                    <a:pt x="189" y="202"/>
                  </a:cubicBezTo>
                  <a:cubicBezTo>
                    <a:pt x="205" y="182"/>
                    <a:pt x="209" y="163"/>
                    <a:pt x="209" y="163"/>
                  </a:cubicBezTo>
                  <a:cubicBezTo>
                    <a:pt x="212" y="160"/>
                    <a:pt x="218" y="154"/>
                    <a:pt x="218" y="154"/>
                  </a:cubicBezTo>
                  <a:cubicBezTo>
                    <a:pt x="229" y="137"/>
                    <a:pt x="225" y="116"/>
                    <a:pt x="221" y="120"/>
                  </a:cubicBezTo>
                  <a:cubicBezTo>
                    <a:pt x="221" y="120"/>
                    <a:pt x="221" y="121"/>
                    <a:pt x="220" y="122"/>
                  </a:cubicBezTo>
                  <a:cubicBezTo>
                    <a:pt x="220" y="121"/>
                    <a:pt x="221" y="121"/>
                    <a:pt x="221" y="120"/>
                  </a:cubicBezTo>
                  <a:cubicBezTo>
                    <a:pt x="221" y="120"/>
                    <a:pt x="221" y="119"/>
                    <a:pt x="221" y="119"/>
                  </a:cubicBezTo>
                  <a:cubicBezTo>
                    <a:pt x="221" y="118"/>
                    <a:pt x="221" y="117"/>
                    <a:pt x="222" y="116"/>
                  </a:cubicBezTo>
                  <a:cubicBezTo>
                    <a:pt x="222" y="116"/>
                    <a:pt x="222" y="116"/>
                    <a:pt x="222" y="115"/>
                  </a:cubicBezTo>
                  <a:cubicBezTo>
                    <a:pt x="222" y="114"/>
                    <a:pt x="222" y="113"/>
                    <a:pt x="222" y="112"/>
                  </a:cubicBezTo>
                  <a:cubicBezTo>
                    <a:pt x="222" y="112"/>
                    <a:pt x="222" y="112"/>
                    <a:pt x="222" y="111"/>
                  </a:cubicBezTo>
                  <a:cubicBezTo>
                    <a:pt x="223" y="110"/>
                    <a:pt x="223" y="110"/>
                    <a:pt x="223" y="109"/>
                  </a:cubicBezTo>
                  <a:cubicBezTo>
                    <a:pt x="223" y="108"/>
                    <a:pt x="223" y="108"/>
                    <a:pt x="223" y="108"/>
                  </a:cubicBezTo>
                  <a:cubicBezTo>
                    <a:pt x="223" y="107"/>
                    <a:pt x="223" y="106"/>
                    <a:pt x="223" y="105"/>
                  </a:cubicBezTo>
                  <a:cubicBezTo>
                    <a:pt x="223" y="105"/>
                    <a:pt x="223" y="105"/>
                    <a:pt x="223" y="104"/>
                  </a:cubicBezTo>
                  <a:cubicBezTo>
                    <a:pt x="223" y="103"/>
                    <a:pt x="223" y="103"/>
                    <a:pt x="223" y="102"/>
                  </a:cubicBezTo>
                  <a:cubicBezTo>
                    <a:pt x="223" y="101"/>
                    <a:pt x="223" y="101"/>
                    <a:pt x="224" y="101"/>
                  </a:cubicBezTo>
                  <a:cubicBezTo>
                    <a:pt x="224" y="100"/>
                    <a:pt x="224" y="99"/>
                    <a:pt x="224" y="98"/>
                  </a:cubicBezTo>
                  <a:cubicBezTo>
                    <a:pt x="224" y="98"/>
                    <a:pt x="224" y="98"/>
                    <a:pt x="224" y="98"/>
                  </a:cubicBezTo>
                  <a:cubicBezTo>
                    <a:pt x="224" y="97"/>
                    <a:pt x="224" y="96"/>
                    <a:pt x="224" y="95"/>
                  </a:cubicBezTo>
                  <a:cubicBezTo>
                    <a:pt x="224" y="95"/>
                    <a:pt x="224" y="95"/>
                    <a:pt x="224" y="94"/>
                  </a:cubicBezTo>
                  <a:cubicBezTo>
                    <a:pt x="224" y="94"/>
                    <a:pt x="224" y="93"/>
                    <a:pt x="224" y="92"/>
                  </a:cubicBezTo>
                  <a:cubicBezTo>
                    <a:pt x="224" y="92"/>
                    <a:pt x="224" y="92"/>
                    <a:pt x="224" y="91"/>
                  </a:cubicBezTo>
                  <a:cubicBezTo>
                    <a:pt x="224" y="91"/>
                    <a:pt x="224" y="90"/>
                    <a:pt x="223" y="89"/>
                  </a:cubicBezTo>
                  <a:cubicBezTo>
                    <a:pt x="223" y="89"/>
                    <a:pt x="223" y="89"/>
                    <a:pt x="223" y="89"/>
                  </a:cubicBezTo>
                  <a:cubicBezTo>
                    <a:pt x="223" y="88"/>
                    <a:pt x="223" y="88"/>
                    <a:pt x="223" y="87"/>
                  </a:cubicBezTo>
                  <a:cubicBezTo>
                    <a:pt x="223" y="87"/>
                    <a:pt x="223" y="87"/>
                    <a:pt x="223" y="87"/>
                  </a:cubicBezTo>
                  <a:cubicBezTo>
                    <a:pt x="223" y="86"/>
                    <a:pt x="223" y="86"/>
                    <a:pt x="223" y="85"/>
                  </a:cubicBezTo>
                  <a:cubicBezTo>
                    <a:pt x="223" y="85"/>
                    <a:pt x="223" y="85"/>
                    <a:pt x="223" y="85"/>
                  </a:cubicBezTo>
                  <a:cubicBezTo>
                    <a:pt x="223" y="84"/>
                    <a:pt x="223" y="84"/>
                    <a:pt x="223" y="83"/>
                  </a:cubicBezTo>
                  <a:cubicBezTo>
                    <a:pt x="223" y="83"/>
                    <a:pt x="223" y="83"/>
                    <a:pt x="223" y="83"/>
                  </a:cubicBezTo>
                  <a:cubicBezTo>
                    <a:pt x="223" y="83"/>
                    <a:pt x="223" y="82"/>
                    <a:pt x="223" y="82"/>
                  </a:cubicBezTo>
                  <a:cubicBezTo>
                    <a:pt x="223" y="82"/>
                    <a:pt x="223" y="82"/>
                    <a:pt x="223" y="82"/>
                  </a:cubicBezTo>
                  <a:cubicBezTo>
                    <a:pt x="223" y="82"/>
                    <a:pt x="223" y="81"/>
                    <a:pt x="223" y="81"/>
                  </a:cubicBezTo>
                  <a:cubicBezTo>
                    <a:pt x="223" y="81"/>
                    <a:pt x="223" y="81"/>
                    <a:pt x="223" y="81"/>
                  </a:cubicBezTo>
                  <a:cubicBezTo>
                    <a:pt x="223" y="81"/>
                    <a:pt x="223" y="81"/>
                    <a:pt x="223" y="81"/>
                  </a:cubicBezTo>
                  <a:cubicBezTo>
                    <a:pt x="221" y="33"/>
                    <a:pt x="182" y="21"/>
                    <a:pt x="182" y="21"/>
                  </a:cubicBezTo>
                  <a:cubicBezTo>
                    <a:pt x="134" y="0"/>
                    <a:pt x="108" y="36"/>
                    <a:pt x="108" y="36"/>
                  </a:cubicBezTo>
                  <a:cubicBezTo>
                    <a:pt x="89" y="27"/>
                    <a:pt x="79" y="51"/>
                    <a:pt x="79" y="51"/>
                  </a:cubicBezTo>
                  <a:cubicBezTo>
                    <a:pt x="79" y="52"/>
                    <a:pt x="78" y="54"/>
                    <a:pt x="78" y="55"/>
                  </a:cubicBezTo>
                  <a:cubicBezTo>
                    <a:pt x="78" y="55"/>
                    <a:pt x="78" y="56"/>
                    <a:pt x="78" y="56"/>
                  </a:cubicBezTo>
                  <a:cubicBezTo>
                    <a:pt x="78" y="57"/>
                    <a:pt x="77" y="58"/>
                    <a:pt x="77" y="59"/>
                  </a:cubicBezTo>
                  <a:cubicBezTo>
                    <a:pt x="77" y="60"/>
                    <a:pt x="77" y="60"/>
                    <a:pt x="77" y="61"/>
                  </a:cubicBezTo>
                  <a:cubicBezTo>
                    <a:pt x="77" y="62"/>
                    <a:pt x="76" y="63"/>
                    <a:pt x="76" y="64"/>
                  </a:cubicBezTo>
                  <a:cubicBezTo>
                    <a:pt x="76" y="65"/>
                    <a:pt x="76" y="65"/>
                    <a:pt x="76" y="65"/>
                  </a:cubicBezTo>
                  <a:cubicBezTo>
                    <a:pt x="76" y="66"/>
                    <a:pt x="76" y="68"/>
                    <a:pt x="76" y="69"/>
                  </a:cubicBezTo>
                  <a:cubicBezTo>
                    <a:pt x="76" y="70"/>
                    <a:pt x="76" y="70"/>
                    <a:pt x="76" y="71"/>
                  </a:cubicBezTo>
                  <a:cubicBezTo>
                    <a:pt x="76" y="72"/>
                    <a:pt x="75" y="73"/>
                    <a:pt x="75" y="74"/>
                  </a:cubicBezTo>
                  <a:cubicBezTo>
                    <a:pt x="75" y="74"/>
                    <a:pt x="75" y="75"/>
                    <a:pt x="75" y="75"/>
                  </a:cubicBezTo>
                  <a:cubicBezTo>
                    <a:pt x="75" y="76"/>
                    <a:pt x="75" y="77"/>
                    <a:pt x="75" y="78"/>
                  </a:cubicBezTo>
                  <a:cubicBezTo>
                    <a:pt x="75" y="79"/>
                    <a:pt x="75" y="79"/>
                    <a:pt x="75" y="79"/>
                  </a:cubicBezTo>
                  <a:cubicBezTo>
                    <a:pt x="75" y="81"/>
                    <a:pt x="76" y="82"/>
                    <a:pt x="76" y="83"/>
                  </a:cubicBezTo>
                  <a:cubicBezTo>
                    <a:pt x="76" y="84"/>
                    <a:pt x="76" y="84"/>
                    <a:pt x="76" y="84"/>
                  </a:cubicBezTo>
                  <a:cubicBezTo>
                    <a:pt x="76" y="85"/>
                    <a:pt x="76" y="86"/>
                    <a:pt x="76" y="87"/>
                  </a:cubicBezTo>
                  <a:cubicBezTo>
                    <a:pt x="76" y="88"/>
                    <a:pt x="76" y="88"/>
                    <a:pt x="76" y="89"/>
                  </a:cubicBezTo>
                  <a:cubicBezTo>
                    <a:pt x="76" y="90"/>
                    <a:pt x="76" y="91"/>
                    <a:pt x="77" y="92"/>
                  </a:cubicBezTo>
                  <a:cubicBezTo>
                    <a:pt x="77" y="92"/>
                    <a:pt x="77" y="92"/>
                    <a:pt x="77" y="93"/>
                  </a:cubicBezTo>
                  <a:cubicBezTo>
                    <a:pt x="77" y="94"/>
                    <a:pt x="77" y="95"/>
                    <a:pt x="77" y="96"/>
                  </a:cubicBezTo>
                  <a:cubicBezTo>
                    <a:pt x="77" y="97"/>
                    <a:pt x="77" y="97"/>
                    <a:pt x="77" y="97"/>
                  </a:cubicBezTo>
                  <a:cubicBezTo>
                    <a:pt x="78" y="98"/>
                    <a:pt x="78" y="99"/>
                    <a:pt x="78" y="100"/>
                  </a:cubicBezTo>
                  <a:cubicBezTo>
                    <a:pt x="78" y="101"/>
                    <a:pt x="78" y="101"/>
                    <a:pt x="78" y="101"/>
                  </a:cubicBezTo>
                  <a:cubicBezTo>
                    <a:pt x="79" y="102"/>
                    <a:pt x="79" y="103"/>
                    <a:pt x="79" y="104"/>
                  </a:cubicBezTo>
                  <a:cubicBezTo>
                    <a:pt x="79" y="104"/>
                    <a:pt x="79" y="105"/>
                    <a:pt x="79" y="105"/>
                  </a:cubicBezTo>
                  <a:cubicBezTo>
                    <a:pt x="79" y="105"/>
                    <a:pt x="80" y="105"/>
                    <a:pt x="80" y="106"/>
                  </a:cubicBezTo>
                  <a:cubicBezTo>
                    <a:pt x="80" y="106"/>
                    <a:pt x="80" y="106"/>
                    <a:pt x="80" y="106"/>
                  </a:cubicBezTo>
                  <a:cubicBezTo>
                    <a:pt x="81" y="111"/>
                    <a:pt x="83" y="115"/>
                    <a:pt x="84" y="119"/>
                  </a:cubicBezTo>
                  <a:cubicBezTo>
                    <a:pt x="77" y="115"/>
                    <a:pt x="76" y="123"/>
                    <a:pt x="76" y="123"/>
                  </a:cubicBezTo>
                  <a:cubicBezTo>
                    <a:pt x="76" y="152"/>
                    <a:pt x="92" y="161"/>
                    <a:pt x="92" y="161"/>
                  </a:cubicBezTo>
                  <a:cubicBezTo>
                    <a:pt x="95" y="180"/>
                    <a:pt x="114" y="200"/>
                    <a:pt x="114" y="200"/>
                  </a:cubicBezTo>
                  <a:cubicBezTo>
                    <a:pt x="121" y="227"/>
                    <a:pt x="104" y="238"/>
                    <a:pt x="104" y="238"/>
                  </a:cubicBezTo>
                  <a:cubicBezTo>
                    <a:pt x="75" y="249"/>
                    <a:pt x="75" y="249"/>
                    <a:pt x="75" y="249"/>
                  </a:cubicBezTo>
                  <a:cubicBezTo>
                    <a:pt x="0" y="273"/>
                    <a:pt x="0" y="339"/>
                    <a:pt x="0" y="339"/>
                  </a:cubicBezTo>
                  <a:cubicBezTo>
                    <a:pt x="137" y="339"/>
                    <a:pt x="137" y="339"/>
                    <a:pt x="137" y="339"/>
                  </a:cubicBezTo>
                  <a:cubicBezTo>
                    <a:pt x="148" y="271"/>
                    <a:pt x="148" y="271"/>
                    <a:pt x="148" y="271"/>
                  </a:cubicBezTo>
                  <a:cubicBezTo>
                    <a:pt x="136" y="258"/>
                    <a:pt x="136" y="258"/>
                    <a:pt x="136" y="258"/>
                  </a:cubicBezTo>
                  <a:cubicBezTo>
                    <a:pt x="146" y="249"/>
                    <a:pt x="146" y="249"/>
                    <a:pt x="146" y="249"/>
                  </a:cubicBezTo>
                  <a:cubicBezTo>
                    <a:pt x="166" y="249"/>
                    <a:pt x="166" y="249"/>
                    <a:pt x="166" y="249"/>
                  </a:cubicBezTo>
                  <a:cubicBezTo>
                    <a:pt x="175" y="258"/>
                    <a:pt x="175" y="258"/>
                    <a:pt x="175" y="258"/>
                  </a:cubicBezTo>
                  <a:cubicBezTo>
                    <a:pt x="164" y="271"/>
                    <a:pt x="164" y="271"/>
                    <a:pt x="164" y="271"/>
                  </a:cubicBezTo>
                  <a:cubicBezTo>
                    <a:pt x="174" y="339"/>
                    <a:pt x="174" y="339"/>
                    <a:pt x="174" y="339"/>
                  </a:cubicBezTo>
                  <a:cubicBezTo>
                    <a:pt x="311" y="339"/>
                    <a:pt x="311" y="339"/>
                    <a:pt x="311" y="339"/>
                  </a:cubicBezTo>
                  <a:cubicBezTo>
                    <a:pt x="307" y="274"/>
                    <a:pt x="238" y="252"/>
                    <a:pt x="216" y="244"/>
                  </a:cubicBezTo>
                  <a:close/>
                  <a:moveTo>
                    <a:pt x="96" y="158"/>
                  </a:moveTo>
                  <a:cubicBezTo>
                    <a:pt x="94" y="157"/>
                    <a:pt x="86" y="153"/>
                    <a:pt x="81" y="139"/>
                  </a:cubicBezTo>
                  <a:cubicBezTo>
                    <a:pt x="81" y="139"/>
                    <a:pt x="77" y="124"/>
                    <a:pt x="81" y="123"/>
                  </a:cubicBezTo>
                  <a:cubicBezTo>
                    <a:pt x="81" y="123"/>
                    <a:pt x="86" y="119"/>
                    <a:pt x="93" y="136"/>
                  </a:cubicBezTo>
                  <a:cubicBezTo>
                    <a:pt x="94" y="139"/>
                    <a:pt x="96" y="142"/>
                    <a:pt x="97" y="143"/>
                  </a:cubicBezTo>
                  <a:cubicBezTo>
                    <a:pt x="97" y="143"/>
                    <a:pt x="82" y="98"/>
                    <a:pt x="105" y="72"/>
                  </a:cubicBezTo>
                  <a:cubicBezTo>
                    <a:pt x="105" y="72"/>
                    <a:pt x="155" y="137"/>
                    <a:pt x="211" y="104"/>
                  </a:cubicBezTo>
                  <a:cubicBezTo>
                    <a:pt x="211" y="131"/>
                    <a:pt x="211" y="131"/>
                    <a:pt x="211" y="131"/>
                  </a:cubicBezTo>
                  <a:cubicBezTo>
                    <a:pt x="211" y="138"/>
                    <a:pt x="211" y="143"/>
                    <a:pt x="215" y="136"/>
                  </a:cubicBezTo>
                  <a:cubicBezTo>
                    <a:pt x="222" y="120"/>
                    <a:pt x="222" y="130"/>
                    <a:pt x="222" y="130"/>
                  </a:cubicBezTo>
                  <a:cubicBezTo>
                    <a:pt x="220" y="148"/>
                    <a:pt x="212" y="156"/>
                    <a:pt x="206" y="161"/>
                  </a:cubicBezTo>
                  <a:cubicBezTo>
                    <a:pt x="201" y="176"/>
                    <a:pt x="193" y="190"/>
                    <a:pt x="183" y="201"/>
                  </a:cubicBezTo>
                  <a:cubicBezTo>
                    <a:pt x="152" y="236"/>
                    <a:pt x="121" y="201"/>
                    <a:pt x="121" y="201"/>
                  </a:cubicBezTo>
                  <a:cubicBezTo>
                    <a:pt x="109" y="191"/>
                    <a:pt x="101" y="175"/>
                    <a:pt x="96" y="158"/>
                  </a:cubicBezTo>
                  <a:close/>
                  <a:moveTo>
                    <a:pt x="185" y="222"/>
                  </a:moveTo>
                  <a:cubicBezTo>
                    <a:pt x="166" y="245"/>
                    <a:pt x="166" y="245"/>
                    <a:pt x="166" y="245"/>
                  </a:cubicBezTo>
                  <a:cubicBezTo>
                    <a:pt x="147" y="245"/>
                    <a:pt x="147" y="245"/>
                    <a:pt x="147" y="245"/>
                  </a:cubicBezTo>
                  <a:cubicBezTo>
                    <a:pt x="117" y="225"/>
                    <a:pt x="117" y="225"/>
                    <a:pt x="117" y="225"/>
                  </a:cubicBezTo>
                  <a:cubicBezTo>
                    <a:pt x="117" y="225"/>
                    <a:pt x="119" y="216"/>
                    <a:pt x="119" y="204"/>
                  </a:cubicBezTo>
                  <a:cubicBezTo>
                    <a:pt x="119" y="204"/>
                    <a:pt x="132" y="221"/>
                    <a:pt x="152" y="220"/>
                  </a:cubicBezTo>
                  <a:cubicBezTo>
                    <a:pt x="152" y="220"/>
                    <a:pt x="171" y="222"/>
                    <a:pt x="185" y="204"/>
                  </a:cubicBezTo>
                  <a:lnTo>
                    <a:pt x="185" y="222"/>
                  </a:ln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heel(1)">
                                          <p:cBhvr>
                                            <p:cTn id="7" dur="1300"/>
                                            <p:tgtEl>
                                              <p:spTgt spid="24"/>
                                            </p:tgtEl>
                                          </p:cBhvr>
                                        </p:animEffect>
                                      </p:childTnLst>
                                    </p:cTn>
                                  </p:par>
                                  <p:par>
                                    <p:cTn id="8" presetID="10" presetClass="entr" presetSubtype="0" fill="hold" nodeType="withEffect">
                                      <p:stCondLst>
                                        <p:cond delay="1100"/>
                                      </p:stCondLst>
                                      <p:childTnLst>
                                        <p:set>
                                          <p:cBhvr>
                                            <p:cTn id="9" dur="1" fill="hold">
                                              <p:stCondLst>
                                                <p:cond delay="0"/>
                                              </p:stCondLst>
                                            </p:cTn>
                                            <p:tgtEl>
                                              <p:spTgt spid="74"/>
                                            </p:tgtEl>
                                            <p:attrNameLst>
                                              <p:attrName>style.visibility</p:attrName>
                                            </p:attrNameLst>
                                          </p:cBhvr>
                                          <p:to>
                                            <p:strVal val="visible"/>
                                          </p:to>
                                        </p:set>
                                        <p:animEffect transition="in" filter="fade">
                                          <p:cBhvr>
                                            <p:cTn id="10" dur="500"/>
                                            <p:tgtEl>
                                              <p:spTgt spid="74"/>
                                            </p:tgtEl>
                                          </p:cBhvr>
                                        </p:animEffect>
                                      </p:childTnLst>
                                    </p:cTn>
                                  </p:par>
                                </p:childTnLst>
                              </p:cTn>
                            </p:par>
                            <p:par>
                              <p:cTn id="11" fill="hold">
                                <p:stCondLst>
                                  <p:cond delay="1500"/>
                                </p:stCondLst>
                                <p:childTnLst>
                                  <p:par>
                                    <p:cTn id="12" presetID="2" presetClass="entr" presetSubtype="4" accel="70000" fill="hold" nodeType="afterEffect" p14:presetBounceEnd="40000">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14:bounceEnd="40000">
                                          <p:cBhvr additive="base">
                                            <p:cTn id="14" dur="500" fill="hold"/>
                                            <p:tgtEl>
                                              <p:spTgt spid="27"/>
                                            </p:tgtEl>
                                            <p:attrNameLst>
                                              <p:attrName>ppt_x</p:attrName>
                                            </p:attrNameLst>
                                          </p:cBhvr>
                                          <p:tavLst>
                                            <p:tav tm="0">
                                              <p:val>
                                                <p:strVal val="#ppt_x"/>
                                              </p:val>
                                            </p:tav>
                                            <p:tav tm="100000">
                                              <p:val>
                                                <p:strVal val="#ppt_x"/>
                                              </p:val>
                                            </p:tav>
                                          </p:tavLst>
                                        </p:anim>
                                        <p:anim calcmode="lin" valueType="num" p14:bounceEnd="40000">
                                          <p:cBhvr additive="base">
                                            <p:cTn id="15" dur="500" fill="hold"/>
                                            <p:tgtEl>
                                              <p:spTgt spid="27"/>
                                            </p:tgtEl>
                                            <p:attrNameLst>
                                              <p:attrName>ppt_y</p:attrName>
                                            </p:attrNameLst>
                                          </p:cBhvr>
                                          <p:tavLst>
                                            <p:tav tm="0">
                                              <p:val>
                                                <p:strVal val="1+#ppt_h/2"/>
                                              </p:val>
                                            </p:tav>
                                            <p:tav tm="100000">
                                              <p:val>
                                                <p:strVal val="#ppt_y"/>
                                              </p:val>
                                            </p:tav>
                                          </p:tavLst>
                                        </p:anim>
                                      </p:childTnLst>
                                    </p:cTn>
                                  </p:par>
                                  <p:par>
                                    <p:cTn id="16" presetID="2" presetClass="entr" presetSubtype="4" accel="70000" fill="hold" nodeType="withEffect" p14:presetBounceEnd="40000">
                                      <p:stCondLst>
                                        <p:cond delay="300"/>
                                      </p:stCondLst>
                                      <p:childTnLst>
                                        <p:set>
                                          <p:cBhvr>
                                            <p:cTn id="17" dur="1" fill="hold">
                                              <p:stCondLst>
                                                <p:cond delay="0"/>
                                              </p:stCondLst>
                                            </p:cTn>
                                            <p:tgtEl>
                                              <p:spTgt spid="44"/>
                                            </p:tgtEl>
                                            <p:attrNameLst>
                                              <p:attrName>style.visibility</p:attrName>
                                            </p:attrNameLst>
                                          </p:cBhvr>
                                          <p:to>
                                            <p:strVal val="visible"/>
                                          </p:to>
                                        </p:set>
                                        <p:anim calcmode="lin" valueType="num" p14:bounceEnd="40000">
                                          <p:cBhvr additive="base">
                                            <p:cTn id="18" dur="500" fill="hold"/>
                                            <p:tgtEl>
                                              <p:spTgt spid="44"/>
                                            </p:tgtEl>
                                            <p:attrNameLst>
                                              <p:attrName>ppt_x</p:attrName>
                                            </p:attrNameLst>
                                          </p:cBhvr>
                                          <p:tavLst>
                                            <p:tav tm="0">
                                              <p:val>
                                                <p:strVal val="#ppt_x"/>
                                              </p:val>
                                            </p:tav>
                                            <p:tav tm="100000">
                                              <p:val>
                                                <p:strVal val="#ppt_x"/>
                                              </p:val>
                                            </p:tav>
                                          </p:tavLst>
                                        </p:anim>
                                        <p:anim calcmode="lin" valueType="num" p14:bounceEnd="40000">
                                          <p:cBhvr additive="base">
                                            <p:cTn id="19" dur="500" fill="hold"/>
                                            <p:tgtEl>
                                              <p:spTgt spid="44"/>
                                            </p:tgtEl>
                                            <p:attrNameLst>
                                              <p:attrName>ppt_y</p:attrName>
                                            </p:attrNameLst>
                                          </p:cBhvr>
                                          <p:tavLst>
                                            <p:tav tm="0">
                                              <p:val>
                                                <p:strVal val="1+#ppt_h/2"/>
                                              </p:val>
                                            </p:tav>
                                            <p:tav tm="100000">
                                              <p:val>
                                                <p:strVal val="#ppt_y"/>
                                              </p:val>
                                            </p:tav>
                                          </p:tavLst>
                                        </p:anim>
                                      </p:childTnLst>
                                    </p:cTn>
                                  </p:par>
                                  <p:par>
                                    <p:cTn id="20" presetID="2" presetClass="entr" presetSubtype="4" accel="70000" fill="hold" nodeType="withEffect" p14:presetBounceEnd="40000">
                                      <p:stCondLst>
                                        <p:cond delay="600"/>
                                      </p:stCondLst>
                                      <p:childTnLst>
                                        <p:set>
                                          <p:cBhvr>
                                            <p:cTn id="21" dur="1" fill="hold">
                                              <p:stCondLst>
                                                <p:cond delay="0"/>
                                              </p:stCondLst>
                                            </p:cTn>
                                            <p:tgtEl>
                                              <p:spTgt spid="35"/>
                                            </p:tgtEl>
                                            <p:attrNameLst>
                                              <p:attrName>style.visibility</p:attrName>
                                            </p:attrNameLst>
                                          </p:cBhvr>
                                          <p:to>
                                            <p:strVal val="visible"/>
                                          </p:to>
                                        </p:set>
                                        <p:anim calcmode="lin" valueType="num" p14:bounceEnd="40000">
                                          <p:cBhvr additive="base">
                                            <p:cTn id="22" dur="500" fill="hold"/>
                                            <p:tgtEl>
                                              <p:spTgt spid="35"/>
                                            </p:tgtEl>
                                            <p:attrNameLst>
                                              <p:attrName>ppt_x</p:attrName>
                                            </p:attrNameLst>
                                          </p:cBhvr>
                                          <p:tavLst>
                                            <p:tav tm="0">
                                              <p:val>
                                                <p:strVal val="#ppt_x"/>
                                              </p:val>
                                            </p:tav>
                                            <p:tav tm="100000">
                                              <p:val>
                                                <p:strVal val="#ppt_x"/>
                                              </p:val>
                                            </p:tav>
                                          </p:tavLst>
                                        </p:anim>
                                        <p:anim calcmode="lin" valueType="num" p14:bounceEnd="40000">
                                          <p:cBhvr additive="base">
                                            <p:cTn id="23" dur="500" fill="hold"/>
                                            <p:tgtEl>
                                              <p:spTgt spid="35"/>
                                            </p:tgtEl>
                                            <p:attrNameLst>
                                              <p:attrName>ppt_y</p:attrName>
                                            </p:attrNameLst>
                                          </p:cBhvr>
                                          <p:tavLst>
                                            <p:tav tm="0">
                                              <p:val>
                                                <p:strVal val="1+#ppt_h/2"/>
                                              </p:val>
                                            </p:tav>
                                            <p:tav tm="100000">
                                              <p:val>
                                                <p:strVal val="#ppt_y"/>
                                              </p:val>
                                            </p:tav>
                                          </p:tavLst>
                                        </p:anim>
                                      </p:childTnLst>
                                    </p:cTn>
                                  </p:par>
                                  <p:par>
                                    <p:cTn id="24" presetID="2" presetClass="entr" presetSubtype="4" accel="70000" fill="hold" nodeType="withEffect" p14:presetBounceEnd="40000">
                                      <p:stCondLst>
                                        <p:cond delay="900"/>
                                      </p:stCondLst>
                                      <p:childTnLst>
                                        <p:set>
                                          <p:cBhvr>
                                            <p:cTn id="25" dur="1" fill="hold">
                                              <p:stCondLst>
                                                <p:cond delay="0"/>
                                              </p:stCondLst>
                                            </p:cTn>
                                            <p:tgtEl>
                                              <p:spTgt spid="50"/>
                                            </p:tgtEl>
                                            <p:attrNameLst>
                                              <p:attrName>style.visibility</p:attrName>
                                            </p:attrNameLst>
                                          </p:cBhvr>
                                          <p:to>
                                            <p:strVal val="visible"/>
                                          </p:to>
                                        </p:set>
                                        <p:anim calcmode="lin" valueType="num" p14:bounceEnd="40000">
                                          <p:cBhvr additive="base">
                                            <p:cTn id="26" dur="500" fill="hold"/>
                                            <p:tgtEl>
                                              <p:spTgt spid="50"/>
                                            </p:tgtEl>
                                            <p:attrNameLst>
                                              <p:attrName>ppt_x</p:attrName>
                                            </p:attrNameLst>
                                          </p:cBhvr>
                                          <p:tavLst>
                                            <p:tav tm="0">
                                              <p:val>
                                                <p:strVal val="#ppt_x"/>
                                              </p:val>
                                            </p:tav>
                                            <p:tav tm="100000">
                                              <p:val>
                                                <p:strVal val="#ppt_x"/>
                                              </p:val>
                                            </p:tav>
                                          </p:tavLst>
                                        </p:anim>
                                        <p:anim calcmode="lin" valueType="num" p14:bounceEnd="40000">
                                          <p:cBhvr additive="base">
                                            <p:cTn id="27" dur="50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66"/>
                                            </p:tgtEl>
                                            <p:attrNameLst>
                                              <p:attrName>style.visibility</p:attrName>
                                            </p:attrNameLst>
                                          </p:cBhvr>
                                          <p:to>
                                            <p:strVal val="visible"/>
                                          </p:to>
                                        </p:set>
                                        <p:animEffect transition="in" filter="barn(outVertical)">
                                          <p:cBhvr>
                                            <p:cTn id="31" dur="500"/>
                                            <p:tgtEl>
                                              <p:spTgt spid="66"/>
                                            </p:tgtEl>
                                          </p:cBhvr>
                                        </p:animEffect>
                                      </p:childTnLst>
                                    </p:cTn>
                                  </p:par>
                                  <p:par>
                                    <p:cTn id="32" presetID="16" presetClass="entr" presetSubtype="37" fill="hold" nodeType="withEffect">
                                      <p:stCondLst>
                                        <p:cond delay="0"/>
                                      </p:stCondLst>
                                      <p:childTnLst>
                                        <p:set>
                                          <p:cBhvr>
                                            <p:cTn id="33" dur="1" fill="hold">
                                              <p:stCondLst>
                                                <p:cond delay="0"/>
                                              </p:stCondLst>
                                            </p:cTn>
                                            <p:tgtEl>
                                              <p:spTgt spid="62"/>
                                            </p:tgtEl>
                                            <p:attrNameLst>
                                              <p:attrName>style.visibility</p:attrName>
                                            </p:attrNameLst>
                                          </p:cBhvr>
                                          <p:to>
                                            <p:strVal val="visible"/>
                                          </p:to>
                                        </p:set>
                                        <p:animEffect transition="in" filter="barn(outVertical)">
                                          <p:cBhvr>
                                            <p:cTn id="34" dur="500"/>
                                            <p:tgtEl>
                                              <p:spTgt spid="62"/>
                                            </p:tgtEl>
                                          </p:cBhvr>
                                        </p:animEffect>
                                      </p:childTnLst>
                                    </p:cTn>
                                  </p:par>
                                  <p:par>
                                    <p:cTn id="35" presetID="16" presetClass="entr" presetSubtype="37" fill="hold" nodeType="with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barn(outVertical)">
                                          <p:cBhvr>
                                            <p:cTn id="37" dur="500"/>
                                            <p:tgtEl>
                                              <p:spTgt spid="58"/>
                                            </p:tgtEl>
                                          </p:cBhvr>
                                        </p:animEffect>
                                      </p:childTnLst>
                                    </p:cTn>
                                  </p:par>
                                  <p:par>
                                    <p:cTn id="38" presetID="16" presetClass="entr" presetSubtype="37" fill="hold" nodeType="withEffect">
                                      <p:stCondLst>
                                        <p:cond delay="0"/>
                                      </p:stCondLst>
                                      <p:childTnLst>
                                        <p:set>
                                          <p:cBhvr>
                                            <p:cTn id="39" dur="1" fill="hold">
                                              <p:stCondLst>
                                                <p:cond delay="0"/>
                                              </p:stCondLst>
                                            </p:cTn>
                                            <p:tgtEl>
                                              <p:spTgt spid="70"/>
                                            </p:tgtEl>
                                            <p:attrNameLst>
                                              <p:attrName>style.visibility</p:attrName>
                                            </p:attrNameLst>
                                          </p:cBhvr>
                                          <p:to>
                                            <p:strVal val="visible"/>
                                          </p:to>
                                        </p:set>
                                        <p:animEffect transition="in" filter="barn(outVertical)">
                                          <p:cBhvr>
                                            <p:cTn id="40"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heel(1)">
                                          <p:cBhvr>
                                            <p:cTn id="7" dur="1300"/>
                                            <p:tgtEl>
                                              <p:spTgt spid="24"/>
                                            </p:tgtEl>
                                          </p:cBhvr>
                                        </p:animEffect>
                                      </p:childTnLst>
                                    </p:cTn>
                                  </p:par>
                                  <p:par>
                                    <p:cTn id="8" presetID="10" presetClass="entr" presetSubtype="0" fill="hold" nodeType="withEffect">
                                      <p:stCondLst>
                                        <p:cond delay="1100"/>
                                      </p:stCondLst>
                                      <p:childTnLst>
                                        <p:set>
                                          <p:cBhvr>
                                            <p:cTn id="9" dur="1" fill="hold">
                                              <p:stCondLst>
                                                <p:cond delay="0"/>
                                              </p:stCondLst>
                                            </p:cTn>
                                            <p:tgtEl>
                                              <p:spTgt spid="74"/>
                                            </p:tgtEl>
                                            <p:attrNameLst>
                                              <p:attrName>style.visibility</p:attrName>
                                            </p:attrNameLst>
                                          </p:cBhvr>
                                          <p:to>
                                            <p:strVal val="visible"/>
                                          </p:to>
                                        </p:set>
                                        <p:animEffect transition="in" filter="fade">
                                          <p:cBhvr>
                                            <p:cTn id="10" dur="500"/>
                                            <p:tgtEl>
                                              <p:spTgt spid="74"/>
                                            </p:tgtEl>
                                          </p:cBhvr>
                                        </p:animEffect>
                                      </p:childTnLst>
                                    </p:cTn>
                                  </p:par>
                                </p:childTnLst>
                              </p:cTn>
                            </p:par>
                            <p:par>
                              <p:cTn id="11" fill="hold">
                                <p:stCondLst>
                                  <p:cond delay="1500"/>
                                </p:stCondLst>
                                <p:childTnLst>
                                  <p:par>
                                    <p:cTn id="12" presetID="2" presetClass="entr" presetSubtype="4" accel="70000" fill="hold" nodeType="after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additive="base">
                                            <p:cTn id="14" dur="500" fill="hold"/>
                                            <p:tgtEl>
                                              <p:spTgt spid="27"/>
                                            </p:tgtEl>
                                            <p:attrNameLst>
                                              <p:attrName>ppt_x</p:attrName>
                                            </p:attrNameLst>
                                          </p:cBhvr>
                                          <p:tavLst>
                                            <p:tav tm="0">
                                              <p:val>
                                                <p:strVal val="#ppt_x"/>
                                              </p:val>
                                            </p:tav>
                                            <p:tav tm="100000">
                                              <p:val>
                                                <p:strVal val="#ppt_x"/>
                                              </p:val>
                                            </p:tav>
                                          </p:tavLst>
                                        </p:anim>
                                        <p:anim calcmode="lin" valueType="num">
                                          <p:cBhvr additive="base">
                                            <p:cTn id="15" dur="500" fill="hold"/>
                                            <p:tgtEl>
                                              <p:spTgt spid="27"/>
                                            </p:tgtEl>
                                            <p:attrNameLst>
                                              <p:attrName>ppt_y</p:attrName>
                                            </p:attrNameLst>
                                          </p:cBhvr>
                                          <p:tavLst>
                                            <p:tav tm="0">
                                              <p:val>
                                                <p:strVal val="1+#ppt_h/2"/>
                                              </p:val>
                                            </p:tav>
                                            <p:tav tm="100000">
                                              <p:val>
                                                <p:strVal val="#ppt_y"/>
                                              </p:val>
                                            </p:tav>
                                          </p:tavLst>
                                        </p:anim>
                                      </p:childTnLst>
                                    </p:cTn>
                                  </p:par>
                                  <p:par>
                                    <p:cTn id="16" presetID="2" presetClass="entr" presetSubtype="4" accel="70000" fill="hold" nodeType="withEffect">
                                      <p:stCondLst>
                                        <p:cond delay="300"/>
                                      </p:stCondLst>
                                      <p:childTnLst>
                                        <p:set>
                                          <p:cBhvr>
                                            <p:cTn id="17" dur="1" fill="hold">
                                              <p:stCondLst>
                                                <p:cond delay="0"/>
                                              </p:stCondLst>
                                            </p:cTn>
                                            <p:tgtEl>
                                              <p:spTgt spid="44"/>
                                            </p:tgtEl>
                                            <p:attrNameLst>
                                              <p:attrName>style.visibility</p:attrName>
                                            </p:attrNameLst>
                                          </p:cBhvr>
                                          <p:to>
                                            <p:strVal val="visible"/>
                                          </p:to>
                                        </p:set>
                                        <p:anim calcmode="lin" valueType="num">
                                          <p:cBhvr additive="base">
                                            <p:cTn id="18" dur="500" fill="hold"/>
                                            <p:tgtEl>
                                              <p:spTgt spid="44"/>
                                            </p:tgtEl>
                                            <p:attrNameLst>
                                              <p:attrName>ppt_x</p:attrName>
                                            </p:attrNameLst>
                                          </p:cBhvr>
                                          <p:tavLst>
                                            <p:tav tm="0">
                                              <p:val>
                                                <p:strVal val="#ppt_x"/>
                                              </p:val>
                                            </p:tav>
                                            <p:tav tm="100000">
                                              <p:val>
                                                <p:strVal val="#ppt_x"/>
                                              </p:val>
                                            </p:tav>
                                          </p:tavLst>
                                        </p:anim>
                                        <p:anim calcmode="lin" valueType="num">
                                          <p:cBhvr additive="base">
                                            <p:cTn id="19" dur="500" fill="hold"/>
                                            <p:tgtEl>
                                              <p:spTgt spid="44"/>
                                            </p:tgtEl>
                                            <p:attrNameLst>
                                              <p:attrName>ppt_y</p:attrName>
                                            </p:attrNameLst>
                                          </p:cBhvr>
                                          <p:tavLst>
                                            <p:tav tm="0">
                                              <p:val>
                                                <p:strVal val="1+#ppt_h/2"/>
                                              </p:val>
                                            </p:tav>
                                            <p:tav tm="100000">
                                              <p:val>
                                                <p:strVal val="#ppt_y"/>
                                              </p:val>
                                            </p:tav>
                                          </p:tavLst>
                                        </p:anim>
                                      </p:childTnLst>
                                    </p:cTn>
                                  </p:par>
                                  <p:par>
                                    <p:cTn id="20" presetID="2" presetClass="entr" presetSubtype="4" accel="70000" fill="hold" nodeType="withEffect">
                                      <p:stCondLst>
                                        <p:cond delay="60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ppt_x"/>
                                              </p:val>
                                            </p:tav>
                                            <p:tav tm="100000">
                                              <p:val>
                                                <p:strVal val="#ppt_x"/>
                                              </p:val>
                                            </p:tav>
                                          </p:tavLst>
                                        </p:anim>
                                        <p:anim calcmode="lin" valueType="num">
                                          <p:cBhvr additive="base">
                                            <p:cTn id="23" dur="500" fill="hold"/>
                                            <p:tgtEl>
                                              <p:spTgt spid="35"/>
                                            </p:tgtEl>
                                            <p:attrNameLst>
                                              <p:attrName>ppt_y</p:attrName>
                                            </p:attrNameLst>
                                          </p:cBhvr>
                                          <p:tavLst>
                                            <p:tav tm="0">
                                              <p:val>
                                                <p:strVal val="1+#ppt_h/2"/>
                                              </p:val>
                                            </p:tav>
                                            <p:tav tm="100000">
                                              <p:val>
                                                <p:strVal val="#ppt_y"/>
                                              </p:val>
                                            </p:tav>
                                          </p:tavLst>
                                        </p:anim>
                                      </p:childTnLst>
                                    </p:cTn>
                                  </p:par>
                                  <p:par>
                                    <p:cTn id="24" presetID="2" presetClass="entr" presetSubtype="4" accel="70000" fill="hold" nodeType="withEffect">
                                      <p:stCondLst>
                                        <p:cond delay="90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500" fill="hold"/>
                                            <p:tgtEl>
                                              <p:spTgt spid="50"/>
                                            </p:tgtEl>
                                            <p:attrNameLst>
                                              <p:attrName>ppt_x</p:attrName>
                                            </p:attrNameLst>
                                          </p:cBhvr>
                                          <p:tavLst>
                                            <p:tav tm="0">
                                              <p:val>
                                                <p:strVal val="#ppt_x"/>
                                              </p:val>
                                            </p:tav>
                                            <p:tav tm="100000">
                                              <p:val>
                                                <p:strVal val="#ppt_x"/>
                                              </p:val>
                                            </p:tav>
                                          </p:tavLst>
                                        </p:anim>
                                        <p:anim calcmode="lin" valueType="num">
                                          <p:cBhvr additive="base">
                                            <p:cTn id="27" dur="50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66"/>
                                            </p:tgtEl>
                                            <p:attrNameLst>
                                              <p:attrName>style.visibility</p:attrName>
                                            </p:attrNameLst>
                                          </p:cBhvr>
                                          <p:to>
                                            <p:strVal val="visible"/>
                                          </p:to>
                                        </p:set>
                                        <p:animEffect transition="in" filter="barn(outVertical)">
                                          <p:cBhvr>
                                            <p:cTn id="31" dur="500"/>
                                            <p:tgtEl>
                                              <p:spTgt spid="66"/>
                                            </p:tgtEl>
                                          </p:cBhvr>
                                        </p:animEffect>
                                      </p:childTnLst>
                                    </p:cTn>
                                  </p:par>
                                  <p:par>
                                    <p:cTn id="32" presetID="16" presetClass="entr" presetSubtype="37" fill="hold" nodeType="withEffect">
                                      <p:stCondLst>
                                        <p:cond delay="0"/>
                                      </p:stCondLst>
                                      <p:childTnLst>
                                        <p:set>
                                          <p:cBhvr>
                                            <p:cTn id="33" dur="1" fill="hold">
                                              <p:stCondLst>
                                                <p:cond delay="0"/>
                                              </p:stCondLst>
                                            </p:cTn>
                                            <p:tgtEl>
                                              <p:spTgt spid="62"/>
                                            </p:tgtEl>
                                            <p:attrNameLst>
                                              <p:attrName>style.visibility</p:attrName>
                                            </p:attrNameLst>
                                          </p:cBhvr>
                                          <p:to>
                                            <p:strVal val="visible"/>
                                          </p:to>
                                        </p:set>
                                        <p:animEffect transition="in" filter="barn(outVertical)">
                                          <p:cBhvr>
                                            <p:cTn id="34" dur="500"/>
                                            <p:tgtEl>
                                              <p:spTgt spid="62"/>
                                            </p:tgtEl>
                                          </p:cBhvr>
                                        </p:animEffect>
                                      </p:childTnLst>
                                    </p:cTn>
                                  </p:par>
                                  <p:par>
                                    <p:cTn id="35" presetID="16" presetClass="entr" presetSubtype="37" fill="hold" nodeType="with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barn(outVertical)">
                                          <p:cBhvr>
                                            <p:cTn id="37" dur="500"/>
                                            <p:tgtEl>
                                              <p:spTgt spid="58"/>
                                            </p:tgtEl>
                                          </p:cBhvr>
                                        </p:animEffect>
                                      </p:childTnLst>
                                    </p:cTn>
                                  </p:par>
                                  <p:par>
                                    <p:cTn id="38" presetID="16" presetClass="entr" presetSubtype="37" fill="hold" nodeType="withEffect">
                                      <p:stCondLst>
                                        <p:cond delay="0"/>
                                      </p:stCondLst>
                                      <p:childTnLst>
                                        <p:set>
                                          <p:cBhvr>
                                            <p:cTn id="39" dur="1" fill="hold">
                                              <p:stCondLst>
                                                <p:cond delay="0"/>
                                              </p:stCondLst>
                                            </p:cTn>
                                            <p:tgtEl>
                                              <p:spTgt spid="70"/>
                                            </p:tgtEl>
                                            <p:attrNameLst>
                                              <p:attrName>style.visibility</p:attrName>
                                            </p:attrNameLst>
                                          </p:cBhvr>
                                          <p:to>
                                            <p:strVal val="visible"/>
                                          </p:to>
                                        </p:set>
                                        <p:animEffect transition="in" filter="barn(outVertical)">
                                          <p:cBhvr>
                                            <p:cTn id="40"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9a5053dd0cb8eeb8d4042279b011e267659f313736d27-sCGjg3_fw658"/>
          <p:cNvPicPr>
            <a:picLocks noChangeAspect="1"/>
          </p:cNvPicPr>
          <p:nvPr/>
        </p:nvPicPr>
        <p:blipFill>
          <a:blip r:embed="rId1">
            <a:clrChange>
              <a:clrFrom>
                <a:srgbClr val="000000">
                  <a:alpha val="0"/>
                </a:srgbClr>
              </a:clrFrom>
              <a:clrTo>
                <a:srgbClr val="000000">
                  <a:alpha val="0"/>
                  <a:alpha val="0"/>
                </a:srgbClr>
              </a:clrTo>
            </a:clrChange>
          </a:blip>
          <a:stretch>
            <a:fillRect/>
          </a:stretch>
        </p:blipFill>
        <p:spPr>
          <a:xfrm>
            <a:off x="2852421" y="40005"/>
            <a:ext cx="6777355" cy="6777355"/>
          </a:xfrm>
          <a:prstGeom prst="rect">
            <a:avLst/>
          </a:prstGeom>
        </p:spPr>
      </p:pic>
      <p:sp>
        <p:nvSpPr>
          <p:cNvPr id="28" name="标题 6"/>
          <p:cNvSpPr>
            <a:spLocks noGrp="1"/>
          </p:cNvSpPr>
          <p:nvPr/>
        </p:nvSpPr>
        <p:spPr>
          <a:xfrm>
            <a:off x="4241800" y="588645"/>
            <a:ext cx="3708400" cy="3316605"/>
          </a:xfrm>
          <a:prstGeom prst="rect">
            <a:avLst/>
          </a:prstGeom>
          <a:noFill/>
        </p:spPr>
        <p:txBody>
          <a:bodyPr vert="horz" lIns="91440" tIns="45720" rIns="91440" bIns="45720" rtlCol="0"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lnSpc>
                <a:spcPct val="100000"/>
              </a:lnSpc>
            </a:pPr>
            <a:endParaRPr lang="en-US" altLang="x-none" dirty="0">
              <a:solidFill>
                <a:srgbClr val="26646A"/>
              </a:solidFill>
              <a:latin typeface="Algerian" panose="04020705040A02060702" charset="0"/>
              <a:ea typeface="字体管家娜娜体" panose="00020600040101010101" charset="-122"/>
              <a:sym typeface="微软雅黑" panose="020B0503020204020204" pitchFamily="34" charset="-122"/>
            </a:endParaRPr>
          </a:p>
          <a:p>
            <a:pPr algn="ctr">
              <a:lnSpc>
                <a:spcPct val="100000"/>
              </a:lnSpc>
            </a:pPr>
            <a:endParaRPr lang="en-US" altLang="x-none" dirty="0">
              <a:solidFill>
                <a:srgbClr val="26646A"/>
              </a:solidFill>
              <a:latin typeface="Algerian" panose="04020705040A02060702" charset="0"/>
              <a:ea typeface="字体管家娜娜体" panose="00020600040101010101" charset="-122"/>
              <a:sym typeface="微软雅黑" panose="020B0503020204020204" pitchFamily="34" charset="-122"/>
            </a:endParaRPr>
          </a:p>
          <a:p>
            <a:pPr algn="ctr">
              <a:lnSpc>
                <a:spcPct val="100000"/>
              </a:lnSpc>
            </a:pPr>
            <a:endParaRPr lang="en-US" altLang="x-none" sz="4800" dirty="0">
              <a:solidFill>
                <a:srgbClr val="26646A"/>
              </a:solidFill>
              <a:latin typeface="Algerian" panose="04020705040A02060702" charset="0"/>
              <a:ea typeface="字体管家娜娜体" panose="00020600040101010101" charset="-122"/>
              <a:sym typeface="微软雅黑" panose="020B0503020204020204" pitchFamily="34" charset="-122"/>
            </a:endParaRPr>
          </a:p>
          <a:p>
            <a:pPr algn="ctr">
              <a:lnSpc>
                <a:spcPct val="100000"/>
              </a:lnSpc>
            </a:pPr>
            <a:r>
              <a:rPr lang="zh-CN" altLang="en-US" sz="4800" dirty="0">
                <a:solidFill>
                  <a:srgbClr val="26646A"/>
                </a:solidFill>
                <a:latin typeface="Algerian" panose="04020705040A02060702" charset="0"/>
                <a:ea typeface="字体管家娜娜体" panose="00020600040101010101" charset="-122"/>
                <a:sym typeface="微软雅黑" panose="020B0503020204020204" pitchFamily="34" charset="-122"/>
              </a:rPr>
              <a:t>词汇</a:t>
            </a:r>
            <a:r>
              <a:rPr lang="en-US" altLang="x-none" sz="4800" dirty="0">
                <a:solidFill>
                  <a:srgbClr val="26646A"/>
                </a:solidFill>
                <a:latin typeface="Algerian" panose="04020705040A02060702" charset="0"/>
                <a:ea typeface="字体管家娜娜体" panose="00020600040101010101" charset="-122"/>
                <a:sym typeface="微软雅黑" panose="020B0503020204020204" pitchFamily="34" charset="-122"/>
              </a:rPr>
              <a:t>篇  </a:t>
            </a:r>
            <a:endParaRPr lang="en-US" altLang="x-none" sz="4800" dirty="0">
              <a:solidFill>
                <a:srgbClr val="26646A"/>
              </a:solidFill>
              <a:latin typeface="Algerian" panose="04020705040A02060702" charset="0"/>
              <a:ea typeface="字体管家娜娜体" panose="00020600040101010101"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random/>
      </p:transition>
    </mc:Choice>
    <mc:Fallback>
      <p:transition spd="med">
        <p:random/>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635405" y="-133186"/>
            <a:ext cx="5899810" cy="1222388"/>
            <a:chOff x="1319364" y="764846"/>
            <a:chExt cx="2956947" cy="2936734"/>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319364" y="764846"/>
              <a:ext cx="2956947" cy="2602111"/>
            </a:xfrm>
            <a:prstGeom prst="rect">
              <a:avLst/>
            </a:prstGeom>
          </p:spPr>
        </p:pic>
        <p:sp>
          <p:nvSpPr>
            <p:cNvPr id="31" name="TextBox 50"/>
            <p:cNvSpPr txBox="1"/>
            <p:nvPr/>
          </p:nvSpPr>
          <p:spPr>
            <a:xfrm flipH="1">
              <a:off x="2015952" y="1590206"/>
              <a:ext cx="1873404" cy="2111374"/>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a:defRPr/>
              </a:pPr>
              <a:r>
                <a:rPr lang="zh-CN" altLang="en-US" sz="3200">
                  <a:solidFill>
                    <a:schemeClr val="tx1"/>
                  </a:solidFill>
                  <a:latin typeface="宋体" panose="02010600030101010101" pitchFamily="2" charset="-122"/>
                  <a:ea typeface="宋体" panose="02010600030101010101" pitchFamily="2" charset="-122"/>
                  <a:sym typeface="+mn-ea"/>
                </a:rPr>
                <a:t>词汇的妙用</a:t>
              </a:r>
              <a:endParaRPr lang="zh-CN" altLang="en-US" sz="3200">
                <a:solidFill>
                  <a:schemeClr val="tx1"/>
                </a:solidFill>
                <a:latin typeface="宋体" panose="02010600030101010101" pitchFamily="2" charset="-122"/>
                <a:ea typeface="宋体" panose="02010600030101010101" pitchFamily="2" charset="-122"/>
              </a:endParaRPr>
            </a:p>
            <a:p>
              <a:pPr algn="ctr">
                <a:defRPr/>
              </a:pPr>
              <a:endParaRPr lang="zh-CN" altLang="en-US" sz="3200" b="1" dirty="0">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endParaRPr>
            </a:p>
          </p:txBody>
        </p:sp>
      </p:grpSp>
      <p:pic>
        <p:nvPicPr>
          <p:cNvPr id="18435" name="图片 4"/>
          <p:cNvPicPr>
            <a:picLocks noChangeAspect="1"/>
          </p:cNvPicPr>
          <p:nvPr/>
        </p:nvPicPr>
        <p:blipFill>
          <a:blip r:embed="rId2"/>
          <a:stretch>
            <a:fillRect/>
          </a:stretch>
        </p:blipFill>
        <p:spPr>
          <a:xfrm>
            <a:off x="0" y="358775"/>
            <a:ext cx="1981200" cy="730250"/>
          </a:xfrm>
          <a:prstGeom prst="rect">
            <a:avLst/>
          </a:prstGeom>
          <a:noFill/>
          <a:ln w="9525">
            <a:noFill/>
          </a:ln>
          <a:effectLst>
            <a:outerShdw dist="38100" dir="8100000" algn="ctr" rotWithShape="0">
              <a:srgbClr val="000000">
                <a:alpha val="39000"/>
              </a:srgbClr>
            </a:outerShdw>
          </a:effectLst>
        </p:spPr>
      </p:pic>
      <p:sp>
        <p:nvSpPr>
          <p:cNvPr id="18437" name="Freeform 122"/>
          <p:cNvSpPr/>
          <p:nvPr/>
        </p:nvSpPr>
        <p:spPr>
          <a:xfrm>
            <a:off x="5630863" y="3508375"/>
            <a:ext cx="569912" cy="569913"/>
          </a:xfrm>
          <a:custGeom>
            <a:avLst/>
            <a:gdLst/>
            <a:ahLst/>
            <a:cxnLst>
              <a:cxn ang="0">
                <a:pos x="1035032905" y="699035634"/>
              </a:cxn>
              <a:cxn ang="0">
                <a:pos x="838067387" y="718345858"/>
              </a:cxn>
              <a:cxn ang="0">
                <a:pos x="614068389" y="490484815"/>
              </a:cxn>
              <a:cxn ang="0">
                <a:pos x="1108412023" y="193104211"/>
              </a:cxn>
              <a:cxn ang="0">
                <a:pos x="1023447970" y="108138044"/>
              </a:cxn>
              <a:cxn ang="0">
                <a:pos x="390069390" y="270345110"/>
              </a:cxn>
              <a:cxn ang="0">
                <a:pos x="158345136" y="34758797"/>
              </a:cxn>
              <a:cxn ang="0">
                <a:pos x="34758736" y="34758797"/>
              </a:cxn>
              <a:cxn ang="0">
                <a:pos x="34758736" y="158345414"/>
              </a:cxn>
              <a:cxn ang="0">
                <a:pos x="270344635" y="390070075"/>
              </a:cxn>
              <a:cxn ang="0">
                <a:pos x="108137854" y="1023451731"/>
              </a:cxn>
              <a:cxn ang="0">
                <a:pos x="193103873" y="1108415933"/>
              </a:cxn>
              <a:cxn ang="0">
                <a:pos x="490481989" y="614071431"/>
              </a:cxn>
              <a:cxn ang="0">
                <a:pos x="714482953" y="838070823"/>
              </a:cxn>
              <a:cxn ang="0">
                <a:pos x="699034407" y="1038898338"/>
              </a:cxn>
              <a:cxn ang="0">
                <a:pos x="783998460" y="1120002854"/>
              </a:cxn>
              <a:cxn ang="0">
                <a:pos x="903723215" y="903726766"/>
              </a:cxn>
              <a:cxn ang="0">
                <a:pos x="1119998923" y="784001801"/>
              </a:cxn>
              <a:cxn ang="0">
                <a:pos x="1035032905" y="699035634"/>
              </a:cxn>
            </a:cxnLst>
            <a:rect l="0" t="0" r="0" b="0"/>
            <a:pathLst>
              <a:path w="290" h="290">
                <a:moveTo>
                  <a:pt x="268" y="181"/>
                </a:moveTo>
                <a:cubicBezTo>
                  <a:pt x="217" y="186"/>
                  <a:pt x="217" y="186"/>
                  <a:pt x="217" y="186"/>
                </a:cubicBezTo>
                <a:cubicBezTo>
                  <a:pt x="159" y="127"/>
                  <a:pt x="159" y="127"/>
                  <a:pt x="159" y="127"/>
                </a:cubicBezTo>
                <a:cubicBezTo>
                  <a:pt x="287" y="50"/>
                  <a:pt x="287" y="50"/>
                  <a:pt x="287" y="50"/>
                </a:cubicBezTo>
                <a:cubicBezTo>
                  <a:pt x="265" y="28"/>
                  <a:pt x="265" y="28"/>
                  <a:pt x="265" y="28"/>
                </a:cubicBezTo>
                <a:cubicBezTo>
                  <a:pt x="101" y="70"/>
                  <a:pt x="101" y="70"/>
                  <a:pt x="101" y="70"/>
                </a:cubicBezTo>
                <a:cubicBezTo>
                  <a:pt x="41" y="9"/>
                  <a:pt x="41" y="9"/>
                  <a:pt x="41" y="9"/>
                </a:cubicBezTo>
                <a:cubicBezTo>
                  <a:pt x="32" y="0"/>
                  <a:pt x="18" y="0"/>
                  <a:pt x="9" y="9"/>
                </a:cubicBezTo>
                <a:cubicBezTo>
                  <a:pt x="0" y="18"/>
                  <a:pt x="0" y="32"/>
                  <a:pt x="9" y="41"/>
                </a:cubicBezTo>
                <a:cubicBezTo>
                  <a:pt x="70" y="101"/>
                  <a:pt x="70" y="101"/>
                  <a:pt x="70" y="101"/>
                </a:cubicBezTo>
                <a:cubicBezTo>
                  <a:pt x="28" y="265"/>
                  <a:pt x="28" y="265"/>
                  <a:pt x="28" y="265"/>
                </a:cubicBezTo>
                <a:cubicBezTo>
                  <a:pt x="50" y="287"/>
                  <a:pt x="50" y="287"/>
                  <a:pt x="50" y="287"/>
                </a:cubicBezTo>
                <a:cubicBezTo>
                  <a:pt x="127" y="159"/>
                  <a:pt x="127" y="159"/>
                  <a:pt x="127" y="159"/>
                </a:cubicBezTo>
                <a:cubicBezTo>
                  <a:pt x="185" y="217"/>
                  <a:pt x="185" y="217"/>
                  <a:pt x="185" y="217"/>
                </a:cubicBezTo>
                <a:cubicBezTo>
                  <a:pt x="181" y="269"/>
                  <a:pt x="181" y="269"/>
                  <a:pt x="181" y="269"/>
                </a:cubicBezTo>
                <a:cubicBezTo>
                  <a:pt x="203" y="290"/>
                  <a:pt x="203" y="290"/>
                  <a:pt x="203" y="290"/>
                </a:cubicBezTo>
                <a:cubicBezTo>
                  <a:pt x="234" y="234"/>
                  <a:pt x="234" y="234"/>
                  <a:pt x="234" y="234"/>
                </a:cubicBezTo>
                <a:cubicBezTo>
                  <a:pt x="290" y="203"/>
                  <a:pt x="290" y="203"/>
                  <a:pt x="290" y="203"/>
                </a:cubicBezTo>
                <a:lnTo>
                  <a:pt x="268" y="181"/>
                </a:lnTo>
                <a:close/>
              </a:path>
            </a:pathLst>
          </a:custGeom>
          <a:solidFill>
            <a:schemeClr val="bg1">
              <a:alpha val="100000"/>
            </a:schemeClr>
          </a:solidFill>
          <a:ln w="9525">
            <a:noFill/>
          </a:ln>
        </p:spPr>
        <p:txBody>
          <a:bodyPr/>
          <a:lstStyle/>
          <a:p>
            <a:endParaRPr lang="zh-CN" altLang="en-US"/>
          </a:p>
        </p:txBody>
      </p:sp>
      <p:sp>
        <p:nvSpPr>
          <p:cNvPr id="18441" name="文本框 9"/>
          <p:cNvSpPr txBox="1"/>
          <p:nvPr/>
        </p:nvSpPr>
        <p:spPr>
          <a:xfrm>
            <a:off x="1928495" y="351790"/>
            <a:ext cx="6656070" cy="737235"/>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r" defTabSz="1216025" eaLnBrk="1" hangingPunct="1">
              <a:lnSpc>
                <a:spcPct val="150000"/>
              </a:lnSpc>
              <a:spcBef>
                <a:spcPct val="20000"/>
              </a:spcBef>
              <a:buNone/>
            </a:pPr>
            <a:r>
              <a:rPr lang="zh-CN" altLang="en-US" b="1" dirty="0">
                <a:solidFill>
                  <a:srgbClr val="445469"/>
                </a:solidFill>
                <a:latin typeface="Arial" panose="020B0604020202020204" pitchFamily="34" charset="0"/>
                <a:ea typeface="微软雅黑" panose="020B0503020204020204" pitchFamily="34" charset="-122"/>
                <a:sym typeface="Arial" panose="020B0604020202020204" pitchFamily="34" charset="0"/>
              </a:rPr>
              <a:t>一添：</a:t>
            </a:r>
            <a:r>
              <a:rPr lang="en-US" altLang="zh-CN" b="1" dirty="0">
                <a:solidFill>
                  <a:srgbClr val="445469"/>
                </a:solidFill>
                <a:latin typeface="Arial" panose="020B0604020202020204" pitchFamily="34" charset="0"/>
                <a:ea typeface="微软雅黑" panose="020B0503020204020204" pitchFamily="34" charset="-122"/>
                <a:sym typeface="Arial" panose="020B0604020202020204" pitchFamily="34" charset="0"/>
              </a:rPr>
              <a:t>多用adj和adv——</a:t>
            </a:r>
            <a:r>
              <a:rPr lang="en-US" altLang="zh-CN" b="1" dirty="0">
                <a:solidFill>
                  <a:srgbClr val="445469"/>
                </a:solidFill>
                <a:latin typeface="Arial" panose="020B0604020202020204" pitchFamily="34" charset="0"/>
                <a:ea typeface="微软雅黑" panose="020B0503020204020204" pitchFamily="34" charset="-122"/>
                <a:sym typeface="+mn-ea"/>
              </a:rPr>
              <a:t>增强句子灵动性</a:t>
            </a:r>
            <a:endParaRPr lang="en-US" altLang="zh-CN"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00" name="文本框 99"/>
          <p:cNvSpPr txBox="1"/>
          <p:nvPr/>
        </p:nvSpPr>
        <p:spPr>
          <a:xfrm>
            <a:off x="1849120" y="1226820"/>
            <a:ext cx="10540365" cy="5631180"/>
          </a:xfrm>
          <a:prstGeom prst="rect">
            <a:avLst/>
          </a:prstGeom>
          <a:noFill/>
          <a:ln w="9525">
            <a:noFill/>
          </a:ln>
        </p:spPr>
        <p:txBody>
          <a:bodyPr wrap="square">
            <a:spAutoFit/>
          </a:bodyPr>
          <a:lstStyle/>
          <a:p>
            <a:pPr>
              <a:buFont typeface="Wingdings" panose="05000000000000000000" charset="0"/>
            </a:pPr>
            <a:r>
              <a:rPr lang="zh-CN" altLang="en-US" sz="2000" b="1">
                <a:latin typeface="Times New Roman" panose="02020603050405020304" pitchFamily="18" charset="0"/>
                <a:cs typeface="Times New Roman" panose="02020603050405020304" pitchFamily="18" charset="0"/>
                <a:sym typeface="+mn-ea"/>
              </a:rPr>
              <a:t>The </a:t>
            </a:r>
            <a:r>
              <a:rPr lang="zh-CN" altLang="en-US" sz="2000" b="1">
                <a:solidFill>
                  <a:srgbClr val="FF0000"/>
                </a:solidFill>
                <a:latin typeface="Times New Roman" panose="02020603050405020304" pitchFamily="18" charset="0"/>
                <a:cs typeface="Times New Roman" panose="02020603050405020304" pitchFamily="18" charset="0"/>
                <a:sym typeface="+mn-ea"/>
              </a:rPr>
              <a:t>glorious</a:t>
            </a:r>
            <a:r>
              <a:rPr lang="zh-CN" altLang="en-US" sz="2000" b="1">
                <a:latin typeface="Times New Roman" panose="02020603050405020304" pitchFamily="18" charset="0"/>
                <a:cs typeface="Times New Roman" panose="02020603050405020304" pitchFamily="18" charset="0"/>
                <a:sym typeface="+mn-ea"/>
              </a:rPr>
              <a:t> day set off my passion and interest in violin.</a:t>
            </a:r>
            <a:endParaRPr lang="zh-CN" altLang="en-US" sz="2000" b="1">
              <a:latin typeface="Times New Roman" panose="02020603050405020304" pitchFamily="18" charset="0"/>
              <a:cs typeface="Times New Roman" panose="02020603050405020304" pitchFamily="18" charset="0"/>
              <a:sym typeface="+mn-ea"/>
            </a:endParaRPr>
          </a:p>
          <a:p>
            <a:pPr>
              <a:buFont typeface="Wingdings" panose="05000000000000000000" charset="0"/>
            </a:pPr>
            <a:endParaRPr lang="zh-CN" altLang="en-US" sz="2000" b="1">
              <a:latin typeface="Times New Roman" panose="02020603050405020304" pitchFamily="18" charset="0"/>
              <a:cs typeface="Times New Roman" panose="02020603050405020304" pitchFamily="18" charset="0"/>
            </a:endParaRPr>
          </a:p>
          <a:p>
            <a:pPr marL="0" indent="0"/>
            <a:r>
              <a:rPr lang="zh-CN" altLang="en-US" sz="2000" b="1">
                <a:latin typeface="Times New Roman" panose="02020603050405020304" pitchFamily="18" charset="0"/>
                <a:cs typeface="Times New Roman" panose="02020603050405020304" pitchFamily="18" charset="0"/>
              </a:rPr>
              <a:t>Our efforts were proven </a:t>
            </a:r>
            <a:r>
              <a:rPr lang="zh-CN" altLang="en-US" sz="2000" b="1">
                <a:solidFill>
                  <a:srgbClr val="FF0000"/>
                </a:solidFill>
                <a:latin typeface="Times New Roman" panose="02020603050405020304" pitchFamily="18" charset="0"/>
                <a:cs typeface="Times New Roman" panose="02020603050405020304" pitchFamily="18" charset="0"/>
              </a:rPr>
              <a:t>fruitful</a:t>
            </a:r>
            <a:r>
              <a:rPr lang="zh-CN" altLang="en-US" sz="2000" b="1">
                <a:latin typeface="Times New Roman" panose="02020603050405020304" pitchFamily="18" charset="0"/>
                <a:cs typeface="Times New Roman" panose="02020603050405020304" pitchFamily="18" charset="0"/>
              </a:rPr>
              <a:t>.   2018.3原文</a:t>
            </a:r>
            <a:endParaRPr lang="zh-CN" altLang="en-US" sz="2000" b="1">
              <a:latin typeface="Times New Roman" panose="02020603050405020304" pitchFamily="18" charset="0"/>
              <a:cs typeface="Times New Roman" panose="02020603050405020304" pitchFamily="18" charset="0"/>
            </a:endParaRPr>
          </a:p>
          <a:p>
            <a:pPr marL="0" indent="0"/>
            <a:endParaRPr lang="zh-CN" altLang="en-US" sz="2000" b="1">
              <a:latin typeface="Times New Roman" panose="02020603050405020304" pitchFamily="18" charset="0"/>
              <a:cs typeface="Times New Roman" panose="02020603050405020304" pitchFamily="18" charset="0"/>
            </a:endParaRPr>
          </a:p>
          <a:p>
            <a:pPr marL="0" indent="0"/>
            <a:r>
              <a:rPr lang="zh-CN" altLang="en-US" sz="2000" b="1">
                <a:latin typeface="Times New Roman" panose="02020603050405020304" pitchFamily="18" charset="0"/>
                <a:cs typeface="Times New Roman" panose="02020603050405020304" pitchFamily="18" charset="0"/>
              </a:rPr>
              <a:t>Give a </a:t>
            </a:r>
            <a:r>
              <a:rPr lang="zh-CN" altLang="en-US" sz="2000" b="1">
                <a:solidFill>
                  <a:srgbClr val="FF0000"/>
                </a:solidFill>
                <a:latin typeface="Times New Roman" panose="02020603050405020304" pitchFamily="18" charset="0"/>
                <a:cs typeface="Times New Roman" panose="02020603050405020304" pitchFamily="18" charset="0"/>
              </a:rPr>
              <a:t>wide</a:t>
            </a:r>
            <a:r>
              <a:rPr lang="zh-CN" altLang="en-US" sz="2000" b="1">
                <a:latin typeface="Times New Roman" panose="02020603050405020304" pitchFamily="18" charset="0"/>
                <a:cs typeface="Times New Roman" panose="02020603050405020304" pitchFamily="18" charset="0"/>
              </a:rPr>
              <a:t> smile   灿烂的笑</a:t>
            </a:r>
            <a:endParaRPr lang="zh-CN" altLang="en-US" sz="2000" b="1">
              <a:latin typeface="Times New Roman" panose="02020603050405020304" pitchFamily="18" charset="0"/>
              <a:cs typeface="Times New Roman" panose="02020603050405020304" pitchFamily="18" charset="0"/>
            </a:endParaRPr>
          </a:p>
          <a:p>
            <a:pPr marL="0" indent="0"/>
            <a:endParaRPr lang="zh-CN" altLang="en-US" sz="2000" b="1">
              <a:latin typeface="Times New Roman" panose="02020603050405020304" pitchFamily="18" charset="0"/>
              <a:cs typeface="Times New Roman" panose="02020603050405020304" pitchFamily="18" charset="0"/>
            </a:endParaRPr>
          </a:p>
          <a:p>
            <a:pPr marL="0" indent="0"/>
            <a:r>
              <a:rPr lang="zh-CN" altLang="en-US" sz="2000" b="1">
                <a:latin typeface="Times New Roman" panose="02020603050405020304" pitchFamily="18" charset="0"/>
                <a:cs typeface="Times New Roman" panose="02020603050405020304" pitchFamily="18" charset="0"/>
                <a:sym typeface="+mn-ea"/>
              </a:rPr>
              <a:t>Once the helicopter landed, we got onto it in no time, </a:t>
            </a:r>
            <a:r>
              <a:rPr lang="zh-CN" altLang="en-US" sz="2000" b="1">
                <a:solidFill>
                  <a:srgbClr val="FF0000"/>
                </a:solidFill>
                <a:latin typeface="Times New Roman" panose="02020603050405020304" pitchFamily="18" charset="0"/>
                <a:cs typeface="Times New Roman" panose="02020603050405020304" pitchFamily="18" charset="0"/>
                <a:sym typeface="+mn-ea"/>
              </a:rPr>
              <a:t>excited and relieved</a:t>
            </a:r>
            <a:r>
              <a:rPr lang="zh-CN" altLang="en-US" sz="2000" b="1">
                <a:latin typeface="Times New Roman" panose="02020603050405020304" pitchFamily="18" charset="0"/>
                <a:cs typeface="Times New Roman" panose="02020603050405020304" pitchFamily="18" charset="0"/>
                <a:sym typeface="+mn-ea"/>
              </a:rPr>
              <a:t>. </a:t>
            </a:r>
            <a:endParaRPr lang="zh-CN" altLang="en-US" sz="2000" b="1">
              <a:latin typeface="Times New Roman" panose="02020603050405020304" pitchFamily="18" charset="0"/>
              <a:cs typeface="Times New Roman" panose="02020603050405020304" pitchFamily="18" charset="0"/>
            </a:endParaRPr>
          </a:p>
          <a:p>
            <a:pPr marL="0" indent="0"/>
            <a:endParaRPr lang="zh-CN" altLang="en-US" sz="2000" b="1">
              <a:latin typeface="Times New Roman" panose="02020603050405020304" pitchFamily="18" charset="0"/>
              <a:cs typeface="Times New Roman" panose="02020603050405020304" pitchFamily="18" charset="0"/>
            </a:endParaRPr>
          </a:p>
          <a:p>
            <a:pPr marL="0" indent="0"/>
            <a:r>
              <a:rPr lang="zh-CN" altLang="en-US" sz="2000" b="1">
                <a:latin typeface="Times New Roman" panose="02020603050405020304" pitchFamily="18" charset="0"/>
                <a:cs typeface="Times New Roman" panose="02020603050405020304" pitchFamily="18" charset="0"/>
                <a:sym typeface="+mn-ea"/>
              </a:rPr>
              <a:t>They are sitting outside in the </a:t>
            </a:r>
            <a:r>
              <a:rPr lang="zh-CN" altLang="en-US" sz="2000" b="1">
                <a:solidFill>
                  <a:srgbClr val="FF0000"/>
                </a:solidFill>
                <a:latin typeface="Times New Roman" panose="02020603050405020304" pitchFamily="18" charset="0"/>
                <a:cs typeface="Times New Roman" panose="02020603050405020304" pitchFamily="18" charset="0"/>
                <a:sym typeface="+mn-ea"/>
              </a:rPr>
              <a:t>cool</a:t>
            </a:r>
            <a:r>
              <a:rPr lang="zh-CN" altLang="en-US" sz="2000" b="1">
                <a:latin typeface="Times New Roman" panose="02020603050405020304" pitchFamily="18" charset="0"/>
                <a:cs typeface="Times New Roman" panose="02020603050405020304" pitchFamily="18" charset="0"/>
                <a:sym typeface="+mn-ea"/>
              </a:rPr>
              <a:t> night on a </a:t>
            </a:r>
            <a:r>
              <a:rPr lang="zh-CN" altLang="en-US" sz="2000" b="1">
                <a:solidFill>
                  <a:srgbClr val="FF0000"/>
                </a:solidFill>
                <a:latin typeface="Times New Roman" panose="02020603050405020304" pitchFamily="18" charset="0"/>
                <a:cs typeface="Times New Roman" panose="02020603050405020304" pitchFamily="18" charset="0"/>
                <a:sym typeface="+mn-ea"/>
              </a:rPr>
              <a:t>wooden</a:t>
            </a:r>
            <a:r>
              <a:rPr lang="zh-CN" altLang="en-US" sz="2000" b="1">
                <a:latin typeface="Times New Roman" panose="02020603050405020304" pitchFamily="18" charset="0"/>
                <a:cs typeface="Times New Roman" panose="02020603050405020304" pitchFamily="18" charset="0"/>
                <a:sym typeface="+mn-ea"/>
              </a:rPr>
              <a:t> porch, talking </a:t>
            </a:r>
            <a:r>
              <a:rPr lang="zh-CN" altLang="en-US" sz="2000" b="1">
                <a:solidFill>
                  <a:srgbClr val="FF0000"/>
                </a:solidFill>
                <a:latin typeface="Times New Roman" panose="02020603050405020304" pitchFamily="18" charset="0"/>
                <a:cs typeface="Times New Roman" panose="02020603050405020304" pitchFamily="18" charset="0"/>
                <a:sym typeface="+mn-ea"/>
              </a:rPr>
              <a:t>quietly</a:t>
            </a:r>
            <a:r>
              <a:rPr lang="zh-CN" altLang="en-US" sz="2000" b="1">
                <a:latin typeface="Times New Roman" panose="02020603050405020304" pitchFamily="18" charset="0"/>
                <a:cs typeface="Times New Roman" panose="02020603050405020304" pitchFamily="18" charset="0"/>
                <a:sym typeface="+mn-ea"/>
              </a:rPr>
              <a:t>.</a:t>
            </a:r>
            <a:endParaRPr lang="zh-CN" altLang="en-US" sz="2000" b="1">
              <a:latin typeface="Times New Roman" panose="02020603050405020304" pitchFamily="18" charset="0"/>
              <a:cs typeface="Times New Roman" panose="02020603050405020304" pitchFamily="18" charset="0"/>
            </a:endParaRPr>
          </a:p>
          <a:p>
            <a:pPr marL="0" indent="0"/>
            <a:endParaRPr lang="zh-CN" altLang="en-US" sz="2000" b="1">
              <a:latin typeface="Times New Roman" panose="02020603050405020304" pitchFamily="18" charset="0"/>
              <a:cs typeface="Times New Roman" panose="02020603050405020304" pitchFamily="18" charset="0"/>
            </a:endParaRPr>
          </a:p>
          <a:p>
            <a:pPr marL="0" indent="0"/>
            <a:r>
              <a:rPr lang="zh-CN" altLang="en-US" sz="2000" b="1">
                <a:solidFill>
                  <a:srgbClr val="FF0000"/>
                </a:solidFill>
                <a:latin typeface="Times New Roman" panose="02020603050405020304" pitchFamily="18" charset="0"/>
                <a:cs typeface="Times New Roman" panose="02020603050405020304" pitchFamily="18" charset="0"/>
                <a:sym typeface="+mn-ea"/>
              </a:rPr>
              <a:t>Terrified</a:t>
            </a:r>
            <a:r>
              <a:rPr lang="zh-CN" altLang="en-US" sz="2000" b="1">
                <a:latin typeface="Times New Roman" panose="02020603050405020304" pitchFamily="18" charset="0"/>
                <a:cs typeface="Times New Roman" panose="02020603050405020304" pitchFamily="18" charset="0"/>
                <a:sym typeface="+mn-ea"/>
              </a:rPr>
              <a:t>，Elli and I tried all the bear defense actions we knew. </a:t>
            </a:r>
            <a:endParaRPr lang="zh-CN" altLang="en-US" sz="2000" b="1">
              <a:latin typeface="Times New Roman" panose="02020603050405020304" pitchFamily="18" charset="0"/>
              <a:cs typeface="Times New Roman" panose="02020603050405020304" pitchFamily="18" charset="0"/>
              <a:sym typeface="+mn-ea"/>
            </a:endParaRPr>
          </a:p>
          <a:p>
            <a:pPr marL="0" indent="0"/>
            <a:endParaRPr lang="zh-CN" altLang="en-US" sz="2000" b="1">
              <a:latin typeface="Times New Roman" panose="02020603050405020304" pitchFamily="18" charset="0"/>
              <a:cs typeface="Times New Roman" panose="02020603050405020304" pitchFamily="18" charset="0"/>
              <a:sym typeface="+mn-ea"/>
            </a:endParaRPr>
          </a:p>
          <a:p>
            <a:pPr marL="0" indent="0"/>
            <a:r>
              <a:rPr lang="zh-CN" altLang="en-US" sz="2000" b="1">
                <a:solidFill>
                  <a:srgbClr val="FF0000"/>
                </a:solidFill>
                <a:latin typeface="Times New Roman" panose="02020603050405020304" pitchFamily="18" charset="0"/>
                <a:cs typeface="Times New Roman" panose="02020603050405020304" pitchFamily="18" charset="0"/>
              </a:rPr>
              <a:t>Challenging,  painstaking, exhausting but rewarding</a:t>
            </a:r>
            <a:r>
              <a:rPr lang="zh-CN" altLang="en-US" sz="2000" b="1">
                <a:latin typeface="Times New Roman" panose="02020603050405020304" pitchFamily="18" charset="0"/>
                <a:cs typeface="Times New Roman" panose="02020603050405020304" pitchFamily="18" charset="0"/>
              </a:rPr>
              <a:t> work</a:t>
            </a:r>
            <a:endParaRPr lang="zh-CN" altLang="en-US" sz="2000" b="1">
              <a:latin typeface="Times New Roman" panose="02020603050405020304" pitchFamily="18" charset="0"/>
              <a:cs typeface="Times New Roman" panose="02020603050405020304" pitchFamily="18" charset="0"/>
            </a:endParaRPr>
          </a:p>
          <a:p>
            <a:pPr marL="0" indent="0"/>
            <a:endParaRPr lang="zh-CN" altLang="en-US" sz="2000" b="1">
              <a:latin typeface="Times New Roman" panose="02020603050405020304" pitchFamily="18" charset="0"/>
              <a:cs typeface="Times New Roman" panose="02020603050405020304" pitchFamily="18" charset="0"/>
            </a:endParaRPr>
          </a:p>
          <a:p>
            <a:pPr marL="0" indent="0"/>
            <a:r>
              <a:rPr lang="zh-CN" altLang="en-US" sz="2000" b="1">
                <a:latin typeface="Times New Roman" panose="02020603050405020304" pitchFamily="18" charset="0"/>
                <a:cs typeface="Times New Roman" panose="02020603050405020304" pitchFamily="18" charset="0"/>
              </a:rPr>
              <a:t>Amazed at the </a:t>
            </a:r>
            <a:r>
              <a:rPr lang="zh-CN" altLang="en-US" sz="2000" b="1">
                <a:solidFill>
                  <a:srgbClr val="FF0000"/>
                </a:solidFill>
                <a:latin typeface="Times New Roman" panose="02020603050405020304" pitchFamily="18" charset="0"/>
                <a:cs typeface="Times New Roman" panose="02020603050405020304" pitchFamily="18" charset="0"/>
              </a:rPr>
              <a:t>breathtaking </a:t>
            </a:r>
            <a:r>
              <a:rPr lang="zh-CN" altLang="en-US" sz="2000" b="1">
                <a:latin typeface="Times New Roman" panose="02020603050405020304" pitchFamily="18" charset="0"/>
                <a:cs typeface="Times New Roman" panose="02020603050405020304" pitchFamily="18" charset="0"/>
              </a:rPr>
              <a:t>views of the large farm decorated with </a:t>
            </a:r>
            <a:r>
              <a:rPr lang="zh-CN" altLang="en-US" sz="2000" b="1">
                <a:solidFill>
                  <a:srgbClr val="FF0000"/>
                </a:solidFill>
                <a:latin typeface="Times New Roman" panose="02020603050405020304" pitchFamily="18" charset="0"/>
                <a:cs typeface="Times New Roman" panose="02020603050405020304" pitchFamily="18" charset="0"/>
              </a:rPr>
              <a:t>abundant</a:t>
            </a:r>
            <a:r>
              <a:rPr lang="zh-CN" altLang="en-US" sz="2000" b="1">
                <a:latin typeface="Times New Roman" panose="02020603050405020304" pitchFamily="18" charset="0"/>
                <a:cs typeface="Times New Roman" panose="02020603050405020304" pitchFamily="18" charset="0"/>
              </a:rPr>
              <a:t> crops,</a:t>
            </a:r>
            <a:endParaRPr lang="zh-CN" altLang="en-US" sz="2000" b="1">
              <a:latin typeface="Times New Roman" panose="02020603050405020304" pitchFamily="18" charset="0"/>
              <a:cs typeface="Times New Roman" panose="02020603050405020304" pitchFamily="18" charset="0"/>
            </a:endParaRPr>
          </a:p>
          <a:p>
            <a:pPr marL="0" indent="0"/>
            <a:r>
              <a:rPr lang="zh-CN" altLang="en-US" sz="2000" b="1">
                <a:latin typeface="Times New Roman" panose="02020603050405020304" pitchFamily="18" charset="0"/>
                <a:cs typeface="Times New Roman" panose="02020603050405020304" pitchFamily="18" charset="0"/>
              </a:rPr>
              <a:t>we got down to picking with great enthusiasm.</a:t>
            </a:r>
            <a:endParaRPr lang="zh-CN" altLang="en-US" sz="2000" b="1">
              <a:latin typeface="Times New Roman" panose="02020603050405020304" pitchFamily="18" charset="0"/>
              <a:cs typeface="Times New Roman" panose="02020603050405020304" pitchFamily="18" charset="0"/>
            </a:endParaRPr>
          </a:p>
          <a:p>
            <a:pPr marL="0" indent="0"/>
            <a:endParaRPr lang="zh-CN" altLang="en-US" sz="2000" b="1">
              <a:latin typeface="Times New Roman" panose="02020603050405020304" pitchFamily="18" charset="0"/>
              <a:cs typeface="Times New Roman" panose="02020603050405020304" pitchFamily="18" charset="0"/>
            </a:endParaRPr>
          </a:p>
          <a:p>
            <a:pPr marL="0" indent="0"/>
            <a:endParaRPr lang="zh-CN" altLang="en-US" sz="2000" b="1">
              <a:latin typeface="Times New Roman" panose="02020603050405020304" pitchFamily="18" charset="0"/>
              <a:cs typeface="Times New Roman" panose="02020603050405020304"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strVal val="4*#ppt_w"/>
                                          </p:val>
                                        </p:tav>
                                        <p:tav tm="100000">
                                          <p:val>
                                            <p:strVal val="#ppt_w"/>
                                          </p:val>
                                        </p:tav>
                                      </p:tavLst>
                                    </p:anim>
                                    <p:anim calcmode="lin" valueType="num">
                                      <p:cBhvr>
                                        <p:cTn id="8" dur="750" fill="hold"/>
                                        <p:tgtEl>
                                          <p:spTgt spid="2"/>
                                        </p:tgtEl>
                                        <p:attrNameLst>
                                          <p:attrName>ppt_h</p:attrName>
                                        </p:attrNameLst>
                                      </p:cBhvr>
                                      <p:tavLst>
                                        <p:tav tm="0">
                                          <p:val>
                                            <p:strVal val="4*#ppt_h"/>
                                          </p:val>
                                        </p:tav>
                                        <p:tav tm="100000">
                                          <p:val>
                                            <p:strVal val="#ppt_h"/>
                                          </p:val>
                                        </p:tav>
                                      </p:tavLst>
                                    </p:anim>
                                  </p:childTnLst>
                                </p:cTn>
                              </p:par>
                            </p:childTnLst>
                          </p:cTn>
                        </p:par>
                        <p:par>
                          <p:cTn id="9" fill="hold">
                            <p:stCondLst>
                              <p:cond delay="1000"/>
                            </p:stCondLst>
                            <p:childTnLst>
                              <p:par>
                                <p:cTn id="10" presetID="26" presetClass="emph" presetSubtype="0" fill="hold" nodeType="afterEffect">
                                  <p:stCondLst>
                                    <p:cond delay="0"/>
                                  </p:stCondLst>
                                  <p:childTnLst>
                                    <p:animEffect transition="out" filter="fade">
                                      <p:cBhvr>
                                        <p:cTn id="11" dur="500" tmFilter="0, 0; .2, .5; .8, .5; 1, 0"/>
                                        <p:tgtEl>
                                          <p:spTgt spid="2"/>
                                        </p:tgtEl>
                                      </p:cBhvr>
                                    </p:animEffect>
                                    <p:animScale>
                                      <p:cBhvr>
                                        <p:cTn id="12"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图片 4"/>
          <p:cNvPicPr>
            <a:picLocks noChangeAspect="1"/>
          </p:cNvPicPr>
          <p:nvPr/>
        </p:nvPicPr>
        <p:blipFill>
          <a:blip r:embed="rId1"/>
          <a:stretch>
            <a:fillRect/>
          </a:stretch>
        </p:blipFill>
        <p:spPr>
          <a:xfrm>
            <a:off x="0" y="358775"/>
            <a:ext cx="1981200" cy="730250"/>
          </a:xfrm>
          <a:prstGeom prst="rect">
            <a:avLst/>
          </a:prstGeom>
          <a:noFill/>
          <a:ln w="9525">
            <a:noFill/>
          </a:ln>
          <a:effectLst>
            <a:outerShdw dist="38100" dir="8100000" algn="ctr" rotWithShape="0">
              <a:srgbClr val="000000">
                <a:alpha val="39000"/>
              </a:srgbClr>
            </a:outerShdw>
          </a:effectLst>
        </p:spPr>
      </p:pic>
      <p:sp>
        <p:nvSpPr>
          <p:cNvPr id="20503" name="文本框 36"/>
          <p:cNvSpPr txBox="1"/>
          <p:nvPr/>
        </p:nvSpPr>
        <p:spPr>
          <a:xfrm>
            <a:off x="1917700" y="539750"/>
            <a:ext cx="9162415" cy="953135"/>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l" eaLnBrk="1" hangingPunct="1">
              <a:lnSpc>
                <a:spcPct val="100000"/>
              </a:lnSpc>
              <a:spcBef>
                <a:spcPct val="0"/>
              </a:spcBef>
              <a:buNone/>
            </a:pPr>
            <a:r>
              <a:rPr lang="zh-CN" altLang="en-US" b="1" dirty="0">
                <a:solidFill>
                  <a:srgbClr val="445469"/>
                </a:solidFill>
                <a:latin typeface="Arial" panose="020B0604020202020204" pitchFamily="34" charset="0"/>
                <a:ea typeface="微软雅黑" panose="020B0503020204020204" pitchFamily="34" charset="-122"/>
                <a:sym typeface="Arial" panose="020B0604020202020204" pitchFamily="34" charset="0"/>
              </a:rPr>
              <a:t>二换：</a:t>
            </a:r>
            <a:r>
              <a:rPr lang="en-US" altLang="zh-CN" b="1" dirty="0">
                <a:solidFill>
                  <a:srgbClr val="445469"/>
                </a:solidFill>
                <a:latin typeface="Arial" panose="020B0604020202020204" pitchFamily="34" charset="0"/>
                <a:ea typeface="微软雅黑" panose="020B0503020204020204" pitchFamily="34" charset="-122"/>
                <a:sym typeface="Arial" panose="020B0604020202020204" pitchFamily="34" charset="0"/>
              </a:rPr>
              <a:t>升级巧替换——02</a:t>
            </a:r>
            <a:r>
              <a:rPr lang="zh-CN" altLang="en-US" b="1" dirty="0">
                <a:solidFill>
                  <a:srgbClr val="445469"/>
                </a:solidFill>
                <a:latin typeface="Arial" panose="020B0604020202020204" pitchFamily="34" charset="0"/>
                <a:ea typeface="微软雅黑" panose="020B0503020204020204" pitchFamily="34" charset="-122"/>
                <a:sym typeface="Arial" panose="020B0604020202020204" pitchFamily="34" charset="0"/>
              </a:rPr>
              <a:t>精</a:t>
            </a:r>
            <a:r>
              <a:rPr lang="en-US" altLang="zh-CN" b="1" dirty="0">
                <a:solidFill>
                  <a:srgbClr val="445469"/>
                </a:solidFill>
                <a:latin typeface="Arial" panose="020B0604020202020204" pitchFamily="34" charset="0"/>
                <a:ea typeface="微软雅黑" panose="020B0503020204020204" pitchFamily="34" charset="-122"/>
                <a:sym typeface="Arial" panose="020B0604020202020204" pitchFamily="34" charset="0"/>
              </a:rPr>
              <a:t>准+高级 —— 高级</a:t>
            </a:r>
            <a:r>
              <a:rPr lang="zh-CN" altLang="en-US" b="1" dirty="0">
                <a:solidFill>
                  <a:srgbClr val="445469"/>
                </a:solidFill>
                <a:latin typeface="Arial" panose="020B0604020202020204" pitchFamily="34" charset="0"/>
                <a:ea typeface="微软雅黑" panose="020B0503020204020204" pitchFamily="34" charset="-122"/>
                <a:sym typeface="Arial" panose="020B0604020202020204" pitchFamily="34" charset="0"/>
              </a:rPr>
              <a:t>词汇和短语</a:t>
            </a:r>
            <a:endParaRPr lang="zh-CN" altLang="en-US"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a:p>
            <a:pPr marL="0" lvl="0" indent="0" algn="l" eaLnBrk="1" hangingPunct="1">
              <a:lnSpc>
                <a:spcPct val="100000"/>
              </a:lnSpc>
              <a:spcBef>
                <a:spcPct val="0"/>
              </a:spcBef>
              <a:buNone/>
            </a:pPr>
            <a:endParaRPr lang="en-US" altLang="zh-CN"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38" name="矩形 6"/>
          <p:cNvSpPr/>
          <p:nvPr/>
        </p:nvSpPr>
        <p:spPr>
          <a:xfrm>
            <a:off x="2061210" y="1492885"/>
            <a:ext cx="6711950" cy="4208145"/>
          </a:xfrm>
          <a:prstGeom prst="rect">
            <a:avLst/>
          </a:prstGeom>
          <a:noFill/>
          <a:ln w="9525">
            <a:noFill/>
          </a:ln>
        </p:spPr>
        <p:txBody>
          <a:bodyPr wrap="square" lIns="0" tIns="0" rIns="0" bIns="0">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defTabSz="1216025" eaLnBrk="1" hangingPunct="1">
              <a:lnSpc>
                <a:spcPct val="120000"/>
              </a:lnSpc>
              <a:spcBef>
                <a:spcPct val="20000"/>
              </a:spcBef>
              <a:buNone/>
            </a:pPr>
            <a:r>
              <a:rPr sz="32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Arial" panose="020B0604020202020204" pitchFamily="34" charset="0"/>
              </a:rPr>
              <a:t>短语优先原则</a:t>
            </a:r>
            <a:endParaRPr sz="24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Arial" panose="020B0604020202020204" pitchFamily="34" charset="0"/>
            </a:endParaRPr>
          </a:p>
          <a:p>
            <a:pPr marL="0" lvl="0" indent="0" defTabSz="1216025" eaLnBrk="1" hangingPunct="1">
              <a:lnSpc>
                <a:spcPct val="120000"/>
              </a:lnSpc>
              <a:spcBef>
                <a:spcPct val="20000"/>
              </a:spcBef>
              <a:buNone/>
            </a:pPr>
            <a:endParaRPr sz="24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Arial" panose="020B0604020202020204" pitchFamily="34" charset="0"/>
            </a:endParaRPr>
          </a:p>
          <a:p>
            <a:pPr marL="0" lvl="0" indent="0" defTabSz="1216025" eaLnBrk="1" hangingPunct="1">
              <a:lnSpc>
                <a:spcPct val="120000"/>
              </a:lnSpc>
              <a:spcBef>
                <a:spcPct val="20000"/>
              </a:spcBef>
              <a:buNone/>
            </a:pPr>
            <a:r>
              <a:rPr sz="24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Arial" panose="020B0604020202020204" pitchFamily="34" charset="0"/>
              </a:rPr>
              <a:t>I cannot bear it.</a:t>
            </a:r>
            <a:endParaRPr sz="24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Arial" panose="020B0604020202020204" pitchFamily="34" charset="0"/>
            </a:endParaRPr>
          </a:p>
          <a:p>
            <a:pPr marL="0" lvl="0" indent="0" defTabSz="1216025" eaLnBrk="1" hangingPunct="1">
              <a:lnSpc>
                <a:spcPct val="120000"/>
              </a:lnSpc>
              <a:spcBef>
                <a:spcPct val="20000"/>
              </a:spcBef>
              <a:buNone/>
            </a:pPr>
            <a:r>
              <a:rPr sz="24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Arial" panose="020B0604020202020204" pitchFamily="34" charset="0"/>
              </a:rPr>
              <a:t>可以用短语表达：I cannot put up with it.</a:t>
            </a:r>
            <a:endParaRPr sz="24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Arial" panose="020B0604020202020204" pitchFamily="34" charset="0"/>
            </a:endParaRPr>
          </a:p>
          <a:p>
            <a:pPr marL="0" lvl="0" indent="0" defTabSz="1216025" eaLnBrk="1" hangingPunct="1">
              <a:lnSpc>
                <a:spcPct val="120000"/>
              </a:lnSpc>
              <a:spcBef>
                <a:spcPct val="20000"/>
              </a:spcBef>
              <a:buNone/>
            </a:pPr>
            <a:r>
              <a:rPr sz="24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Arial" panose="020B0604020202020204" pitchFamily="34" charset="0"/>
              </a:rPr>
              <a:t>I want it.</a:t>
            </a:r>
            <a:endParaRPr sz="24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Arial" panose="020B0604020202020204" pitchFamily="34" charset="0"/>
            </a:endParaRPr>
          </a:p>
          <a:p>
            <a:pPr marL="0" lvl="0" indent="0" defTabSz="1216025" eaLnBrk="1" hangingPunct="1">
              <a:lnSpc>
                <a:spcPct val="120000"/>
              </a:lnSpc>
              <a:spcBef>
                <a:spcPct val="20000"/>
              </a:spcBef>
              <a:buNone/>
            </a:pPr>
            <a:r>
              <a:rPr sz="24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Arial" panose="020B0604020202020204" pitchFamily="34" charset="0"/>
              </a:rPr>
              <a:t>可以用短语表达：I am looking forward to it.</a:t>
            </a:r>
            <a:endParaRPr sz="24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Arial" panose="020B0604020202020204" pitchFamily="34" charset="0"/>
            </a:endParaRPr>
          </a:p>
          <a:p>
            <a:pPr marL="0" lvl="0" indent="0" defTabSz="1216025" eaLnBrk="1" hangingPunct="1">
              <a:lnSpc>
                <a:spcPct val="120000"/>
              </a:lnSpc>
              <a:spcBef>
                <a:spcPct val="20000"/>
              </a:spcBef>
              <a:buNone/>
            </a:pPr>
            <a:endParaRPr sz="24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Arial" panose="020B0604020202020204" pitchFamily="34" charset="0"/>
            </a:endParaRPr>
          </a:p>
          <a:p>
            <a:pPr marL="0" lvl="0" indent="0" defTabSz="1216025" eaLnBrk="1" hangingPunct="1">
              <a:lnSpc>
                <a:spcPct val="120000"/>
              </a:lnSpc>
              <a:spcBef>
                <a:spcPct val="20000"/>
              </a:spcBef>
              <a:buNone/>
            </a:pPr>
            <a:r>
              <a:rPr sz="24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Arial" panose="020B0604020202020204" pitchFamily="34" charset="0"/>
              </a:rPr>
              <a:t>这样字数明显增加，表达也更准确。</a:t>
            </a:r>
            <a:endParaRPr sz="24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Arial" panose="020B0604020202020204" pitchFamily="34" charset="0"/>
            </a:endParaRPr>
          </a:p>
        </p:txBody>
      </p:sp>
    </p:spTree>
  </p:cSld>
  <p:clrMapOvr>
    <a:masterClrMapping/>
  </p:clrMapOvr>
  <p:transition>
    <p:random/>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图片 4"/>
          <p:cNvPicPr>
            <a:picLocks noChangeAspect="1"/>
          </p:cNvPicPr>
          <p:nvPr/>
        </p:nvPicPr>
        <p:blipFill>
          <a:blip r:embed="rId1"/>
          <a:stretch>
            <a:fillRect/>
          </a:stretch>
        </p:blipFill>
        <p:spPr>
          <a:xfrm>
            <a:off x="0" y="358775"/>
            <a:ext cx="1981200" cy="730250"/>
          </a:xfrm>
          <a:prstGeom prst="rect">
            <a:avLst/>
          </a:prstGeom>
          <a:noFill/>
          <a:ln w="9525">
            <a:noFill/>
          </a:ln>
          <a:effectLst>
            <a:outerShdw dist="38100" dir="8100000" algn="ctr" rotWithShape="0">
              <a:srgbClr val="000000">
                <a:alpha val="39000"/>
              </a:srgbClr>
            </a:outerShdw>
          </a:effectLst>
        </p:spPr>
      </p:pic>
      <p:sp>
        <p:nvSpPr>
          <p:cNvPr id="20503" name="文本框 36"/>
          <p:cNvSpPr txBox="1"/>
          <p:nvPr/>
        </p:nvSpPr>
        <p:spPr>
          <a:xfrm>
            <a:off x="1917700" y="539750"/>
            <a:ext cx="9162415" cy="953135"/>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l" eaLnBrk="1" hangingPunct="1">
              <a:lnSpc>
                <a:spcPct val="100000"/>
              </a:lnSpc>
              <a:spcBef>
                <a:spcPct val="0"/>
              </a:spcBef>
              <a:buNone/>
            </a:pPr>
            <a:r>
              <a:rPr lang="zh-CN" altLang="en-US" b="1" dirty="0">
                <a:solidFill>
                  <a:srgbClr val="445469"/>
                </a:solidFill>
                <a:latin typeface="Arial" panose="020B0604020202020204" pitchFamily="34" charset="0"/>
                <a:ea typeface="微软雅黑" panose="020B0503020204020204" pitchFamily="34" charset="-122"/>
                <a:sym typeface="Arial" panose="020B0604020202020204" pitchFamily="34" charset="0"/>
              </a:rPr>
              <a:t>二换：</a:t>
            </a:r>
            <a:r>
              <a:rPr lang="en-US" altLang="zh-CN" b="1" dirty="0">
                <a:solidFill>
                  <a:srgbClr val="445469"/>
                </a:solidFill>
                <a:latin typeface="Arial" panose="020B0604020202020204" pitchFamily="34" charset="0"/>
                <a:ea typeface="微软雅黑" panose="020B0503020204020204" pitchFamily="34" charset="-122"/>
                <a:sym typeface="Arial" panose="020B0604020202020204" pitchFamily="34" charset="0"/>
              </a:rPr>
              <a:t>升级巧替换——02</a:t>
            </a:r>
            <a:r>
              <a:rPr lang="zh-CN" altLang="en-US" b="1" dirty="0">
                <a:solidFill>
                  <a:srgbClr val="445469"/>
                </a:solidFill>
                <a:latin typeface="Arial" panose="020B0604020202020204" pitchFamily="34" charset="0"/>
                <a:ea typeface="微软雅黑" panose="020B0503020204020204" pitchFamily="34" charset="-122"/>
                <a:sym typeface="Arial" panose="020B0604020202020204" pitchFamily="34" charset="0"/>
              </a:rPr>
              <a:t>精</a:t>
            </a:r>
            <a:r>
              <a:rPr lang="en-US" altLang="zh-CN" b="1" dirty="0">
                <a:solidFill>
                  <a:srgbClr val="445469"/>
                </a:solidFill>
                <a:latin typeface="Arial" panose="020B0604020202020204" pitchFamily="34" charset="0"/>
                <a:ea typeface="微软雅黑" panose="020B0503020204020204" pitchFamily="34" charset="-122"/>
                <a:sym typeface="Arial" panose="020B0604020202020204" pitchFamily="34" charset="0"/>
              </a:rPr>
              <a:t>准+高级 —— 高级</a:t>
            </a:r>
            <a:r>
              <a:rPr lang="zh-CN" altLang="en-US" b="1" dirty="0">
                <a:solidFill>
                  <a:srgbClr val="445469"/>
                </a:solidFill>
                <a:latin typeface="Arial" panose="020B0604020202020204" pitchFamily="34" charset="0"/>
                <a:ea typeface="微软雅黑" panose="020B0503020204020204" pitchFamily="34" charset="-122"/>
                <a:sym typeface="Arial" panose="020B0604020202020204" pitchFamily="34" charset="0"/>
              </a:rPr>
              <a:t>词汇和短语</a:t>
            </a:r>
            <a:endParaRPr lang="zh-CN" altLang="en-US"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a:p>
            <a:pPr marL="0" lvl="0" indent="0" algn="l" eaLnBrk="1" hangingPunct="1">
              <a:lnSpc>
                <a:spcPct val="100000"/>
              </a:lnSpc>
              <a:spcBef>
                <a:spcPct val="0"/>
              </a:spcBef>
              <a:buNone/>
            </a:pPr>
            <a:endParaRPr lang="en-US" altLang="zh-CN"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文本框 1"/>
          <p:cNvSpPr txBox="1"/>
          <p:nvPr/>
        </p:nvSpPr>
        <p:spPr>
          <a:xfrm>
            <a:off x="1981200" y="1723390"/>
            <a:ext cx="3173730" cy="4276725"/>
          </a:xfrm>
          <a:prstGeom prst="rect">
            <a:avLst/>
          </a:prstGeom>
          <a:noFill/>
        </p:spPr>
        <p:txBody>
          <a:bodyPr wrap="square" rtlCol="0" anchor="t">
            <a:spAutoFit/>
          </a:bodyPr>
          <a:lstStyle/>
          <a:p>
            <a:r>
              <a:rPr lang="zh-CN" altLang="en-US" sz="3200" b="1" dirty="0">
                <a:solidFill>
                  <a:schemeClr val="tx1"/>
                </a:solidFill>
                <a:latin typeface="Times New Roman" panose="02020603050405020304" pitchFamily="18" charset="0"/>
                <a:cs typeface="Times New Roman" panose="02020603050405020304" pitchFamily="18" charset="0"/>
                <a:sym typeface="Arial" panose="020B0604020202020204" pitchFamily="34" charset="0"/>
              </a:rPr>
              <a:t>后学优先原则</a:t>
            </a:r>
            <a:endParaRPr lang="zh-CN" altLang="en-US" sz="2400" b="1" dirty="0">
              <a:solidFill>
                <a:schemeClr val="tx1"/>
              </a:solidFill>
              <a:latin typeface="Times New Roman" panose="02020603050405020304" pitchFamily="18" charset="0"/>
              <a:cs typeface="Times New Roman" panose="02020603050405020304" pitchFamily="18" charset="0"/>
              <a:sym typeface="Arial" panose="020B0604020202020204" pitchFamily="34" charset="0"/>
            </a:endParaRPr>
          </a:p>
          <a:p>
            <a:endParaRPr lang="zh-CN" altLang="en-US" sz="2400" b="1" dirty="0">
              <a:solidFill>
                <a:schemeClr val="tx1"/>
              </a:solidFill>
              <a:latin typeface="Times New Roman" panose="02020603050405020304" pitchFamily="18" charset="0"/>
              <a:cs typeface="Times New Roman" panose="02020603050405020304" pitchFamily="18" charset="0"/>
              <a:sym typeface="Arial" panose="020B0604020202020204" pitchFamily="34" charset="0"/>
            </a:endParaRPr>
          </a:p>
          <a:p>
            <a:r>
              <a:rPr lang="en-US" altLang="zh-CN" sz="2400" dirty="0">
                <a:solidFill>
                  <a:schemeClr val="tx1"/>
                </a:solidFill>
                <a:latin typeface="Times New Roman" panose="02020603050405020304" pitchFamily="18" charset="0"/>
                <a:cs typeface="Times New Roman" panose="02020603050405020304" pitchFamily="18" charset="0"/>
                <a:sym typeface="Arial" panose="020B0604020202020204" pitchFamily="34" charset="0"/>
              </a:rPr>
              <a:t>like</a:t>
            </a:r>
            <a:endParaRPr lang="en-US" altLang="zh-CN" sz="2400" dirty="0">
              <a:solidFill>
                <a:schemeClr val="tx1"/>
              </a:solidFill>
              <a:latin typeface="Times New Roman" panose="02020603050405020304" pitchFamily="18" charset="0"/>
              <a:cs typeface="Times New Roman" panose="02020603050405020304" pitchFamily="18" charset="0"/>
              <a:sym typeface="Arial" panose="020B0604020202020204" pitchFamily="34" charset="0"/>
            </a:endParaRPr>
          </a:p>
          <a:p>
            <a:r>
              <a:rPr lang="en-US" altLang="zh-CN" sz="2400" dirty="0">
                <a:solidFill>
                  <a:schemeClr val="tx1"/>
                </a:solidFill>
                <a:latin typeface="Times New Roman" panose="02020603050405020304" pitchFamily="18" charset="0"/>
                <a:cs typeface="Times New Roman" panose="02020603050405020304" pitchFamily="18" charset="0"/>
                <a:sym typeface="Arial" panose="020B0604020202020204" pitchFamily="34" charset="0"/>
              </a:rPr>
              <a:t>be crazy about</a:t>
            </a:r>
            <a:endParaRPr lang="en-US" altLang="zh-CN" sz="2400" dirty="0">
              <a:solidFill>
                <a:schemeClr val="tx1"/>
              </a:solidFill>
              <a:latin typeface="Times New Roman" panose="02020603050405020304" pitchFamily="18" charset="0"/>
              <a:cs typeface="Times New Roman" panose="02020603050405020304" pitchFamily="18" charset="0"/>
              <a:sym typeface="Arial" panose="020B0604020202020204" pitchFamily="34" charset="0"/>
            </a:endParaRPr>
          </a:p>
          <a:p>
            <a:r>
              <a:rPr lang="en-US" altLang="zh-CN" sz="2400" dirty="0">
                <a:solidFill>
                  <a:schemeClr val="tx1"/>
                </a:solidFill>
                <a:latin typeface="Times New Roman" panose="02020603050405020304" pitchFamily="18" charset="0"/>
                <a:cs typeface="Times New Roman" panose="02020603050405020304" pitchFamily="18" charset="0"/>
                <a:sym typeface="Arial" panose="020B0604020202020204" pitchFamily="34" charset="0"/>
              </a:rPr>
              <a:t>prefer</a:t>
            </a:r>
            <a:endParaRPr lang="en-US" altLang="zh-CN" sz="2400" dirty="0">
              <a:solidFill>
                <a:schemeClr val="tx1"/>
              </a:solidFill>
              <a:latin typeface="Times New Roman" panose="02020603050405020304" pitchFamily="18" charset="0"/>
              <a:cs typeface="Times New Roman" panose="02020603050405020304" pitchFamily="18" charset="0"/>
              <a:sym typeface="Arial" panose="020B0604020202020204" pitchFamily="34" charset="0"/>
            </a:endParaRPr>
          </a:p>
          <a:p>
            <a:r>
              <a:rPr lang="en-US" altLang="zh-CN" sz="2400" dirty="0">
                <a:solidFill>
                  <a:schemeClr val="tx1"/>
                </a:solidFill>
                <a:latin typeface="Times New Roman" panose="02020603050405020304" pitchFamily="18" charset="0"/>
                <a:cs typeface="Times New Roman" panose="02020603050405020304" pitchFamily="18" charset="0"/>
                <a:sym typeface="Arial" panose="020B0604020202020204" pitchFamily="34" charset="0"/>
              </a:rPr>
              <a:t>be fond of </a:t>
            </a:r>
            <a:endParaRPr lang="en-US" altLang="zh-CN" sz="2400" dirty="0">
              <a:solidFill>
                <a:schemeClr val="tx1"/>
              </a:solidFill>
              <a:latin typeface="Times New Roman" panose="02020603050405020304" pitchFamily="18" charset="0"/>
              <a:cs typeface="Times New Roman" panose="02020603050405020304" pitchFamily="18" charset="0"/>
              <a:sym typeface="Arial" panose="020B0604020202020204" pitchFamily="34" charset="0"/>
            </a:endParaRPr>
          </a:p>
          <a:p>
            <a:r>
              <a:rPr lang="en-US" altLang="zh-CN" sz="2400" dirty="0">
                <a:solidFill>
                  <a:schemeClr val="tx1"/>
                </a:solidFill>
                <a:latin typeface="Times New Roman" panose="02020603050405020304" pitchFamily="18" charset="0"/>
                <a:cs typeface="Times New Roman" panose="02020603050405020304" pitchFamily="18" charset="0"/>
                <a:sym typeface="Arial" panose="020B0604020202020204" pitchFamily="34" charset="0"/>
              </a:rPr>
              <a:t>be keen on</a:t>
            </a:r>
            <a:endParaRPr lang="en-US" altLang="zh-CN" sz="2400" dirty="0">
              <a:solidFill>
                <a:schemeClr val="tx1"/>
              </a:solidFill>
              <a:latin typeface="Times New Roman" panose="02020603050405020304" pitchFamily="18" charset="0"/>
              <a:cs typeface="Times New Roman" panose="02020603050405020304" pitchFamily="18" charset="0"/>
              <a:sym typeface="Arial" panose="020B0604020202020204" pitchFamily="34" charset="0"/>
            </a:endParaRPr>
          </a:p>
          <a:p>
            <a:r>
              <a:rPr lang="en-US" altLang="zh-CN" sz="2400" dirty="0">
                <a:solidFill>
                  <a:schemeClr val="tx1"/>
                </a:solidFill>
                <a:latin typeface="Times New Roman" panose="02020603050405020304" pitchFamily="18" charset="0"/>
                <a:cs typeface="Times New Roman" panose="02020603050405020304" pitchFamily="18" charset="0"/>
                <a:sym typeface="Arial" panose="020B0604020202020204" pitchFamily="34" charset="0"/>
              </a:rPr>
              <a:t>fall in love with</a:t>
            </a:r>
            <a:endParaRPr lang="en-US" altLang="zh-CN" sz="2400" dirty="0">
              <a:solidFill>
                <a:schemeClr val="tx1"/>
              </a:solidFill>
              <a:latin typeface="Times New Roman" panose="02020603050405020304" pitchFamily="18" charset="0"/>
              <a:cs typeface="Times New Roman" panose="02020603050405020304" pitchFamily="18" charset="0"/>
              <a:sym typeface="Arial" panose="020B0604020202020204" pitchFamily="34" charset="0"/>
            </a:endParaRPr>
          </a:p>
          <a:p>
            <a:r>
              <a:rPr lang="en-US" altLang="zh-CN" sz="2400" dirty="0">
                <a:solidFill>
                  <a:schemeClr val="tx1"/>
                </a:solidFill>
                <a:latin typeface="Times New Roman" panose="02020603050405020304" pitchFamily="18" charset="0"/>
                <a:cs typeface="Times New Roman" panose="02020603050405020304" pitchFamily="18" charset="0"/>
                <a:sym typeface="Arial" panose="020B0604020202020204" pitchFamily="34" charset="0"/>
              </a:rPr>
              <a:t>be addicted to</a:t>
            </a:r>
            <a:r>
              <a:rPr lang="en-US" altLang="zh-CN" sz="2400" b="1" dirty="0">
                <a:solidFill>
                  <a:schemeClr val="tx1"/>
                </a:solidFill>
                <a:latin typeface="Times New Roman" panose="02020603050405020304" pitchFamily="18" charset="0"/>
                <a:cs typeface="Times New Roman" panose="02020603050405020304" pitchFamily="18" charset="0"/>
                <a:sym typeface="Arial" panose="020B0604020202020204" pitchFamily="34" charset="0"/>
              </a:rPr>
              <a:t> </a:t>
            </a:r>
            <a:endParaRPr lang="en-US" altLang="zh-CN" sz="2400" b="1" dirty="0">
              <a:solidFill>
                <a:schemeClr val="tx1"/>
              </a:solidFill>
              <a:latin typeface="Times New Roman" panose="02020603050405020304" pitchFamily="18" charset="0"/>
              <a:cs typeface="Times New Roman" panose="02020603050405020304" pitchFamily="18" charset="0"/>
              <a:sym typeface="Arial" panose="020B0604020202020204" pitchFamily="34" charset="0"/>
            </a:endParaRPr>
          </a:p>
          <a:p>
            <a:r>
              <a:rPr lang="en-US" altLang="zh-CN" sz="2400" dirty="0">
                <a:solidFill>
                  <a:schemeClr val="tx1"/>
                </a:solidFill>
                <a:latin typeface="Times New Roman" panose="02020603050405020304" pitchFamily="18" charset="0"/>
                <a:cs typeface="Times New Roman" panose="02020603050405020304" pitchFamily="18" charset="0"/>
                <a:sym typeface="Arial" panose="020B0604020202020204" pitchFamily="34" charset="0"/>
              </a:rPr>
              <a:t>care for</a:t>
            </a:r>
            <a:endParaRPr lang="en-US" altLang="zh-CN" sz="2400" dirty="0">
              <a:solidFill>
                <a:schemeClr val="tx1"/>
              </a:solidFill>
              <a:latin typeface="Times New Roman" panose="02020603050405020304" pitchFamily="18" charset="0"/>
              <a:cs typeface="Times New Roman" panose="02020603050405020304" pitchFamily="18" charset="0"/>
              <a:sym typeface="Arial" panose="020B0604020202020204" pitchFamily="34" charset="0"/>
            </a:endParaRPr>
          </a:p>
          <a:p>
            <a:r>
              <a:rPr lang="en-US" altLang="zh-CN" sz="2400" dirty="0">
                <a:solidFill>
                  <a:schemeClr val="tx1"/>
                </a:solidFill>
                <a:latin typeface="Times New Roman" panose="02020603050405020304" pitchFamily="18" charset="0"/>
                <a:cs typeface="Times New Roman" panose="02020603050405020304" pitchFamily="18" charset="0"/>
                <a:sym typeface="Arial" panose="020B0604020202020204" pitchFamily="34" charset="0"/>
              </a:rPr>
              <a:t>be into</a:t>
            </a:r>
            <a:endParaRPr lang="en-US" altLang="zh-CN" sz="2400" dirty="0">
              <a:solidFill>
                <a:schemeClr val="tx1"/>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3" name="文本框 2"/>
          <p:cNvSpPr txBox="1"/>
          <p:nvPr/>
        </p:nvSpPr>
        <p:spPr>
          <a:xfrm>
            <a:off x="5650230" y="1793875"/>
            <a:ext cx="3173730" cy="4154170"/>
          </a:xfrm>
          <a:prstGeom prst="rect">
            <a:avLst/>
          </a:prstGeom>
          <a:noFill/>
        </p:spPr>
        <p:txBody>
          <a:bodyPr wrap="square" rtlCol="0" anchor="t">
            <a:spAutoFit/>
          </a:bodyPr>
          <a:lstStyle/>
          <a:p>
            <a:r>
              <a:rPr lang="en-US" sz="2400" dirty="0">
                <a:solidFill>
                  <a:schemeClr val="tx1"/>
                </a:solidFill>
                <a:latin typeface="Times New Roman" panose="02020603050405020304" pitchFamily="18" charset="0"/>
                <a:cs typeface="Times New Roman" panose="02020603050405020304" pitchFamily="18" charset="0"/>
                <a:sym typeface="Arial" panose="020B0604020202020204" pitchFamily="34" charset="0"/>
              </a:rPr>
              <a:t>big</a:t>
            </a:r>
            <a:endParaRPr lang="en-US" sz="2400" dirty="0">
              <a:solidFill>
                <a:schemeClr val="tx1"/>
              </a:solidFill>
              <a:latin typeface="Times New Roman" panose="02020603050405020304" pitchFamily="18" charset="0"/>
              <a:cs typeface="Times New Roman" panose="02020603050405020304" pitchFamily="18" charset="0"/>
              <a:sym typeface="Arial" panose="020B0604020202020204" pitchFamily="34" charset="0"/>
            </a:endParaRPr>
          </a:p>
          <a:p>
            <a:r>
              <a:rPr lang="en-US" sz="2400" dirty="0">
                <a:solidFill>
                  <a:schemeClr val="tx1"/>
                </a:solidFill>
                <a:latin typeface="Times New Roman" panose="02020603050405020304" pitchFamily="18" charset="0"/>
                <a:cs typeface="Times New Roman" panose="02020603050405020304" pitchFamily="18" charset="0"/>
                <a:sym typeface="Arial" panose="020B0604020202020204" pitchFamily="34" charset="0"/>
              </a:rPr>
              <a:t>large</a:t>
            </a:r>
            <a:endParaRPr lang="en-US" sz="2400" dirty="0">
              <a:solidFill>
                <a:schemeClr val="tx1"/>
              </a:solidFill>
              <a:latin typeface="Times New Roman" panose="02020603050405020304" pitchFamily="18" charset="0"/>
              <a:cs typeface="Times New Roman" panose="02020603050405020304" pitchFamily="18" charset="0"/>
              <a:sym typeface="Arial" panose="020B0604020202020204" pitchFamily="34" charset="0"/>
            </a:endParaRPr>
          </a:p>
          <a:p>
            <a:r>
              <a:rPr lang="en-US" sz="2400" dirty="0">
                <a:solidFill>
                  <a:schemeClr val="tx1"/>
                </a:solidFill>
                <a:latin typeface="Times New Roman" panose="02020603050405020304" pitchFamily="18" charset="0"/>
                <a:cs typeface="Times New Roman" panose="02020603050405020304" pitchFamily="18" charset="0"/>
                <a:sym typeface="Arial" panose="020B0604020202020204" pitchFamily="34" charset="0"/>
              </a:rPr>
              <a:t>huge</a:t>
            </a:r>
            <a:endParaRPr lang="en-US" sz="2400" dirty="0">
              <a:solidFill>
                <a:schemeClr val="tx1"/>
              </a:solidFill>
              <a:latin typeface="Times New Roman" panose="02020603050405020304" pitchFamily="18" charset="0"/>
              <a:cs typeface="Times New Roman" panose="02020603050405020304" pitchFamily="18" charset="0"/>
              <a:sym typeface="Arial" panose="020B0604020202020204" pitchFamily="34" charset="0"/>
            </a:endParaRPr>
          </a:p>
          <a:p>
            <a:r>
              <a:rPr lang="en-US" sz="2400" dirty="0">
                <a:solidFill>
                  <a:schemeClr val="tx1"/>
                </a:solidFill>
                <a:latin typeface="Times New Roman" panose="02020603050405020304" pitchFamily="18" charset="0"/>
                <a:cs typeface="Times New Roman" panose="02020603050405020304" pitchFamily="18" charset="0"/>
                <a:sym typeface="Arial" panose="020B0604020202020204" pitchFamily="34" charset="0"/>
              </a:rPr>
              <a:t>giant</a:t>
            </a:r>
            <a:endParaRPr lang="en-US" sz="2400" dirty="0">
              <a:solidFill>
                <a:schemeClr val="tx1"/>
              </a:solidFill>
              <a:latin typeface="Times New Roman" panose="02020603050405020304" pitchFamily="18" charset="0"/>
              <a:cs typeface="Times New Roman" panose="02020603050405020304" pitchFamily="18" charset="0"/>
              <a:sym typeface="Arial" panose="020B0604020202020204" pitchFamily="34" charset="0"/>
            </a:endParaRPr>
          </a:p>
          <a:p>
            <a:r>
              <a:rPr lang="en-US" sz="2400" dirty="0">
                <a:solidFill>
                  <a:schemeClr val="tx1"/>
                </a:solidFill>
                <a:latin typeface="Times New Roman" panose="02020603050405020304" pitchFamily="18" charset="0"/>
                <a:cs typeface="Times New Roman" panose="02020603050405020304" pitchFamily="18" charset="0"/>
                <a:sym typeface="Arial" panose="020B0604020202020204" pitchFamily="34" charset="0"/>
              </a:rPr>
              <a:t>massive</a:t>
            </a:r>
            <a:endParaRPr lang="en-US" sz="2400" dirty="0">
              <a:solidFill>
                <a:schemeClr val="tx1"/>
              </a:solidFill>
              <a:latin typeface="Times New Roman" panose="02020603050405020304" pitchFamily="18" charset="0"/>
              <a:cs typeface="Times New Roman" panose="02020603050405020304" pitchFamily="18" charset="0"/>
              <a:sym typeface="Arial" panose="020B0604020202020204" pitchFamily="34" charset="0"/>
            </a:endParaRPr>
          </a:p>
          <a:p>
            <a:r>
              <a:rPr lang="en-US" sz="2400" dirty="0">
                <a:solidFill>
                  <a:schemeClr val="tx1"/>
                </a:solidFill>
                <a:latin typeface="Times New Roman" panose="02020603050405020304" pitchFamily="18" charset="0"/>
                <a:cs typeface="Times New Roman" panose="02020603050405020304" pitchFamily="18" charset="0"/>
                <a:sym typeface="Arial" panose="020B0604020202020204" pitchFamily="34" charset="0"/>
              </a:rPr>
              <a:t>grand</a:t>
            </a:r>
            <a:endParaRPr lang="en-US" sz="2400" dirty="0">
              <a:solidFill>
                <a:schemeClr val="tx1"/>
              </a:solidFill>
              <a:latin typeface="Times New Roman" panose="02020603050405020304" pitchFamily="18" charset="0"/>
              <a:cs typeface="Times New Roman" panose="02020603050405020304" pitchFamily="18" charset="0"/>
              <a:sym typeface="Arial" panose="020B0604020202020204" pitchFamily="34" charset="0"/>
            </a:endParaRPr>
          </a:p>
          <a:p>
            <a:r>
              <a:rPr lang="en-US" sz="2400" dirty="0">
                <a:solidFill>
                  <a:schemeClr val="tx1"/>
                </a:solidFill>
                <a:latin typeface="Times New Roman" panose="02020603050405020304" pitchFamily="18" charset="0"/>
                <a:cs typeface="Times New Roman" panose="02020603050405020304" pitchFamily="18" charset="0"/>
                <a:sym typeface="Arial" panose="020B0604020202020204" pitchFamily="34" charset="0"/>
              </a:rPr>
              <a:t>colossal</a:t>
            </a:r>
            <a:endParaRPr lang="en-US" sz="2400" dirty="0">
              <a:solidFill>
                <a:schemeClr val="tx1"/>
              </a:solidFill>
              <a:latin typeface="Times New Roman" panose="02020603050405020304" pitchFamily="18" charset="0"/>
              <a:cs typeface="Times New Roman" panose="02020603050405020304" pitchFamily="18" charset="0"/>
              <a:sym typeface="Arial" panose="020B0604020202020204" pitchFamily="34" charset="0"/>
            </a:endParaRPr>
          </a:p>
          <a:p>
            <a:r>
              <a:rPr lang="en-US" sz="2400" dirty="0">
                <a:solidFill>
                  <a:schemeClr val="tx1"/>
                </a:solidFill>
                <a:latin typeface="Times New Roman" panose="02020603050405020304" pitchFamily="18" charset="0"/>
                <a:cs typeface="Times New Roman" panose="02020603050405020304" pitchFamily="18" charset="0"/>
                <a:sym typeface="Arial" panose="020B0604020202020204" pitchFamily="34" charset="0"/>
              </a:rPr>
              <a:t>tremendous</a:t>
            </a:r>
            <a:endParaRPr lang="en-US" sz="2400" dirty="0">
              <a:solidFill>
                <a:schemeClr val="tx1"/>
              </a:solidFill>
              <a:latin typeface="Times New Roman" panose="02020603050405020304" pitchFamily="18" charset="0"/>
              <a:cs typeface="Times New Roman" panose="02020603050405020304" pitchFamily="18" charset="0"/>
              <a:sym typeface="Arial" panose="020B0604020202020204" pitchFamily="34" charset="0"/>
            </a:endParaRPr>
          </a:p>
          <a:p>
            <a:r>
              <a:rPr lang="en-US" sz="2400" dirty="0">
                <a:solidFill>
                  <a:schemeClr val="tx1"/>
                </a:solidFill>
                <a:latin typeface="Times New Roman" panose="02020603050405020304" pitchFamily="18" charset="0"/>
                <a:cs typeface="Times New Roman" panose="02020603050405020304" pitchFamily="18" charset="0"/>
                <a:sym typeface="Arial" panose="020B0604020202020204" pitchFamily="34" charset="0"/>
              </a:rPr>
              <a:t>considerable</a:t>
            </a:r>
            <a:endParaRPr lang="en-US" sz="2400" dirty="0">
              <a:solidFill>
                <a:schemeClr val="tx1"/>
              </a:solidFill>
              <a:latin typeface="Times New Roman" panose="02020603050405020304" pitchFamily="18" charset="0"/>
              <a:cs typeface="Times New Roman" panose="02020603050405020304" pitchFamily="18" charset="0"/>
              <a:sym typeface="Arial" panose="020B0604020202020204" pitchFamily="34" charset="0"/>
            </a:endParaRPr>
          </a:p>
          <a:p>
            <a:r>
              <a:rPr lang="en-US" sz="2400" dirty="0">
                <a:solidFill>
                  <a:schemeClr val="tx1"/>
                </a:solidFill>
                <a:latin typeface="Times New Roman" panose="02020603050405020304" pitchFamily="18" charset="0"/>
                <a:cs typeface="Times New Roman" panose="02020603050405020304" pitchFamily="18" charset="0"/>
                <a:sym typeface="Arial" panose="020B0604020202020204" pitchFamily="34" charset="0"/>
              </a:rPr>
              <a:t>significant</a:t>
            </a:r>
            <a:endParaRPr lang="en-US" sz="2400" dirty="0">
              <a:solidFill>
                <a:schemeClr val="tx1"/>
              </a:solidFill>
              <a:latin typeface="Times New Roman" panose="02020603050405020304" pitchFamily="18" charset="0"/>
              <a:cs typeface="Times New Roman" panose="02020603050405020304" pitchFamily="18" charset="0"/>
              <a:sym typeface="Arial" panose="020B0604020202020204" pitchFamily="34" charset="0"/>
            </a:endParaRPr>
          </a:p>
          <a:p>
            <a:r>
              <a:rPr lang="en-US" sz="2400" dirty="0">
                <a:solidFill>
                  <a:schemeClr val="tx1"/>
                </a:solidFill>
                <a:latin typeface="Times New Roman" panose="02020603050405020304" pitchFamily="18" charset="0"/>
                <a:cs typeface="Times New Roman" panose="02020603050405020304" pitchFamily="18" charset="0"/>
                <a:sym typeface="Arial" panose="020B0604020202020204" pitchFamily="34" charset="0"/>
              </a:rPr>
              <a:t>fair</a:t>
            </a:r>
            <a:endParaRPr lang="en-US" sz="2400" dirty="0">
              <a:solidFill>
                <a:schemeClr val="tx1"/>
              </a:solidFill>
              <a:latin typeface="Times New Roman" panose="02020603050405020304" pitchFamily="18" charset="0"/>
              <a:cs typeface="Times New Roman" panose="02020603050405020304" pitchFamily="18" charset="0"/>
              <a:sym typeface="Arial" panose="020B0604020202020204" pitchFamily="34" charset="0"/>
            </a:endParaRPr>
          </a:p>
        </p:txBody>
      </p:sp>
    </p:spTree>
  </p:cSld>
  <p:clrMapOvr>
    <a:masterClrMapping/>
  </p:clrMapOvr>
  <p:transition>
    <p:random/>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图片 4"/>
          <p:cNvPicPr>
            <a:picLocks noChangeAspect="1"/>
          </p:cNvPicPr>
          <p:nvPr/>
        </p:nvPicPr>
        <p:blipFill>
          <a:blip r:embed="rId1"/>
          <a:stretch>
            <a:fillRect/>
          </a:stretch>
        </p:blipFill>
        <p:spPr>
          <a:xfrm>
            <a:off x="0" y="358775"/>
            <a:ext cx="1981200" cy="730250"/>
          </a:xfrm>
          <a:prstGeom prst="rect">
            <a:avLst/>
          </a:prstGeom>
          <a:noFill/>
          <a:ln w="9525">
            <a:noFill/>
          </a:ln>
          <a:effectLst>
            <a:outerShdw dist="38100" dir="8100000" algn="ctr" rotWithShape="0">
              <a:srgbClr val="000000">
                <a:alpha val="39000"/>
              </a:srgbClr>
            </a:outerShdw>
          </a:effectLst>
        </p:spPr>
      </p:pic>
      <p:sp>
        <p:nvSpPr>
          <p:cNvPr id="20503" name="文本框 36"/>
          <p:cNvSpPr txBox="1"/>
          <p:nvPr/>
        </p:nvSpPr>
        <p:spPr>
          <a:xfrm>
            <a:off x="1917700" y="539750"/>
            <a:ext cx="9162415" cy="953135"/>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l" eaLnBrk="1" hangingPunct="1">
              <a:lnSpc>
                <a:spcPct val="100000"/>
              </a:lnSpc>
              <a:spcBef>
                <a:spcPct val="0"/>
              </a:spcBef>
              <a:buNone/>
            </a:pPr>
            <a:r>
              <a:rPr lang="zh-CN" altLang="en-US" b="1" dirty="0">
                <a:solidFill>
                  <a:srgbClr val="445469"/>
                </a:solidFill>
                <a:latin typeface="Arial" panose="020B0604020202020204" pitchFamily="34" charset="0"/>
                <a:ea typeface="微软雅黑" panose="020B0503020204020204" pitchFamily="34" charset="-122"/>
                <a:sym typeface="Arial" panose="020B0604020202020204" pitchFamily="34" charset="0"/>
              </a:rPr>
              <a:t>二换：</a:t>
            </a:r>
            <a:r>
              <a:rPr lang="en-US" altLang="zh-CN" b="1" dirty="0">
                <a:solidFill>
                  <a:srgbClr val="445469"/>
                </a:solidFill>
                <a:latin typeface="Arial" panose="020B0604020202020204" pitchFamily="34" charset="0"/>
                <a:ea typeface="微软雅黑" panose="020B0503020204020204" pitchFamily="34" charset="-122"/>
                <a:sym typeface="Arial" panose="020B0604020202020204" pitchFamily="34" charset="0"/>
              </a:rPr>
              <a:t>升级巧替换——02</a:t>
            </a:r>
            <a:r>
              <a:rPr lang="zh-CN" altLang="en-US" b="1" dirty="0">
                <a:solidFill>
                  <a:srgbClr val="445469"/>
                </a:solidFill>
                <a:latin typeface="Arial" panose="020B0604020202020204" pitchFamily="34" charset="0"/>
                <a:ea typeface="微软雅黑" panose="020B0503020204020204" pitchFamily="34" charset="-122"/>
                <a:sym typeface="Arial" panose="020B0604020202020204" pitchFamily="34" charset="0"/>
              </a:rPr>
              <a:t>精</a:t>
            </a:r>
            <a:r>
              <a:rPr lang="en-US" altLang="zh-CN" b="1" dirty="0">
                <a:solidFill>
                  <a:srgbClr val="445469"/>
                </a:solidFill>
                <a:latin typeface="Arial" panose="020B0604020202020204" pitchFamily="34" charset="0"/>
                <a:ea typeface="微软雅黑" panose="020B0503020204020204" pitchFamily="34" charset="-122"/>
                <a:sym typeface="Arial" panose="020B0604020202020204" pitchFamily="34" charset="0"/>
              </a:rPr>
              <a:t>准+高级 —— 高级</a:t>
            </a:r>
            <a:r>
              <a:rPr lang="zh-CN" altLang="en-US" b="1" dirty="0">
                <a:solidFill>
                  <a:srgbClr val="445469"/>
                </a:solidFill>
                <a:latin typeface="Arial" panose="020B0604020202020204" pitchFamily="34" charset="0"/>
                <a:ea typeface="微软雅黑" panose="020B0503020204020204" pitchFamily="34" charset="-122"/>
                <a:sym typeface="Arial" panose="020B0604020202020204" pitchFamily="34" charset="0"/>
              </a:rPr>
              <a:t>词汇和短语</a:t>
            </a:r>
            <a:endParaRPr lang="zh-CN" altLang="en-US"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a:p>
            <a:pPr marL="0" lvl="0" indent="0" algn="l" eaLnBrk="1" hangingPunct="1">
              <a:lnSpc>
                <a:spcPct val="100000"/>
              </a:lnSpc>
              <a:spcBef>
                <a:spcPct val="0"/>
              </a:spcBef>
              <a:buNone/>
            </a:pPr>
            <a:endParaRPr lang="en-US" altLang="zh-CN"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文本框 1"/>
          <p:cNvSpPr txBox="1"/>
          <p:nvPr/>
        </p:nvSpPr>
        <p:spPr>
          <a:xfrm>
            <a:off x="1981200" y="1723390"/>
            <a:ext cx="5863590" cy="3168650"/>
          </a:xfrm>
          <a:prstGeom prst="rect">
            <a:avLst/>
          </a:prstGeom>
          <a:noFill/>
        </p:spPr>
        <p:txBody>
          <a:bodyPr wrap="square" rtlCol="0" anchor="t">
            <a:spAutoFit/>
          </a:bodyPr>
          <a:lstStyle/>
          <a:p>
            <a:r>
              <a:rPr lang="zh-CN" altLang="en-US" sz="3200" b="1" dirty="0">
                <a:latin typeface="Times New Roman" panose="02020603050405020304" pitchFamily="18" charset="0"/>
                <a:cs typeface="Times New Roman" panose="02020603050405020304" pitchFamily="18" charset="0"/>
                <a:sym typeface="Arial" panose="020B0604020202020204" pitchFamily="34" charset="0"/>
              </a:rPr>
              <a:t>课标</a:t>
            </a:r>
            <a:r>
              <a:rPr lang="zh-CN" altLang="en-US" sz="3200" b="1" dirty="0">
                <a:solidFill>
                  <a:schemeClr val="tx1"/>
                </a:solidFill>
                <a:latin typeface="Times New Roman" panose="02020603050405020304" pitchFamily="18" charset="0"/>
                <a:cs typeface="Times New Roman" panose="02020603050405020304" pitchFamily="18" charset="0"/>
                <a:sym typeface="Arial" panose="020B0604020202020204" pitchFamily="34" charset="0"/>
              </a:rPr>
              <a:t>词汇衍生词优先原则</a:t>
            </a:r>
            <a:endParaRPr lang="zh-CN" altLang="en-US" sz="2400" b="1" dirty="0">
              <a:solidFill>
                <a:schemeClr val="tx1"/>
              </a:solidFill>
              <a:latin typeface="Times New Roman" panose="02020603050405020304" pitchFamily="18" charset="0"/>
              <a:cs typeface="Times New Roman" panose="02020603050405020304" pitchFamily="18" charset="0"/>
              <a:sym typeface="Arial" panose="020B0604020202020204" pitchFamily="34" charset="0"/>
            </a:endParaRPr>
          </a:p>
          <a:p>
            <a:endParaRPr lang="zh-CN" altLang="en-US" sz="2400" b="1" dirty="0">
              <a:solidFill>
                <a:schemeClr val="tx1"/>
              </a:solidFill>
              <a:latin typeface="Times New Roman" panose="02020603050405020304" pitchFamily="18" charset="0"/>
              <a:cs typeface="Times New Roman" panose="02020603050405020304" pitchFamily="18" charset="0"/>
              <a:sym typeface="Arial" panose="020B0604020202020204" pitchFamily="34" charset="0"/>
            </a:endParaRPr>
          </a:p>
          <a:p>
            <a:pPr>
              <a:lnSpc>
                <a:spcPct val="120000"/>
              </a:lnSpc>
            </a:pPr>
            <a:r>
              <a:rPr lang="zh-CN" altLang="en-US" sz="2400" dirty="0">
                <a:solidFill>
                  <a:schemeClr val="tx1"/>
                </a:solidFill>
                <a:latin typeface="Times New Roman" panose="02020603050405020304" pitchFamily="18" charset="0"/>
                <a:cs typeface="Times New Roman" panose="02020603050405020304" pitchFamily="18" charset="0"/>
                <a:sym typeface="Arial" panose="020B0604020202020204" pitchFamily="34" charset="0"/>
              </a:rPr>
              <a:t>He must be a doctor.</a:t>
            </a:r>
            <a:endParaRPr lang="zh-CN" altLang="en-US" sz="2400" dirty="0">
              <a:solidFill>
                <a:schemeClr val="tx1"/>
              </a:solidFill>
              <a:latin typeface="Times New Roman" panose="02020603050405020304" pitchFamily="18" charset="0"/>
              <a:cs typeface="Times New Roman" panose="02020603050405020304" pitchFamily="18" charset="0"/>
              <a:sym typeface="Arial" panose="020B0604020202020204" pitchFamily="34" charset="0"/>
            </a:endParaRPr>
          </a:p>
          <a:p>
            <a:pPr>
              <a:lnSpc>
                <a:spcPct val="120000"/>
              </a:lnSpc>
            </a:pPr>
            <a:r>
              <a:rPr lang="en-US" altLang="zh-CN" sz="2400" dirty="0">
                <a:solidFill>
                  <a:schemeClr val="tx1"/>
                </a:solidFill>
                <a:latin typeface="Times New Roman" panose="02020603050405020304" pitchFamily="18" charset="0"/>
                <a:cs typeface="Times New Roman" panose="02020603050405020304" pitchFamily="18" charset="0"/>
                <a:sym typeface="Arial" panose="020B0604020202020204" pitchFamily="34" charset="0"/>
              </a:rPr>
              <a:t>—</a:t>
            </a:r>
            <a:r>
              <a:rPr lang="zh-CN" altLang="en-US" sz="2400" dirty="0">
                <a:solidFill>
                  <a:schemeClr val="tx1"/>
                </a:solidFill>
                <a:latin typeface="Times New Roman" panose="02020603050405020304" pitchFamily="18" charset="0"/>
                <a:cs typeface="Times New Roman" panose="02020603050405020304" pitchFamily="18" charset="0"/>
                <a:sym typeface="Arial" panose="020B0604020202020204" pitchFamily="34" charset="0"/>
              </a:rPr>
              <a:t>He is undoubtedly a doctor.</a:t>
            </a:r>
            <a:endParaRPr lang="zh-CN" altLang="en-US" sz="2400" dirty="0">
              <a:solidFill>
                <a:schemeClr val="tx1"/>
              </a:solidFill>
              <a:latin typeface="Times New Roman" panose="02020603050405020304" pitchFamily="18" charset="0"/>
              <a:cs typeface="Times New Roman" panose="02020603050405020304" pitchFamily="18" charset="0"/>
              <a:sym typeface="Arial" panose="020B0604020202020204" pitchFamily="34" charset="0"/>
            </a:endParaRPr>
          </a:p>
          <a:p>
            <a:pPr>
              <a:lnSpc>
                <a:spcPct val="120000"/>
              </a:lnSpc>
            </a:pPr>
            <a:r>
              <a:rPr lang="zh-CN" altLang="en-US" sz="2400" dirty="0">
                <a:solidFill>
                  <a:schemeClr val="tx1"/>
                </a:solidFill>
                <a:latin typeface="Times New Roman" panose="02020603050405020304" pitchFamily="18" charset="0"/>
                <a:cs typeface="Times New Roman" panose="02020603050405020304" pitchFamily="18" charset="0"/>
                <a:sym typeface="Arial" panose="020B0604020202020204" pitchFamily="34" charset="0"/>
              </a:rPr>
              <a:t> </a:t>
            </a:r>
            <a:endParaRPr lang="zh-CN" altLang="en-US" sz="2400" dirty="0">
              <a:solidFill>
                <a:schemeClr val="tx1"/>
              </a:solidFill>
              <a:latin typeface="Times New Roman" panose="02020603050405020304" pitchFamily="18" charset="0"/>
              <a:cs typeface="Times New Roman" panose="02020603050405020304" pitchFamily="18" charset="0"/>
              <a:sym typeface="Arial" panose="020B0604020202020204" pitchFamily="34" charset="0"/>
            </a:endParaRPr>
          </a:p>
          <a:p>
            <a:pPr>
              <a:lnSpc>
                <a:spcPct val="120000"/>
              </a:lnSpc>
            </a:pPr>
            <a:r>
              <a:rPr lang="zh-CN" altLang="en-US" sz="2400" dirty="0">
                <a:solidFill>
                  <a:schemeClr val="tx1"/>
                </a:solidFill>
                <a:latin typeface="Times New Roman" panose="02020603050405020304" pitchFamily="18" charset="0"/>
                <a:cs typeface="Times New Roman" panose="02020603050405020304" pitchFamily="18" charset="0"/>
                <a:sym typeface="Arial" panose="020B0604020202020204" pitchFamily="34" charset="0"/>
              </a:rPr>
              <a:t>He is very tall.</a:t>
            </a:r>
            <a:endParaRPr lang="zh-CN" altLang="en-US" sz="2400" dirty="0">
              <a:solidFill>
                <a:schemeClr val="tx1"/>
              </a:solidFill>
              <a:latin typeface="Times New Roman" panose="02020603050405020304" pitchFamily="18" charset="0"/>
              <a:cs typeface="Times New Roman" panose="02020603050405020304" pitchFamily="18" charset="0"/>
              <a:sym typeface="Arial" panose="020B0604020202020204" pitchFamily="34" charset="0"/>
            </a:endParaRPr>
          </a:p>
          <a:p>
            <a:pPr>
              <a:lnSpc>
                <a:spcPct val="120000"/>
              </a:lnSpc>
            </a:pPr>
            <a:r>
              <a:rPr lang="en-US" altLang="zh-CN" sz="2400" dirty="0">
                <a:solidFill>
                  <a:schemeClr val="tx1"/>
                </a:solidFill>
                <a:latin typeface="Times New Roman" panose="02020603050405020304" pitchFamily="18" charset="0"/>
                <a:cs typeface="Times New Roman" panose="02020603050405020304" pitchFamily="18" charset="0"/>
                <a:sym typeface="Arial" panose="020B0604020202020204" pitchFamily="34" charset="0"/>
              </a:rPr>
              <a:t>—</a:t>
            </a:r>
            <a:r>
              <a:rPr lang="zh-CN" altLang="en-US" sz="2400" dirty="0">
                <a:solidFill>
                  <a:schemeClr val="tx1"/>
                </a:solidFill>
                <a:latin typeface="Times New Roman" panose="02020603050405020304" pitchFamily="18" charset="0"/>
                <a:cs typeface="Times New Roman" panose="02020603050405020304" pitchFamily="18" charset="0"/>
                <a:sym typeface="Arial" panose="020B0604020202020204" pitchFamily="34" charset="0"/>
              </a:rPr>
              <a:t>He is surprisingly tall.</a:t>
            </a:r>
            <a:endParaRPr lang="en-US" altLang="zh-CN" sz="2400" dirty="0">
              <a:solidFill>
                <a:schemeClr val="tx1"/>
              </a:solidFill>
              <a:latin typeface="Times New Roman" panose="02020603050405020304" pitchFamily="18" charset="0"/>
              <a:cs typeface="Times New Roman" panose="02020603050405020304" pitchFamily="18" charset="0"/>
              <a:sym typeface="Arial" panose="020B0604020202020204" pitchFamily="34" charset="0"/>
            </a:endParaRPr>
          </a:p>
        </p:txBody>
      </p:sp>
    </p:spTree>
  </p:cSld>
  <p:clrMapOvr>
    <a:masterClrMapping/>
  </p:clrMapOvr>
  <p:transition>
    <p:random/>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图片 4"/>
          <p:cNvPicPr>
            <a:picLocks noChangeAspect="1"/>
          </p:cNvPicPr>
          <p:nvPr/>
        </p:nvPicPr>
        <p:blipFill>
          <a:blip r:embed="rId1"/>
          <a:stretch>
            <a:fillRect/>
          </a:stretch>
        </p:blipFill>
        <p:spPr>
          <a:xfrm>
            <a:off x="0" y="358775"/>
            <a:ext cx="1981200" cy="730250"/>
          </a:xfrm>
          <a:prstGeom prst="rect">
            <a:avLst/>
          </a:prstGeom>
          <a:noFill/>
          <a:ln w="9525">
            <a:noFill/>
          </a:ln>
          <a:effectLst>
            <a:outerShdw dist="38100" dir="8100000" algn="ctr" rotWithShape="0">
              <a:srgbClr val="000000">
                <a:alpha val="39000"/>
              </a:srgbClr>
            </a:outerShdw>
          </a:effectLst>
        </p:spPr>
      </p:pic>
      <p:sp>
        <p:nvSpPr>
          <p:cNvPr id="20503" name="文本框 36"/>
          <p:cNvSpPr txBox="1"/>
          <p:nvPr/>
        </p:nvSpPr>
        <p:spPr>
          <a:xfrm>
            <a:off x="1917700" y="539750"/>
            <a:ext cx="9162415" cy="953135"/>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l" eaLnBrk="1" hangingPunct="1">
              <a:lnSpc>
                <a:spcPct val="100000"/>
              </a:lnSpc>
              <a:spcBef>
                <a:spcPct val="0"/>
              </a:spcBef>
              <a:buNone/>
            </a:pPr>
            <a:r>
              <a:rPr lang="zh-CN" altLang="en-US" b="1" dirty="0">
                <a:solidFill>
                  <a:srgbClr val="445469"/>
                </a:solidFill>
                <a:latin typeface="Arial" panose="020B0604020202020204" pitchFamily="34" charset="0"/>
                <a:ea typeface="微软雅黑" panose="020B0503020204020204" pitchFamily="34" charset="-122"/>
                <a:sym typeface="Arial" panose="020B0604020202020204" pitchFamily="34" charset="0"/>
              </a:rPr>
              <a:t>二换：</a:t>
            </a:r>
            <a:r>
              <a:rPr lang="en-US" altLang="zh-CN" b="1" dirty="0">
                <a:solidFill>
                  <a:srgbClr val="445469"/>
                </a:solidFill>
                <a:latin typeface="Arial" panose="020B0604020202020204" pitchFamily="34" charset="0"/>
                <a:ea typeface="微软雅黑" panose="020B0503020204020204" pitchFamily="34" charset="-122"/>
                <a:sym typeface="Arial" panose="020B0604020202020204" pitchFamily="34" charset="0"/>
              </a:rPr>
              <a:t>升级巧替换——02</a:t>
            </a:r>
            <a:r>
              <a:rPr lang="zh-CN" altLang="en-US" b="1" dirty="0">
                <a:solidFill>
                  <a:srgbClr val="445469"/>
                </a:solidFill>
                <a:latin typeface="Arial" panose="020B0604020202020204" pitchFamily="34" charset="0"/>
                <a:ea typeface="微软雅黑" panose="020B0503020204020204" pitchFamily="34" charset="-122"/>
                <a:sym typeface="Arial" panose="020B0604020202020204" pitchFamily="34" charset="0"/>
              </a:rPr>
              <a:t>精</a:t>
            </a:r>
            <a:r>
              <a:rPr lang="en-US" altLang="zh-CN" b="1" dirty="0">
                <a:solidFill>
                  <a:srgbClr val="445469"/>
                </a:solidFill>
                <a:latin typeface="Arial" panose="020B0604020202020204" pitchFamily="34" charset="0"/>
                <a:ea typeface="微软雅黑" panose="020B0503020204020204" pitchFamily="34" charset="-122"/>
                <a:sym typeface="Arial" panose="020B0604020202020204" pitchFamily="34" charset="0"/>
              </a:rPr>
              <a:t>准+高级 —— 高级</a:t>
            </a:r>
            <a:r>
              <a:rPr lang="zh-CN" altLang="en-US" b="1" dirty="0">
                <a:solidFill>
                  <a:srgbClr val="445469"/>
                </a:solidFill>
                <a:latin typeface="Arial" panose="020B0604020202020204" pitchFamily="34" charset="0"/>
                <a:ea typeface="微软雅黑" panose="020B0503020204020204" pitchFamily="34" charset="-122"/>
                <a:sym typeface="Arial" panose="020B0604020202020204" pitchFamily="34" charset="0"/>
              </a:rPr>
              <a:t>词汇和短语</a:t>
            </a:r>
            <a:endParaRPr lang="zh-CN" altLang="en-US"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a:p>
            <a:pPr marL="0" lvl="0" indent="0" algn="l" eaLnBrk="1" hangingPunct="1">
              <a:lnSpc>
                <a:spcPct val="100000"/>
              </a:lnSpc>
              <a:spcBef>
                <a:spcPct val="0"/>
              </a:spcBef>
              <a:buNone/>
            </a:pPr>
            <a:endParaRPr lang="en-US" altLang="zh-CN"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文本框 1"/>
          <p:cNvSpPr txBox="1"/>
          <p:nvPr/>
        </p:nvSpPr>
        <p:spPr>
          <a:xfrm>
            <a:off x="1694180" y="1236345"/>
            <a:ext cx="9897110" cy="6739255"/>
          </a:xfrm>
          <a:prstGeom prst="rect">
            <a:avLst/>
          </a:prstGeom>
          <a:noFill/>
        </p:spPr>
        <p:txBody>
          <a:bodyPr wrap="square" rtlCol="0">
            <a:spAutoFit/>
          </a:bodyPr>
          <a:lstStyle/>
          <a:p>
            <a:r>
              <a:rPr lang="zh-CN" altLang="en-US" sz="2400" b="1">
                <a:latin typeface="Times New Roman" panose="02020603050405020304" pitchFamily="18" charset="0"/>
                <a:cs typeface="Times New Roman" panose="02020603050405020304" pitchFamily="18" charset="0"/>
              </a:rPr>
              <a:t>替换大法的思想，就是把太ordinary的单词换成更高级的词块：</a:t>
            </a:r>
            <a:endParaRPr lang="zh-CN" altLang="en-US" sz="2400" b="1">
              <a:latin typeface="Times New Roman" panose="02020603050405020304" pitchFamily="18" charset="0"/>
              <a:cs typeface="Times New Roman" panose="02020603050405020304" pitchFamily="18" charset="0"/>
            </a:endParaRPr>
          </a:p>
          <a:p>
            <a:endParaRPr lang="zh-CN" altLang="en-US" sz="2400" b="1">
              <a:latin typeface="Times New Roman" panose="02020603050405020304" pitchFamily="18" charset="0"/>
              <a:cs typeface="Times New Roman" panose="02020603050405020304" pitchFamily="18" charset="0"/>
            </a:endParaRPr>
          </a:p>
          <a:p>
            <a:pPr marL="342900" indent="-342900">
              <a:buFont typeface="Wingdings" panose="05000000000000000000" charset="0"/>
              <a:buChar char="Ø"/>
            </a:pPr>
            <a:r>
              <a:rPr lang="en-US" altLang="zh-CN" sz="2400">
                <a:latin typeface="Times New Roman" panose="02020603050405020304" pitchFamily="18" charset="0"/>
                <a:cs typeface="Times New Roman" panose="02020603050405020304" pitchFamily="18" charset="0"/>
              </a:rPr>
              <a:t>I think</a:t>
            </a:r>
            <a:endParaRPr lang="zh-CN" altLang="en-US" sz="2400">
              <a:latin typeface="Times New Roman" panose="02020603050405020304" pitchFamily="18" charset="0"/>
              <a:cs typeface="Times New Roman" panose="02020603050405020304" pitchFamily="18" charset="0"/>
            </a:endParaRPr>
          </a:p>
          <a:p>
            <a:r>
              <a:rPr lang="zh-CN" altLang="en-US" sz="2400">
                <a:latin typeface="Times New Roman" panose="02020603050405020304" pitchFamily="18" charset="0"/>
                <a:cs typeface="Times New Roman" panose="02020603050405020304" pitchFamily="18" charset="0"/>
              </a:rPr>
              <a:t>我持有这个态度，那就是      I take the attitude that</a:t>
            </a:r>
            <a:endParaRPr lang="zh-CN" altLang="en-US" sz="2400">
              <a:latin typeface="Times New Roman" panose="02020603050405020304" pitchFamily="18" charset="0"/>
              <a:cs typeface="Times New Roman" panose="02020603050405020304" pitchFamily="18" charset="0"/>
            </a:endParaRPr>
          </a:p>
          <a:p>
            <a:r>
              <a:rPr lang="zh-CN" altLang="en-US" sz="2400">
                <a:latin typeface="Times New Roman" panose="02020603050405020304" pitchFamily="18" charset="0"/>
                <a:cs typeface="Times New Roman" panose="02020603050405020304" pitchFamily="18" charset="0"/>
              </a:rPr>
              <a:t>我持有这个观点，那就是……I harbor the idea that </a:t>
            </a:r>
            <a:endParaRPr lang="zh-CN" altLang="en-US" sz="2400">
              <a:latin typeface="Times New Roman" panose="02020603050405020304" pitchFamily="18" charset="0"/>
              <a:cs typeface="Times New Roman" panose="02020603050405020304" pitchFamily="18" charset="0"/>
            </a:endParaRPr>
          </a:p>
          <a:p>
            <a:pPr marL="342900" indent="-342900">
              <a:buFont typeface="Wingdings" panose="05000000000000000000" charset="0"/>
              <a:buChar char="Ø"/>
            </a:pPr>
            <a:r>
              <a:rPr lang="zh-CN" altLang="en-US" sz="2400">
                <a:latin typeface="Times New Roman" panose="02020603050405020304" pitchFamily="18" charset="0"/>
                <a:cs typeface="Times New Roman" panose="02020603050405020304" pitchFamily="18" charset="0"/>
              </a:rPr>
              <a:t> I believe</a:t>
            </a:r>
            <a:endParaRPr lang="zh-CN" altLang="en-US" sz="2400">
              <a:latin typeface="Times New Roman" panose="02020603050405020304" pitchFamily="18" charset="0"/>
              <a:cs typeface="Times New Roman" panose="02020603050405020304" pitchFamily="18" charset="0"/>
            </a:endParaRPr>
          </a:p>
          <a:p>
            <a:r>
              <a:rPr lang="zh-CN" altLang="en-US" sz="2400">
                <a:latin typeface="Times New Roman" panose="02020603050405020304" pitchFamily="18" charset="0"/>
                <a:cs typeface="Times New Roman" panose="02020603050405020304" pitchFamily="18" charset="0"/>
              </a:rPr>
              <a:t>我有信心，那就是…….            </a:t>
            </a:r>
            <a:endParaRPr lang="zh-CN" altLang="en-US" sz="2400">
              <a:latin typeface="Times New Roman" panose="02020603050405020304" pitchFamily="18" charset="0"/>
              <a:cs typeface="Times New Roman" panose="02020603050405020304" pitchFamily="18" charset="0"/>
            </a:endParaRPr>
          </a:p>
          <a:p>
            <a:r>
              <a:rPr lang="zh-CN" altLang="en-US" sz="2400">
                <a:latin typeface="Times New Roman" panose="02020603050405020304" pitchFamily="18" charset="0"/>
                <a:cs typeface="Times New Roman" panose="02020603050405020304" pitchFamily="18" charset="0"/>
              </a:rPr>
              <a:t>I have the confidence that.. </a:t>
            </a:r>
            <a:r>
              <a:rPr lang="en-US" altLang="zh-CN" sz="2400">
                <a:latin typeface="Times New Roman" panose="02020603050405020304" pitchFamily="18" charset="0"/>
                <a:cs typeface="Times New Roman" panose="02020603050405020304" pitchFamily="18" charset="0"/>
              </a:rPr>
              <a:t>/ I am strongly convinced that</a:t>
            </a:r>
            <a:endParaRPr lang="zh-CN" altLang="en-US" sz="2400">
              <a:latin typeface="Times New Roman" panose="02020603050405020304" pitchFamily="18" charset="0"/>
              <a:cs typeface="Times New Roman" panose="02020603050405020304" pitchFamily="18" charset="0"/>
            </a:endParaRPr>
          </a:p>
          <a:p>
            <a:pPr marL="342900" indent="-342900">
              <a:buFont typeface="Wingdings" panose="05000000000000000000" charset="0"/>
              <a:buChar char="Ø"/>
            </a:pPr>
            <a:r>
              <a:rPr lang="zh-CN" altLang="en-US" sz="2400">
                <a:latin typeface="Times New Roman" panose="02020603050405020304" pitchFamily="18" charset="0"/>
                <a:cs typeface="Times New Roman" panose="02020603050405020304" pitchFamily="18" charset="0"/>
              </a:rPr>
              <a:t>good→</a:t>
            </a:r>
            <a:endParaRPr lang="zh-CN" altLang="en-US" sz="2400">
              <a:latin typeface="Times New Roman" panose="02020603050405020304" pitchFamily="18" charset="0"/>
              <a:cs typeface="Times New Roman" panose="02020603050405020304" pitchFamily="18" charset="0"/>
            </a:endParaRPr>
          </a:p>
          <a:p>
            <a:pPr marL="342900" indent="-342900">
              <a:buFont typeface="Wingdings" panose="05000000000000000000" charset="0"/>
              <a:buChar char="Ø"/>
            </a:pPr>
            <a:r>
              <a:rPr lang="zh-CN" altLang="en-US" sz="2400">
                <a:latin typeface="Times New Roman" panose="02020603050405020304" pitchFamily="18" charset="0"/>
                <a:cs typeface="Times New Roman" panose="02020603050405020304" pitchFamily="18" charset="0"/>
              </a:rPr>
              <a:t>优秀的、杰出的adj.</a:t>
            </a:r>
            <a:r>
              <a:rPr lang="zh-CN" altLang="en-US" sz="2400" b="1">
                <a:latin typeface="Times New Roman" panose="02020603050405020304" pitchFamily="18" charset="0"/>
                <a:cs typeface="Times New Roman" panose="02020603050405020304" pitchFamily="18" charset="0"/>
              </a:rPr>
              <a:t>outstanding</a:t>
            </a:r>
            <a:r>
              <a:rPr lang="en-US" altLang="zh-CN" sz="2400" b="1">
                <a:latin typeface="Times New Roman" panose="02020603050405020304" pitchFamily="18" charset="0"/>
                <a:cs typeface="Times New Roman" panose="02020603050405020304" pitchFamily="18" charset="0"/>
              </a:rPr>
              <a:t>/exceptional/prominent/extraordinary</a:t>
            </a:r>
            <a:r>
              <a:rPr lang="zh-CN" altLang="en-US" sz="2400" b="1">
                <a:latin typeface="Times New Roman" panose="02020603050405020304" pitchFamily="18" charset="0"/>
                <a:cs typeface="Times New Roman" panose="02020603050405020304" pitchFamily="18" charset="0"/>
              </a:rPr>
              <a:t> </a:t>
            </a:r>
            <a:r>
              <a:rPr lang="en-US" altLang="zh-CN" sz="2400" b="1">
                <a:latin typeface="Times New Roman" panose="02020603050405020304" pitchFamily="18" charset="0"/>
                <a:cs typeface="Times New Roman" panose="02020603050405020304" pitchFamily="18" charset="0"/>
              </a:rPr>
              <a:t>/distinguished</a:t>
            </a:r>
            <a:endParaRPr lang="en-US" altLang="zh-CN" sz="2400" b="1">
              <a:latin typeface="Times New Roman" panose="02020603050405020304" pitchFamily="18" charset="0"/>
              <a:cs typeface="Times New Roman" panose="02020603050405020304" pitchFamily="18" charset="0"/>
            </a:endParaRPr>
          </a:p>
          <a:p>
            <a:endParaRPr lang="en-US" altLang="zh-CN" sz="2400" b="1">
              <a:latin typeface="Times New Roman" panose="02020603050405020304" pitchFamily="18" charset="0"/>
              <a:cs typeface="Times New Roman" panose="02020603050405020304" pitchFamily="18" charset="0"/>
            </a:endParaRPr>
          </a:p>
          <a:p>
            <a:pPr marL="285750" indent="-285750">
              <a:buFont typeface="Wingdings" panose="05000000000000000000" charset="0"/>
              <a:buChar char="Ø"/>
            </a:pPr>
            <a:r>
              <a:rPr lang="zh-CN" altLang="en-US" sz="2400">
                <a:latin typeface="Times New Roman" panose="02020603050405020304" pitchFamily="18" charset="0"/>
                <a:cs typeface="Times New Roman" panose="02020603050405020304" pitchFamily="18" charset="0"/>
                <a:sym typeface="+mn-ea"/>
              </a:rPr>
              <a:t> beautiful</a:t>
            </a:r>
            <a:endParaRPr lang="zh-CN" altLang="en-US" sz="2400">
              <a:latin typeface="Times New Roman" panose="02020603050405020304" pitchFamily="18" charset="0"/>
              <a:cs typeface="Times New Roman" panose="02020603050405020304" pitchFamily="18" charset="0"/>
            </a:endParaRPr>
          </a:p>
          <a:p>
            <a:r>
              <a:rPr lang="zh-CN" altLang="en-US" sz="2400">
                <a:latin typeface="Times New Roman" panose="02020603050405020304" pitchFamily="18" charset="0"/>
                <a:cs typeface="Times New Roman" panose="02020603050405020304" pitchFamily="18" charset="0"/>
                <a:sym typeface="+mn-ea"/>
              </a:rPr>
              <a:t>有吸引力的adj. </a:t>
            </a:r>
            <a:r>
              <a:rPr lang="zh-CN" altLang="en-US" sz="2400" b="1">
                <a:latin typeface="Times New Roman" panose="02020603050405020304" pitchFamily="18" charset="0"/>
                <a:cs typeface="Times New Roman" panose="02020603050405020304" pitchFamily="18" charset="0"/>
                <a:sym typeface="+mn-ea"/>
              </a:rPr>
              <a:t>a</a:t>
            </a:r>
            <a:r>
              <a:rPr lang="en-US" altLang="zh-CN" sz="2400" b="1">
                <a:latin typeface="Times New Roman" panose="02020603050405020304" pitchFamily="18" charset="0"/>
                <a:cs typeface="Times New Roman" panose="02020603050405020304" pitchFamily="18" charset="0"/>
                <a:sym typeface="+mn-ea"/>
              </a:rPr>
              <a:t>t</a:t>
            </a:r>
            <a:r>
              <a:rPr lang="zh-CN" altLang="en-US" sz="2400" b="1">
                <a:latin typeface="Times New Roman" panose="02020603050405020304" pitchFamily="18" charset="0"/>
                <a:cs typeface="Times New Roman" panose="02020603050405020304" pitchFamily="18" charset="0"/>
                <a:sym typeface="+mn-ea"/>
              </a:rPr>
              <a:t>tractive</a:t>
            </a:r>
            <a:r>
              <a:rPr lang="en-US" altLang="zh-CN" sz="2400" b="1">
                <a:latin typeface="Times New Roman" panose="02020603050405020304" pitchFamily="18" charset="0"/>
                <a:cs typeface="Times New Roman" panose="02020603050405020304" pitchFamily="18" charset="0"/>
                <a:sym typeface="+mn-ea"/>
              </a:rPr>
              <a:t>/charming/appealing/fascinating</a:t>
            </a:r>
            <a:endParaRPr lang="zh-CN" altLang="en-US" sz="2400">
              <a:latin typeface="Times New Roman" panose="02020603050405020304" pitchFamily="18" charset="0"/>
              <a:cs typeface="Times New Roman" panose="02020603050405020304" pitchFamily="18" charset="0"/>
            </a:endParaRPr>
          </a:p>
          <a:p>
            <a:r>
              <a:rPr lang="zh-CN" altLang="en-US" sz="2400">
                <a:latin typeface="Times New Roman" panose="02020603050405020304" pitchFamily="18" charset="0"/>
                <a:cs typeface="Times New Roman" panose="02020603050405020304" pitchFamily="18" charset="0"/>
                <a:sym typeface="+mn-ea"/>
              </a:rPr>
              <a:t>优雅的adj. gorgeou</a:t>
            </a:r>
            <a:r>
              <a:rPr lang="en-US" altLang="zh-CN" sz="2400">
                <a:latin typeface="Times New Roman" panose="02020603050405020304" pitchFamily="18" charset="0"/>
                <a:cs typeface="Times New Roman" panose="02020603050405020304" pitchFamily="18" charset="0"/>
                <a:sym typeface="+mn-ea"/>
              </a:rPr>
              <a:t>s/</a:t>
            </a:r>
            <a:r>
              <a:rPr lang="zh-CN" altLang="en-US" sz="2400">
                <a:latin typeface="Times New Roman" panose="02020603050405020304" pitchFamily="18" charset="0"/>
                <a:cs typeface="Times New Roman" panose="02020603050405020304" pitchFamily="18" charset="0"/>
                <a:sym typeface="+mn-ea"/>
              </a:rPr>
              <a:t>elegant</a:t>
            </a:r>
            <a:r>
              <a:rPr lang="en-US" altLang="zh-CN" sz="2400">
                <a:latin typeface="Times New Roman" panose="02020603050405020304" pitchFamily="18" charset="0"/>
                <a:cs typeface="Times New Roman" panose="02020603050405020304" pitchFamily="18" charset="0"/>
                <a:sym typeface="+mn-ea"/>
              </a:rPr>
              <a:t>/</a:t>
            </a:r>
            <a:r>
              <a:rPr lang="zh-CN" altLang="en-US" sz="2400">
                <a:latin typeface="Times New Roman" panose="02020603050405020304" pitchFamily="18" charset="0"/>
                <a:cs typeface="Times New Roman" panose="02020603050405020304" pitchFamily="18" charset="0"/>
                <a:sym typeface="+mn-ea"/>
              </a:rPr>
              <a:t>graceful </a:t>
            </a:r>
            <a:endParaRPr lang="zh-CN" altLang="en-US" sz="2400">
              <a:latin typeface="Times New Roman" panose="02020603050405020304" pitchFamily="18" charset="0"/>
              <a:cs typeface="Times New Roman" panose="02020603050405020304" pitchFamily="18" charset="0"/>
            </a:endParaRPr>
          </a:p>
          <a:p>
            <a:endParaRPr lang="zh-CN" altLang="en-US" sz="2400">
              <a:latin typeface="Times New Roman" panose="02020603050405020304" pitchFamily="18" charset="0"/>
              <a:cs typeface="Times New Roman" panose="02020603050405020304" pitchFamily="18" charset="0"/>
            </a:endParaRPr>
          </a:p>
          <a:p>
            <a:endParaRPr lang="zh-CN" altLang="en-US" sz="2400">
              <a:latin typeface="Times New Roman" panose="02020603050405020304" pitchFamily="18" charset="0"/>
              <a:cs typeface="Times New Roman" panose="02020603050405020304" pitchFamily="18" charset="0"/>
            </a:endParaRPr>
          </a:p>
          <a:p>
            <a:endParaRPr lang="zh-CN" altLang="en-US" sz="2400">
              <a:latin typeface="Times New Roman" panose="02020603050405020304" pitchFamily="18" charset="0"/>
              <a:cs typeface="Times New Roman" panose="02020603050405020304" pitchFamily="18" charset="0"/>
            </a:endParaRPr>
          </a:p>
        </p:txBody>
      </p:sp>
    </p:spTree>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b="79586"/>
          <a:stretch>
            <a:fillRect/>
          </a:stretch>
        </p:blipFill>
        <p:spPr>
          <a:xfrm flipV="1">
            <a:off x="0" y="0"/>
            <a:ext cx="12234118" cy="1369302"/>
          </a:xfrm>
          <a:prstGeom prst="rect">
            <a:avLst/>
          </a:prstGeom>
        </p:spPr>
      </p:pic>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6897" y="0"/>
            <a:ext cx="1715115" cy="987906"/>
          </a:xfrm>
          <a:prstGeom prst="rect">
            <a:avLst/>
          </a:prstGeom>
        </p:spPr>
      </p:pic>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5233" y="-26350"/>
            <a:ext cx="2672936" cy="711001"/>
          </a:xfrm>
          <a:prstGeom prst="rect">
            <a:avLst/>
          </a:prstGeom>
        </p:spPr>
      </p:pic>
      <p:pic>
        <p:nvPicPr>
          <p:cNvPr id="21" name="图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5554" y="256275"/>
            <a:ext cx="4178564" cy="909452"/>
          </a:xfrm>
          <a:prstGeom prst="rect">
            <a:avLst/>
          </a:prstGeom>
        </p:spPr>
      </p:pic>
      <p:sp>
        <p:nvSpPr>
          <p:cNvPr id="19" name="文本框 18"/>
          <p:cNvSpPr txBox="1"/>
          <p:nvPr/>
        </p:nvSpPr>
        <p:spPr>
          <a:xfrm>
            <a:off x="2331720" y="38100"/>
            <a:ext cx="7823835" cy="829945"/>
          </a:xfrm>
          <a:prstGeom prst="rect">
            <a:avLst/>
          </a:prstGeom>
          <a:noFill/>
        </p:spPr>
        <p:txBody>
          <a:bodyPr wrap="square" rtlCol="0">
            <a:spAutoFit/>
          </a:bodyPr>
          <a:lstStyle/>
          <a:p>
            <a:pPr algn="l"/>
            <a:r>
              <a:rPr lang="zh-CN" altLang="en-US" sz="4800" b="1" dirty="0">
                <a:solidFill>
                  <a:srgbClr val="48B718"/>
                </a:solidFill>
                <a:latin typeface="幼圆" panose="02010509060101010101" pitchFamily="49" charset="-122"/>
                <a:ea typeface="幼圆" panose="02010509060101010101" pitchFamily="49" charset="-122"/>
                <a:sym typeface="+mn-ea"/>
              </a:rPr>
              <a:t>从高考评价体系看书面表达</a:t>
            </a:r>
            <a:endParaRPr lang="zh-CN" altLang="en-US" sz="4800" b="1" dirty="0">
              <a:solidFill>
                <a:schemeClr val="bg1"/>
              </a:solidFill>
              <a:latin typeface="幼圆" panose="02010509060101010101" pitchFamily="49" charset="-122"/>
              <a:ea typeface="幼圆" panose="02010509060101010101" pitchFamily="49" charset="-122"/>
            </a:endParaRPr>
          </a:p>
        </p:txBody>
      </p:sp>
      <p:pic>
        <p:nvPicPr>
          <p:cNvPr id="3" name="内容占位符 3" descr="IMG_20210320_160811"/>
          <p:cNvPicPr>
            <a:picLocks noChangeAspect="1"/>
          </p:cNvPicPr>
          <p:nvPr/>
        </p:nvPicPr>
        <p:blipFill>
          <a:blip r:embed="rId5"/>
          <a:stretch>
            <a:fillRect/>
          </a:stretch>
        </p:blipFill>
        <p:spPr>
          <a:xfrm>
            <a:off x="716280" y="132080"/>
            <a:ext cx="10488930" cy="6593205"/>
          </a:xfrm>
          <a:prstGeom prst="rect">
            <a:avLst/>
          </a:prstGeom>
        </p:spPr>
      </p:pic>
      <p:cxnSp>
        <p:nvCxnSpPr>
          <p:cNvPr id="5" name="直接连接符 4"/>
          <p:cNvCxnSpPr/>
          <p:nvPr/>
        </p:nvCxnSpPr>
        <p:spPr>
          <a:xfrm>
            <a:off x="2912745" y="493395"/>
            <a:ext cx="5152390" cy="3365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6974205" y="2529205"/>
            <a:ext cx="1924685" cy="1811655"/>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par>
                                <p:cTn id="8" presetID="5"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图片 4"/>
          <p:cNvPicPr>
            <a:picLocks noChangeAspect="1"/>
          </p:cNvPicPr>
          <p:nvPr/>
        </p:nvPicPr>
        <p:blipFill>
          <a:blip r:embed="rId1"/>
          <a:stretch>
            <a:fillRect/>
          </a:stretch>
        </p:blipFill>
        <p:spPr>
          <a:xfrm>
            <a:off x="0" y="358775"/>
            <a:ext cx="1981200" cy="730250"/>
          </a:xfrm>
          <a:prstGeom prst="rect">
            <a:avLst/>
          </a:prstGeom>
          <a:noFill/>
          <a:ln w="9525">
            <a:noFill/>
          </a:ln>
          <a:effectLst>
            <a:outerShdw dist="38100" dir="8100000" algn="ctr" rotWithShape="0">
              <a:srgbClr val="000000">
                <a:alpha val="39000"/>
              </a:srgbClr>
            </a:outerShdw>
          </a:effectLst>
        </p:spPr>
      </p:pic>
      <p:sp>
        <p:nvSpPr>
          <p:cNvPr id="20503" name="文本框 36"/>
          <p:cNvSpPr txBox="1"/>
          <p:nvPr/>
        </p:nvSpPr>
        <p:spPr>
          <a:xfrm>
            <a:off x="1917700" y="539750"/>
            <a:ext cx="9162415" cy="953135"/>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l" eaLnBrk="1" hangingPunct="1">
              <a:lnSpc>
                <a:spcPct val="100000"/>
              </a:lnSpc>
              <a:spcBef>
                <a:spcPct val="0"/>
              </a:spcBef>
              <a:buNone/>
            </a:pPr>
            <a:r>
              <a:rPr lang="zh-CN" altLang="en-US" b="1" dirty="0">
                <a:solidFill>
                  <a:srgbClr val="445469"/>
                </a:solidFill>
                <a:latin typeface="Arial" panose="020B0604020202020204" pitchFamily="34" charset="0"/>
                <a:ea typeface="微软雅黑" panose="020B0503020204020204" pitchFamily="34" charset="-122"/>
                <a:sym typeface="Arial" panose="020B0604020202020204" pitchFamily="34" charset="0"/>
              </a:rPr>
              <a:t>二换：</a:t>
            </a:r>
            <a:r>
              <a:rPr lang="en-US" altLang="zh-CN" b="1" dirty="0">
                <a:solidFill>
                  <a:srgbClr val="445469"/>
                </a:solidFill>
                <a:latin typeface="Arial" panose="020B0604020202020204" pitchFamily="34" charset="0"/>
                <a:ea typeface="微软雅黑" panose="020B0503020204020204" pitchFamily="34" charset="-122"/>
                <a:sym typeface="Arial" panose="020B0604020202020204" pitchFamily="34" charset="0"/>
              </a:rPr>
              <a:t>升级巧替换——02</a:t>
            </a:r>
            <a:r>
              <a:rPr lang="zh-CN" altLang="en-US" b="1" dirty="0">
                <a:solidFill>
                  <a:srgbClr val="445469"/>
                </a:solidFill>
                <a:latin typeface="Arial" panose="020B0604020202020204" pitchFamily="34" charset="0"/>
                <a:ea typeface="微软雅黑" panose="020B0503020204020204" pitchFamily="34" charset="-122"/>
                <a:sym typeface="Arial" panose="020B0604020202020204" pitchFamily="34" charset="0"/>
              </a:rPr>
              <a:t>精</a:t>
            </a:r>
            <a:r>
              <a:rPr lang="en-US" altLang="zh-CN" b="1" dirty="0">
                <a:solidFill>
                  <a:srgbClr val="445469"/>
                </a:solidFill>
                <a:latin typeface="Arial" panose="020B0604020202020204" pitchFamily="34" charset="0"/>
                <a:ea typeface="微软雅黑" panose="020B0503020204020204" pitchFamily="34" charset="-122"/>
                <a:sym typeface="Arial" panose="020B0604020202020204" pitchFamily="34" charset="0"/>
              </a:rPr>
              <a:t>准+高级 —— 高级</a:t>
            </a:r>
            <a:r>
              <a:rPr lang="zh-CN" altLang="en-US" b="1" dirty="0">
                <a:solidFill>
                  <a:srgbClr val="445469"/>
                </a:solidFill>
                <a:latin typeface="Arial" panose="020B0604020202020204" pitchFamily="34" charset="0"/>
                <a:ea typeface="微软雅黑" panose="020B0503020204020204" pitchFamily="34" charset="-122"/>
                <a:sym typeface="Arial" panose="020B0604020202020204" pitchFamily="34" charset="0"/>
              </a:rPr>
              <a:t>词汇和短语</a:t>
            </a:r>
            <a:endParaRPr lang="zh-CN" altLang="en-US"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a:p>
            <a:pPr marL="0" lvl="0" indent="0" algn="l" eaLnBrk="1" hangingPunct="1">
              <a:lnSpc>
                <a:spcPct val="100000"/>
              </a:lnSpc>
              <a:spcBef>
                <a:spcPct val="0"/>
              </a:spcBef>
              <a:buNone/>
            </a:pPr>
            <a:endParaRPr lang="en-US" altLang="zh-CN"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文本框 1"/>
          <p:cNvSpPr txBox="1"/>
          <p:nvPr/>
        </p:nvSpPr>
        <p:spPr>
          <a:xfrm>
            <a:off x="1917700" y="1197610"/>
            <a:ext cx="10221595" cy="6000750"/>
          </a:xfrm>
          <a:prstGeom prst="rect">
            <a:avLst/>
          </a:prstGeom>
          <a:noFill/>
        </p:spPr>
        <p:txBody>
          <a:bodyPr wrap="square" rtlCol="0">
            <a:spAutoFit/>
          </a:bodyPr>
          <a:lstStyle/>
          <a:p>
            <a:r>
              <a:rPr lang="zh-CN" altLang="en-US" sz="2400">
                <a:latin typeface="Times New Roman" panose="02020603050405020304" pitchFamily="18" charset="0"/>
                <a:cs typeface="Times New Roman" panose="02020603050405020304" pitchFamily="18" charset="0"/>
              </a:rPr>
              <a:t>知识渊博的adj. 值得尊敬的adj.</a:t>
            </a:r>
            <a:endParaRPr lang="zh-CN" altLang="en-US" sz="2400">
              <a:latin typeface="Times New Roman" panose="02020603050405020304" pitchFamily="18" charset="0"/>
              <a:cs typeface="Times New Roman" panose="02020603050405020304" pitchFamily="18" charset="0"/>
            </a:endParaRPr>
          </a:p>
          <a:p>
            <a:r>
              <a:rPr lang="zh-CN" altLang="en-US" sz="2400">
                <a:latin typeface="Times New Roman" panose="02020603050405020304" pitchFamily="18" charset="0"/>
                <a:cs typeface="Times New Roman" panose="02020603050405020304" pitchFamily="18" charset="0"/>
              </a:rPr>
              <a:t>knowledgeable respectable </a:t>
            </a:r>
            <a:endParaRPr lang="zh-CN" altLang="en-US" sz="2400">
              <a:latin typeface="Times New Roman" panose="02020603050405020304" pitchFamily="18" charset="0"/>
              <a:cs typeface="Times New Roman" panose="02020603050405020304" pitchFamily="18" charset="0"/>
            </a:endParaRPr>
          </a:p>
          <a:p>
            <a:r>
              <a:rPr lang="zh-CN" altLang="en-US" sz="2400">
                <a:latin typeface="Times New Roman" panose="02020603050405020304" pitchFamily="18" charset="0"/>
                <a:cs typeface="Times New Roman" panose="02020603050405020304" pitchFamily="18" charset="0"/>
              </a:rPr>
              <a:t>事儿好∶attractive meaningful educational instructive beneficial unforgettable </a:t>
            </a:r>
            <a:endParaRPr lang="zh-CN" altLang="en-US" sz="2400">
              <a:latin typeface="Times New Roman" panose="02020603050405020304" pitchFamily="18" charset="0"/>
              <a:cs typeface="Times New Roman" panose="02020603050405020304" pitchFamily="18" charset="0"/>
            </a:endParaRPr>
          </a:p>
          <a:p>
            <a:r>
              <a:rPr lang="zh-CN" altLang="en-US" sz="2400">
                <a:latin typeface="Times New Roman" panose="02020603050405020304" pitchFamily="18" charset="0"/>
                <a:cs typeface="Times New Roman" panose="02020603050405020304" pitchFamily="18" charset="0"/>
              </a:rPr>
              <a:t>东西好∶of high quality innovative desirable enjoyable popular terrible undesirable improper </a:t>
            </a:r>
            <a:endParaRPr lang="zh-CN" altLang="en-US" sz="2400">
              <a:latin typeface="Times New Roman" panose="02020603050405020304" pitchFamily="18" charset="0"/>
              <a:cs typeface="Times New Roman" panose="02020603050405020304" pitchFamily="18" charset="0"/>
            </a:endParaRPr>
          </a:p>
          <a:p>
            <a:endParaRPr lang="zh-CN" altLang="en-US" sz="2400">
              <a:latin typeface="Times New Roman" panose="02020603050405020304" pitchFamily="18" charset="0"/>
              <a:cs typeface="Times New Roman" panose="02020603050405020304" pitchFamily="18" charset="0"/>
            </a:endParaRPr>
          </a:p>
          <a:p>
            <a:pPr marL="342900" indent="-342900">
              <a:buFont typeface="Wingdings" panose="05000000000000000000" charset="0"/>
              <a:buChar char="Ø"/>
            </a:pPr>
            <a:r>
              <a:rPr lang="zh-CN" altLang="en-US" sz="2400">
                <a:latin typeface="Times New Roman" panose="02020603050405020304" pitchFamily="18" charset="0"/>
                <a:cs typeface="Times New Roman" panose="02020603050405020304" pitchFamily="18" charset="0"/>
              </a:rPr>
              <a:t>至关重要的</a:t>
            </a:r>
            <a:r>
              <a:rPr lang="zh-CN" altLang="en-US" sz="2400" b="1">
                <a:latin typeface="Times New Roman" panose="02020603050405020304" pitchFamily="18" charset="0"/>
                <a:cs typeface="Times New Roman" panose="02020603050405020304" pitchFamily="18" charset="0"/>
              </a:rPr>
              <a:t> important essential significant vital </a:t>
            </a:r>
            <a:r>
              <a:rPr lang="en-US" altLang="zh-CN" sz="2400" b="1">
                <a:latin typeface="Times New Roman" panose="02020603050405020304" pitchFamily="18" charset="0"/>
                <a:cs typeface="Times New Roman" panose="02020603050405020304" pitchFamily="18" charset="0"/>
              </a:rPr>
              <a:t>critical crutial vital</a:t>
            </a:r>
            <a:endParaRPr lang="zh-CN" altLang="en-US" sz="2400" b="1">
              <a:latin typeface="Times New Roman" panose="02020603050405020304" pitchFamily="18" charset="0"/>
              <a:cs typeface="Times New Roman" panose="02020603050405020304" pitchFamily="18" charset="0"/>
            </a:endParaRPr>
          </a:p>
          <a:p>
            <a:r>
              <a:rPr lang="zh-CN" altLang="en-US" sz="2400">
                <a:latin typeface="Times New Roman" panose="02020603050405020304" pitchFamily="18" charset="0"/>
                <a:cs typeface="Times New Roman" panose="02020603050405020304" pitchFamily="18" charset="0"/>
              </a:rPr>
              <a:t>of great importance</a:t>
            </a:r>
            <a:r>
              <a:rPr lang="en-US" altLang="zh-CN" sz="2400">
                <a:latin typeface="Times New Roman" panose="02020603050405020304" pitchFamily="18" charset="0"/>
                <a:cs typeface="Times New Roman" panose="02020603050405020304" pitchFamily="18" charset="0"/>
              </a:rPr>
              <a:t>/</a:t>
            </a:r>
            <a:r>
              <a:rPr lang="zh-CN" altLang="en-US" sz="2400">
                <a:latin typeface="Times New Roman" panose="02020603050405020304" pitchFamily="18" charset="0"/>
                <a:cs typeface="Times New Roman" panose="02020603050405020304" pitchFamily="18" charset="0"/>
              </a:rPr>
              <a:t>of great significance</a:t>
            </a:r>
            <a:endParaRPr lang="zh-CN" altLang="en-US" sz="2400">
              <a:latin typeface="Times New Roman" panose="02020603050405020304" pitchFamily="18" charset="0"/>
              <a:cs typeface="Times New Roman" panose="02020603050405020304" pitchFamily="18" charset="0"/>
            </a:endParaRPr>
          </a:p>
          <a:p>
            <a:r>
              <a:rPr lang="zh-CN" altLang="en-US" sz="2400">
                <a:latin typeface="Times New Roman" panose="02020603050405020304" pitchFamily="18" charset="0"/>
                <a:cs typeface="Times New Roman" panose="02020603050405020304" pitchFamily="18" charset="0"/>
              </a:rPr>
              <a:t>It is essential/significant/vital for sb to do sth. </a:t>
            </a:r>
            <a:endParaRPr lang="zh-CN" altLang="en-US" sz="2400">
              <a:latin typeface="Times New Roman" panose="02020603050405020304" pitchFamily="18" charset="0"/>
              <a:cs typeface="Times New Roman" panose="02020603050405020304" pitchFamily="18" charset="0"/>
            </a:endParaRPr>
          </a:p>
          <a:p>
            <a:r>
              <a:rPr lang="zh-CN" altLang="en-US" sz="2400">
                <a:latin typeface="Times New Roman" panose="02020603050405020304" pitchFamily="18" charset="0"/>
                <a:cs typeface="Times New Roman" panose="02020603050405020304" pitchFamily="18" charset="0"/>
              </a:rPr>
              <a:t>Doing sth is essential/significant/vital for sb. </a:t>
            </a:r>
            <a:endParaRPr lang="zh-CN" altLang="en-US" sz="2400">
              <a:latin typeface="Times New Roman" panose="02020603050405020304" pitchFamily="18" charset="0"/>
              <a:cs typeface="Times New Roman" panose="02020603050405020304" pitchFamily="18" charset="0"/>
            </a:endParaRPr>
          </a:p>
          <a:p>
            <a:endParaRPr lang="zh-CN" altLang="en-US" sz="2400">
              <a:latin typeface="Times New Roman" panose="02020603050405020304" pitchFamily="18" charset="0"/>
              <a:cs typeface="Times New Roman" panose="02020603050405020304" pitchFamily="18" charset="0"/>
            </a:endParaRPr>
          </a:p>
          <a:p>
            <a:pPr marL="342900" indent="-342900">
              <a:buFont typeface="Wingdings" panose="05000000000000000000" charset="0"/>
              <a:buChar char="Ø"/>
            </a:pPr>
            <a:r>
              <a:rPr lang="zh-CN" altLang="en-US" sz="2400">
                <a:latin typeface="Times New Roman" panose="02020603050405020304" pitchFamily="18" charset="0"/>
                <a:cs typeface="Times New Roman" panose="02020603050405020304" pitchFamily="18" charset="0"/>
              </a:rPr>
              <a:t>difficult</a:t>
            </a:r>
            <a:endParaRPr lang="zh-CN" altLang="en-US" sz="2400">
              <a:latin typeface="Times New Roman" panose="02020603050405020304" pitchFamily="18" charset="0"/>
              <a:cs typeface="Times New Roman" panose="02020603050405020304" pitchFamily="18" charset="0"/>
            </a:endParaRPr>
          </a:p>
          <a:p>
            <a:r>
              <a:rPr lang="zh-CN" altLang="en-US" sz="2400">
                <a:latin typeface="Times New Roman" panose="02020603050405020304" pitchFamily="18" charset="0"/>
                <a:cs typeface="Times New Roman" panose="02020603050405020304" pitchFamily="18" charset="0"/>
              </a:rPr>
              <a:t>有挑战性的</a:t>
            </a:r>
            <a:r>
              <a:rPr lang="zh-CN" altLang="en-US" sz="2400" b="1">
                <a:latin typeface="Times New Roman" panose="02020603050405020304" pitchFamily="18" charset="0"/>
                <a:cs typeface="Times New Roman" panose="02020603050405020304" pitchFamily="18" charset="0"/>
              </a:rPr>
              <a:t>challenging</a:t>
            </a:r>
            <a:r>
              <a:rPr lang="en-US" altLang="zh-CN" sz="2400" b="1">
                <a:latin typeface="Times New Roman" panose="02020603050405020304" pitchFamily="18" charset="0"/>
                <a:cs typeface="Times New Roman" panose="02020603050405020304" pitchFamily="18" charset="0"/>
              </a:rPr>
              <a:t>/demanding/painstaking/exhausting</a:t>
            </a:r>
            <a:endParaRPr lang="zh-CN" altLang="en-US" sz="2400" b="1">
              <a:latin typeface="Times New Roman" panose="02020603050405020304" pitchFamily="18" charset="0"/>
              <a:cs typeface="Times New Roman" panose="02020603050405020304" pitchFamily="18" charset="0"/>
            </a:endParaRPr>
          </a:p>
          <a:p>
            <a:r>
              <a:rPr lang="zh-CN" altLang="en-US" sz="2400">
                <a:latin typeface="Times New Roman" panose="02020603050405020304" pitchFamily="18" charset="0"/>
                <a:cs typeface="Times New Roman" panose="02020603050405020304" pitchFamily="18" charset="0"/>
              </a:rPr>
              <a:t>有很大困难度的of great difficulty</a:t>
            </a:r>
            <a:endParaRPr lang="zh-CN" altLang="en-US" sz="2400">
              <a:latin typeface="Times New Roman" panose="02020603050405020304" pitchFamily="18" charset="0"/>
              <a:cs typeface="Times New Roman" panose="02020603050405020304" pitchFamily="18" charset="0"/>
            </a:endParaRPr>
          </a:p>
          <a:p>
            <a:r>
              <a:rPr lang="zh-CN" altLang="en-US" sz="2400">
                <a:latin typeface="Times New Roman" panose="02020603050405020304" pitchFamily="18" charset="0"/>
                <a:cs typeface="Times New Roman" panose="02020603050405020304" pitchFamily="18" charset="0"/>
              </a:rPr>
              <a:t>eg: English is challenging for me, since it is of great diffculty.</a:t>
            </a:r>
            <a:endParaRPr lang="zh-CN" altLang="en-US" sz="2400">
              <a:latin typeface="Times New Roman" panose="02020603050405020304" pitchFamily="18" charset="0"/>
              <a:cs typeface="Times New Roman" panose="02020603050405020304" pitchFamily="18" charset="0"/>
            </a:endParaRPr>
          </a:p>
          <a:p>
            <a:endParaRPr lang="zh-CN" altLang="en-US" sz="2400">
              <a:latin typeface="Times New Roman" panose="02020603050405020304" pitchFamily="18" charset="0"/>
              <a:cs typeface="Times New Roman" panose="02020603050405020304" pitchFamily="18" charset="0"/>
            </a:endParaRPr>
          </a:p>
        </p:txBody>
      </p:sp>
    </p:spTree>
  </p:cSld>
  <p:clrMapOvr>
    <a:masterClrMapping/>
  </p:clrMapOvr>
  <p:transition>
    <p:random/>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图片 4"/>
          <p:cNvPicPr>
            <a:picLocks noChangeAspect="1"/>
          </p:cNvPicPr>
          <p:nvPr/>
        </p:nvPicPr>
        <p:blipFill>
          <a:blip r:embed="rId1"/>
          <a:stretch>
            <a:fillRect/>
          </a:stretch>
        </p:blipFill>
        <p:spPr>
          <a:xfrm>
            <a:off x="0" y="358775"/>
            <a:ext cx="1981200" cy="730250"/>
          </a:xfrm>
          <a:prstGeom prst="rect">
            <a:avLst/>
          </a:prstGeom>
          <a:noFill/>
          <a:ln w="9525">
            <a:noFill/>
          </a:ln>
          <a:effectLst>
            <a:outerShdw dist="38100" dir="8100000" algn="ctr" rotWithShape="0">
              <a:srgbClr val="000000">
                <a:alpha val="39000"/>
              </a:srgbClr>
            </a:outerShdw>
          </a:effectLst>
        </p:spPr>
      </p:pic>
      <p:sp>
        <p:nvSpPr>
          <p:cNvPr id="17430" name="文本框 23"/>
          <p:cNvSpPr txBox="1"/>
          <p:nvPr/>
        </p:nvSpPr>
        <p:spPr>
          <a:xfrm>
            <a:off x="1981200" y="358775"/>
            <a:ext cx="8717280" cy="737235"/>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l" defTabSz="1216025" eaLnBrk="1" hangingPunct="1">
              <a:lnSpc>
                <a:spcPct val="150000"/>
              </a:lnSpc>
              <a:spcBef>
                <a:spcPct val="20000"/>
              </a:spcBef>
              <a:buNone/>
            </a:pPr>
            <a:r>
              <a:rPr lang="en-US" altLang="zh-CN" b="1" dirty="0">
                <a:solidFill>
                  <a:srgbClr val="445469"/>
                </a:solidFill>
                <a:latin typeface="Arial" panose="020B0604020202020204" pitchFamily="34" charset="0"/>
                <a:ea typeface="微软雅黑" panose="020B0503020204020204" pitchFamily="34" charset="-122"/>
                <a:sym typeface="Arial" panose="020B0604020202020204" pitchFamily="34" charset="0"/>
              </a:rPr>
              <a:t>关注语用，关注语境意，关注熟词生义，保证标准地道</a:t>
            </a:r>
            <a:endParaRPr lang="en-US" altLang="zh-CN"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pic>
        <p:nvPicPr>
          <p:cNvPr id="2" name="图片 1"/>
          <p:cNvPicPr>
            <a:picLocks noChangeAspect="1"/>
          </p:cNvPicPr>
          <p:nvPr/>
        </p:nvPicPr>
        <p:blipFill>
          <a:blip r:embed="rId2"/>
          <a:stretch>
            <a:fillRect/>
          </a:stretch>
        </p:blipFill>
        <p:spPr>
          <a:xfrm>
            <a:off x="2099945" y="1238250"/>
            <a:ext cx="9660255" cy="4835525"/>
          </a:xfrm>
          <a:prstGeom prst="rect">
            <a:avLst/>
          </a:prstGeom>
        </p:spPr>
      </p:pic>
    </p:spTree>
  </p:cSld>
  <p:clrMapOvr>
    <a:masterClrMapping/>
  </p:clrMapOvr>
  <p:transition>
    <p:random/>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图片 4"/>
          <p:cNvPicPr>
            <a:picLocks noChangeAspect="1"/>
          </p:cNvPicPr>
          <p:nvPr/>
        </p:nvPicPr>
        <p:blipFill>
          <a:blip r:embed="rId1"/>
          <a:stretch>
            <a:fillRect/>
          </a:stretch>
        </p:blipFill>
        <p:spPr>
          <a:xfrm>
            <a:off x="0" y="358775"/>
            <a:ext cx="1981200" cy="730250"/>
          </a:xfrm>
          <a:prstGeom prst="rect">
            <a:avLst/>
          </a:prstGeom>
          <a:noFill/>
          <a:ln w="9525">
            <a:noFill/>
          </a:ln>
          <a:effectLst>
            <a:outerShdw dist="38100" dir="8100000" algn="ctr" rotWithShape="0">
              <a:srgbClr val="000000">
                <a:alpha val="39000"/>
              </a:srgbClr>
            </a:outerShdw>
          </a:effectLst>
        </p:spPr>
      </p:pic>
      <p:sp>
        <p:nvSpPr>
          <p:cNvPr id="17430" name="文本框 23"/>
          <p:cNvSpPr txBox="1"/>
          <p:nvPr/>
        </p:nvSpPr>
        <p:spPr>
          <a:xfrm>
            <a:off x="1915160" y="358775"/>
            <a:ext cx="8717280" cy="737235"/>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l" defTabSz="1216025" eaLnBrk="1" hangingPunct="1">
              <a:lnSpc>
                <a:spcPct val="150000"/>
              </a:lnSpc>
              <a:spcBef>
                <a:spcPct val="20000"/>
              </a:spcBef>
              <a:buNone/>
            </a:pPr>
            <a:r>
              <a:rPr lang="en-US" altLang="zh-CN" b="1" dirty="0">
                <a:solidFill>
                  <a:srgbClr val="445469"/>
                </a:solidFill>
                <a:latin typeface="Arial" panose="020B0604020202020204" pitchFamily="34" charset="0"/>
                <a:ea typeface="微软雅黑" panose="020B0503020204020204" pitchFamily="34" charset="-122"/>
                <a:sym typeface="Arial" panose="020B0604020202020204" pitchFamily="34" charset="0"/>
              </a:rPr>
              <a:t>关注语用，关注语境意，关注熟词生义，保证标准地道</a:t>
            </a:r>
            <a:endParaRPr lang="en-US" altLang="zh-CN"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pic>
        <p:nvPicPr>
          <p:cNvPr id="2" name="图片 1"/>
          <p:cNvPicPr>
            <a:picLocks noChangeAspect="1"/>
          </p:cNvPicPr>
          <p:nvPr/>
        </p:nvPicPr>
        <p:blipFill>
          <a:blip r:embed="rId2"/>
          <a:stretch>
            <a:fillRect/>
          </a:stretch>
        </p:blipFill>
        <p:spPr>
          <a:xfrm>
            <a:off x="2629535" y="-635"/>
            <a:ext cx="8002905" cy="6859270"/>
          </a:xfrm>
          <a:prstGeom prst="rect">
            <a:avLst/>
          </a:prstGeom>
        </p:spPr>
      </p:pic>
    </p:spTree>
  </p:cSld>
  <p:clrMapOvr>
    <a:masterClrMapping/>
  </p:clrMapOvr>
  <p:transition>
    <p:random/>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9a5053dd0cb8eeb8d4042279b011e267659f313736d27-sCGjg3_fw658"/>
          <p:cNvPicPr>
            <a:picLocks noChangeAspect="1"/>
          </p:cNvPicPr>
          <p:nvPr/>
        </p:nvPicPr>
        <p:blipFill>
          <a:blip r:embed="rId1">
            <a:clrChange>
              <a:clrFrom>
                <a:srgbClr val="000000">
                  <a:alpha val="0"/>
                </a:srgbClr>
              </a:clrFrom>
              <a:clrTo>
                <a:srgbClr val="000000">
                  <a:alpha val="0"/>
                  <a:alpha val="0"/>
                </a:srgbClr>
              </a:clrTo>
            </a:clrChange>
          </a:blip>
          <a:stretch>
            <a:fillRect/>
          </a:stretch>
        </p:blipFill>
        <p:spPr>
          <a:xfrm>
            <a:off x="2852421" y="40005"/>
            <a:ext cx="6777355" cy="6777355"/>
          </a:xfrm>
          <a:prstGeom prst="rect">
            <a:avLst/>
          </a:prstGeom>
        </p:spPr>
      </p:pic>
      <p:sp>
        <p:nvSpPr>
          <p:cNvPr id="28" name="标题 6"/>
          <p:cNvSpPr>
            <a:spLocks noGrp="1"/>
          </p:cNvSpPr>
          <p:nvPr/>
        </p:nvSpPr>
        <p:spPr>
          <a:xfrm>
            <a:off x="4348480" y="1255395"/>
            <a:ext cx="3708400" cy="3316605"/>
          </a:xfrm>
          <a:prstGeom prst="rect">
            <a:avLst/>
          </a:prstGeom>
          <a:noFill/>
        </p:spPr>
        <p:txBody>
          <a:bodyPr vert="horz" lIns="91440" tIns="45720" rIns="91440" bIns="45720" rtlCol="0"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lnSpc>
                <a:spcPct val="100000"/>
              </a:lnSpc>
            </a:pPr>
            <a:endParaRPr lang="en-US" altLang="x-none" dirty="0">
              <a:solidFill>
                <a:schemeClr val="accent1">
                  <a:lumMod val="75000"/>
                </a:schemeClr>
              </a:solidFill>
              <a:latin typeface="Algerian" panose="04020705040A02060702" charset="0"/>
              <a:ea typeface="字体管家娜娜体" panose="00020600040101010101" charset="-122"/>
              <a:sym typeface="微软雅黑" panose="020B0503020204020204" pitchFamily="34" charset="-122"/>
            </a:endParaRPr>
          </a:p>
          <a:p>
            <a:pPr algn="ctr">
              <a:lnSpc>
                <a:spcPct val="100000"/>
              </a:lnSpc>
            </a:pPr>
            <a:endParaRPr lang="en-US" altLang="x-none" dirty="0">
              <a:solidFill>
                <a:schemeClr val="accent1">
                  <a:lumMod val="75000"/>
                </a:schemeClr>
              </a:solidFill>
              <a:latin typeface="Algerian" panose="04020705040A02060702" charset="0"/>
              <a:ea typeface="字体管家娜娜体" panose="00020600040101010101" charset="-122"/>
              <a:sym typeface="微软雅黑" panose="020B0503020204020204" pitchFamily="34" charset="-122"/>
            </a:endParaRPr>
          </a:p>
          <a:p>
            <a:pPr algn="ctr">
              <a:lnSpc>
                <a:spcPct val="100000"/>
              </a:lnSpc>
            </a:pPr>
            <a:endParaRPr lang="en-US" altLang="x-none" sz="4800" dirty="0">
              <a:solidFill>
                <a:schemeClr val="accent1">
                  <a:lumMod val="75000"/>
                </a:schemeClr>
              </a:solidFill>
              <a:latin typeface="Algerian" panose="04020705040A02060702" charset="0"/>
              <a:ea typeface="字体管家娜娜体" panose="00020600040101010101" charset="-122"/>
              <a:sym typeface="微软雅黑" panose="020B0503020204020204" pitchFamily="34" charset="-122"/>
            </a:endParaRPr>
          </a:p>
          <a:p>
            <a:pPr algn="ctr">
              <a:lnSpc>
                <a:spcPct val="100000"/>
              </a:lnSpc>
            </a:pPr>
            <a:r>
              <a:rPr lang="zh-CN" altLang="en-US" sz="4800" dirty="0">
                <a:solidFill>
                  <a:srgbClr val="26646A"/>
                </a:solidFill>
                <a:latin typeface="Algerian" panose="04020705040A02060702" charset="0"/>
                <a:ea typeface="字体管家娜娜体" panose="00020600040101010101" charset="-122"/>
                <a:sym typeface="+mn-ea"/>
              </a:rPr>
              <a:t>句型</a:t>
            </a:r>
            <a:endParaRPr lang="zh-CN" altLang="en-US" sz="4800" dirty="0">
              <a:solidFill>
                <a:srgbClr val="26646A"/>
              </a:solidFill>
              <a:latin typeface="Algerian" panose="04020705040A02060702" charset="0"/>
              <a:ea typeface="字体管家娜娜体" panose="00020600040101010101" charset="-122"/>
              <a:sym typeface="+mn-ea"/>
            </a:endParaRPr>
          </a:p>
          <a:p>
            <a:pPr algn="ctr">
              <a:lnSpc>
                <a:spcPct val="100000"/>
              </a:lnSpc>
            </a:pPr>
            <a:r>
              <a:rPr lang="en-US" altLang="x-none" sz="4800" dirty="0">
                <a:solidFill>
                  <a:srgbClr val="26646A"/>
                </a:solidFill>
                <a:latin typeface="Algerian" panose="04020705040A02060702" charset="0"/>
                <a:ea typeface="字体管家娜娜体" panose="00020600040101010101" charset="-122"/>
                <a:sym typeface="+mn-ea"/>
              </a:rPr>
              <a:t>微技能训练</a:t>
            </a:r>
            <a:endParaRPr lang="zh-CN" altLang="en-US" sz="4800" b="1" dirty="0">
              <a:solidFill>
                <a:schemeClr val="accent1">
                  <a:lumMod val="75000"/>
                </a:schemeClr>
              </a:solidFill>
              <a:latin typeface="幼圆" panose="02010509060101010101" pitchFamily="49" charset="-122"/>
              <a:ea typeface="幼圆" panose="02010509060101010101" pitchFamily="49" charset="-122"/>
            </a:endParaRPr>
          </a:p>
          <a:p>
            <a:pPr algn="ctr">
              <a:lnSpc>
                <a:spcPct val="100000"/>
              </a:lnSpc>
            </a:pPr>
            <a:r>
              <a:rPr lang="en-US" altLang="x-none" sz="4800" dirty="0">
                <a:solidFill>
                  <a:schemeClr val="accent1">
                    <a:lumMod val="75000"/>
                  </a:schemeClr>
                </a:solidFill>
                <a:latin typeface="Algerian" panose="04020705040A02060702" charset="0"/>
                <a:ea typeface="字体管家娜娜体" panose="00020600040101010101" charset="-122"/>
                <a:sym typeface="微软雅黑" panose="020B0503020204020204" pitchFamily="34" charset="-122"/>
              </a:rPr>
              <a:t>  </a:t>
            </a:r>
            <a:endParaRPr lang="en-US" altLang="x-none" sz="4800" dirty="0">
              <a:solidFill>
                <a:schemeClr val="accent1">
                  <a:lumMod val="75000"/>
                </a:schemeClr>
              </a:solidFill>
              <a:latin typeface="Algerian" panose="04020705040A02060702" charset="0"/>
              <a:ea typeface="字体管家娜娜体" panose="00020600040101010101"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random/>
      </p:transition>
    </mc:Choice>
    <mc:Fallback>
      <p:transition spd="med">
        <p:random/>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b="79586"/>
          <a:stretch>
            <a:fillRect/>
          </a:stretch>
        </p:blipFill>
        <p:spPr>
          <a:xfrm flipV="1">
            <a:off x="0" y="0"/>
            <a:ext cx="12234118" cy="1369302"/>
          </a:xfrm>
          <a:prstGeom prst="rect">
            <a:avLst/>
          </a:prstGeom>
        </p:spPr>
      </p:pic>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6897" y="0"/>
            <a:ext cx="1715115" cy="987906"/>
          </a:xfrm>
          <a:prstGeom prst="rect">
            <a:avLst/>
          </a:prstGeom>
        </p:spPr>
      </p:pic>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5233" y="-26350"/>
            <a:ext cx="2672936" cy="711001"/>
          </a:xfrm>
          <a:prstGeom prst="rect">
            <a:avLst/>
          </a:prstGeom>
        </p:spPr>
      </p:pic>
      <p:pic>
        <p:nvPicPr>
          <p:cNvPr id="21" name="图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5554" y="256275"/>
            <a:ext cx="4178564" cy="909452"/>
          </a:xfrm>
          <a:prstGeom prst="rect">
            <a:avLst/>
          </a:prstGeom>
        </p:spPr>
      </p:pic>
      <p:sp>
        <p:nvSpPr>
          <p:cNvPr id="7" name="Freeform 53"/>
          <p:cNvSpPr>
            <a:spLocks noEditPoints="1"/>
          </p:cNvSpPr>
          <p:nvPr/>
        </p:nvSpPr>
        <p:spPr bwMode="black">
          <a:xfrm>
            <a:off x="5030121" y="4299754"/>
            <a:ext cx="1489984" cy="1681501"/>
          </a:xfrm>
          <a:custGeom>
            <a:avLst/>
            <a:gdLst>
              <a:gd name="T0" fmla="*/ 466 w 1443"/>
              <a:gd name="T1" fmla="*/ 0 h 1627"/>
              <a:gd name="T2" fmla="*/ 466 w 1443"/>
              <a:gd name="T3" fmla="*/ 294 h 1627"/>
              <a:gd name="T4" fmla="*/ 0 w 1443"/>
              <a:gd name="T5" fmla="*/ 1173 h 1627"/>
              <a:gd name="T6" fmla="*/ 48 w 1443"/>
              <a:gd name="T7" fmla="*/ 1230 h 1627"/>
              <a:gd name="T8" fmla="*/ 186 w 1443"/>
              <a:gd name="T9" fmla="*/ 1363 h 1627"/>
              <a:gd name="T10" fmla="*/ 210 w 1443"/>
              <a:gd name="T11" fmla="*/ 1455 h 1627"/>
              <a:gd name="T12" fmla="*/ 31 w 1443"/>
              <a:gd name="T13" fmla="*/ 1545 h 1627"/>
              <a:gd name="T14" fmla="*/ 49 w 1443"/>
              <a:gd name="T15" fmla="*/ 1554 h 1627"/>
              <a:gd name="T16" fmla="*/ 61 w 1443"/>
              <a:gd name="T17" fmla="*/ 1620 h 1627"/>
              <a:gd name="T18" fmla="*/ 73 w 1443"/>
              <a:gd name="T19" fmla="*/ 1553 h 1627"/>
              <a:gd name="T20" fmla="*/ 210 w 1443"/>
              <a:gd name="T21" fmla="*/ 1525 h 1627"/>
              <a:gd name="T22" fmla="*/ 215 w 1443"/>
              <a:gd name="T23" fmla="*/ 1537 h 1627"/>
              <a:gd name="T24" fmla="*/ 228 w 1443"/>
              <a:gd name="T25" fmla="*/ 1594 h 1627"/>
              <a:gd name="T26" fmla="*/ 258 w 1443"/>
              <a:gd name="T27" fmla="*/ 1627 h 1627"/>
              <a:gd name="T28" fmla="*/ 271 w 1443"/>
              <a:gd name="T29" fmla="*/ 1594 h 1627"/>
              <a:gd name="T30" fmla="*/ 276 w 1443"/>
              <a:gd name="T31" fmla="*/ 1537 h 1627"/>
              <a:gd name="T32" fmla="*/ 411 w 1443"/>
              <a:gd name="T33" fmla="*/ 1541 h 1627"/>
              <a:gd name="T34" fmla="*/ 388 w 1443"/>
              <a:gd name="T35" fmla="*/ 1586 h 1627"/>
              <a:gd name="T36" fmla="*/ 457 w 1443"/>
              <a:gd name="T37" fmla="*/ 1586 h 1627"/>
              <a:gd name="T38" fmla="*/ 435 w 1443"/>
              <a:gd name="T39" fmla="*/ 1543 h 1627"/>
              <a:gd name="T40" fmla="*/ 452 w 1443"/>
              <a:gd name="T41" fmla="*/ 1504 h 1627"/>
              <a:gd name="T42" fmla="*/ 276 w 1443"/>
              <a:gd name="T43" fmla="*/ 1363 h 1627"/>
              <a:gd name="T44" fmla="*/ 299 w 1443"/>
              <a:gd name="T45" fmla="*/ 1230 h 1627"/>
              <a:gd name="T46" fmla="*/ 514 w 1443"/>
              <a:gd name="T47" fmla="*/ 1182 h 1627"/>
              <a:gd name="T48" fmla="*/ 494 w 1443"/>
              <a:gd name="T49" fmla="*/ 1134 h 1627"/>
              <a:gd name="T50" fmla="*/ 538 w 1443"/>
              <a:gd name="T51" fmla="*/ 1491 h 1627"/>
              <a:gd name="T52" fmla="*/ 722 w 1443"/>
              <a:gd name="T53" fmla="*/ 1528 h 1627"/>
              <a:gd name="T54" fmla="*/ 816 w 1443"/>
              <a:gd name="T55" fmla="*/ 1053 h 1627"/>
              <a:gd name="T56" fmla="*/ 817 w 1443"/>
              <a:gd name="T57" fmla="*/ 1052 h 1627"/>
              <a:gd name="T58" fmla="*/ 818 w 1443"/>
              <a:gd name="T59" fmla="*/ 1027 h 1627"/>
              <a:gd name="T60" fmla="*/ 439 w 1443"/>
              <a:gd name="T61" fmla="*/ 938 h 1627"/>
              <a:gd name="T62" fmla="*/ 820 w 1443"/>
              <a:gd name="T63" fmla="*/ 772 h 1627"/>
              <a:gd name="T64" fmla="*/ 1231 w 1443"/>
              <a:gd name="T65" fmla="*/ 760 h 1627"/>
              <a:gd name="T66" fmla="*/ 1245 w 1443"/>
              <a:gd name="T67" fmla="*/ 707 h 1627"/>
              <a:gd name="T68" fmla="*/ 1428 w 1443"/>
              <a:gd name="T69" fmla="*/ 267 h 1627"/>
              <a:gd name="T70" fmla="*/ 1235 w 1443"/>
              <a:gd name="T71" fmla="*/ 687 h 1627"/>
              <a:gd name="T72" fmla="*/ 1215 w 1443"/>
              <a:gd name="T73" fmla="*/ 700 h 1627"/>
              <a:gd name="T74" fmla="*/ 898 w 1443"/>
              <a:gd name="T75" fmla="*/ 693 h 1627"/>
              <a:gd name="T76" fmla="*/ 507 w 1443"/>
              <a:gd name="T77" fmla="*/ 615 h 1627"/>
              <a:gd name="T78" fmla="*/ 415 w 1443"/>
              <a:gd name="T79" fmla="*/ 354 h 1627"/>
              <a:gd name="T80" fmla="*/ 196 w 1443"/>
              <a:gd name="T81" fmla="*/ 456 h 1627"/>
              <a:gd name="T82" fmla="*/ 138 w 1443"/>
              <a:gd name="T83" fmla="*/ 730 h 1627"/>
              <a:gd name="T84" fmla="*/ 90 w 1443"/>
              <a:gd name="T85" fmla="*/ 530 h 1627"/>
              <a:gd name="T86" fmla="*/ 6 w 1443"/>
              <a:gd name="T87" fmla="*/ 578 h 1627"/>
              <a:gd name="T88" fmla="*/ 49 w 1443"/>
              <a:gd name="T89" fmla="*/ 966 h 1627"/>
              <a:gd name="T90" fmla="*/ 48 w 1443"/>
              <a:gd name="T91" fmla="*/ 1125 h 1627"/>
              <a:gd name="T92" fmla="*/ 96 w 1443"/>
              <a:gd name="T93" fmla="*/ 1084 h 1627"/>
              <a:gd name="T94" fmla="*/ 96 w 1443"/>
              <a:gd name="T95" fmla="*/ 1125 h 1627"/>
              <a:gd name="T96" fmla="*/ 1084 w 1443"/>
              <a:gd name="T97" fmla="*/ 1519 h 1627"/>
              <a:gd name="T98" fmla="*/ 824 w 1443"/>
              <a:gd name="T99" fmla="*/ 1618 h 1627"/>
              <a:gd name="T100" fmla="*/ 1443 w 1443"/>
              <a:gd name="T101" fmla="*/ 1519 h 1627"/>
              <a:gd name="T102" fmla="*/ 1293 w 1443"/>
              <a:gd name="T103" fmla="*/ 870 h 1627"/>
              <a:gd name="T104" fmla="*/ 1443 w 1443"/>
              <a:gd name="T105" fmla="*/ 772 h 1627"/>
              <a:gd name="T106" fmla="*/ 586 w 1443"/>
              <a:gd name="T107" fmla="*/ 870 h 1627"/>
              <a:gd name="T108" fmla="*/ 1084 w 1443"/>
              <a:gd name="T109" fmla="*/ 1519 h 1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43" h="1627">
                <a:moveTo>
                  <a:pt x="613" y="147"/>
                </a:moveTo>
                <a:cubicBezTo>
                  <a:pt x="613" y="65"/>
                  <a:pt x="547" y="0"/>
                  <a:pt x="466" y="0"/>
                </a:cubicBezTo>
                <a:cubicBezTo>
                  <a:pt x="385" y="0"/>
                  <a:pt x="319" y="65"/>
                  <a:pt x="319" y="147"/>
                </a:cubicBezTo>
                <a:cubicBezTo>
                  <a:pt x="319" y="228"/>
                  <a:pt x="385" y="294"/>
                  <a:pt x="466" y="294"/>
                </a:cubicBezTo>
                <a:cubicBezTo>
                  <a:pt x="547" y="294"/>
                  <a:pt x="613" y="228"/>
                  <a:pt x="613" y="147"/>
                </a:cubicBezTo>
                <a:close/>
                <a:moveTo>
                  <a:pt x="0" y="1173"/>
                </a:moveTo>
                <a:cubicBezTo>
                  <a:pt x="0" y="1182"/>
                  <a:pt x="0" y="1182"/>
                  <a:pt x="0" y="1182"/>
                </a:cubicBezTo>
                <a:cubicBezTo>
                  <a:pt x="0" y="1208"/>
                  <a:pt x="22" y="1230"/>
                  <a:pt x="48" y="1230"/>
                </a:cubicBezTo>
                <a:cubicBezTo>
                  <a:pt x="186" y="1230"/>
                  <a:pt x="186" y="1230"/>
                  <a:pt x="186" y="1230"/>
                </a:cubicBezTo>
                <a:cubicBezTo>
                  <a:pt x="186" y="1363"/>
                  <a:pt x="186" y="1363"/>
                  <a:pt x="186" y="1363"/>
                </a:cubicBezTo>
                <a:cubicBezTo>
                  <a:pt x="210" y="1363"/>
                  <a:pt x="210" y="1363"/>
                  <a:pt x="210" y="1363"/>
                </a:cubicBezTo>
                <a:cubicBezTo>
                  <a:pt x="210" y="1455"/>
                  <a:pt x="210" y="1455"/>
                  <a:pt x="210" y="1455"/>
                </a:cubicBezTo>
                <a:cubicBezTo>
                  <a:pt x="31" y="1504"/>
                  <a:pt x="31" y="1504"/>
                  <a:pt x="31" y="1504"/>
                </a:cubicBezTo>
                <a:cubicBezTo>
                  <a:pt x="31" y="1545"/>
                  <a:pt x="31" y="1545"/>
                  <a:pt x="31" y="1545"/>
                </a:cubicBezTo>
                <a:cubicBezTo>
                  <a:pt x="49" y="1543"/>
                  <a:pt x="49" y="1543"/>
                  <a:pt x="49" y="1543"/>
                </a:cubicBezTo>
                <a:cubicBezTo>
                  <a:pt x="49" y="1554"/>
                  <a:pt x="49" y="1554"/>
                  <a:pt x="49" y="1554"/>
                </a:cubicBezTo>
                <a:cubicBezTo>
                  <a:pt x="36" y="1558"/>
                  <a:pt x="26" y="1571"/>
                  <a:pt x="26" y="1586"/>
                </a:cubicBezTo>
                <a:cubicBezTo>
                  <a:pt x="26" y="1605"/>
                  <a:pt x="42" y="1620"/>
                  <a:pt x="61" y="1620"/>
                </a:cubicBezTo>
                <a:cubicBezTo>
                  <a:pt x="80" y="1620"/>
                  <a:pt x="95" y="1605"/>
                  <a:pt x="95" y="1586"/>
                </a:cubicBezTo>
                <a:cubicBezTo>
                  <a:pt x="95" y="1571"/>
                  <a:pt x="86" y="1558"/>
                  <a:pt x="73" y="1553"/>
                </a:cubicBezTo>
                <a:cubicBezTo>
                  <a:pt x="73" y="1541"/>
                  <a:pt x="73" y="1541"/>
                  <a:pt x="73" y="1541"/>
                </a:cubicBezTo>
                <a:cubicBezTo>
                  <a:pt x="210" y="1525"/>
                  <a:pt x="210" y="1525"/>
                  <a:pt x="210" y="1525"/>
                </a:cubicBezTo>
                <a:cubicBezTo>
                  <a:pt x="210" y="1537"/>
                  <a:pt x="210" y="1537"/>
                  <a:pt x="210" y="1537"/>
                </a:cubicBezTo>
                <a:cubicBezTo>
                  <a:pt x="215" y="1537"/>
                  <a:pt x="215" y="1537"/>
                  <a:pt x="215" y="1537"/>
                </a:cubicBezTo>
                <a:cubicBezTo>
                  <a:pt x="215" y="1594"/>
                  <a:pt x="215" y="1594"/>
                  <a:pt x="215" y="1594"/>
                </a:cubicBezTo>
                <a:cubicBezTo>
                  <a:pt x="228" y="1594"/>
                  <a:pt x="228" y="1594"/>
                  <a:pt x="228" y="1594"/>
                </a:cubicBezTo>
                <a:cubicBezTo>
                  <a:pt x="228" y="1627"/>
                  <a:pt x="228" y="1627"/>
                  <a:pt x="228" y="1627"/>
                </a:cubicBezTo>
                <a:cubicBezTo>
                  <a:pt x="258" y="1627"/>
                  <a:pt x="258" y="1627"/>
                  <a:pt x="258" y="1627"/>
                </a:cubicBezTo>
                <a:cubicBezTo>
                  <a:pt x="258" y="1594"/>
                  <a:pt x="258" y="1594"/>
                  <a:pt x="258" y="1594"/>
                </a:cubicBezTo>
                <a:cubicBezTo>
                  <a:pt x="271" y="1594"/>
                  <a:pt x="271" y="1594"/>
                  <a:pt x="271" y="1594"/>
                </a:cubicBezTo>
                <a:cubicBezTo>
                  <a:pt x="271" y="1537"/>
                  <a:pt x="271" y="1537"/>
                  <a:pt x="271" y="1537"/>
                </a:cubicBezTo>
                <a:cubicBezTo>
                  <a:pt x="276" y="1537"/>
                  <a:pt x="276" y="1537"/>
                  <a:pt x="276" y="1537"/>
                </a:cubicBezTo>
                <a:cubicBezTo>
                  <a:pt x="276" y="1525"/>
                  <a:pt x="276" y="1525"/>
                  <a:pt x="276" y="1525"/>
                </a:cubicBezTo>
                <a:cubicBezTo>
                  <a:pt x="411" y="1541"/>
                  <a:pt x="411" y="1541"/>
                  <a:pt x="411" y="1541"/>
                </a:cubicBezTo>
                <a:cubicBezTo>
                  <a:pt x="411" y="1553"/>
                  <a:pt x="411" y="1553"/>
                  <a:pt x="411" y="1553"/>
                </a:cubicBezTo>
                <a:cubicBezTo>
                  <a:pt x="398" y="1558"/>
                  <a:pt x="388" y="1571"/>
                  <a:pt x="388" y="1586"/>
                </a:cubicBezTo>
                <a:cubicBezTo>
                  <a:pt x="388" y="1605"/>
                  <a:pt x="404" y="1620"/>
                  <a:pt x="423" y="1620"/>
                </a:cubicBezTo>
                <a:cubicBezTo>
                  <a:pt x="442" y="1620"/>
                  <a:pt x="457" y="1605"/>
                  <a:pt x="457" y="1586"/>
                </a:cubicBezTo>
                <a:cubicBezTo>
                  <a:pt x="457" y="1571"/>
                  <a:pt x="448" y="1558"/>
                  <a:pt x="435" y="1554"/>
                </a:cubicBezTo>
                <a:cubicBezTo>
                  <a:pt x="435" y="1543"/>
                  <a:pt x="435" y="1543"/>
                  <a:pt x="435" y="1543"/>
                </a:cubicBezTo>
                <a:cubicBezTo>
                  <a:pt x="452" y="1545"/>
                  <a:pt x="452" y="1545"/>
                  <a:pt x="452" y="1545"/>
                </a:cubicBezTo>
                <a:cubicBezTo>
                  <a:pt x="452" y="1504"/>
                  <a:pt x="452" y="1504"/>
                  <a:pt x="452" y="1504"/>
                </a:cubicBezTo>
                <a:cubicBezTo>
                  <a:pt x="276" y="1456"/>
                  <a:pt x="276" y="1456"/>
                  <a:pt x="276" y="1456"/>
                </a:cubicBezTo>
                <a:cubicBezTo>
                  <a:pt x="276" y="1363"/>
                  <a:pt x="276" y="1363"/>
                  <a:pt x="276" y="1363"/>
                </a:cubicBezTo>
                <a:cubicBezTo>
                  <a:pt x="299" y="1363"/>
                  <a:pt x="299" y="1363"/>
                  <a:pt x="299" y="1363"/>
                </a:cubicBezTo>
                <a:cubicBezTo>
                  <a:pt x="299" y="1230"/>
                  <a:pt x="299" y="1230"/>
                  <a:pt x="299" y="1230"/>
                </a:cubicBezTo>
                <a:cubicBezTo>
                  <a:pt x="466" y="1230"/>
                  <a:pt x="466" y="1230"/>
                  <a:pt x="466" y="1230"/>
                </a:cubicBezTo>
                <a:cubicBezTo>
                  <a:pt x="493" y="1230"/>
                  <a:pt x="514" y="1208"/>
                  <a:pt x="514" y="1182"/>
                </a:cubicBezTo>
                <a:cubicBezTo>
                  <a:pt x="514" y="1173"/>
                  <a:pt x="514" y="1173"/>
                  <a:pt x="514" y="1173"/>
                </a:cubicBezTo>
                <a:cubicBezTo>
                  <a:pt x="514" y="1157"/>
                  <a:pt x="506" y="1143"/>
                  <a:pt x="494" y="1134"/>
                </a:cubicBezTo>
                <a:cubicBezTo>
                  <a:pt x="609" y="1134"/>
                  <a:pt x="609" y="1134"/>
                  <a:pt x="609" y="1134"/>
                </a:cubicBezTo>
                <a:cubicBezTo>
                  <a:pt x="538" y="1491"/>
                  <a:pt x="538" y="1491"/>
                  <a:pt x="538" y="1491"/>
                </a:cubicBezTo>
                <a:cubicBezTo>
                  <a:pt x="528" y="1539"/>
                  <a:pt x="562" y="1586"/>
                  <a:pt x="613" y="1596"/>
                </a:cubicBezTo>
                <a:cubicBezTo>
                  <a:pt x="664" y="1606"/>
                  <a:pt x="713" y="1576"/>
                  <a:pt x="722" y="1528"/>
                </a:cubicBezTo>
                <a:cubicBezTo>
                  <a:pt x="816" y="1057"/>
                  <a:pt x="816" y="1057"/>
                  <a:pt x="816" y="1057"/>
                </a:cubicBezTo>
                <a:cubicBezTo>
                  <a:pt x="816" y="1056"/>
                  <a:pt x="816" y="1054"/>
                  <a:pt x="816" y="1053"/>
                </a:cubicBezTo>
                <a:cubicBezTo>
                  <a:pt x="816" y="1053"/>
                  <a:pt x="816" y="1053"/>
                  <a:pt x="816" y="1053"/>
                </a:cubicBezTo>
                <a:cubicBezTo>
                  <a:pt x="817" y="1053"/>
                  <a:pt x="817" y="1052"/>
                  <a:pt x="817" y="1052"/>
                </a:cubicBezTo>
                <a:cubicBezTo>
                  <a:pt x="817" y="1051"/>
                  <a:pt x="817" y="1051"/>
                  <a:pt x="817" y="1051"/>
                </a:cubicBezTo>
                <a:cubicBezTo>
                  <a:pt x="818" y="1043"/>
                  <a:pt x="818" y="1035"/>
                  <a:pt x="818" y="1027"/>
                </a:cubicBezTo>
                <a:cubicBezTo>
                  <a:pt x="813" y="977"/>
                  <a:pt x="771" y="938"/>
                  <a:pt x="720" y="938"/>
                </a:cubicBezTo>
                <a:cubicBezTo>
                  <a:pt x="439" y="938"/>
                  <a:pt x="439" y="938"/>
                  <a:pt x="439" y="938"/>
                </a:cubicBezTo>
                <a:cubicBezTo>
                  <a:pt x="474" y="772"/>
                  <a:pt x="474" y="772"/>
                  <a:pt x="474" y="772"/>
                </a:cubicBezTo>
                <a:cubicBezTo>
                  <a:pt x="820" y="772"/>
                  <a:pt x="820" y="772"/>
                  <a:pt x="820" y="772"/>
                </a:cubicBezTo>
                <a:cubicBezTo>
                  <a:pt x="835" y="772"/>
                  <a:pt x="849" y="767"/>
                  <a:pt x="861" y="760"/>
                </a:cubicBezTo>
                <a:cubicBezTo>
                  <a:pt x="1231" y="760"/>
                  <a:pt x="1231" y="760"/>
                  <a:pt x="1231" y="760"/>
                </a:cubicBezTo>
                <a:cubicBezTo>
                  <a:pt x="1231" y="717"/>
                  <a:pt x="1231" y="717"/>
                  <a:pt x="1231" y="717"/>
                </a:cubicBezTo>
                <a:cubicBezTo>
                  <a:pt x="1238" y="717"/>
                  <a:pt x="1251" y="709"/>
                  <a:pt x="1245" y="707"/>
                </a:cubicBezTo>
                <a:cubicBezTo>
                  <a:pt x="1258" y="712"/>
                  <a:pt x="1258" y="712"/>
                  <a:pt x="1258" y="712"/>
                </a:cubicBezTo>
                <a:cubicBezTo>
                  <a:pt x="1427" y="272"/>
                  <a:pt x="1255" y="721"/>
                  <a:pt x="1428" y="267"/>
                </a:cubicBezTo>
                <a:cubicBezTo>
                  <a:pt x="1372" y="246"/>
                  <a:pt x="1400" y="256"/>
                  <a:pt x="1400" y="256"/>
                </a:cubicBezTo>
                <a:cubicBezTo>
                  <a:pt x="1235" y="687"/>
                  <a:pt x="1235" y="687"/>
                  <a:pt x="1235" y="687"/>
                </a:cubicBezTo>
                <a:cubicBezTo>
                  <a:pt x="1234" y="686"/>
                  <a:pt x="1232" y="686"/>
                  <a:pt x="1231" y="686"/>
                </a:cubicBezTo>
                <a:cubicBezTo>
                  <a:pt x="1223" y="686"/>
                  <a:pt x="1216" y="692"/>
                  <a:pt x="1215" y="700"/>
                </a:cubicBezTo>
                <a:cubicBezTo>
                  <a:pt x="898" y="700"/>
                  <a:pt x="898" y="700"/>
                  <a:pt x="898" y="700"/>
                </a:cubicBezTo>
                <a:cubicBezTo>
                  <a:pt x="898" y="698"/>
                  <a:pt x="898" y="695"/>
                  <a:pt x="898" y="693"/>
                </a:cubicBezTo>
                <a:cubicBezTo>
                  <a:pt x="898" y="650"/>
                  <a:pt x="863" y="615"/>
                  <a:pt x="820" y="615"/>
                </a:cubicBezTo>
                <a:cubicBezTo>
                  <a:pt x="507" y="615"/>
                  <a:pt x="507" y="615"/>
                  <a:pt x="507" y="615"/>
                </a:cubicBezTo>
                <a:cubicBezTo>
                  <a:pt x="526" y="525"/>
                  <a:pt x="526" y="525"/>
                  <a:pt x="526" y="525"/>
                </a:cubicBezTo>
                <a:cubicBezTo>
                  <a:pt x="542" y="447"/>
                  <a:pt x="492" y="371"/>
                  <a:pt x="415" y="354"/>
                </a:cubicBezTo>
                <a:cubicBezTo>
                  <a:pt x="367" y="344"/>
                  <a:pt x="367" y="344"/>
                  <a:pt x="367" y="344"/>
                </a:cubicBezTo>
                <a:cubicBezTo>
                  <a:pt x="289" y="328"/>
                  <a:pt x="213" y="378"/>
                  <a:pt x="196" y="456"/>
                </a:cubicBezTo>
                <a:cubicBezTo>
                  <a:pt x="151" y="670"/>
                  <a:pt x="151" y="670"/>
                  <a:pt x="151" y="670"/>
                </a:cubicBezTo>
                <a:cubicBezTo>
                  <a:pt x="138" y="730"/>
                  <a:pt x="138" y="730"/>
                  <a:pt x="138" y="730"/>
                </a:cubicBezTo>
                <a:cubicBezTo>
                  <a:pt x="138" y="578"/>
                  <a:pt x="138" y="578"/>
                  <a:pt x="138" y="578"/>
                </a:cubicBezTo>
                <a:cubicBezTo>
                  <a:pt x="138" y="552"/>
                  <a:pt x="117" y="530"/>
                  <a:pt x="90" y="530"/>
                </a:cubicBezTo>
                <a:cubicBezTo>
                  <a:pt x="54" y="530"/>
                  <a:pt x="54" y="530"/>
                  <a:pt x="54" y="530"/>
                </a:cubicBezTo>
                <a:cubicBezTo>
                  <a:pt x="28" y="530"/>
                  <a:pt x="6" y="552"/>
                  <a:pt x="6" y="578"/>
                </a:cubicBezTo>
                <a:cubicBezTo>
                  <a:pt x="6" y="918"/>
                  <a:pt x="6" y="918"/>
                  <a:pt x="6" y="918"/>
                </a:cubicBezTo>
                <a:cubicBezTo>
                  <a:pt x="6" y="943"/>
                  <a:pt x="25" y="964"/>
                  <a:pt x="49" y="966"/>
                </a:cubicBezTo>
                <a:cubicBezTo>
                  <a:pt x="49" y="1125"/>
                  <a:pt x="49" y="1125"/>
                  <a:pt x="49" y="1125"/>
                </a:cubicBezTo>
                <a:cubicBezTo>
                  <a:pt x="48" y="1125"/>
                  <a:pt x="48" y="1125"/>
                  <a:pt x="48" y="1125"/>
                </a:cubicBezTo>
                <a:cubicBezTo>
                  <a:pt x="22" y="1125"/>
                  <a:pt x="0" y="1146"/>
                  <a:pt x="0" y="1173"/>
                </a:cubicBezTo>
                <a:close/>
                <a:moveTo>
                  <a:pt x="96" y="1084"/>
                </a:moveTo>
                <a:cubicBezTo>
                  <a:pt x="106" y="1101"/>
                  <a:pt x="121" y="1116"/>
                  <a:pt x="140" y="1125"/>
                </a:cubicBezTo>
                <a:cubicBezTo>
                  <a:pt x="96" y="1125"/>
                  <a:pt x="96" y="1125"/>
                  <a:pt x="96" y="1125"/>
                </a:cubicBezTo>
                <a:lnTo>
                  <a:pt x="96" y="1084"/>
                </a:lnTo>
                <a:close/>
                <a:moveTo>
                  <a:pt x="1084" y="1519"/>
                </a:moveTo>
                <a:cubicBezTo>
                  <a:pt x="824" y="1519"/>
                  <a:pt x="824" y="1519"/>
                  <a:pt x="824" y="1519"/>
                </a:cubicBezTo>
                <a:cubicBezTo>
                  <a:pt x="824" y="1618"/>
                  <a:pt x="824" y="1618"/>
                  <a:pt x="824" y="1618"/>
                </a:cubicBezTo>
                <a:cubicBezTo>
                  <a:pt x="1443" y="1618"/>
                  <a:pt x="1443" y="1618"/>
                  <a:pt x="1443" y="1618"/>
                </a:cubicBezTo>
                <a:cubicBezTo>
                  <a:pt x="1443" y="1519"/>
                  <a:pt x="1443" y="1519"/>
                  <a:pt x="1443" y="1519"/>
                </a:cubicBezTo>
                <a:cubicBezTo>
                  <a:pt x="1293" y="1519"/>
                  <a:pt x="1293" y="1519"/>
                  <a:pt x="1293" y="1519"/>
                </a:cubicBezTo>
                <a:cubicBezTo>
                  <a:pt x="1293" y="870"/>
                  <a:pt x="1293" y="870"/>
                  <a:pt x="1293" y="870"/>
                </a:cubicBezTo>
                <a:cubicBezTo>
                  <a:pt x="1443" y="870"/>
                  <a:pt x="1443" y="870"/>
                  <a:pt x="1443" y="870"/>
                </a:cubicBezTo>
                <a:cubicBezTo>
                  <a:pt x="1443" y="772"/>
                  <a:pt x="1443" y="772"/>
                  <a:pt x="1443" y="772"/>
                </a:cubicBezTo>
                <a:cubicBezTo>
                  <a:pt x="586" y="772"/>
                  <a:pt x="586" y="772"/>
                  <a:pt x="586" y="772"/>
                </a:cubicBezTo>
                <a:cubicBezTo>
                  <a:pt x="586" y="870"/>
                  <a:pt x="586" y="870"/>
                  <a:pt x="586" y="870"/>
                </a:cubicBezTo>
                <a:cubicBezTo>
                  <a:pt x="1084" y="870"/>
                  <a:pt x="1084" y="870"/>
                  <a:pt x="1084" y="870"/>
                </a:cubicBezTo>
                <a:lnTo>
                  <a:pt x="1084" y="1519"/>
                </a:lnTo>
                <a:close/>
              </a:path>
            </a:pathLst>
          </a:custGeom>
          <a:solidFill>
            <a:srgbClr val="BFE2E3"/>
          </a:solidFill>
          <a:ln>
            <a:noFill/>
          </a:ln>
        </p:spPr>
        <p:txBody>
          <a:bodyPr vert="horz" wrap="square" lIns="71639" tIns="35823" rIns="71639" bIns="35823" numCol="1" anchor="t" anchorCtr="0" compatLnSpc="1"/>
          <a:lstStyle/>
          <a:p>
            <a:endParaRPr lang="en-US" sz="2255" dirty="0"/>
          </a:p>
        </p:txBody>
      </p:sp>
      <p:grpSp>
        <p:nvGrpSpPr>
          <p:cNvPr id="8" name="组合 7"/>
          <p:cNvGrpSpPr/>
          <p:nvPr/>
        </p:nvGrpSpPr>
        <p:grpSpPr>
          <a:xfrm>
            <a:off x="3026299" y="1752685"/>
            <a:ext cx="2499326" cy="1393386"/>
            <a:chOff x="3445399" y="2111430"/>
            <a:chExt cx="2499326" cy="1393386"/>
          </a:xfrm>
        </p:grpSpPr>
        <p:sp>
          <p:nvSpPr>
            <p:cNvPr id="9" name="Cloud Callout 12"/>
            <p:cNvSpPr/>
            <p:nvPr/>
          </p:nvSpPr>
          <p:spPr bwMode="auto">
            <a:xfrm>
              <a:off x="3445399" y="2111430"/>
              <a:ext cx="2499326" cy="1393386"/>
            </a:xfrm>
            <a:prstGeom prst="cloudCallout">
              <a:avLst>
                <a:gd name="adj1" fmla="val 44578"/>
                <a:gd name="adj2" fmla="val 117581"/>
              </a:avLst>
            </a:prstGeom>
            <a:blipFill>
              <a:blip r:embed="rId5"/>
              <a:stretch>
                <a:fillRect/>
              </a:stretch>
            </a:bli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35823" rIns="35823" bIns="71639" numCol="1" spcCol="0" rtlCol="0" fromWordArt="0" anchor="b" anchorCtr="0" forceAA="0" compatLnSpc="1">
              <a:noAutofit/>
            </a:bodyPr>
            <a:lstStyle/>
            <a:p>
              <a:endParaRPr lang="en-US" altLang="zh-CN" sz="2130"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endParaRPr>
            </a:p>
          </p:txBody>
        </p:sp>
        <p:sp>
          <p:nvSpPr>
            <p:cNvPr id="12" name="文本框 11"/>
            <p:cNvSpPr txBox="1"/>
            <p:nvPr/>
          </p:nvSpPr>
          <p:spPr>
            <a:xfrm>
              <a:off x="3832111" y="2458475"/>
              <a:ext cx="1808480" cy="583565"/>
            </a:xfrm>
            <a:prstGeom prst="rect">
              <a:avLst/>
            </a:prstGeom>
            <a:noFill/>
            <a:effectLst/>
          </p:spPr>
          <p:txBody>
            <a:bodyPr wrap="none" rtlCol="0">
              <a:spAutoFit/>
            </a:bodyPr>
            <a:lstStyle/>
            <a:p>
              <a:pPr algn="l"/>
              <a:r>
                <a:rPr lang="zh-CN" altLang="en-US" sz="3200" dirty="0">
                  <a:solidFill>
                    <a:srgbClr val="FDFDFD"/>
                  </a:solidFill>
                  <a:latin typeface="微软雅黑" panose="020B0503020204020204" pitchFamily="34" charset="-122"/>
                  <a:ea typeface="微软雅黑" panose="020B0503020204020204" pitchFamily="34" charset="-122"/>
                  <a:sym typeface="+mn-ea"/>
                </a:rPr>
                <a:t>简单修辞</a:t>
              </a:r>
              <a:endParaRPr lang="zh-CN" altLang="en-US" sz="3200" dirty="0">
                <a:solidFill>
                  <a:srgbClr val="FDFDFD"/>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2010949" y="3396212"/>
            <a:ext cx="2566235" cy="2457335"/>
            <a:chOff x="2430049" y="3754957"/>
            <a:chExt cx="2566235" cy="2457335"/>
          </a:xfrm>
        </p:grpSpPr>
        <p:sp>
          <p:nvSpPr>
            <p:cNvPr id="14" name="Cloud Callout 9"/>
            <p:cNvSpPr/>
            <p:nvPr/>
          </p:nvSpPr>
          <p:spPr bwMode="auto">
            <a:xfrm>
              <a:off x="2430049" y="3754957"/>
              <a:ext cx="2566235" cy="1394517"/>
            </a:xfrm>
            <a:prstGeom prst="cloudCallout">
              <a:avLst>
                <a:gd name="adj1" fmla="val 68799"/>
                <a:gd name="adj2" fmla="val 17194"/>
              </a:avLst>
            </a:prstGeom>
            <a:blipFill>
              <a:blip r:embed="rId6"/>
              <a:stretch>
                <a:fillRect/>
              </a:stretch>
            </a:bli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0" tIns="35823" rIns="35823" bIns="71639" numCol="1" spcCol="0" rtlCol="0" fromWordArt="0" anchor="b" anchorCtr="0" forceAA="0" compatLnSpc="1">
              <a:noAutofit/>
            </a:bodyPr>
            <a:lstStyle/>
            <a:p>
              <a:endParaRPr lang="en-US" sz="2130"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endParaRPr>
            </a:p>
          </p:txBody>
        </p:sp>
        <p:sp>
          <p:nvSpPr>
            <p:cNvPr id="15" name="文本框 14"/>
            <p:cNvSpPr txBox="1"/>
            <p:nvPr/>
          </p:nvSpPr>
          <p:spPr>
            <a:xfrm>
              <a:off x="2430364" y="4151082"/>
              <a:ext cx="2265680" cy="2061210"/>
            </a:xfrm>
            <a:prstGeom prst="rect">
              <a:avLst/>
            </a:prstGeom>
            <a:noFill/>
            <a:effectLst/>
          </p:spPr>
          <p:txBody>
            <a:bodyPr wrap="none" rtlCol="0">
              <a:spAutoFit/>
            </a:bodyPr>
            <a:lstStyle/>
            <a:p>
              <a:pPr marL="457200" lvl="1" algn="l">
                <a:buClrTx/>
                <a:buSzTx/>
                <a:buNone/>
              </a:pPr>
              <a:r>
                <a:rPr lang="zh-CN" altLang="en-US" sz="3200" dirty="0">
                  <a:solidFill>
                    <a:srgbClr val="FDFDFD"/>
                  </a:solidFill>
                  <a:latin typeface="微软雅黑" panose="020B0503020204020204" pitchFamily="34" charset="-122"/>
                  <a:ea typeface="微软雅黑" panose="020B0503020204020204" pitchFamily="34" charset="-122"/>
                  <a:sym typeface="+mn-ea"/>
                </a:rPr>
                <a:t>各类句型</a:t>
              </a:r>
              <a:endParaRPr lang="zh-CN" altLang="en-US" sz="3200">
                <a:solidFill>
                  <a:schemeClr val="tx1">
                    <a:lumMod val="65000"/>
                    <a:lumOff val="35000"/>
                  </a:schemeClr>
                </a:solidFill>
                <a:latin typeface="宋体" panose="02010600030101010101" pitchFamily="2" charset="-122"/>
                <a:ea typeface="宋体" panose="02010600030101010101" pitchFamily="2" charset="-122"/>
                <a:cs typeface="微软雅黑" panose="020B0503020204020204" pitchFamily="34" charset="-122"/>
              </a:endParaRPr>
            </a:p>
            <a:p>
              <a:pPr marL="0" lvl="1" algn="l">
                <a:buClrTx/>
                <a:buSzTx/>
                <a:buNone/>
              </a:pPr>
              <a:r>
                <a:rPr lang="en-US" altLang="zh-CN" sz="3200">
                  <a:latin typeface="宋体" panose="02010600030101010101" pitchFamily="2" charset="-122"/>
                  <a:ea typeface="宋体" panose="02010600030101010101" pitchFamily="2" charset="-122"/>
                  <a:cs typeface="微软雅黑" panose="020B0503020204020204" pitchFamily="34" charset="-122"/>
                  <a:sym typeface="+mn-ea"/>
                </a:rPr>
                <a:t>   </a:t>
              </a:r>
              <a:endParaRPr lang="zh-CN" altLang="en-US" sz="3200">
                <a:latin typeface="宋体" panose="02010600030101010101" pitchFamily="2" charset="-122"/>
                <a:ea typeface="宋体" panose="02010600030101010101" pitchFamily="2" charset="-122"/>
                <a:cs typeface="微软雅黑" panose="020B0503020204020204" pitchFamily="34" charset="-122"/>
                <a:sym typeface="+mn-ea"/>
              </a:endParaRPr>
            </a:p>
            <a:p>
              <a:pPr marL="0" lvl="1" algn="l"/>
              <a:endParaRPr sz="3200">
                <a:latin typeface="宋体" panose="02010600030101010101" pitchFamily="2" charset="-122"/>
                <a:ea typeface="宋体" panose="02010600030101010101" pitchFamily="2" charset="-122"/>
                <a:cs typeface="微软雅黑" panose="020B0503020204020204" pitchFamily="34" charset="-122"/>
                <a:sym typeface="+mn-ea"/>
              </a:endParaRPr>
            </a:p>
            <a:p>
              <a:endParaRPr lang="en-US" altLang="zh-CN" sz="3200" dirty="0">
                <a:solidFill>
                  <a:srgbClr val="FDFDFD"/>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5916143" y="1700440"/>
            <a:ext cx="2254621" cy="1383356"/>
            <a:chOff x="6335243" y="2059185"/>
            <a:chExt cx="2254621" cy="1383356"/>
          </a:xfrm>
        </p:grpSpPr>
        <p:sp>
          <p:nvSpPr>
            <p:cNvPr id="17" name="Cloud Callout 8"/>
            <p:cNvSpPr/>
            <p:nvPr/>
          </p:nvSpPr>
          <p:spPr bwMode="auto">
            <a:xfrm>
              <a:off x="6335243" y="2059185"/>
              <a:ext cx="2254621" cy="1383356"/>
            </a:xfrm>
            <a:prstGeom prst="cloudCallout">
              <a:avLst>
                <a:gd name="adj1" fmla="val -66639"/>
                <a:gd name="adj2" fmla="val 117063"/>
              </a:avLst>
            </a:prstGeom>
            <a:blipFill>
              <a:blip r:embed="rId6"/>
              <a:stretch>
                <a:fillRect/>
              </a:stretch>
            </a:bli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0" tIns="35823" rIns="35823" bIns="71639" numCol="1" spcCol="0" rtlCol="0" fromWordArt="0" anchor="b" anchorCtr="0" forceAA="0" compatLnSpc="1">
              <a:noAutofit/>
            </a:bodyPr>
            <a:lstStyle/>
            <a:p>
              <a:endParaRPr lang="en-US" altLang="zh-CN" sz="2130"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endParaRPr>
            </a:p>
          </p:txBody>
        </p:sp>
        <p:sp>
          <p:nvSpPr>
            <p:cNvPr id="18" name="文本框 17"/>
            <p:cNvSpPr txBox="1"/>
            <p:nvPr/>
          </p:nvSpPr>
          <p:spPr>
            <a:xfrm>
              <a:off x="6653622" y="2365839"/>
              <a:ext cx="1402080" cy="1076325"/>
            </a:xfrm>
            <a:prstGeom prst="rect">
              <a:avLst/>
            </a:prstGeom>
            <a:noFill/>
            <a:effectLst/>
          </p:spPr>
          <p:txBody>
            <a:bodyPr wrap="none" rtlCol="0">
              <a:spAutoFit/>
            </a:bodyPr>
            <a:lstStyle/>
            <a:p>
              <a:pPr marL="0" lvl="1" algn="l"/>
              <a:r>
                <a:rPr lang="zh-CN" altLang="en-US" sz="3200" dirty="0">
                  <a:solidFill>
                    <a:srgbClr val="FDFDFD"/>
                  </a:solidFill>
                  <a:latin typeface="微软雅黑" panose="020B0503020204020204" pitchFamily="34" charset="-122"/>
                  <a:ea typeface="微软雅黑" panose="020B0503020204020204" pitchFamily="34" charset="-122"/>
                  <a:sym typeface="+mn-ea"/>
                </a:rPr>
                <a:t>五感法</a:t>
              </a:r>
              <a:endParaRPr lang="zh-CN" altLang="en-US" sz="3200" dirty="0">
                <a:solidFill>
                  <a:srgbClr val="FDFDFD"/>
                </a:solidFill>
                <a:latin typeface="微软雅黑" panose="020B0503020204020204" pitchFamily="34" charset="-122"/>
                <a:ea typeface="微软雅黑" panose="020B0503020204020204" pitchFamily="34" charset="-122"/>
              </a:endParaRPr>
            </a:p>
            <a:p>
              <a:endParaRPr lang="en-US" altLang="zh-CN" sz="3200" dirty="0">
                <a:solidFill>
                  <a:srgbClr val="FDFDFD"/>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6886817" y="3259538"/>
            <a:ext cx="2387794" cy="1550718"/>
            <a:chOff x="7305917" y="3618283"/>
            <a:chExt cx="2387794" cy="1550718"/>
          </a:xfrm>
        </p:grpSpPr>
        <p:sp>
          <p:nvSpPr>
            <p:cNvPr id="22" name="Cloud Callout 11"/>
            <p:cNvSpPr/>
            <p:nvPr/>
          </p:nvSpPr>
          <p:spPr bwMode="auto">
            <a:xfrm>
              <a:off x="7305917" y="3618283"/>
              <a:ext cx="2387794" cy="1550718"/>
            </a:xfrm>
            <a:prstGeom prst="cloudCallout">
              <a:avLst>
                <a:gd name="adj1" fmla="val -90339"/>
                <a:gd name="adj2" fmla="val 18228"/>
              </a:avLst>
            </a:prstGeom>
            <a:blipFill>
              <a:blip r:embed="rId5"/>
              <a:stretch>
                <a:fillRect/>
              </a:stretch>
            </a:bli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0" tIns="35823" rIns="35823" bIns="71639" numCol="1" spcCol="0" rtlCol="0" fromWordArt="0" anchor="b" anchorCtr="0" forceAA="0" compatLnSpc="1">
              <a:noAutofit/>
            </a:bodyPr>
            <a:lstStyle/>
            <a:p>
              <a:endParaRPr lang="en-US" altLang="zh-CN" sz="2130"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endParaRPr>
            </a:p>
          </p:txBody>
        </p:sp>
        <p:sp>
          <p:nvSpPr>
            <p:cNvPr id="23" name="文本框 22"/>
            <p:cNvSpPr txBox="1"/>
            <p:nvPr/>
          </p:nvSpPr>
          <p:spPr>
            <a:xfrm>
              <a:off x="7550634" y="3855284"/>
              <a:ext cx="1898015" cy="1076325"/>
            </a:xfrm>
            <a:prstGeom prst="rect">
              <a:avLst/>
            </a:prstGeom>
            <a:noFill/>
            <a:effectLst/>
          </p:spPr>
          <p:txBody>
            <a:bodyPr wrap="none" rtlCol="0">
              <a:spAutoFit/>
            </a:bodyPr>
            <a:lstStyle/>
            <a:p>
              <a:pPr algn="l"/>
              <a:r>
                <a:rPr lang="zh-CN" altLang="en-US" sz="3200" dirty="0">
                  <a:solidFill>
                    <a:srgbClr val="FDFDFD"/>
                  </a:solidFill>
                  <a:latin typeface="微软雅黑" panose="020B0503020204020204" pitchFamily="34" charset="-122"/>
                  <a:ea typeface="微软雅黑" panose="020B0503020204020204" pitchFamily="34" charset="-122"/>
                  <a:sym typeface="+mn-ea"/>
                </a:rPr>
                <a:t>Show，</a:t>
              </a:r>
              <a:endParaRPr lang="zh-CN" altLang="en-US" sz="3200" dirty="0">
                <a:solidFill>
                  <a:srgbClr val="FDFDFD"/>
                </a:solidFill>
                <a:latin typeface="微软雅黑" panose="020B0503020204020204" pitchFamily="34" charset="-122"/>
                <a:ea typeface="微软雅黑" panose="020B0503020204020204" pitchFamily="34" charset="-122"/>
                <a:sym typeface="+mn-ea"/>
              </a:endParaRPr>
            </a:p>
            <a:p>
              <a:pPr algn="l"/>
              <a:r>
                <a:rPr lang="zh-CN" altLang="en-US" sz="3200" dirty="0">
                  <a:solidFill>
                    <a:srgbClr val="FDFDFD"/>
                  </a:solidFill>
                  <a:latin typeface="微软雅黑" panose="020B0503020204020204" pitchFamily="34" charset="-122"/>
                  <a:ea typeface="微软雅黑" panose="020B0503020204020204" pitchFamily="34" charset="-122"/>
                  <a:sym typeface="+mn-ea"/>
                </a:rPr>
                <a:t>don't tell</a:t>
              </a:r>
              <a:endParaRPr lang="zh-CN" altLang="en-US" sz="3200" dirty="0">
                <a:solidFill>
                  <a:srgbClr val="FDFDFD"/>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38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ppt_x"/>
                                          </p:val>
                                        </p:tav>
                                        <p:tav tm="100000">
                                          <p:val>
                                            <p:strVal val="#ppt_x"/>
                                          </p:val>
                                        </p:tav>
                                      </p:tavLst>
                                    </p:anim>
                                    <p:anim calcmode="lin" valueType="num">
                                      <p:cBhvr additive="base">
                                        <p:cTn id="8" dur="75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9" presetClass="entr" presetSubtype="0"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childTnLst>
                          </p:cTn>
                        </p:par>
                        <p:par>
                          <p:cTn id="13" fill="hold">
                            <p:stCondLst>
                              <p:cond delay="1500"/>
                            </p:stCondLst>
                            <p:childTnLst>
                              <p:par>
                                <p:cTn id="14" presetID="9"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ssolve">
                                      <p:cBhvr>
                                        <p:cTn id="16" dur="500"/>
                                        <p:tgtEl>
                                          <p:spTgt spid="8"/>
                                        </p:tgtEl>
                                      </p:cBhvr>
                                    </p:animEffect>
                                  </p:childTnLst>
                                </p:cTn>
                              </p:par>
                            </p:childTnLst>
                          </p:cTn>
                        </p:par>
                        <p:par>
                          <p:cTn id="17" fill="hold">
                            <p:stCondLst>
                              <p:cond delay="2000"/>
                            </p:stCondLst>
                            <p:childTnLst>
                              <p:par>
                                <p:cTn id="18" presetID="9" presetClass="entr" presetSubtype="0"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dissolve">
                                      <p:cBhvr>
                                        <p:cTn id="20" dur="500"/>
                                        <p:tgtEl>
                                          <p:spTgt spid="16"/>
                                        </p:tgtEl>
                                      </p:cBhvr>
                                    </p:animEffect>
                                  </p:childTnLst>
                                </p:cTn>
                              </p:par>
                            </p:childTnLst>
                          </p:cTn>
                        </p:par>
                        <p:par>
                          <p:cTn id="21" fill="hold">
                            <p:stCondLst>
                              <p:cond delay="2500"/>
                            </p:stCondLst>
                            <p:childTnLst>
                              <p:par>
                                <p:cTn id="22" presetID="9" presetClass="entr" presetSubtype="0"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dissolve">
                                      <p:cBhvr>
                                        <p:cTn id="2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b="79586"/>
          <a:stretch>
            <a:fillRect/>
          </a:stretch>
        </p:blipFill>
        <p:spPr>
          <a:xfrm flipV="1">
            <a:off x="0" y="0"/>
            <a:ext cx="12234118" cy="1369302"/>
          </a:xfrm>
          <a:prstGeom prst="rect">
            <a:avLst/>
          </a:prstGeom>
        </p:spPr>
      </p:pic>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6897" y="0"/>
            <a:ext cx="1715115" cy="987906"/>
          </a:xfrm>
          <a:prstGeom prst="rect">
            <a:avLst/>
          </a:prstGeom>
        </p:spPr>
      </p:pic>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5233" y="-26350"/>
            <a:ext cx="2672936" cy="711001"/>
          </a:xfrm>
          <a:prstGeom prst="rect">
            <a:avLst/>
          </a:prstGeom>
        </p:spPr>
      </p:pic>
      <p:pic>
        <p:nvPicPr>
          <p:cNvPr id="21" name="图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5554" y="256275"/>
            <a:ext cx="4178564" cy="909452"/>
          </a:xfrm>
          <a:prstGeom prst="rect">
            <a:avLst/>
          </a:prstGeom>
        </p:spPr>
      </p:pic>
      <p:sp>
        <p:nvSpPr>
          <p:cNvPr id="2" name="文本框 1"/>
          <p:cNvSpPr txBox="1"/>
          <p:nvPr/>
        </p:nvSpPr>
        <p:spPr>
          <a:xfrm>
            <a:off x="1126490" y="1165860"/>
            <a:ext cx="6851015" cy="706755"/>
          </a:xfrm>
          <a:prstGeom prst="rect">
            <a:avLst/>
          </a:prstGeom>
          <a:noFill/>
        </p:spPr>
        <p:txBody>
          <a:bodyPr wrap="square" rtlCol="0">
            <a:spAutoFit/>
          </a:bodyPr>
          <a:lstStyle/>
          <a:p>
            <a:r>
              <a:rPr lang="en-US" altLang="zh-CN" sz="4000" b="1">
                <a:latin typeface="Times New Roman" panose="02020603050405020304" pitchFamily="18" charset="0"/>
                <a:cs typeface="Times New Roman" panose="02020603050405020304" pitchFamily="18" charset="0"/>
              </a:rPr>
              <a:t>Micro-writing skills</a:t>
            </a:r>
            <a:endParaRPr lang="en-US" altLang="zh-CN" sz="4000" b="1">
              <a:latin typeface="Times New Roman" panose="02020603050405020304" pitchFamily="18" charset="0"/>
              <a:cs typeface="Times New Roman" panose="02020603050405020304" pitchFamily="18" charset="0"/>
            </a:endParaRPr>
          </a:p>
        </p:txBody>
      </p:sp>
      <p:sp>
        <p:nvSpPr>
          <p:cNvPr id="100" name="文本框 99"/>
          <p:cNvSpPr txBox="1"/>
          <p:nvPr/>
        </p:nvSpPr>
        <p:spPr>
          <a:xfrm>
            <a:off x="1171575" y="2032635"/>
            <a:ext cx="9891395" cy="4655185"/>
          </a:xfrm>
          <a:prstGeom prst="rect">
            <a:avLst/>
          </a:prstGeom>
          <a:noFill/>
          <a:ln w="9525">
            <a:noFill/>
          </a:ln>
        </p:spPr>
        <p:txBody>
          <a:bodyPr wrap="square">
            <a:spAutoFit/>
          </a:bodyPr>
          <a:lstStyle/>
          <a:p>
            <a:pPr indent="0">
              <a:lnSpc>
                <a:spcPct val="140000"/>
              </a:lnSpc>
            </a:pPr>
            <a:r>
              <a:rPr lang="en-US" sz="2800" b="0">
                <a:highlight>
                  <a:srgbClr val="FFFF00"/>
                </a:highlight>
                <a:latin typeface="Calibri" panose="020F0502020204030204" charset="0"/>
                <a:ea typeface="宋体" panose="02010600030101010101" pitchFamily="2" charset="-122"/>
              </a:rPr>
              <a:t>Small things make a big difference.</a:t>
            </a:r>
            <a:endParaRPr lang="en-US" sz="2800" b="0">
              <a:latin typeface="Calibri" panose="020F0502020204030204" charset="0"/>
              <a:ea typeface="宋体" panose="02010600030101010101" pitchFamily="2" charset="-122"/>
            </a:endParaRPr>
          </a:p>
          <a:p>
            <a:pPr indent="0">
              <a:lnSpc>
                <a:spcPct val="140000"/>
              </a:lnSpc>
            </a:pPr>
            <a:r>
              <a:rPr lang="en-US" sz="2800" b="0">
                <a:latin typeface="Calibri" panose="020F0502020204030204" charset="0"/>
                <a:ea typeface="宋体" panose="02010600030101010101" pitchFamily="2" charset="-122"/>
              </a:rPr>
              <a:t>1. One thing at a time.</a:t>
            </a:r>
            <a:endParaRPr lang="en-US" sz="2800" b="0">
              <a:latin typeface="Calibri" panose="020F0502020204030204" charset="0"/>
              <a:ea typeface="宋体" panose="02010600030101010101" pitchFamily="2" charset="-122"/>
            </a:endParaRPr>
          </a:p>
          <a:p>
            <a:pPr indent="0">
              <a:lnSpc>
                <a:spcPct val="140000"/>
              </a:lnSpc>
            </a:pPr>
            <a:r>
              <a:rPr lang="en-US" sz="2800" b="0">
                <a:latin typeface="Calibri" panose="020F0502020204030204" charset="0"/>
                <a:ea typeface="宋体" panose="02010600030101010101" pitchFamily="2" charset="-122"/>
              </a:rPr>
              <a:t>2. Accumulation works.</a:t>
            </a:r>
            <a:endParaRPr lang="en-US" sz="2800" b="0">
              <a:latin typeface="Calibri" panose="020F0502020204030204" charset="0"/>
              <a:ea typeface="宋体" panose="02010600030101010101" pitchFamily="2" charset="-122"/>
            </a:endParaRPr>
          </a:p>
          <a:p>
            <a:pPr indent="0">
              <a:lnSpc>
                <a:spcPct val="140000"/>
              </a:lnSpc>
            </a:pPr>
            <a:r>
              <a:rPr lang="en-US" sz="2800" b="0">
                <a:latin typeface="Calibri" panose="020F0502020204030204" charset="0"/>
                <a:ea typeface="宋体" panose="02010600030101010101" pitchFamily="2" charset="-122"/>
              </a:rPr>
              <a:t>3. Step by step.</a:t>
            </a:r>
            <a:endParaRPr lang="en-US" sz="2800" b="0">
              <a:latin typeface="Calibri" panose="020F0502020204030204" charset="0"/>
              <a:ea typeface="宋体" panose="02010600030101010101" pitchFamily="2" charset="-122"/>
            </a:endParaRPr>
          </a:p>
          <a:p>
            <a:pPr indent="0">
              <a:lnSpc>
                <a:spcPct val="140000"/>
              </a:lnSpc>
            </a:pPr>
            <a:r>
              <a:rPr lang="en-US" sz="2800" b="0">
                <a:latin typeface="Calibri" panose="020F0502020204030204" charset="0"/>
                <a:ea typeface="宋体" panose="02010600030101010101" pitchFamily="2" charset="-122"/>
              </a:rPr>
              <a:t>4. Micro-writing for micro-skill</a:t>
            </a:r>
            <a:r>
              <a:rPr lang="en-US" sz="2800" b="0">
                <a:latin typeface="Calibri" panose="020F0502020204030204" charset="0"/>
                <a:ea typeface="宋体" panose="02010600030101010101" pitchFamily="2" charset="-122"/>
                <a:cs typeface="Times New Roman" panose="02020603050405020304" pitchFamily="18" charset="0"/>
              </a:rPr>
              <a:t>’</a:t>
            </a:r>
            <a:r>
              <a:rPr lang="en-US" sz="2800" b="0">
                <a:latin typeface="Calibri" panose="020F0502020204030204" charset="0"/>
                <a:ea typeface="宋体" panose="02010600030101010101" pitchFamily="2" charset="-122"/>
              </a:rPr>
              <a:t>s sake.</a:t>
            </a:r>
            <a:endParaRPr lang="en-US" sz="2800" b="0">
              <a:latin typeface="Calibri" panose="020F0502020204030204" charset="0"/>
              <a:ea typeface="宋体" panose="02010600030101010101" pitchFamily="2" charset="-122"/>
            </a:endParaRPr>
          </a:p>
          <a:p>
            <a:pPr indent="0">
              <a:lnSpc>
                <a:spcPct val="140000"/>
              </a:lnSpc>
            </a:pPr>
            <a:r>
              <a:rPr lang="en-US" sz="2800" b="0">
                <a:latin typeface="Calibri" panose="020F0502020204030204" charset="0"/>
                <a:ea typeface="宋体" panose="02010600030101010101" pitchFamily="2" charset="-122"/>
              </a:rPr>
              <a:t>5. The impact of reading instruction on writing.</a:t>
            </a:r>
            <a:endParaRPr lang="en-US" sz="2800" b="0">
              <a:latin typeface="Calibri" panose="020F0502020204030204" charset="0"/>
              <a:ea typeface="宋体" panose="02010600030101010101" pitchFamily="2" charset="-122"/>
              <a:cs typeface="Times New Roman" panose="02020603050405020304" pitchFamily="18" charset="0"/>
            </a:endParaRPr>
          </a:p>
          <a:p>
            <a:pPr indent="0">
              <a:lnSpc>
                <a:spcPct val="110000"/>
              </a:lnSpc>
            </a:pPr>
            <a:r>
              <a:rPr lang="en-US" sz="2800" b="0">
                <a:latin typeface="Calibri" panose="020F0502020204030204" charset="0"/>
                <a:ea typeface="宋体" panose="02010600030101010101" pitchFamily="2" charset="-122"/>
                <a:cs typeface="Times New Roman" panose="02020603050405020304" pitchFamily="18" charset="0"/>
              </a:rPr>
              <a:t> </a:t>
            </a:r>
            <a:endParaRPr lang="zh-CN" sz="2800" b="0">
              <a:latin typeface="Calibri" panose="020F0502020204030204" charset="0"/>
              <a:ea typeface="宋体" panose="02010600030101010101" pitchFamily="2" charset="-122"/>
            </a:endParaRPr>
          </a:p>
          <a:p>
            <a:pPr indent="0">
              <a:lnSpc>
                <a:spcPct val="110000"/>
              </a:lnSpc>
            </a:pPr>
            <a:endParaRPr lang="en-US" altLang="en-US" sz="2800" b="0">
              <a:latin typeface="Calibri" panose="020F0502020204030204" charset="0"/>
              <a:ea typeface="宋体" panose="02010600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b="79586"/>
          <a:stretch>
            <a:fillRect/>
          </a:stretch>
        </p:blipFill>
        <p:spPr>
          <a:xfrm flipV="1">
            <a:off x="0" y="0"/>
            <a:ext cx="12234118" cy="1369302"/>
          </a:xfrm>
          <a:prstGeom prst="rect">
            <a:avLst/>
          </a:prstGeom>
        </p:spPr>
      </p:pic>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6897" y="0"/>
            <a:ext cx="1715115" cy="987906"/>
          </a:xfrm>
          <a:prstGeom prst="rect">
            <a:avLst/>
          </a:prstGeom>
        </p:spPr>
      </p:pic>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5233" y="-26350"/>
            <a:ext cx="2672936" cy="711001"/>
          </a:xfrm>
          <a:prstGeom prst="rect">
            <a:avLst/>
          </a:prstGeom>
        </p:spPr>
      </p:pic>
      <p:pic>
        <p:nvPicPr>
          <p:cNvPr id="21" name="图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5554" y="256275"/>
            <a:ext cx="4178564" cy="909452"/>
          </a:xfrm>
          <a:prstGeom prst="rect">
            <a:avLst/>
          </a:prstGeom>
        </p:spPr>
      </p:pic>
      <p:sp>
        <p:nvSpPr>
          <p:cNvPr id="4" name="文本框 3" descr="7b0a202020202262756c6c6574223a20227b5c2263617465676f727949645c223a31303031322c5c2274656d706c61746549645c223a32303233313330387d220a7d0a"/>
          <p:cNvSpPr txBox="1"/>
          <p:nvPr/>
        </p:nvSpPr>
        <p:spPr>
          <a:xfrm>
            <a:off x="1617345" y="1517015"/>
            <a:ext cx="8710930" cy="3961765"/>
          </a:xfrm>
          <a:prstGeom prst="rect">
            <a:avLst/>
          </a:prstGeom>
          <a:noFill/>
        </p:spPr>
        <p:txBody>
          <a:bodyPr wrap="square" rtlCol="0">
            <a:spAutoFit/>
          </a:bodyPr>
          <a:lstStyle/>
          <a:p>
            <a:pPr indent="0">
              <a:lnSpc>
                <a:spcPct val="110000"/>
              </a:lnSpc>
              <a:buNone/>
            </a:pPr>
            <a:r>
              <a:rPr lang="zh-CN" sz="4400" b="1">
                <a:solidFill>
                  <a:schemeClr val="tx1"/>
                </a:solidFill>
                <a:latin typeface="Calibri" panose="020F0502020204030204" charset="0"/>
                <a:ea typeface="宋体" panose="02010600030101010101" pitchFamily="2" charset="-122"/>
                <a:sym typeface="+mn-ea"/>
              </a:rPr>
              <a:t>步骤</a:t>
            </a:r>
            <a:r>
              <a:rPr lang="en-US" sz="4400" b="1">
                <a:solidFill>
                  <a:schemeClr val="tx1"/>
                </a:solidFill>
                <a:latin typeface="Calibri" panose="020F0502020204030204" charset="0"/>
                <a:ea typeface="宋体" panose="02010600030101010101" pitchFamily="2" charset="-122"/>
                <a:sym typeface="+mn-ea"/>
              </a:rPr>
              <a:t>-</a:t>
            </a:r>
            <a:r>
              <a:rPr lang="zh-CN" sz="4400" b="1">
                <a:solidFill>
                  <a:schemeClr val="tx1"/>
                </a:solidFill>
                <a:latin typeface="Calibri" panose="020F0502020204030204" charset="0"/>
                <a:ea typeface="宋体" panose="02010600030101010101" pitchFamily="2" charset="-122"/>
                <a:sym typeface="+mn-ea"/>
              </a:rPr>
              <a:t>过程</a:t>
            </a:r>
            <a:endParaRPr lang="zh-CN" sz="4400" b="1">
              <a:solidFill>
                <a:schemeClr val="tx1"/>
              </a:solidFill>
              <a:latin typeface="Calibri" panose="020F0502020204030204" charset="0"/>
              <a:ea typeface="宋体" panose="02010600030101010101" pitchFamily="2" charset="-122"/>
              <a:sym typeface="+mn-ea"/>
            </a:endParaRPr>
          </a:p>
          <a:p>
            <a:pPr indent="0">
              <a:lnSpc>
                <a:spcPct val="110000"/>
              </a:lnSpc>
              <a:buNone/>
            </a:pPr>
            <a:endParaRPr lang="en-US" sz="4400" b="1">
              <a:solidFill>
                <a:schemeClr val="tx1"/>
              </a:solidFill>
              <a:latin typeface="Calibri" panose="020F0502020204030204" charset="0"/>
              <a:ea typeface="宋体" panose="02010600030101010101" pitchFamily="2" charset="-122"/>
            </a:endParaRPr>
          </a:p>
          <a:p>
            <a:pPr indent="0">
              <a:lnSpc>
                <a:spcPct val="110000"/>
              </a:lnSpc>
              <a:buNone/>
            </a:pPr>
            <a:r>
              <a:rPr lang="en-US" sz="3600" b="1">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Initial exposure-focused explanation-optimal input-moderate imitation-reasonable output</a:t>
            </a:r>
            <a:endParaRPr lang="en-US" altLang="en-US" sz="3600" b="1">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endParaRPr lang="en-US" altLang="en-US" sz="3600" b="1">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3732214" y="281415"/>
            <a:ext cx="4727575" cy="918118"/>
            <a:chOff x="3732214" y="281415"/>
            <a:chExt cx="4727575" cy="918118"/>
          </a:xfrm>
        </p:grpSpPr>
        <p:sp>
          <p:nvSpPr>
            <p:cNvPr id="17" name="Freeform 145"/>
            <p:cNvSpPr/>
            <p:nvPr/>
          </p:nvSpPr>
          <p:spPr bwMode="auto">
            <a:xfrm rot="935833">
              <a:off x="4987966" y="281415"/>
              <a:ext cx="2216068" cy="896477"/>
            </a:xfrm>
            <a:custGeom>
              <a:avLst/>
              <a:gdLst>
                <a:gd name="T0" fmla="*/ 466 w 483"/>
                <a:gd name="T1" fmla="*/ 104 h 300"/>
                <a:gd name="T2" fmla="*/ 417 w 483"/>
                <a:gd name="T3" fmla="*/ 121 h 300"/>
                <a:gd name="T4" fmla="*/ 407 w 483"/>
                <a:gd name="T5" fmla="*/ 119 h 300"/>
                <a:gd name="T6" fmla="*/ 303 w 483"/>
                <a:gd name="T7" fmla="*/ 150 h 300"/>
                <a:gd name="T8" fmla="*/ 214 w 483"/>
                <a:gd name="T9" fmla="*/ 187 h 300"/>
                <a:gd name="T10" fmla="*/ 120 w 483"/>
                <a:gd name="T11" fmla="*/ 240 h 300"/>
                <a:gd name="T12" fmla="*/ 290 w 483"/>
                <a:gd name="T13" fmla="*/ 152 h 300"/>
                <a:gd name="T14" fmla="*/ 394 w 483"/>
                <a:gd name="T15" fmla="*/ 118 h 300"/>
                <a:gd name="T16" fmla="*/ 394 w 483"/>
                <a:gd name="T17" fmla="*/ 97 h 300"/>
                <a:gd name="T18" fmla="*/ 424 w 483"/>
                <a:gd name="T19" fmla="*/ 86 h 300"/>
                <a:gd name="T20" fmla="*/ 418 w 483"/>
                <a:gd name="T21" fmla="*/ 66 h 300"/>
                <a:gd name="T22" fmla="*/ 380 w 483"/>
                <a:gd name="T23" fmla="*/ 74 h 300"/>
                <a:gd name="T24" fmla="*/ 386 w 483"/>
                <a:gd name="T25" fmla="*/ 71 h 300"/>
                <a:gd name="T26" fmla="*/ 378 w 483"/>
                <a:gd name="T27" fmla="*/ 53 h 300"/>
                <a:gd name="T28" fmla="*/ 218 w 483"/>
                <a:gd name="T29" fmla="*/ 119 h 300"/>
                <a:gd name="T30" fmla="*/ 183 w 483"/>
                <a:gd name="T31" fmla="*/ 133 h 300"/>
                <a:gd name="T32" fmla="*/ 84 w 483"/>
                <a:gd name="T33" fmla="*/ 185 h 300"/>
                <a:gd name="T34" fmla="*/ 193 w 483"/>
                <a:gd name="T35" fmla="*/ 117 h 300"/>
                <a:gd name="T36" fmla="*/ 434 w 483"/>
                <a:gd name="T37" fmla="*/ 20 h 300"/>
                <a:gd name="T38" fmla="*/ 427 w 483"/>
                <a:gd name="T39" fmla="*/ 3 h 300"/>
                <a:gd name="T40" fmla="*/ 142 w 483"/>
                <a:gd name="T41" fmla="*/ 124 h 300"/>
                <a:gd name="T42" fmla="*/ 23 w 483"/>
                <a:gd name="T43" fmla="*/ 195 h 300"/>
                <a:gd name="T44" fmla="*/ 29 w 483"/>
                <a:gd name="T45" fmla="*/ 202 h 300"/>
                <a:gd name="T46" fmla="*/ 43 w 483"/>
                <a:gd name="T47" fmla="*/ 193 h 300"/>
                <a:gd name="T48" fmla="*/ 9 w 483"/>
                <a:gd name="T49" fmla="*/ 223 h 300"/>
                <a:gd name="T50" fmla="*/ 21 w 483"/>
                <a:gd name="T51" fmla="*/ 239 h 300"/>
                <a:gd name="T52" fmla="*/ 22 w 483"/>
                <a:gd name="T53" fmla="*/ 238 h 300"/>
                <a:gd name="T54" fmla="*/ 16 w 483"/>
                <a:gd name="T55" fmla="*/ 244 h 300"/>
                <a:gd name="T56" fmla="*/ 29 w 483"/>
                <a:gd name="T57" fmla="*/ 260 h 300"/>
                <a:gd name="T58" fmla="*/ 32 w 483"/>
                <a:gd name="T59" fmla="*/ 259 h 300"/>
                <a:gd name="T60" fmla="*/ 45 w 483"/>
                <a:gd name="T61" fmla="*/ 267 h 300"/>
                <a:gd name="T62" fmla="*/ 51 w 483"/>
                <a:gd name="T63" fmla="*/ 265 h 300"/>
                <a:gd name="T64" fmla="*/ 35 w 483"/>
                <a:gd name="T65" fmla="*/ 279 h 300"/>
                <a:gd name="T66" fmla="*/ 45 w 483"/>
                <a:gd name="T67" fmla="*/ 297 h 300"/>
                <a:gd name="T68" fmla="*/ 124 w 483"/>
                <a:gd name="T69" fmla="*/ 262 h 300"/>
                <a:gd name="T70" fmla="*/ 128 w 483"/>
                <a:gd name="T71" fmla="*/ 262 h 300"/>
                <a:gd name="T72" fmla="*/ 472 w 483"/>
                <a:gd name="T73" fmla="*/ 122 h 300"/>
                <a:gd name="T74" fmla="*/ 466 w 483"/>
                <a:gd name="T75" fmla="*/ 104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3" h="300">
                  <a:moveTo>
                    <a:pt x="466" y="104"/>
                  </a:moveTo>
                  <a:cubicBezTo>
                    <a:pt x="450" y="109"/>
                    <a:pt x="433" y="115"/>
                    <a:pt x="417" y="121"/>
                  </a:cubicBezTo>
                  <a:cubicBezTo>
                    <a:pt x="414" y="119"/>
                    <a:pt x="411" y="118"/>
                    <a:pt x="407" y="119"/>
                  </a:cubicBezTo>
                  <a:cubicBezTo>
                    <a:pt x="371" y="125"/>
                    <a:pt x="337" y="137"/>
                    <a:pt x="303" y="150"/>
                  </a:cubicBezTo>
                  <a:cubicBezTo>
                    <a:pt x="272" y="161"/>
                    <a:pt x="242" y="173"/>
                    <a:pt x="214" y="187"/>
                  </a:cubicBezTo>
                  <a:cubicBezTo>
                    <a:pt x="182" y="203"/>
                    <a:pt x="151" y="223"/>
                    <a:pt x="120" y="240"/>
                  </a:cubicBezTo>
                  <a:cubicBezTo>
                    <a:pt x="173" y="205"/>
                    <a:pt x="231" y="175"/>
                    <a:pt x="290" y="152"/>
                  </a:cubicBezTo>
                  <a:cubicBezTo>
                    <a:pt x="325" y="140"/>
                    <a:pt x="360" y="129"/>
                    <a:pt x="394" y="118"/>
                  </a:cubicBezTo>
                  <a:cubicBezTo>
                    <a:pt x="406" y="115"/>
                    <a:pt x="403" y="100"/>
                    <a:pt x="394" y="97"/>
                  </a:cubicBezTo>
                  <a:cubicBezTo>
                    <a:pt x="404" y="94"/>
                    <a:pt x="414" y="90"/>
                    <a:pt x="424" y="86"/>
                  </a:cubicBezTo>
                  <a:cubicBezTo>
                    <a:pt x="436" y="81"/>
                    <a:pt x="432" y="64"/>
                    <a:pt x="418" y="66"/>
                  </a:cubicBezTo>
                  <a:cubicBezTo>
                    <a:pt x="405" y="68"/>
                    <a:pt x="392" y="70"/>
                    <a:pt x="380" y="74"/>
                  </a:cubicBezTo>
                  <a:cubicBezTo>
                    <a:pt x="382" y="73"/>
                    <a:pt x="384" y="72"/>
                    <a:pt x="386" y="71"/>
                  </a:cubicBezTo>
                  <a:cubicBezTo>
                    <a:pt x="397" y="66"/>
                    <a:pt x="389" y="51"/>
                    <a:pt x="378" y="53"/>
                  </a:cubicBezTo>
                  <a:cubicBezTo>
                    <a:pt x="322" y="64"/>
                    <a:pt x="270" y="92"/>
                    <a:pt x="218" y="119"/>
                  </a:cubicBezTo>
                  <a:cubicBezTo>
                    <a:pt x="206" y="123"/>
                    <a:pt x="195" y="128"/>
                    <a:pt x="183" y="133"/>
                  </a:cubicBezTo>
                  <a:cubicBezTo>
                    <a:pt x="149" y="148"/>
                    <a:pt x="116" y="167"/>
                    <a:pt x="84" y="185"/>
                  </a:cubicBezTo>
                  <a:cubicBezTo>
                    <a:pt x="118" y="159"/>
                    <a:pt x="155" y="137"/>
                    <a:pt x="193" y="117"/>
                  </a:cubicBezTo>
                  <a:cubicBezTo>
                    <a:pt x="274" y="85"/>
                    <a:pt x="357" y="60"/>
                    <a:pt x="434" y="20"/>
                  </a:cubicBezTo>
                  <a:cubicBezTo>
                    <a:pt x="443" y="15"/>
                    <a:pt x="436" y="0"/>
                    <a:pt x="427" y="3"/>
                  </a:cubicBezTo>
                  <a:cubicBezTo>
                    <a:pt x="330" y="35"/>
                    <a:pt x="231" y="71"/>
                    <a:pt x="142" y="124"/>
                  </a:cubicBezTo>
                  <a:cubicBezTo>
                    <a:pt x="100" y="143"/>
                    <a:pt x="60" y="166"/>
                    <a:pt x="23" y="195"/>
                  </a:cubicBezTo>
                  <a:cubicBezTo>
                    <a:pt x="19" y="198"/>
                    <a:pt x="24" y="205"/>
                    <a:pt x="29" y="202"/>
                  </a:cubicBezTo>
                  <a:cubicBezTo>
                    <a:pt x="33" y="199"/>
                    <a:pt x="38" y="196"/>
                    <a:pt x="43" y="193"/>
                  </a:cubicBezTo>
                  <a:cubicBezTo>
                    <a:pt x="31" y="202"/>
                    <a:pt x="20" y="213"/>
                    <a:pt x="9" y="223"/>
                  </a:cubicBezTo>
                  <a:cubicBezTo>
                    <a:pt x="0" y="232"/>
                    <a:pt x="11" y="243"/>
                    <a:pt x="21" y="239"/>
                  </a:cubicBezTo>
                  <a:cubicBezTo>
                    <a:pt x="21" y="239"/>
                    <a:pt x="21" y="238"/>
                    <a:pt x="22" y="238"/>
                  </a:cubicBezTo>
                  <a:cubicBezTo>
                    <a:pt x="20" y="240"/>
                    <a:pt x="18" y="242"/>
                    <a:pt x="16" y="244"/>
                  </a:cubicBezTo>
                  <a:cubicBezTo>
                    <a:pt x="9" y="254"/>
                    <a:pt x="18" y="265"/>
                    <a:pt x="29" y="260"/>
                  </a:cubicBezTo>
                  <a:cubicBezTo>
                    <a:pt x="30" y="260"/>
                    <a:pt x="31" y="259"/>
                    <a:pt x="32" y="259"/>
                  </a:cubicBezTo>
                  <a:cubicBezTo>
                    <a:pt x="33" y="264"/>
                    <a:pt x="38" y="269"/>
                    <a:pt x="45" y="267"/>
                  </a:cubicBezTo>
                  <a:cubicBezTo>
                    <a:pt x="47" y="267"/>
                    <a:pt x="49" y="266"/>
                    <a:pt x="51" y="265"/>
                  </a:cubicBezTo>
                  <a:cubicBezTo>
                    <a:pt x="45" y="270"/>
                    <a:pt x="40" y="274"/>
                    <a:pt x="35" y="279"/>
                  </a:cubicBezTo>
                  <a:cubicBezTo>
                    <a:pt x="27" y="286"/>
                    <a:pt x="35" y="300"/>
                    <a:pt x="45" y="297"/>
                  </a:cubicBezTo>
                  <a:cubicBezTo>
                    <a:pt x="73" y="288"/>
                    <a:pt x="99" y="276"/>
                    <a:pt x="124" y="262"/>
                  </a:cubicBezTo>
                  <a:cubicBezTo>
                    <a:pt x="126" y="263"/>
                    <a:pt x="127" y="263"/>
                    <a:pt x="128" y="262"/>
                  </a:cubicBezTo>
                  <a:cubicBezTo>
                    <a:pt x="248" y="231"/>
                    <a:pt x="355" y="163"/>
                    <a:pt x="472" y="122"/>
                  </a:cubicBezTo>
                  <a:cubicBezTo>
                    <a:pt x="483" y="118"/>
                    <a:pt x="478" y="100"/>
                    <a:pt x="466" y="104"/>
                  </a:cubicBezTo>
                  <a:close/>
                </a:path>
              </a:pathLst>
            </a:custGeom>
            <a:solidFill>
              <a:schemeClr val="accent3"/>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8" name="文本框 17"/>
            <p:cNvSpPr txBox="1"/>
            <p:nvPr/>
          </p:nvSpPr>
          <p:spPr>
            <a:xfrm>
              <a:off x="3732214" y="369588"/>
              <a:ext cx="4727575" cy="829945"/>
            </a:xfrm>
            <a:prstGeom prst="rect">
              <a:avLst/>
            </a:prstGeom>
            <a:noFill/>
          </p:spPr>
          <p:txBody>
            <a:bodyPr wrap="none" rtlCol="0">
              <a:spAutoFit/>
            </a:bodyPr>
            <a:lstStyle/>
            <a:p>
              <a:pPr algn="just">
                <a:lnSpc>
                  <a:spcPct val="120000"/>
                </a:lnSpc>
              </a:pPr>
              <a:r>
                <a:rPr lang="zh-CN" altLang="en-US" sz="4000" dirty="0">
                  <a:solidFill>
                    <a:schemeClr val="tx1">
                      <a:lumMod val="65000"/>
                      <a:lumOff val="35000"/>
                    </a:schemeClr>
                  </a:solidFill>
                  <a:cs typeface="+mn-ea"/>
                  <a:sym typeface="+mn-lt"/>
                </a:rPr>
                <a:t>The Little Match </a:t>
              </a:r>
              <a:r>
                <a:rPr lang="en-US" altLang="zh-CN" sz="4000" dirty="0">
                  <a:solidFill>
                    <a:schemeClr val="tx1">
                      <a:lumMod val="65000"/>
                      <a:lumOff val="35000"/>
                    </a:schemeClr>
                  </a:solidFill>
                  <a:cs typeface="+mn-ea"/>
                  <a:sym typeface="+mn-lt"/>
                </a:rPr>
                <a:t>G</a:t>
              </a:r>
              <a:r>
                <a:rPr lang="zh-CN" altLang="en-US" sz="4000" dirty="0">
                  <a:solidFill>
                    <a:schemeClr val="tx1">
                      <a:lumMod val="65000"/>
                      <a:lumOff val="35000"/>
                    </a:schemeClr>
                  </a:solidFill>
                  <a:cs typeface="+mn-ea"/>
                  <a:sym typeface="+mn-lt"/>
                </a:rPr>
                <a:t>irl</a:t>
              </a:r>
              <a:endParaRPr lang="zh-CN" altLang="en-US" sz="4000" dirty="0">
                <a:cs typeface="+mn-ea"/>
                <a:sym typeface="+mn-lt"/>
              </a:endParaRPr>
            </a:p>
          </p:txBody>
        </p:sp>
      </p:grpSp>
      <p:sp>
        <p:nvSpPr>
          <p:cNvPr id="6" name="矩形 5"/>
          <p:cNvSpPr/>
          <p:nvPr/>
        </p:nvSpPr>
        <p:spPr>
          <a:xfrm>
            <a:off x="1090295" y="1569085"/>
            <a:ext cx="10046970" cy="3969385"/>
          </a:xfrm>
          <a:prstGeom prst="rect">
            <a:avLst/>
          </a:prstGeom>
        </p:spPr>
        <p:txBody>
          <a:bodyPr wrap="square">
            <a:spAutoFit/>
            <a:scene3d>
              <a:camera prst="orthographicFront"/>
              <a:lightRig rig="threePt" dir="t"/>
            </a:scene3d>
            <a:sp3d contourW="12700"/>
          </a:bodyPr>
          <a:lstStyle/>
          <a:p>
            <a:pPr algn="just">
              <a:lnSpc>
                <a:spcPct val="150000"/>
              </a:lnSpc>
            </a:pPr>
            <a:r>
              <a:rPr lang="en-US" altLang="zh-CN" sz="2800" b="1" dirty="0">
                <a:solidFill>
                  <a:schemeClr val="tx1"/>
                </a:solidFill>
                <a:latin typeface="Times New Roman" panose="02020603050405020304" pitchFamily="18" charset="0"/>
                <a:cs typeface="Times New Roman" panose="02020603050405020304" pitchFamily="18" charset="0"/>
                <a:sym typeface="+mn-lt"/>
              </a:rPr>
              <a:t>      </a:t>
            </a:r>
            <a:r>
              <a:rPr lang="zh-CN" altLang="en-US" sz="2800" b="1" dirty="0">
                <a:solidFill>
                  <a:schemeClr val="tx1"/>
                </a:solidFill>
                <a:latin typeface="Times New Roman" panose="02020603050405020304" pitchFamily="18" charset="0"/>
                <a:cs typeface="Times New Roman" panose="02020603050405020304" pitchFamily="18" charset="0"/>
                <a:sym typeface="+mn-lt"/>
              </a:rPr>
              <a:t>On Christmas Eve, a poor little girl was wandering in the </a:t>
            </a:r>
            <a:r>
              <a:rPr lang="zh-CN" altLang="en-US" sz="2800" b="1" u="sng" dirty="0">
                <a:solidFill>
                  <a:schemeClr val="tx1"/>
                </a:solidFill>
                <a:latin typeface="Times New Roman" panose="02020603050405020304" pitchFamily="18" charset="0"/>
                <a:cs typeface="Times New Roman" panose="02020603050405020304" pitchFamily="18" charset="0"/>
                <a:sym typeface="+mn-lt"/>
              </a:rPr>
              <a:t>street                                             </a:t>
            </a:r>
            <a:r>
              <a:rPr lang="zh-CN" altLang="en-US" sz="2800" b="1" dirty="0">
                <a:solidFill>
                  <a:schemeClr val="tx1"/>
                </a:solidFill>
                <a:latin typeface="Times New Roman" panose="02020603050405020304" pitchFamily="18" charset="0"/>
                <a:cs typeface="Times New Roman" panose="02020603050405020304" pitchFamily="18" charset="0"/>
                <a:sym typeface="+mn-lt"/>
              </a:rPr>
              <a:t>.  The snowflakes fell on her and she sat </a:t>
            </a:r>
            <a:r>
              <a:rPr lang="zh-CN" altLang="en-US" sz="2800" b="1" u="sng" dirty="0">
                <a:solidFill>
                  <a:schemeClr val="tx1"/>
                </a:solidFill>
                <a:latin typeface="Times New Roman" panose="02020603050405020304" pitchFamily="18" charset="0"/>
                <a:cs typeface="Times New Roman" panose="02020603050405020304" pitchFamily="18" charset="0"/>
                <a:sym typeface="+mn-lt"/>
              </a:rPr>
              <a:t>down                                        </a:t>
            </a:r>
            <a:r>
              <a:rPr lang="zh-CN" altLang="en-US" sz="2800" b="1" dirty="0">
                <a:solidFill>
                  <a:schemeClr val="tx1"/>
                </a:solidFill>
                <a:latin typeface="Times New Roman" panose="02020603050405020304" pitchFamily="18" charset="0"/>
                <a:cs typeface="Times New Roman" panose="02020603050405020304" pitchFamily="18" charset="0"/>
                <a:sym typeface="+mn-lt"/>
              </a:rPr>
              <a:t>. She lit a match and then saw a beautiful Christmas </a:t>
            </a:r>
            <a:r>
              <a:rPr lang="zh-CN" altLang="en-US" sz="2800" b="1" u="sng" dirty="0">
                <a:solidFill>
                  <a:schemeClr val="tx1"/>
                </a:solidFill>
                <a:latin typeface="Times New Roman" panose="02020603050405020304" pitchFamily="18" charset="0"/>
                <a:cs typeface="Times New Roman" panose="02020603050405020304" pitchFamily="18" charset="0"/>
                <a:sym typeface="+mn-lt"/>
              </a:rPr>
              <a:t>tree                                  </a:t>
            </a:r>
            <a:r>
              <a:rPr lang="zh-CN" altLang="en-US" sz="2800" b="1" dirty="0">
                <a:solidFill>
                  <a:schemeClr val="tx1"/>
                </a:solidFill>
                <a:latin typeface="Times New Roman" panose="02020603050405020304" pitchFamily="18" charset="0"/>
                <a:cs typeface="Times New Roman" panose="02020603050405020304" pitchFamily="18" charset="0"/>
                <a:sym typeface="+mn-lt"/>
              </a:rPr>
              <a:t>.</a:t>
            </a:r>
            <a:endParaRPr lang="zh-CN" altLang="en-US" sz="2800" b="1" dirty="0">
              <a:solidFill>
                <a:schemeClr val="tx1"/>
              </a:solidFill>
              <a:latin typeface="Times New Roman" panose="02020603050405020304" pitchFamily="18" charset="0"/>
              <a:cs typeface="Times New Roman" panose="02020603050405020304" pitchFamily="18" charset="0"/>
              <a:sym typeface="+mn-lt"/>
            </a:endParaRPr>
          </a:p>
          <a:p>
            <a:pPr algn="just">
              <a:lnSpc>
                <a:spcPct val="150000"/>
              </a:lnSpc>
            </a:pPr>
            <a:r>
              <a:rPr lang="zh-CN" altLang="en-US" sz="2800" b="1" dirty="0">
                <a:solidFill>
                  <a:schemeClr val="tx1"/>
                </a:solidFill>
                <a:latin typeface="Times New Roman" panose="02020603050405020304" pitchFamily="18" charset="0"/>
                <a:cs typeface="Times New Roman" panose="02020603050405020304" pitchFamily="18" charset="0"/>
                <a:sym typeface="+mn-lt"/>
              </a:rPr>
              <a:t>      Suddenly, a kind grandma appeared. She </a:t>
            </a:r>
            <a:r>
              <a:rPr lang="zh-CN" altLang="en-US" sz="2800" b="1" u="sng" dirty="0">
                <a:solidFill>
                  <a:schemeClr val="tx1"/>
                </a:solidFill>
                <a:latin typeface="Times New Roman" panose="02020603050405020304" pitchFamily="18" charset="0"/>
                <a:cs typeface="Times New Roman" panose="02020603050405020304" pitchFamily="18" charset="0"/>
                <a:sym typeface="+mn-lt"/>
              </a:rPr>
              <a:t>flew                       </a:t>
            </a:r>
            <a:r>
              <a:rPr lang="zh-CN" altLang="en-US" sz="2800" b="1" u="sng" dirty="0">
                <a:latin typeface="Times New Roman" panose="02020603050405020304" pitchFamily="18" charset="0"/>
                <a:cs typeface="Times New Roman" panose="02020603050405020304" pitchFamily="18" charset="0"/>
                <a:sym typeface="+mn-lt"/>
              </a:rPr>
              <a:t>t</a:t>
            </a:r>
            <a:r>
              <a:rPr lang="en-US" altLang="zh-CN" sz="2800" b="1" u="sng" dirty="0">
                <a:latin typeface="Times New Roman" panose="02020603050405020304" pitchFamily="18" charset="0"/>
                <a:cs typeface="Times New Roman" panose="02020603050405020304" pitchFamily="18" charset="0"/>
                <a:sym typeface="+mn-lt"/>
              </a:rPr>
              <a:t>o</a:t>
            </a:r>
            <a:r>
              <a:rPr lang="zh-CN" altLang="en-US" sz="2800" b="1" u="sng" dirty="0">
                <a:latin typeface="Times New Roman" panose="02020603050405020304" pitchFamily="18" charset="0"/>
                <a:cs typeface="Times New Roman" panose="02020603050405020304" pitchFamily="18" charset="0"/>
                <a:sym typeface="+mn-lt"/>
              </a:rPr>
              <a:t>                                  </a:t>
            </a:r>
            <a:r>
              <a:rPr lang="zh-CN" altLang="en-US" sz="2800" b="1" u="sng" dirty="0">
                <a:solidFill>
                  <a:schemeClr val="tx1"/>
                </a:solidFill>
                <a:latin typeface="Times New Roman" panose="02020603050405020304" pitchFamily="18" charset="0"/>
                <a:cs typeface="Times New Roman" panose="02020603050405020304" pitchFamily="18" charset="0"/>
                <a:sym typeface="+mn-lt"/>
              </a:rPr>
              <a:t>                                              </a:t>
            </a:r>
            <a:r>
              <a:rPr lang="zh-CN" altLang="en-US" sz="2800" b="1" dirty="0">
                <a:solidFill>
                  <a:schemeClr val="tx1"/>
                </a:solidFill>
                <a:latin typeface="Times New Roman" panose="02020603050405020304" pitchFamily="18" charset="0"/>
                <a:cs typeface="Times New Roman" panose="02020603050405020304" pitchFamily="18" charset="0"/>
                <a:sym typeface="+mn-lt"/>
              </a:rPr>
              <a:t>a place where there was no cold, hunger or pain.</a:t>
            </a:r>
            <a:endParaRPr lang="zh-CN" altLang="en-US" sz="2800" b="1" dirty="0">
              <a:solidFill>
                <a:schemeClr val="tx1"/>
              </a:solidFill>
              <a:latin typeface="Times New Roman" panose="02020603050405020304" pitchFamily="18" charset="0"/>
              <a:cs typeface="Times New Roman" panose="02020603050405020304" pitchFamily="18" charset="0"/>
              <a:sym typeface="+mn-lt"/>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3732214" y="281415"/>
            <a:ext cx="4727575" cy="918118"/>
            <a:chOff x="3732214" y="281415"/>
            <a:chExt cx="4727575" cy="918118"/>
          </a:xfrm>
        </p:grpSpPr>
        <p:sp>
          <p:nvSpPr>
            <p:cNvPr id="17" name="Freeform 145"/>
            <p:cNvSpPr/>
            <p:nvPr/>
          </p:nvSpPr>
          <p:spPr bwMode="auto">
            <a:xfrm rot="935833">
              <a:off x="4987966" y="281415"/>
              <a:ext cx="2216068" cy="896477"/>
            </a:xfrm>
            <a:custGeom>
              <a:avLst/>
              <a:gdLst>
                <a:gd name="T0" fmla="*/ 466 w 483"/>
                <a:gd name="T1" fmla="*/ 104 h 300"/>
                <a:gd name="T2" fmla="*/ 417 w 483"/>
                <a:gd name="T3" fmla="*/ 121 h 300"/>
                <a:gd name="T4" fmla="*/ 407 w 483"/>
                <a:gd name="T5" fmla="*/ 119 h 300"/>
                <a:gd name="T6" fmla="*/ 303 w 483"/>
                <a:gd name="T7" fmla="*/ 150 h 300"/>
                <a:gd name="T8" fmla="*/ 214 w 483"/>
                <a:gd name="T9" fmla="*/ 187 h 300"/>
                <a:gd name="T10" fmla="*/ 120 w 483"/>
                <a:gd name="T11" fmla="*/ 240 h 300"/>
                <a:gd name="T12" fmla="*/ 290 w 483"/>
                <a:gd name="T13" fmla="*/ 152 h 300"/>
                <a:gd name="T14" fmla="*/ 394 w 483"/>
                <a:gd name="T15" fmla="*/ 118 h 300"/>
                <a:gd name="T16" fmla="*/ 394 w 483"/>
                <a:gd name="T17" fmla="*/ 97 h 300"/>
                <a:gd name="T18" fmla="*/ 424 w 483"/>
                <a:gd name="T19" fmla="*/ 86 h 300"/>
                <a:gd name="T20" fmla="*/ 418 w 483"/>
                <a:gd name="T21" fmla="*/ 66 h 300"/>
                <a:gd name="T22" fmla="*/ 380 w 483"/>
                <a:gd name="T23" fmla="*/ 74 h 300"/>
                <a:gd name="T24" fmla="*/ 386 w 483"/>
                <a:gd name="T25" fmla="*/ 71 h 300"/>
                <a:gd name="T26" fmla="*/ 378 w 483"/>
                <a:gd name="T27" fmla="*/ 53 h 300"/>
                <a:gd name="T28" fmla="*/ 218 w 483"/>
                <a:gd name="T29" fmla="*/ 119 h 300"/>
                <a:gd name="T30" fmla="*/ 183 w 483"/>
                <a:gd name="T31" fmla="*/ 133 h 300"/>
                <a:gd name="T32" fmla="*/ 84 w 483"/>
                <a:gd name="T33" fmla="*/ 185 h 300"/>
                <a:gd name="T34" fmla="*/ 193 w 483"/>
                <a:gd name="T35" fmla="*/ 117 h 300"/>
                <a:gd name="T36" fmla="*/ 434 w 483"/>
                <a:gd name="T37" fmla="*/ 20 h 300"/>
                <a:gd name="T38" fmla="*/ 427 w 483"/>
                <a:gd name="T39" fmla="*/ 3 h 300"/>
                <a:gd name="T40" fmla="*/ 142 w 483"/>
                <a:gd name="T41" fmla="*/ 124 h 300"/>
                <a:gd name="T42" fmla="*/ 23 w 483"/>
                <a:gd name="T43" fmla="*/ 195 h 300"/>
                <a:gd name="T44" fmla="*/ 29 w 483"/>
                <a:gd name="T45" fmla="*/ 202 h 300"/>
                <a:gd name="T46" fmla="*/ 43 w 483"/>
                <a:gd name="T47" fmla="*/ 193 h 300"/>
                <a:gd name="T48" fmla="*/ 9 w 483"/>
                <a:gd name="T49" fmla="*/ 223 h 300"/>
                <a:gd name="T50" fmla="*/ 21 w 483"/>
                <a:gd name="T51" fmla="*/ 239 h 300"/>
                <a:gd name="T52" fmla="*/ 22 w 483"/>
                <a:gd name="T53" fmla="*/ 238 h 300"/>
                <a:gd name="T54" fmla="*/ 16 w 483"/>
                <a:gd name="T55" fmla="*/ 244 h 300"/>
                <a:gd name="T56" fmla="*/ 29 w 483"/>
                <a:gd name="T57" fmla="*/ 260 h 300"/>
                <a:gd name="T58" fmla="*/ 32 w 483"/>
                <a:gd name="T59" fmla="*/ 259 h 300"/>
                <a:gd name="T60" fmla="*/ 45 w 483"/>
                <a:gd name="T61" fmla="*/ 267 h 300"/>
                <a:gd name="T62" fmla="*/ 51 w 483"/>
                <a:gd name="T63" fmla="*/ 265 h 300"/>
                <a:gd name="T64" fmla="*/ 35 w 483"/>
                <a:gd name="T65" fmla="*/ 279 h 300"/>
                <a:gd name="T66" fmla="*/ 45 w 483"/>
                <a:gd name="T67" fmla="*/ 297 h 300"/>
                <a:gd name="T68" fmla="*/ 124 w 483"/>
                <a:gd name="T69" fmla="*/ 262 h 300"/>
                <a:gd name="T70" fmla="*/ 128 w 483"/>
                <a:gd name="T71" fmla="*/ 262 h 300"/>
                <a:gd name="T72" fmla="*/ 472 w 483"/>
                <a:gd name="T73" fmla="*/ 122 h 300"/>
                <a:gd name="T74" fmla="*/ 466 w 483"/>
                <a:gd name="T75" fmla="*/ 104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3" h="300">
                  <a:moveTo>
                    <a:pt x="466" y="104"/>
                  </a:moveTo>
                  <a:cubicBezTo>
                    <a:pt x="450" y="109"/>
                    <a:pt x="433" y="115"/>
                    <a:pt x="417" y="121"/>
                  </a:cubicBezTo>
                  <a:cubicBezTo>
                    <a:pt x="414" y="119"/>
                    <a:pt x="411" y="118"/>
                    <a:pt x="407" y="119"/>
                  </a:cubicBezTo>
                  <a:cubicBezTo>
                    <a:pt x="371" y="125"/>
                    <a:pt x="337" y="137"/>
                    <a:pt x="303" y="150"/>
                  </a:cubicBezTo>
                  <a:cubicBezTo>
                    <a:pt x="272" y="161"/>
                    <a:pt x="242" y="173"/>
                    <a:pt x="214" y="187"/>
                  </a:cubicBezTo>
                  <a:cubicBezTo>
                    <a:pt x="182" y="203"/>
                    <a:pt x="151" y="223"/>
                    <a:pt x="120" y="240"/>
                  </a:cubicBezTo>
                  <a:cubicBezTo>
                    <a:pt x="173" y="205"/>
                    <a:pt x="231" y="175"/>
                    <a:pt x="290" y="152"/>
                  </a:cubicBezTo>
                  <a:cubicBezTo>
                    <a:pt x="325" y="140"/>
                    <a:pt x="360" y="129"/>
                    <a:pt x="394" y="118"/>
                  </a:cubicBezTo>
                  <a:cubicBezTo>
                    <a:pt x="406" y="115"/>
                    <a:pt x="403" y="100"/>
                    <a:pt x="394" y="97"/>
                  </a:cubicBezTo>
                  <a:cubicBezTo>
                    <a:pt x="404" y="94"/>
                    <a:pt x="414" y="90"/>
                    <a:pt x="424" y="86"/>
                  </a:cubicBezTo>
                  <a:cubicBezTo>
                    <a:pt x="436" y="81"/>
                    <a:pt x="432" y="64"/>
                    <a:pt x="418" y="66"/>
                  </a:cubicBezTo>
                  <a:cubicBezTo>
                    <a:pt x="405" y="68"/>
                    <a:pt x="392" y="70"/>
                    <a:pt x="380" y="74"/>
                  </a:cubicBezTo>
                  <a:cubicBezTo>
                    <a:pt x="382" y="73"/>
                    <a:pt x="384" y="72"/>
                    <a:pt x="386" y="71"/>
                  </a:cubicBezTo>
                  <a:cubicBezTo>
                    <a:pt x="397" y="66"/>
                    <a:pt x="389" y="51"/>
                    <a:pt x="378" y="53"/>
                  </a:cubicBezTo>
                  <a:cubicBezTo>
                    <a:pt x="322" y="64"/>
                    <a:pt x="270" y="92"/>
                    <a:pt x="218" y="119"/>
                  </a:cubicBezTo>
                  <a:cubicBezTo>
                    <a:pt x="206" y="123"/>
                    <a:pt x="195" y="128"/>
                    <a:pt x="183" y="133"/>
                  </a:cubicBezTo>
                  <a:cubicBezTo>
                    <a:pt x="149" y="148"/>
                    <a:pt x="116" y="167"/>
                    <a:pt x="84" y="185"/>
                  </a:cubicBezTo>
                  <a:cubicBezTo>
                    <a:pt x="118" y="159"/>
                    <a:pt x="155" y="137"/>
                    <a:pt x="193" y="117"/>
                  </a:cubicBezTo>
                  <a:cubicBezTo>
                    <a:pt x="274" y="85"/>
                    <a:pt x="357" y="60"/>
                    <a:pt x="434" y="20"/>
                  </a:cubicBezTo>
                  <a:cubicBezTo>
                    <a:pt x="443" y="15"/>
                    <a:pt x="436" y="0"/>
                    <a:pt x="427" y="3"/>
                  </a:cubicBezTo>
                  <a:cubicBezTo>
                    <a:pt x="330" y="35"/>
                    <a:pt x="231" y="71"/>
                    <a:pt x="142" y="124"/>
                  </a:cubicBezTo>
                  <a:cubicBezTo>
                    <a:pt x="100" y="143"/>
                    <a:pt x="60" y="166"/>
                    <a:pt x="23" y="195"/>
                  </a:cubicBezTo>
                  <a:cubicBezTo>
                    <a:pt x="19" y="198"/>
                    <a:pt x="24" y="205"/>
                    <a:pt x="29" y="202"/>
                  </a:cubicBezTo>
                  <a:cubicBezTo>
                    <a:pt x="33" y="199"/>
                    <a:pt x="38" y="196"/>
                    <a:pt x="43" y="193"/>
                  </a:cubicBezTo>
                  <a:cubicBezTo>
                    <a:pt x="31" y="202"/>
                    <a:pt x="20" y="213"/>
                    <a:pt x="9" y="223"/>
                  </a:cubicBezTo>
                  <a:cubicBezTo>
                    <a:pt x="0" y="232"/>
                    <a:pt x="11" y="243"/>
                    <a:pt x="21" y="239"/>
                  </a:cubicBezTo>
                  <a:cubicBezTo>
                    <a:pt x="21" y="239"/>
                    <a:pt x="21" y="238"/>
                    <a:pt x="22" y="238"/>
                  </a:cubicBezTo>
                  <a:cubicBezTo>
                    <a:pt x="20" y="240"/>
                    <a:pt x="18" y="242"/>
                    <a:pt x="16" y="244"/>
                  </a:cubicBezTo>
                  <a:cubicBezTo>
                    <a:pt x="9" y="254"/>
                    <a:pt x="18" y="265"/>
                    <a:pt x="29" y="260"/>
                  </a:cubicBezTo>
                  <a:cubicBezTo>
                    <a:pt x="30" y="260"/>
                    <a:pt x="31" y="259"/>
                    <a:pt x="32" y="259"/>
                  </a:cubicBezTo>
                  <a:cubicBezTo>
                    <a:pt x="33" y="264"/>
                    <a:pt x="38" y="269"/>
                    <a:pt x="45" y="267"/>
                  </a:cubicBezTo>
                  <a:cubicBezTo>
                    <a:pt x="47" y="267"/>
                    <a:pt x="49" y="266"/>
                    <a:pt x="51" y="265"/>
                  </a:cubicBezTo>
                  <a:cubicBezTo>
                    <a:pt x="45" y="270"/>
                    <a:pt x="40" y="274"/>
                    <a:pt x="35" y="279"/>
                  </a:cubicBezTo>
                  <a:cubicBezTo>
                    <a:pt x="27" y="286"/>
                    <a:pt x="35" y="300"/>
                    <a:pt x="45" y="297"/>
                  </a:cubicBezTo>
                  <a:cubicBezTo>
                    <a:pt x="73" y="288"/>
                    <a:pt x="99" y="276"/>
                    <a:pt x="124" y="262"/>
                  </a:cubicBezTo>
                  <a:cubicBezTo>
                    <a:pt x="126" y="263"/>
                    <a:pt x="127" y="263"/>
                    <a:pt x="128" y="262"/>
                  </a:cubicBezTo>
                  <a:cubicBezTo>
                    <a:pt x="248" y="231"/>
                    <a:pt x="355" y="163"/>
                    <a:pt x="472" y="122"/>
                  </a:cubicBezTo>
                  <a:cubicBezTo>
                    <a:pt x="483" y="118"/>
                    <a:pt x="478" y="100"/>
                    <a:pt x="466" y="104"/>
                  </a:cubicBezTo>
                  <a:close/>
                </a:path>
              </a:pathLst>
            </a:custGeom>
            <a:solidFill>
              <a:schemeClr val="accent3"/>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8" name="文本框 17"/>
            <p:cNvSpPr txBox="1"/>
            <p:nvPr/>
          </p:nvSpPr>
          <p:spPr>
            <a:xfrm>
              <a:off x="3732214" y="369588"/>
              <a:ext cx="4727575" cy="829945"/>
            </a:xfrm>
            <a:prstGeom prst="rect">
              <a:avLst/>
            </a:prstGeom>
            <a:noFill/>
          </p:spPr>
          <p:txBody>
            <a:bodyPr wrap="none" rtlCol="0">
              <a:spAutoFit/>
            </a:bodyPr>
            <a:lstStyle/>
            <a:p>
              <a:pPr algn="just">
                <a:lnSpc>
                  <a:spcPct val="120000"/>
                </a:lnSpc>
              </a:pPr>
              <a:r>
                <a:rPr lang="zh-CN" altLang="en-US" sz="4000" dirty="0">
                  <a:solidFill>
                    <a:schemeClr val="tx1">
                      <a:lumMod val="65000"/>
                      <a:lumOff val="35000"/>
                    </a:schemeClr>
                  </a:solidFill>
                  <a:cs typeface="+mn-ea"/>
                  <a:sym typeface="+mn-lt"/>
                </a:rPr>
                <a:t>The Little Match </a:t>
              </a:r>
              <a:r>
                <a:rPr lang="en-US" altLang="zh-CN" sz="4000" dirty="0">
                  <a:solidFill>
                    <a:schemeClr val="tx1">
                      <a:lumMod val="65000"/>
                      <a:lumOff val="35000"/>
                    </a:schemeClr>
                  </a:solidFill>
                  <a:cs typeface="+mn-ea"/>
                  <a:sym typeface="+mn-lt"/>
                </a:rPr>
                <a:t>G</a:t>
              </a:r>
              <a:r>
                <a:rPr lang="zh-CN" altLang="en-US" sz="4000" dirty="0">
                  <a:solidFill>
                    <a:schemeClr val="tx1">
                      <a:lumMod val="65000"/>
                      <a:lumOff val="35000"/>
                    </a:schemeClr>
                  </a:solidFill>
                  <a:cs typeface="+mn-ea"/>
                  <a:sym typeface="+mn-lt"/>
                </a:rPr>
                <a:t>irl</a:t>
              </a:r>
              <a:endParaRPr lang="zh-CN" altLang="en-US" sz="4000" dirty="0">
                <a:cs typeface="+mn-ea"/>
                <a:sym typeface="+mn-lt"/>
              </a:endParaRPr>
            </a:p>
          </p:txBody>
        </p:sp>
      </p:grpSp>
      <p:sp>
        <p:nvSpPr>
          <p:cNvPr id="3" name="矩形 2"/>
          <p:cNvSpPr/>
          <p:nvPr/>
        </p:nvSpPr>
        <p:spPr>
          <a:xfrm>
            <a:off x="1040130" y="1121410"/>
            <a:ext cx="10111740" cy="4615815"/>
          </a:xfrm>
          <a:prstGeom prst="rect">
            <a:avLst/>
          </a:prstGeom>
        </p:spPr>
        <p:txBody>
          <a:bodyPr wrap="square">
            <a:spAutoFit/>
            <a:scene3d>
              <a:camera prst="orthographicFront"/>
              <a:lightRig rig="threePt" dir="t"/>
            </a:scene3d>
            <a:sp3d contourW="12700"/>
          </a:bodyPr>
          <a:lstStyle/>
          <a:p>
            <a:pPr algn="just">
              <a:lnSpc>
                <a:spcPct val="150000"/>
              </a:lnSpc>
            </a:pPr>
            <a:r>
              <a:rPr lang="en-US" altLang="zh-CN" sz="2800" b="1" dirty="0">
                <a:solidFill>
                  <a:schemeClr val="tx1"/>
                </a:solidFill>
                <a:latin typeface="Times New Roman" panose="02020603050405020304" pitchFamily="18" charset="0"/>
                <a:cs typeface="Times New Roman" panose="02020603050405020304" pitchFamily="18" charset="0"/>
                <a:sym typeface="+mn-lt"/>
              </a:rPr>
              <a:t>       </a:t>
            </a:r>
            <a:r>
              <a:rPr lang="zh-CN" altLang="en-US" sz="2800" b="1" dirty="0">
                <a:solidFill>
                  <a:schemeClr val="tx1"/>
                </a:solidFill>
                <a:latin typeface="Times New Roman" panose="02020603050405020304" pitchFamily="18" charset="0"/>
                <a:cs typeface="Times New Roman" panose="02020603050405020304" pitchFamily="18" charset="0"/>
                <a:sym typeface="+mn-lt"/>
              </a:rPr>
              <a:t>On Christmas Eve, a poor little girl was wandering in the street </a:t>
            </a:r>
            <a:r>
              <a:rPr lang="zh-CN" altLang="en-US" sz="2800" b="1" u="sng" dirty="0">
                <a:solidFill>
                  <a:srgbClr val="FF0000"/>
                </a:solidFill>
                <a:latin typeface="Times New Roman" panose="02020603050405020304" pitchFamily="18" charset="0"/>
                <a:cs typeface="Times New Roman" panose="02020603050405020304" pitchFamily="18" charset="0"/>
                <a:sym typeface="+mn-lt"/>
              </a:rPr>
              <a:t>with her feet bare</a:t>
            </a:r>
            <a:r>
              <a:rPr lang="zh-CN" altLang="en-US" sz="2800" b="1" dirty="0">
                <a:solidFill>
                  <a:schemeClr val="tx1"/>
                </a:solidFill>
                <a:latin typeface="Times New Roman" panose="02020603050405020304" pitchFamily="18" charset="0"/>
                <a:cs typeface="Times New Roman" panose="02020603050405020304" pitchFamily="18" charset="0"/>
                <a:sym typeface="+mn-lt"/>
              </a:rPr>
              <a:t>.  The snowflakes fell on her and she sat down </a:t>
            </a:r>
            <a:r>
              <a:rPr lang="zh-CN" altLang="en-US" sz="2800" b="1" u="sng" dirty="0">
                <a:solidFill>
                  <a:srgbClr val="FF0000"/>
                </a:solidFill>
                <a:latin typeface="Times New Roman" panose="02020603050405020304" pitchFamily="18" charset="0"/>
                <a:cs typeface="Times New Roman" panose="02020603050405020304" pitchFamily="18" charset="0"/>
                <a:sym typeface="+mn-lt"/>
              </a:rPr>
              <a:t>with the matches put on her lap</a:t>
            </a:r>
            <a:r>
              <a:rPr lang="zh-CN" altLang="en-US" sz="2800" b="1" dirty="0">
                <a:solidFill>
                  <a:schemeClr val="tx1"/>
                </a:solidFill>
                <a:latin typeface="Times New Roman" panose="02020603050405020304" pitchFamily="18" charset="0"/>
                <a:cs typeface="Times New Roman" panose="02020603050405020304" pitchFamily="18" charset="0"/>
                <a:sym typeface="+mn-lt"/>
              </a:rPr>
              <a:t>. She lit a match and then saw a beautiful Christmas tree </a:t>
            </a:r>
            <a:r>
              <a:rPr lang="zh-CN" altLang="en-US" sz="2800" b="1" u="sng" dirty="0">
                <a:solidFill>
                  <a:srgbClr val="FF0000"/>
                </a:solidFill>
                <a:latin typeface="Times New Roman" panose="02020603050405020304" pitchFamily="18" charset="0"/>
                <a:cs typeface="Times New Roman" panose="02020603050405020304" pitchFamily="18" charset="0"/>
                <a:sym typeface="+mn-lt"/>
              </a:rPr>
              <a:t>with many gifts hanging on it</a:t>
            </a:r>
            <a:r>
              <a:rPr lang="zh-CN" altLang="en-US" sz="2800" b="1" dirty="0">
                <a:solidFill>
                  <a:schemeClr val="tx1"/>
                </a:solidFill>
                <a:latin typeface="Times New Roman" panose="02020603050405020304" pitchFamily="18" charset="0"/>
                <a:cs typeface="Times New Roman" panose="02020603050405020304" pitchFamily="18" charset="0"/>
                <a:sym typeface="+mn-lt"/>
              </a:rPr>
              <a:t>.</a:t>
            </a:r>
            <a:endParaRPr lang="zh-CN" altLang="en-US" sz="2800" b="1" dirty="0">
              <a:solidFill>
                <a:schemeClr val="tx1"/>
              </a:solidFill>
              <a:latin typeface="Times New Roman" panose="02020603050405020304" pitchFamily="18" charset="0"/>
              <a:cs typeface="Times New Roman" panose="02020603050405020304" pitchFamily="18" charset="0"/>
              <a:sym typeface="+mn-lt"/>
            </a:endParaRPr>
          </a:p>
          <a:p>
            <a:pPr algn="just">
              <a:lnSpc>
                <a:spcPct val="150000"/>
              </a:lnSpc>
            </a:pPr>
            <a:r>
              <a:rPr lang="zh-CN" altLang="en-US" sz="2800" b="1" dirty="0">
                <a:solidFill>
                  <a:schemeClr val="tx1"/>
                </a:solidFill>
                <a:latin typeface="Times New Roman" panose="02020603050405020304" pitchFamily="18" charset="0"/>
                <a:cs typeface="Times New Roman" panose="02020603050405020304" pitchFamily="18" charset="0"/>
                <a:sym typeface="+mn-lt"/>
              </a:rPr>
              <a:t>      Suddenly, a kind grandma appeared. She flew </a:t>
            </a:r>
            <a:r>
              <a:rPr lang="zh-CN" altLang="en-US" sz="2800" b="1" u="sng" dirty="0">
                <a:solidFill>
                  <a:srgbClr val="FF0000"/>
                </a:solidFill>
                <a:latin typeface="Times New Roman" panose="02020603050405020304" pitchFamily="18" charset="0"/>
                <a:cs typeface="Times New Roman" panose="02020603050405020304" pitchFamily="18" charset="0"/>
                <a:sym typeface="+mn-lt"/>
              </a:rPr>
              <a:t>with the little girl in her arms</a:t>
            </a:r>
            <a:r>
              <a:rPr lang="zh-CN" altLang="en-US" sz="2800" b="1" dirty="0">
                <a:solidFill>
                  <a:schemeClr val="tx1"/>
                </a:solidFill>
                <a:latin typeface="Times New Roman" panose="02020603050405020304" pitchFamily="18" charset="0"/>
                <a:cs typeface="Times New Roman" panose="02020603050405020304" pitchFamily="18" charset="0"/>
                <a:sym typeface="+mn-lt"/>
              </a:rPr>
              <a:t> to a place where there was no cold, hunger or pain.</a:t>
            </a:r>
            <a:endParaRPr lang="zh-CN" altLang="en-US" sz="2800" b="1" dirty="0">
              <a:solidFill>
                <a:schemeClr val="tx1"/>
              </a:solidFill>
              <a:latin typeface="Times New Roman" panose="02020603050405020304" pitchFamily="18" charset="0"/>
              <a:cs typeface="Times New Roman" panose="02020603050405020304" pitchFamily="18" charset="0"/>
              <a:sym typeface="+mn-lt"/>
            </a:endParaRPr>
          </a:p>
        </p:txBody>
      </p:sp>
      <p:grpSp>
        <p:nvGrpSpPr>
          <p:cNvPr id="23" name="组合 22"/>
          <p:cNvGrpSpPr/>
          <p:nvPr/>
        </p:nvGrpSpPr>
        <p:grpSpPr>
          <a:xfrm>
            <a:off x="2646047" y="5498575"/>
            <a:ext cx="7802880" cy="918118"/>
            <a:chOff x="2194562" y="281415"/>
            <a:chExt cx="7802880" cy="918118"/>
          </a:xfrm>
        </p:grpSpPr>
        <p:sp>
          <p:nvSpPr>
            <p:cNvPr id="26" name="Freeform 145"/>
            <p:cNvSpPr/>
            <p:nvPr/>
          </p:nvSpPr>
          <p:spPr bwMode="auto">
            <a:xfrm rot="935833">
              <a:off x="4987966" y="281415"/>
              <a:ext cx="2216068" cy="896477"/>
            </a:xfrm>
            <a:custGeom>
              <a:avLst/>
              <a:gdLst>
                <a:gd name="T0" fmla="*/ 466 w 483"/>
                <a:gd name="T1" fmla="*/ 104 h 300"/>
                <a:gd name="T2" fmla="*/ 417 w 483"/>
                <a:gd name="T3" fmla="*/ 121 h 300"/>
                <a:gd name="T4" fmla="*/ 407 w 483"/>
                <a:gd name="T5" fmla="*/ 119 h 300"/>
                <a:gd name="T6" fmla="*/ 303 w 483"/>
                <a:gd name="T7" fmla="*/ 150 h 300"/>
                <a:gd name="T8" fmla="*/ 214 w 483"/>
                <a:gd name="T9" fmla="*/ 187 h 300"/>
                <a:gd name="T10" fmla="*/ 120 w 483"/>
                <a:gd name="T11" fmla="*/ 240 h 300"/>
                <a:gd name="T12" fmla="*/ 290 w 483"/>
                <a:gd name="T13" fmla="*/ 152 h 300"/>
                <a:gd name="T14" fmla="*/ 394 w 483"/>
                <a:gd name="T15" fmla="*/ 118 h 300"/>
                <a:gd name="T16" fmla="*/ 394 w 483"/>
                <a:gd name="T17" fmla="*/ 97 h 300"/>
                <a:gd name="T18" fmla="*/ 424 w 483"/>
                <a:gd name="T19" fmla="*/ 86 h 300"/>
                <a:gd name="T20" fmla="*/ 418 w 483"/>
                <a:gd name="T21" fmla="*/ 66 h 300"/>
                <a:gd name="T22" fmla="*/ 380 w 483"/>
                <a:gd name="T23" fmla="*/ 74 h 300"/>
                <a:gd name="T24" fmla="*/ 386 w 483"/>
                <a:gd name="T25" fmla="*/ 71 h 300"/>
                <a:gd name="T26" fmla="*/ 378 w 483"/>
                <a:gd name="T27" fmla="*/ 53 h 300"/>
                <a:gd name="T28" fmla="*/ 218 w 483"/>
                <a:gd name="T29" fmla="*/ 119 h 300"/>
                <a:gd name="T30" fmla="*/ 183 w 483"/>
                <a:gd name="T31" fmla="*/ 133 h 300"/>
                <a:gd name="T32" fmla="*/ 84 w 483"/>
                <a:gd name="T33" fmla="*/ 185 h 300"/>
                <a:gd name="T34" fmla="*/ 193 w 483"/>
                <a:gd name="T35" fmla="*/ 117 h 300"/>
                <a:gd name="T36" fmla="*/ 434 w 483"/>
                <a:gd name="T37" fmla="*/ 20 h 300"/>
                <a:gd name="T38" fmla="*/ 427 w 483"/>
                <a:gd name="T39" fmla="*/ 3 h 300"/>
                <a:gd name="T40" fmla="*/ 142 w 483"/>
                <a:gd name="T41" fmla="*/ 124 h 300"/>
                <a:gd name="T42" fmla="*/ 23 w 483"/>
                <a:gd name="T43" fmla="*/ 195 h 300"/>
                <a:gd name="T44" fmla="*/ 29 w 483"/>
                <a:gd name="T45" fmla="*/ 202 h 300"/>
                <a:gd name="T46" fmla="*/ 43 w 483"/>
                <a:gd name="T47" fmla="*/ 193 h 300"/>
                <a:gd name="T48" fmla="*/ 9 w 483"/>
                <a:gd name="T49" fmla="*/ 223 h 300"/>
                <a:gd name="T50" fmla="*/ 21 w 483"/>
                <a:gd name="T51" fmla="*/ 239 h 300"/>
                <a:gd name="T52" fmla="*/ 22 w 483"/>
                <a:gd name="T53" fmla="*/ 238 h 300"/>
                <a:gd name="T54" fmla="*/ 16 w 483"/>
                <a:gd name="T55" fmla="*/ 244 h 300"/>
                <a:gd name="T56" fmla="*/ 29 w 483"/>
                <a:gd name="T57" fmla="*/ 260 h 300"/>
                <a:gd name="T58" fmla="*/ 32 w 483"/>
                <a:gd name="T59" fmla="*/ 259 h 300"/>
                <a:gd name="T60" fmla="*/ 45 w 483"/>
                <a:gd name="T61" fmla="*/ 267 h 300"/>
                <a:gd name="T62" fmla="*/ 51 w 483"/>
                <a:gd name="T63" fmla="*/ 265 h 300"/>
                <a:gd name="T64" fmla="*/ 35 w 483"/>
                <a:gd name="T65" fmla="*/ 279 h 300"/>
                <a:gd name="T66" fmla="*/ 45 w 483"/>
                <a:gd name="T67" fmla="*/ 297 h 300"/>
                <a:gd name="T68" fmla="*/ 124 w 483"/>
                <a:gd name="T69" fmla="*/ 262 h 300"/>
                <a:gd name="T70" fmla="*/ 128 w 483"/>
                <a:gd name="T71" fmla="*/ 262 h 300"/>
                <a:gd name="T72" fmla="*/ 472 w 483"/>
                <a:gd name="T73" fmla="*/ 122 h 300"/>
                <a:gd name="T74" fmla="*/ 466 w 483"/>
                <a:gd name="T75" fmla="*/ 104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3" h="300">
                  <a:moveTo>
                    <a:pt x="466" y="104"/>
                  </a:moveTo>
                  <a:cubicBezTo>
                    <a:pt x="450" y="109"/>
                    <a:pt x="433" y="115"/>
                    <a:pt x="417" y="121"/>
                  </a:cubicBezTo>
                  <a:cubicBezTo>
                    <a:pt x="414" y="119"/>
                    <a:pt x="411" y="118"/>
                    <a:pt x="407" y="119"/>
                  </a:cubicBezTo>
                  <a:cubicBezTo>
                    <a:pt x="371" y="125"/>
                    <a:pt x="337" y="137"/>
                    <a:pt x="303" y="150"/>
                  </a:cubicBezTo>
                  <a:cubicBezTo>
                    <a:pt x="272" y="161"/>
                    <a:pt x="242" y="173"/>
                    <a:pt x="214" y="187"/>
                  </a:cubicBezTo>
                  <a:cubicBezTo>
                    <a:pt x="182" y="203"/>
                    <a:pt x="151" y="223"/>
                    <a:pt x="120" y="240"/>
                  </a:cubicBezTo>
                  <a:cubicBezTo>
                    <a:pt x="173" y="205"/>
                    <a:pt x="231" y="175"/>
                    <a:pt x="290" y="152"/>
                  </a:cubicBezTo>
                  <a:cubicBezTo>
                    <a:pt x="325" y="140"/>
                    <a:pt x="360" y="129"/>
                    <a:pt x="394" y="118"/>
                  </a:cubicBezTo>
                  <a:cubicBezTo>
                    <a:pt x="406" y="115"/>
                    <a:pt x="403" y="100"/>
                    <a:pt x="394" y="97"/>
                  </a:cubicBezTo>
                  <a:cubicBezTo>
                    <a:pt x="404" y="94"/>
                    <a:pt x="414" y="90"/>
                    <a:pt x="424" y="86"/>
                  </a:cubicBezTo>
                  <a:cubicBezTo>
                    <a:pt x="436" y="81"/>
                    <a:pt x="432" y="64"/>
                    <a:pt x="418" y="66"/>
                  </a:cubicBezTo>
                  <a:cubicBezTo>
                    <a:pt x="405" y="68"/>
                    <a:pt x="392" y="70"/>
                    <a:pt x="380" y="74"/>
                  </a:cubicBezTo>
                  <a:cubicBezTo>
                    <a:pt x="382" y="73"/>
                    <a:pt x="384" y="72"/>
                    <a:pt x="386" y="71"/>
                  </a:cubicBezTo>
                  <a:cubicBezTo>
                    <a:pt x="397" y="66"/>
                    <a:pt x="389" y="51"/>
                    <a:pt x="378" y="53"/>
                  </a:cubicBezTo>
                  <a:cubicBezTo>
                    <a:pt x="322" y="64"/>
                    <a:pt x="270" y="92"/>
                    <a:pt x="218" y="119"/>
                  </a:cubicBezTo>
                  <a:cubicBezTo>
                    <a:pt x="206" y="123"/>
                    <a:pt x="195" y="128"/>
                    <a:pt x="183" y="133"/>
                  </a:cubicBezTo>
                  <a:cubicBezTo>
                    <a:pt x="149" y="148"/>
                    <a:pt x="116" y="167"/>
                    <a:pt x="84" y="185"/>
                  </a:cubicBezTo>
                  <a:cubicBezTo>
                    <a:pt x="118" y="159"/>
                    <a:pt x="155" y="137"/>
                    <a:pt x="193" y="117"/>
                  </a:cubicBezTo>
                  <a:cubicBezTo>
                    <a:pt x="274" y="85"/>
                    <a:pt x="357" y="60"/>
                    <a:pt x="434" y="20"/>
                  </a:cubicBezTo>
                  <a:cubicBezTo>
                    <a:pt x="443" y="15"/>
                    <a:pt x="436" y="0"/>
                    <a:pt x="427" y="3"/>
                  </a:cubicBezTo>
                  <a:cubicBezTo>
                    <a:pt x="330" y="35"/>
                    <a:pt x="231" y="71"/>
                    <a:pt x="142" y="124"/>
                  </a:cubicBezTo>
                  <a:cubicBezTo>
                    <a:pt x="100" y="143"/>
                    <a:pt x="60" y="166"/>
                    <a:pt x="23" y="195"/>
                  </a:cubicBezTo>
                  <a:cubicBezTo>
                    <a:pt x="19" y="198"/>
                    <a:pt x="24" y="205"/>
                    <a:pt x="29" y="202"/>
                  </a:cubicBezTo>
                  <a:cubicBezTo>
                    <a:pt x="33" y="199"/>
                    <a:pt x="38" y="196"/>
                    <a:pt x="43" y="193"/>
                  </a:cubicBezTo>
                  <a:cubicBezTo>
                    <a:pt x="31" y="202"/>
                    <a:pt x="20" y="213"/>
                    <a:pt x="9" y="223"/>
                  </a:cubicBezTo>
                  <a:cubicBezTo>
                    <a:pt x="0" y="232"/>
                    <a:pt x="11" y="243"/>
                    <a:pt x="21" y="239"/>
                  </a:cubicBezTo>
                  <a:cubicBezTo>
                    <a:pt x="21" y="239"/>
                    <a:pt x="21" y="238"/>
                    <a:pt x="22" y="238"/>
                  </a:cubicBezTo>
                  <a:cubicBezTo>
                    <a:pt x="20" y="240"/>
                    <a:pt x="18" y="242"/>
                    <a:pt x="16" y="244"/>
                  </a:cubicBezTo>
                  <a:cubicBezTo>
                    <a:pt x="9" y="254"/>
                    <a:pt x="18" y="265"/>
                    <a:pt x="29" y="260"/>
                  </a:cubicBezTo>
                  <a:cubicBezTo>
                    <a:pt x="30" y="260"/>
                    <a:pt x="31" y="259"/>
                    <a:pt x="32" y="259"/>
                  </a:cubicBezTo>
                  <a:cubicBezTo>
                    <a:pt x="33" y="264"/>
                    <a:pt x="38" y="269"/>
                    <a:pt x="45" y="267"/>
                  </a:cubicBezTo>
                  <a:cubicBezTo>
                    <a:pt x="47" y="267"/>
                    <a:pt x="49" y="266"/>
                    <a:pt x="51" y="265"/>
                  </a:cubicBezTo>
                  <a:cubicBezTo>
                    <a:pt x="45" y="270"/>
                    <a:pt x="40" y="274"/>
                    <a:pt x="35" y="279"/>
                  </a:cubicBezTo>
                  <a:cubicBezTo>
                    <a:pt x="27" y="286"/>
                    <a:pt x="35" y="300"/>
                    <a:pt x="45" y="297"/>
                  </a:cubicBezTo>
                  <a:cubicBezTo>
                    <a:pt x="73" y="288"/>
                    <a:pt x="99" y="276"/>
                    <a:pt x="124" y="262"/>
                  </a:cubicBezTo>
                  <a:cubicBezTo>
                    <a:pt x="126" y="263"/>
                    <a:pt x="127" y="263"/>
                    <a:pt x="128" y="262"/>
                  </a:cubicBezTo>
                  <a:cubicBezTo>
                    <a:pt x="248" y="231"/>
                    <a:pt x="355" y="163"/>
                    <a:pt x="472" y="122"/>
                  </a:cubicBezTo>
                  <a:cubicBezTo>
                    <a:pt x="483" y="118"/>
                    <a:pt x="478" y="100"/>
                    <a:pt x="466" y="104"/>
                  </a:cubicBezTo>
                  <a:close/>
                </a:path>
              </a:pathLst>
            </a:custGeom>
            <a:solidFill>
              <a:schemeClr val="accent3"/>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7" name="文本框 26"/>
            <p:cNvSpPr txBox="1"/>
            <p:nvPr/>
          </p:nvSpPr>
          <p:spPr>
            <a:xfrm>
              <a:off x="2194562" y="369588"/>
              <a:ext cx="7802880" cy="829945"/>
            </a:xfrm>
            <a:prstGeom prst="rect">
              <a:avLst/>
            </a:prstGeom>
            <a:noFill/>
          </p:spPr>
          <p:txBody>
            <a:bodyPr wrap="none" rtlCol="0">
              <a:spAutoFit/>
            </a:bodyPr>
            <a:lstStyle/>
            <a:p>
              <a:pPr algn="just">
                <a:lnSpc>
                  <a:spcPct val="120000"/>
                </a:lnSpc>
              </a:pPr>
              <a:r>
                <a:rPr lang="zh-CN" altLang="en-US" sz="4000" dirty="0">
                  <a:solidFill>
                    <a:schemeClr val="tx1">
                      <a:lumMod val="65000"/>
                      <a:lumOff val="35000"/>
                    </a:schemeClr>
                  </a:solidFill>
                  <a:cs typeface="+mn-ea"/>
                  <a:sym typeface="+mn-lt"/>
                </a:rPr>
                <a:t>增强表达效果，有画面感和感染力</a:t>
              </a:r>
              <a:endParaRPr lang="zh-CN" altLang="en-US" sz="4000" dirty="0">
                <a:cs typeface="+mn-ea"/>
                <a:sym typeface="+mn-lt"/>
              </a:endParaRPr>
            </a:p>
          </p:txBody>
        </p:sp>
      </p:grpSp>
      <p:pic>
        <p:nvPicPr>
          <p:cNvPr id="31" name="图片 30" descr="1"/>
          <p:cNvPicPr>
            <a:picLocks noChangeAspect="1"/>
          </p:cNvPicPr>
          <p:nvPr/>
        </p:nvPicPr>
        <p:blipFill>
          <a:blip r:embed="rId1"/>
          <a:stretch>
            <a:fillRect/>
          </a:stretch>
        </p:blipFill>
        <p:spPr>
          <a:xfrm>
            <a:off x="7098030" y="1121410"/>
            <a:ext cx="4053840" cy="5295265"/>
          </a:xfrm>
          <a:prstGeom prst="rect">
            <a:avLst/>
          </a:prstGeom>
        </p:spPr>
      </p:pic>
      <p:pic>
        <p:nvPicPr>
          <p:cNvPr id="35" name="图片 34"/>
          <p:cNvPicPr>
            <a:picLocks noChangeAspect="1"/>
          </p:cNvPicPr>
          <p:nvPr/>
        </p:nvPicPr>
        <p:blipFill>
          <a:blip r:embed="rId2"/>
          <a:stretch>
            <a:fillRect/>
          </a:stretch>
        </p:blipFill>
        <p:spPr>
          <a:xfrm>
            <a:off x="7098030" y="1076325"/>
            <a:ext cx="4053840" cy="5340350"/>
          </a:xfrm>
          <a:prstGeom prst="rect">
            <a:avLst/>
          </a:prstGeom>
        </p:spPr>
      </p:pic>
      <p:pic>
        <p:nvPicPr>
          <p:cNvPr id="36" name="图片 35" descr="3"/>
          <p:cNvPicPr>
            <a:picLocks noChangeAspect="1"/>
          </p:cNvPicPr>
          <p:nvPr/>
        </p:nvPicPr>
        <p:blipFill>
          <a:blip r:embed="rId3"/>
          <a:stretch>
            <a:fillRect/>
          </a:stretch>
        </p:blipFill>
        <p:spPr>
          <a:xfrm>
            <a:off x="1503045" y="1075055"/>
            <a:ext cx="4302125" cy="5295265"/>
          </a:xfrm>
          <a:prstGeom prst="rect">
            <a:avLst/>
          </a:prstGeom>
        </p:spPr>
      </p:pic>
      <p:pic>
        <p:nvPicPr>
          <p:cNvPr id="37" name="图片 36" descr="4"/>
          <p:cNvPicPr>
            <a:picLocks noChangeAspect="1"/>
          </p:cNvPicPr>
          <p:nvPr/>
        </p:nvPicPr>
        <p:blipFill>
          <a:blip r:embed="rId4"/>
          <a:stretch>
            <a:fillRect/>
          </a:stretch>
        </p:blipFill>
        <p:spPr>
          <a:xfrm>
            <a:off x="4547235" y="1075055"/>
            <a:ext cx="4000500" cy="5341620"/>
          </a:xfrm>
          <a:prstGeom prst="rect">
            <a:avLst/>
          </a:prstGeom>
        </p:spPr>
      </p:pic>
    </p:spTree>
    <p:custDataLst>
      <p:tags r:id="rId5"/>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500" fill="hold">
                                          <p:stCondLst>
                                            <p:cond delay="0"/>
                                          </p:stCondLst>
                                        </p:cTn>
                                        <p:tgtEl>
                                          <p:spTgt spid="31"/>
                                        </p:tgtEl>
                                        <p:attrNameLst>
                                          <p:attrName>style.visibility</p:attrName>
                                        </p:attrNameLst>
                                      </p:cBhvr>
                                      <p:to>
                                        <p:strVal val="visible"/>
                                      </p:to>
                                    </p:set>
                                    <p:animEffect transition="in" filter="wedg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31"/>
                                        </p:tgtEl>
                                      </p:cBhvr>
                                    </p:animEffect>
                                    <p:set>
                                      <p:cBhvr>
                                        <p:cTn id="12" dur="1" fill="hold">
                                          <p:stCondLst>
                                            <p:cond delay="499"/>
                                          </p:stCondLst>
                                        </p:cTn>
                                        <p:tgtEl>
                                          <p:spTgt spid="3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nodeType="clickEffect">
                                  <p:stCondLst>
                                    <p:cond delay="0"/>
                                  </p:stCondLst>
                                  <p:childTnLst>
                                    <p:set>
                                      <p:cBhvr>
                                        <p:cTn id="16" dur="500" fill="hold">
                                          <p:stCondLst>
                                            <p:cond delay="0"/>
                                          </p:stCondLst>
                                        </p:cTn>
                                        <p:tgtEl>
                                          <p:spTgt spid="35"/>
                                        </p:tgtEl>
                                        <p:attrNameLst>
                                          <p:attrName>style.visibility</p:attrName>
                                        </p:attrNameLst>
                                      </p:cBhvr>
                                      <p:to>
                                        <p:strVal val="visible"/>
                                      </p:to>
                                    </p:set>
                                    <p:animEffect transition="in" filter="plus(in)">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nodeType="clickEffect">
                                  <p:stCondLst>
                                    <p:cond delay="0"/>
                                  </p:stCondLst>
                                  <p:childTnLst>
                                    <p:animEffect transition="out" filter="wipe(down)">
                                      <p:cBhvr>
                                        <p:cTn id="21" dur="500"/>
                                        <p:tgtEl>
                                          <p:spTgt spid="35"/>
                                        </p:tgtEl>
                                      </p:cBhvr>
                                    </p:animEffect>
                                    <p:set>
                                      <p:cBhvr>
                                        <p:cTn id="22" dur="1" fill="hold">
                                          <p:stCondLst>
                                            <p:cond delay="499"/>
                                          </p:stCondLst>
                                        </p:cTn>
                                        <p:tgtEl>
                                          <p:spTgt spid="3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nodeType="clickEffect">
                                  <p:stCondLst>
                                    <p:cond delay="0"/>
                                  </p:stCondLst>
                                  <p:childTnLst>
                                    <p:set>
                                      <p:cBhvr>
                                        <p:cTn id="26" dur="500" fill="hold">
                                          <p:stCondLst>
                                            <p:cond delay="0"/>
                                          </p:stCondLst>
                                        </p:cTn>
                                        <p:tgtEl>
                                          <p:spTgt spid="36"/>
                                        </p:tgtEl>
                                        <p:attrNameLst>
                                          <p:attrName>style.visibility</p:attrName>
                                        </p:attrNameLst>
                                      </p:cBhvr>
                                      <p:to>
                                        <p:strVal val="visible"/>
                                      </p:to>
                                    </p:set>
                                    <p:animEffect transition="in" filter="wedge">
                                      <p:cBhvr>
                                        <p:cTn id="27" dur="500"/>
                                        <p:tgtEl>
                                          <p:spTgt spid="36"/>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xit" presetSubtype="12" fill="hold" nodeType="clickEffect">
                                  <p:stCondLst>
                                    <p:cond delay="0"/>
                                  </p:stCondLst>
                                  <p:childTnLst>
                                    <p:animEffect transition="out" filter="strips(downLeft)">
                                      <p:cBhvr>
                                        <p:cTn id="31" dur="500"/>
                                        <p:tgtEl>
                                          <p:spTgt spid="36"/>
                                        </p:tgtEl>
                                      </p:cBhvr>
                                    </p:animEffect>
                                    <p:set>
                                      <p:cBhvr>
                                        <p:cTn id="32" dur="1" fill="hold">
                                          <p:stCondLst>
                                            <p:cond delay="499"/>
                                          </p:stCondLst>
                                        </p:cTn>
                                        <p:tgtEl>
                                          <p:spTgt spid="3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500" fill="hold">
                                          <p:stCondLst>
                                            <p:cond delay="0"/>
                                          </p:stCondLst>
                                        </p:cTn>
                                        <p:tgtEl>
                                          <p:spTgt spid="37"/>
                                        </p:tgtEl>
                                        <p:attrNameLst>
                                          <p:attrName>style.visibility</p:attrName>
                                        </p:attrNameLst>
                                      </p:cBhvr>
                                      <p:to>
                                        <p:strVal val="visible"/>
                                      </p:to>
                                    </p:set>
                                    <p:animEffect transition="in" filter="diamond(in)">
                                      <p:cBhvr>
                                        <p:cTn id="37" dur="500"/>
                                        <p:tgtEl>
                                          <p:spTgt spid="37"/>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xit" presetSubtype="4" fill="hold" nodeType="clickEffect">
                                  <p:stCondLst>
                                    <p:cond delay="0"/>
                                  </p:stCondLst>
                                  <p:childTnLst>
                                    <p:anim calcmode="lin" valueType="num">
                                      <p:cBhvr additive="base">
                                        <p:cTn id="41" dur="500"/>
                                        <p:tgtEl>
                                          <p:spTgt spid="37"/>
                                        </p:tgtEl>
                                        <p:attrNameLst>
                                          <p:attrName>ppt_x</p:attrName>
                                        </p:attrNameLst>
                                      </p:cBhvr>
                                      <p:tavLst>
                                        <p:tav tm="0">
                                          <p:val>
                                            <p:strVal val="ppt_x"/>
                                          </p:val>
                                        </p:tav>
                                        <p:tav tm="100000">
                                          <p:val>
                                            <p:strVal val="ppt_x"/>
                                          </p:val>
                                        </p:tav>
                                      </p:tavLst>
                                    </p:anim>
                                    <p:anim calcmode="lin" valueType="num">
                                      <p:cBhvr additive="base">
                                        <p:cTn id="42" dur="500"/>
                                        <p:tgtEl>
                                          <p:spTgt spid="37"/>
                                        </p:tgtEl>
                                        <p:attrNameLst>
                                          <p:attrName>ppt_y</p:attrName>
                                        </p:attrNameLst>
                                      </p:cBhvr>
                                      <p:tavLst>
                                        <p:tav tm="0">
                                          <p:val>
                                            <p:strVal val="ppt_y"/>
                                          </p:val>
                                        </p:tav>
                                        <p:tav tm="100000">
                                          <p:val>
                                            <p:strVal val="1+ppt_h/2"/>
                                          </p:val>
                                        </p:tav>
                                      </p:tavLst>
                                    </p:anim>
                                    <p:set>
                                      <p:cBhvr>
                                        <p:cTn id="43" dur="1" fill="hold">
                                          <p:stCondLst>
                                            <p:cond delay="499"/>
                                          </p:stCondLst>
                                        </p:cTn>
                                        <p:tgtEl>
                                          <p:spTgt spid="37"/>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21" presetClass="entr" presetSubtype="1" fill="hold" nodeType="clickEffect">
                                  <p:stCondLst>
                                    <p:cond delay="0"/>
                                  </p:stCondLst>
                                  <p:childTnLst>
                                    <p:set>
                                      <p:cBhvr>
                                        <p:cTn id="47" dur="500" fill="hold">
                                          <p:stCondLst>
                                            <p:cond delay="0"/>
                                          </p:stCondLst>
                                        </p:cTn>
                                        <p:tgtEl>
                                          <p:spTgt spid="23"/>
                                        </p:tgtEl>
                                        <p:attrNameLst>
                                          <p:attrName>style.visibility</p:attrName>
                                        </p:attrNameLst>
                                      </p:cBhvr>
                                      <p:to>
                                        <p:strVal val="visible"/>
                                      </p:to>
                                    </p:set>
                                    <p:animEffect transition="in" filter="wheel(1)">
                                      <p:cBhvr>
                                        <p:cTn id="4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b="79586"/>
          <a:stretch>
            <a:fillRect/>
          </a:stretch>
        </p:blipFill>
        <p:spPr>
          <a:xfrm flipV="1">
            <a:off x="0" y="0"/>
            <a:ext cx="12234118" cy="1369302"/>
          </a:xfrm>
          <a:prstGeom prst="rect">
            <a:avLst/>
          </a:prstGeom>
        </p:spPr>
      </p:pic>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6897" y="0"/>
            <a:ext cx="1715115" cy="987906"/>
          </a:xfrm>
          <a:prstGeom prst="rect">
            <a:avLst/>
          </a:prstGeom>
        </p:spPr>
      </p:pic>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5233" y="-26350"/>
            <a:ext cx="2672936" cy="711001"/>
          </a:xfrm>
          <a:prstGeom prst="rect">
            <a:avLst/>
          </a:prstGeom>
        </p:spPr>
      </p:pic>
      <p:pic>
        <p:nvPicPr>
          <p:cNvPr id="21" name="图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5554" y="256275"/>
            <a:ext cx="4178564" cy="909452"/>
          </a:xfrm>
          <a:prstGeom prst="rect">
            <a:avLst/>
          </a:prstGeom>
        </p:spPr>
      </p:pic>
      <p:grpSp>
        <p:nvGrpSpPr>
          <p:cNvPr id="7" name="组合 6"/>
          <p:cNvGrpSpPr/>
          <p:nvPr/>
        </p:nvGrpSpPr>
        <p:grpSpPr>
          <a:xfrm>
            <a:off x="6247711" y="1413010"/>
            <a:ext cx="5042806" cy="1869192"/>
            <a:chOff x="6247711" y="1413010"/>
            <a:chExt cx="5042806" cy="1869192"/>
          </a:xfrm>
        </p:grpSpPr>
        <p:sp>
          <p:nvSpPr>
            <p:cNvPr id="8" name="任意多边形 7"/>
            <p:cNvSpPr/>
            <p:nvPr/>
          </p:nvSpPr>
          <p:spPr>
            <a:xfrm flipH="1">
              <a:off x="6247711" y="1413010"/>
              <a:ext cx="5042806" cy="1264496"/>
            </a:xfrm>
            <a:custGeom>
              <a:avLst/>
              <a:gdLst>
                <a:gd name="connsiteX0" fmla="*/ 4669224 w 5042806"/>
                <a:gd name="connsiteY0" fmla="*/ 126700 h 1264496"/>
                <a:gd name="connsiteX1" fmla="*/ 4890693 w 5042806"/>
                <a:gd name="connsiteY1" fmla="*/ 348169 h 1264496"/>
                <a:gd name="connsiteX2" fmla="*/ 4890693 w 5042806"/>
                <a:gd name="connsiteY2" fmla="*/ 905003 h 1264496"/>
                <a:gd name="connsiteX3" fmla="*/ 4669224 w 5042806"/>
                <a:gd name="connsiteY3" fmla="*/ 1126472 h 1264496"/>
                <a:gd name="connsiteX4" fmla="*/ 4112390 w 5042806"/>
                <a:gd name="connsiteY4" fmla="*/ 1126472 h 1264496"/>
                <a:gd name="connsiteX5" fmla="*/ 3890921 w 5042806"/>
                <a:gd name="connsiteY5" fmla="*/ 905003 h 1264496"/>
                <a:gd name="connsiteX6" fmla="*/ 3890921 w 5042806"/>
                <a:gd name="connsiteY6" fmla="*/ 348169 h 1264496"/>
                <a:gd name="connsiteX7" fmla="*/ 4112390 w 5042806"/>
                <a:gd name="connsiteY7" fmla="*/ 126700 h 1264496"/>
                <a:gd name="connsiteX8" fmla="*/ 4831784 w 5042806"/>
                <a:gd name="connsiteY8" fmla="*/ 0 h 1264496"/>
                <a:gd name="connsiteX9" fmla="*/ 4000656 w 5042806"/>
                <a:gd name="connsiteY9" fmla="*/ 0 h 1264496"/>
                <a:gd name="connsiteX10" fmla="*/ 3996053 w 5042806"/>
                <a:gd name="connsiteY10" fmla="*/ 464 h 1264496"/>
                <a:gd name="connsiteX11" fmla="*/ 632016 w 5042806"/>
                <a:gd name="connsiteY11" fmla="*/ 464 h 1264496"/>
                <a:gd name="connsiteX12" fmla="*/ 0 w 5042806"/>
                <a:gd name="connsiteY12" fmla="*/ 632480 h 1264496"/>
                <a:gd name="connsiteX13" fmla="*/ 632016 w 5042806"/>
                <a:gd name="connsiteY13" fmla="*/ 1264496 h 1264496"/>
                <a:gd name="connsiteX14" fmla="*/ 4000656 w 5042806"/>
                <a:gd name="connsiteY14" fmla="*/ 1264496 h 1264496"/>
                <a:gd name="connsiteX15" fmla="*/ 4218285 w 5042806"/>
                <a:gd name="connsiteY15" fmla="*/ 1264496 h 1264496"/>
                <a:gd name="connsiteX16" fmla="*/ 4831784 w 5042806"/>
                <a:gd name="connsiteY16" fmla="*/ 1264496 h 1264496"/>
                <a:gd name="connsiteX17" fmla="*/ 5042806 w 5042806"/>
                <a:gd name="connsiteY17" fmla="*/ 1053474 h 1264496"/>
                <a:gd name="connsiteX18" fmla="*/ 5042806 w 5042806"/>
                <a:gd name="connsiteY18" fmla="*/ 211022 h 1264496"/>
                <a:gd name="connsiteX19" fmla="*/ 4831784 w 5042806"/>
                <a:gd name="connsiteY19" fmla="*/ 0 h 1264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42806" h="1264496">
                  <a:moveTo>
                    <a:pt x="4669224" y="126700"/>
                  </a:moveTo>
                  <a:cubicBezTo>
                    <a:pt x="4791538" y="126700"/>
                    <a:pt x="4890693" y="225855"/>
                    <a:pt x="4890693" y="348169"/>
                  </a:cubicBezTo>
                  <a:lnTo>
                    <a:pt x="4890693" y="905003"/>
                  </a:lnTo>
                  <a:cubicBezTo>
                    <a:pt x="4890693" y="1027317"/>
                    <a:pt x="4791538" y="1126472"/>
                    <a:pt x="4669224" y="1126472"/>
                  </a:cubicBezTo>
                  <a:lnTo>
                    <a:pt x="4112390" y="1126472"/>
                  </a:lnTo>
                  <a:cubicBezTo>
                    <a:pt x="3990076" y="1126472"/>
                    <a:pt x="3890921" y="1027317"/>
                    <a:pt x="3890921" y="905003"/>
                  </a:cubicBezTo>
                  <a:lnTo>
                    <a:pt x="3890921" y="348169"/>
                  </a:lnTo>
                  <a:cubicBezTo>
                    <a:pt x="3890921" y="225855"/>
                    <a:pt x="3990076" y="126700"/>
                    <a:pt x="4112390" y="126700"/>
                  </a:cubicBezTo>
                  <a:close/>
                  <a:moveTo>
                    <a:pt x="4831784" y="0"/>
                  </a:moveTo>
                  <a:lnTo>
                    <a:pt x="4000656" y="0"/>
                  </a:lnTo>
                  <a:lnTo>
                    <a:pt x="3996053" y="464"/>
                  </a:lnTo>
                  <a:lnTo>
                    <a:pt x="632016" y="464"/>
                  </a:lnTo>
                  <a:cubicBezTo>
                    <a:pt x="282963" y="464"/>
                    <a:pt x="0" y="283427"/>
                    <a:pt x="0" y="632480"/>
                  </a:cubicBezTo>
                  <a:cubicBezTo>
                    <a:pt x="0" y="981533"/>
                    <a:pt x="282963" y="1264496"/>
                    <a:pt x="632016" y="1264496"/>
                  </a:cubicBezTo>
                  <a:lnTo>
                    <a:pt x="4000656" y="1264496"/>
                  </a:lnTo>
                  <a:lnTo>
                    <a:pt x="4218285" y="1264496"/>
                  </a:lnTo>
                  <a:lnTo>
                    <a:pt x="4831784" y="1264496"/>
                  </a:lnTo>
                  <a:cubicBezTo>
                    <a:pt x="4948328" y="1264496"/>
                    <a:pt x="5042806" y="1170018"/>
                    <a:pt x="5042806" y="1053474"/>
                  </a:cubicBezTo>
                  <a:lnTo>
                    <a:pt x="5042806" y="211022"/>
                  </a:lnTo>
                  <a:cubicBezTo>
                    <a:pt x="5042806" y="94478"/>
                    <a:pt x="4948328" y="0"/>
                    <a:pt x="4831784"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9" name="文本框 8"/>
            <p:cNvSpPr txBox="1"/>
            <p:nvPr/>
          </p:nvSpPr>
          <p:spPr>
            <a:xfrm>
              <a:off x="6480112" y="1691315"/>
              <a:ext cx="793807" cy="707886"/>
            </a:xfrm>
            <a:prstGeom prst="rect">
              <a:avLst/>
            </a:prstGeom>
            <a:noFill/>
            <a:effectLst/>
          </p:spPr>
          <p:txBody>
            <a:bodyPr wrap="none" rtlCol="0">
              <a:spAutoFit/>
            </a:bodyPr>
            <a:lstStyle/>
            <a:p>
              <a:r>
                <a:rPr lang="en-US" altLang="zh-CN" sz="3200" b="1" dirty="0"/>
                <a:t> </a:t>
              </a:r>
              <a:r>
                <a:rPr lang="en-US" altLang="zh-CN" sz="4000" b="1" dirty="0">
                  <a:solidFill>
                    <a:srgbClr val="41B111"/>
                  </a:solidFill>
                  <a:latin typeface="幼圆" panose="02010509060101010101" pitchFamily="49" charset="-122"/>
                  <a:ea typeface="幼圆" panose="02010509060101010101" pitchFamily="49" charset="-122"/>
                </a:rPr>
                <a:t>01</a:t>
              </a:r>
              <a:endParaRPr lang="zh-CN" altLang="en-US" sz="4000" b="1" dirty="0">
                <a:solidFill>
                  <a:srgbClr val="41B111"/>
                </a:solidFill>
                <a:latin typeface="幼圆" panose="02010509060101010101" pitchFamily="49" charset="-122"/>
                <a:ea typeface="幼圆" panose="02010509060101010101" pitchFamily="49" charset="-122"/>
              </a:endParaRPr>
            </a:p>
          </p:txBody>
        </p:sp>
        <p:sp>
          <p:nvSpPr>
            <p:cNvPr id="12" name="文本框 11"/>
            <p:cNvSpPr txBox="1"/>
            <p:nvPr/>
          </p:nvSpPr>
          <p:spPr>
            <a:xfrm>
              <a:off x="7646592" y="1713752"/>
              <a:ext cx="2937510" cy="1568450"/>
            </a:xfrm>
            <a:prstGeom prst="rect">
              <a:avLst/>
            </a:prstGeom>
            <a:noFill/>
            <a:effectLst/>
          </p:spPr>
          <p:txBody>
            <a:bodyPr wrap="none" rtlCol="0">
              <a:spAutoFit/>
            </a:bodyPr>
            <a:lstStyle/>
            <a:p>
              <a:pPr algn="l"/>
              <a:r>
                <a:rPr lang="zh-CN" altLang="en-US" sz="3600" b="1">
                  <a:solidFill>
                    <a:schemeClr val="bg1"/>
                  </a:solidFill>
                  <a:sym typeface="+mn-ea"/>
                </a:rPr>
                <a:t>句式转换训练</a:t>
              </a:r>
              <a:endParaRPr lang="zh-CN" altLang="en-US" sz="3600" b="1">
                <a:solidFill>
                  <a:schemeClr val="bg1"/>
                </a:solidFill>
              </a:endParaRPr>
            </a:p>
            <a:p>
              <a:pPr algn="l"/>
              <a:endParaRPr lang="en-US" altLang="zh-CN" sz="2400" dirty="0">
                <a:solidFill>
                  <a:schemeClr val="bg1"/>
                </a:solidFill>
                <a:latin typeface="微软雅黑" panose="020B0503020204020204" pitchFamily="34" charset="-122"/>
                <a:ea typeface="微软雅黑" panose="020B0503020204020204" pitchFamily="34" charset="-122"/>
              </a:endParaRPr>
            </a:p>
            <a:p>
              <a:pPr algn="l"/>
              <a:endParaRPr lang="en-US" altLang="zh-CN" sz="3600" dirty="0">
                <a:solidFill>
                  <a:schemeClr val="bg1"/>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6324514" y="3935429"/>
            <a:ext cx="5042806" cy="1846680"/>
            <a:chOff x="6324514" y="3935429"/>
            <a:chExt cx="5042806" cy="1846680"/>
          </a:xfrm>
        </p:grpSpPr>
        <p:sp>
          <p:nvSpPr>
            <p:cNvPr id="14" name="任意多边形 13"/>
            <p:cNvSpPr/>
            <p:nvPr/>
          </p:nvSpPr>
          <p:spPr>
            <a:xfrm flipH="1">
              <a:off x="6324514" y="3935429"/>
              <a:ext cx="5042806" cy="1264496"/>
            </a:xfrm>
            <a:custGeom>
              <a:avLst/>
              <a:gdLst>
                <a:gd name="connsiteX0" fmla="*/ 4669224 w 5042806"/>
                <a:gd name="connsiteY0" fmla="*/ 126700 h 1264496"/>
                <a:gd name="connsiteX1" fmla="*/ 4890693 w 5042806"/>
                <a:gd name="connsiteY1" fmla="*/ 348169 h 1264496"/>
                <a:gd name="connsiteX2" fmla="*/ 4890693 w 5042806"/>
                <a:gd name="connsiteY2" fmla="*/ 905003 h 1264496"/>
                <a:gd name="connsiteX3" fmla="*/ 4669224 w 5042806"/>
                <a:gd name="connsiteY3" fmla="*/ 1126472 h 1264496"/>
                <a:gd name="connsiteX4" fmla="*/ 4112390 w 5042806"/>
                <a:gd name="connsiteY4" fmla="*/ 1126472 h 1264496"/>
                <a:gd name="connsiteX5" fmla="*/ 3890921 w 5042806"/>
                <a:gd name="connsiteY5" fmla="*/ 905003 h 1264496"/>
                <a:gd name="connsiteX6" fmla="*/ 3890921 w 5042806"/>
                <a:gd name="connsiteY6" fmla="*/ 348169 h 1264496"/>
                <a:gd name="connsiteX7" fmla="*/ 4112390 w 5042806"/>
                <a:gd name="connsiteY7" fmla="*/ 126700 h 1264496"/>
                <a:gd name="connsiteX8" fmla="*/ 4831784 w 5042806"/>
                <a:gd name="connsiteY8" fmla="*/ 0 h 1264496"/>
                <a:gd name="connsiteX9" fmla="*/ 4000656 w 5042806"/>
                <a:gd name="connsiteY9" fmla="*/ 0 h 1264496"/>
                <a:gd name="connsiteX10" fmla="*/ 3996053 w 5042806"/>
                <a:gd name="connsiteY10" fmla="*/ 464 h 1264496"/>
                <a:gd name="connsiteX11" fmla="*/ 632016 w 5042806"/>
                <a:gd name="connsiteY11" fmla="*/ 464 h 1264496"/>
                <a:gd name="connsiteX12" fmla="*/ 0 w 5042806"/>
                <a:gd name="connsiteY12" fmla="*/ 632480 h 1264496"/>
                <a:gd name="connsiteX13" fmla="*/ 632016 w 5042806"/>
                <a:gd name="connsiteY13" fmla="*/ 1264496 h 1264496"/>
                <a:gd name="connsiteX14" fmla="*/ 4000656 w 5042806"/>
                <a:gd name="connsiteY14" fmla="*/ 1264496 h 1264496"/>
                <a:gd name="connsiteX15" fmla="*/ 4218285 w 5042806"/>
                <a:gd name="connsiteY15" fmla="*/ 1264496 h 1264496"/>
                <a:gd name="connsiteX16" fmla="*/ 4831784 w 5042806"/>
                <a:gd name="connsiteY16" fmla="*/ 1264496 h 1264496"/>
                <a:gd name="connsiteX17" fmla="*/ 5042806 w 5042806"/>
                <a:gd name="connsiteY17" fmla="*/ 1053474 h 1264496"/>
                <a:gd name="connsiteX18" fmla="*/ 5042806 w 5042806"/>
                <a:gd name="connsiteY18" fmla="*/ 211022 h 1264496"/>
                <a:gd name="connsiteX19" fmla="*/ 4831784 w 5042806"/>
                <a:gd name="connsiteY19" fmla="*/ 0 h 1264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42806" h="1264496">
                  <a:moveTo>
                    <a:pt x="4669224" y="126700"/>
                  </a:moveTo>
                  <a:cubicBezTo>
                    <a:pt x="4791538" y="126700"/>
                    <a:pt x="4890693" y="225855"/>
                    <a:pt x="4890693" y="348169"/>
                  </a:cubicBezTo>
                  <a:lnTo>
                    <a:pt x="4890693" y="905003"/>
                  </a:lnTo>
                  <a:cubicBezTo>
                    <a:pt x="4890693" y="1027317"/>
                    <a:pt x="4791538" y="1126472"/>
                    <a:pt x="4669224" y="1126472"/>
                  </a:cubicBezTo>
                  <a:lnTo>
                    <a:pt x="4112390" y="1126472"/>
                  </a:lnTo>
                  <a:cubicBezTo>
                    <a:pt x="3990076" y="1126472"/>
                    <a:pt x="3890921" y="1027317"/>
                    <a:pt x="3890921" y="905003"/>
                  </a:cubicBezTo>
                  <a:lnTo>
                    <a:pt x="3890921" y="348169"/>
                  </a:lnTo>
                  <a:cubicBezTo>
                    <a:pt x="3890921" y="225855"/>
                    <a:pt x="3990076" y="126700"/>
                    <a:pt x="4112390" y="126700"/>
                  </a:cubicBezTo>
                  <a:close/>
                  <a:moveTo>
                    <a:pt x="4831784" y="0"/>
                  </a:moveTo>
                  <a:lnTo>
                    <a:pt x="4000656" y="0"/>
                  </a:lnTo>
                  <a:lnTo>
                    <a:pt x="3996053" y="464"/>
                  </a:lnTo>
                  <a:lnTo>
                    <a:pt x="632016" y="464"/>
                  </a:lnTo>
                  <a:cubicBezTo>
                    <a:pt x="282963" y="464"/>
                    <a:pt x="0" y="283427"/>
                    <a:pt x="0" y="632480"/>
                  </a:cubicBezTo>
                  <a:cubicBezTo>
                    <a:pt x="0" y="981533"/>
                    <a:pt x="282963" y="1264496"/>
                    <a:pt x="632016" y="1264496"/>
                  </a:cubicBezTo>
                  <a:lnTo>
                    <a:pt x="4000656" y="1264496"/>
                  </a:lnTo>
                  <a:lnTo>
                    <a:pt x="4218285" y="1264496"/>
                  </a:lnTo>
                  <a:lnTo>
                    <a:pt x="4831784" y="1264496"/>
                  </a:lnTo>
                  <a:cubicBezTo>
                    <a:pt x="4948328" y="1264496"/>
                    <a:pt x="5042806" y="1170018"/>
                    <a:pt x="5042806" y="1053474"/>
                  </a:cubicBezTo>
                  <a:lnTo>
                    <a:pt x="5042806" y="211022"/>
                  </a:lnTo>
                  <a:cubicBezTo>
                    <a:pt x="5042806" y="94478"/>
                    <a:pt x="4948328" y="0"/>
                    <a:pt x="4831784"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15" name="文本框 14"/>
            <p:cNvSpPr txBox="1"/>
            <p:nvPr/>
          </p:nvSpPr>
          <p:spPr>
            <a:xfrm>
              <a:off x="6517019" y="4213734"/>
              <a:ext cx="793807" cy="707886"/>
            </a:xfrm>
            <a:prstGeom prst="rect">
              <a:avLst/>
            </a:prstGeom>
            <a:noFill/>
            <a:effectLst/>
          </p:spPr>
          <p:txBody>
            <a:bodyPr wrap="none" rtlCol="0">
              <a:spAutoFit/>
            </a:bodyPr>
            <a:lstStyle/>
            <a:p>
              <a:r>
                <a:rPr lang="en-US" altLang="zh-CN" sz="3200" b="1" dirty="0"/>
                <a:t> </a:t>
              </a:r>
              <a:r>
                <a:rPr lang="en-US" altLang="zh-CN" sz="4000" b="1" dirty="0">
                  <a:solidFill>
                    <a:srgbClr val="41B111"/>
                  </a:solidFill>
                  <a:latin typeface="幼圆" panose="02010509060101010101" pitchFamily="49" charset="-122"/>
                  <a:ea typeface="幼圆" panose="02010509060101010101" pitchFamily="49" charset="-122"/>
                </a:rPr>
                <a:t>03</a:t>
              </a:r>
              <a:endParaRPr lang="zh-CN" altLang="en-US" sz="4000" b="1" dirty="0">
                <a:solidFill>
                  <a:srgbClr val="41B111"/>
                </a:solidFill>
                <a:latin typeface="幼圆" panose="02010509060101010101" pitchFamily="49" charset="-122"/>
                <a:ea typeface="幼圆" panose="02010509060101010101" pitchFamily="49" charset="-122"/>
              </a:endParaRPr>
            </a:p>
          </p:txBody>
        </p:sp>
        <p:sp>
          <p:nvSpPr>
            <p:cNvPr id="16" name="文本框 15"/>
            <p:cNvSpPr txBox="1"/>
            <p:nvPr/>
          </p:nvSpPr>
          <p:spPr>
            <a:xfrm>
              <a:off x="7709457" y="4213659"/>
              <a:ext cx="2937510" cy="1568450"/>
            </a:xfrm>
            <a:prstGeom prst="rect">
              <a:avLst/>
            </a:prstGeom>
            <a:noFill/>
            <a:effectLst/>
          </p:spPr>
          <p:txBody>
            <a:bodyPr wrap="none" rtlCol="0">
              <a:spAutoFit/>
            </a:bodyPr>
            <a:lstStyle/>
            <a:p>
              <a:pPr algn="l"/>
              <a:r>
                <a:rPr lang="zh-CN" altLang="en-US" sz="3600" b="1">
                  <a:solidFill>
                    <a:schemeClr val="bg1"/>
                  </a:solidFill>
                  <a:sym typeface="+mn-ea"/>
                </a:rPr>
                <a:t>全句汉英翻译</a:t>
              </a:r>
              <a:endParaRPr lang="zh-CN" altLang="en-US" sz="3600" b="1">
                <a:solidFill>
                  <a:schemeClr val="bg1"/>
                </a:solidFill>
              </a:endParaRPr>
            </a:p>
            <a:p>
              <a:pPr algn="l"/>
              <a:endParaRPr lang="en-US" altLang="zh-CN" sz="2400" dirty="0">
                <a:solidFill>
                  <a:schemeClr val="bg1"/>
                </a:solidFill>
                <a:latin typeface="微软雅黑" panose="020B0503020204020204" pitchFamily="34" charset="-122"/>
                <a:ea typeface="微软雅黑" panose="020B0503020204020204" pitchFamily="34" charset="-122"/>
              </a:endParaRPr>
            </a:p>
            <a:p>
              <a:pPr algn="l"/>
              <a:endParaRPr lang="en-US" altLang="zh-CN" sz="3600" dirty="0">
                <a:solidFill>
                  <a:schemeClr val="bg1"/>
                </a:solidFill>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843018" y="2509062"/>
            <a:ext cx="5042806" cy="1846809"/>
            <a:chOff x="843018" y="2509062"/>
            <a:chExt cx="5042806" cy="1846809"/>
          </a:xfrm>
        </p:grpSpPr>
        <p:sp>
          <p:nvSpPr>
            <p:cNvPr id="18" name="任意多边形 17"/>
            <p:cNvSpPr/>
            <p:nvPr/>
          </p:nvSpPr>
          <p:spPr>
            <a:xfrm>
              <a:off x="843018" y="2509062"/>
              <a:ext cx="5042806" cy="1264496"/>
            </a:xfrm>
            <a:custGeom>
              <a:avLst/>
              <a:gdLst>
                <a:gd name="connsiteX0" fmla="*/ 4112392 w 5042806"/>
                <a:gd name="connsiteY0" fmla="*/ 126700 h 1264496"/>
                <a:gd name="connsiteX1" fmla="*/ 3890923 w 5042806"/>
                <a:gd name="connsiteY1" fmla="*/ 348169 h 1264496"/>
                <a:gd name="connsiteX2" fmla="*/ 3890923 w 5042806"/>
                <a:gd name="connsiteY2" fmla="*/ 905003 h 1264496"/>
                <a:gd name="connsiteX3" fmla="*/ 4112392 w 5042806"/>
                <a:gd name="connsiteY3" fmla="*/ 1126472 h 1264496"/>
                <a:gd name="connsiteX4" fmla="*/ 4669226 w 5042806"/>
                <a:gd name="connsiteY4" fmla="*/ 1126472 h 1264496"/>
                <a:gd name="connsiteX5" fmla="*/ 4890695 w 5042806"/>
                <a:gd name="connsiteY5" fmla="*/ 905003 h 1264496"/>
                <a:gd name="connsiteX6" fmla="*/ 4890695 w 5042806"/>
                <a:gd name="connsiteY6" fmla="*/ 348169 h 1264496"/>
                <a:gd name="connsiteX7" fmla="*/ 4669226 w 5042806"/>
                <a:gd name="connsiteY7" fmla="*/ 126700 h 1264496"/>
                <a:gd name="connsiteX8" fmla="*/ 4000656 w 5042806"/>
                <a:gd name="connsiteY8" fmla="*/ 0 h 1264496"/>
                <a:gd name="connsiteX9" fmla="*/ 4831784 w 5042806"/>
                <a:gd name="connsiteY9" fmla="*/ 0 h 1264496"/>
                <a:gd name="connsiteX10" fmla="*/ 5042806 w 5042806"/>
                <a:gd name="connsiteY10" fmla="*/ 211022 h 1264496"/>
                <a:gd name="connsiteX11" fmla="*/ 5042806 w 5042806"/>
                <a:gd name="connsiteY11" fmla="*/ 1053474 h 1264496"/>
                <a:gd name="connsiteX12" fmla="*/ 4831784 w 5042806"/>
                <a:gd name="connsiteY12" fmla="*/ 1264496 h 1264496"/>
                <a:gd name="connsiteX13" fmla="*/ 4218285 w 5042806"/>
                <a:gd name="connsiteY13" fmla="*/ 1264496 h 1264496"/>
                <a:gd name="connsiteX14" fmla="*/ 4000656 w 5042806"/>
                <a:gd name="connsiteY14" fmla="*/ 1264496 h 1264496"/>
                <a:gd name="connsiteX15" fmla="*/ 632016 w 5042806"/>
                <a:gd name="connsiteY15" fmla="*/ 1264496 h 1264496"/>
                <a:gd name="connsiteX16" fmla="*/ 0 w 5042806"/>
                <a:gd name="connsiteY16" fmla="*/ 632480 h 1264496"/>
                <a:gd name="connsiteX17" fmla="*/ 632016 w 5042806"/>
                <a:gd name="connsiteY17" fmla="*/ 464 h 1264496"/>
                <a:gd name="connsiteX18" fmla="*/ 3996053 w 5042806"/>
                <a:gd name="connsiteY18" fmla="*/ 464 h 1264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42806" h="1264496">
                  <a:moveTo>
                    <a:pt x="4112392" y="126700"/>
                  </a:moveTo>
                  <a:cubicBezTo>
                    <a:pt x="3990078" y="126700"/>
                    <a:pt x="3890923" y="225855"/>
                    <a:pt x="3890923" y="348169"/>
                  </a:cubicBezTo>
                  <a:lnTo>
                    <a:pt x="3890923" y="905003"/>
                  </a:lnTo>
                  <a:cubicBezTo>
                    <a:pt x="3890923" y="1027317"/>
                    <a:pt x="3990078" y="1126472"/>
                    <a:pt x="4112392" y="1126472"/>
                  </a:cubicBezTo>
                  <a:lnTo>
                    <a:pt x="4669226" y="1126472"/>
                  </a:lnTo>
                  <a:cubicBezTo>
                    <a:pt x="4791540" y="1126472"/>
                    <a:pt x="4890695" y="1027317"/>
                    <a:pt x="4890695" y="905003"/>
                  </a:cubicBezTo>
                  <a:lnTo>
                    <a:pt x="4890695" y="348169"/>
                  </a:lnTo>
                  <a:cubicBezTo>
                    <a:pt x="4890695" y="225855"/>
                    <a:pt x="4791540" y="126700"/>
                    <a:pt x="4669226" y="126700"/>
                  </a:cubicBezTo>
                  <a:close/>
                  <a:moveTo>
                    <a:pt x="4000656" y="0"/>
                  </a:moveTo>
                  <a:lnTo>
                    <a:pt x="4831784" y="0"/>
                  </a:lnTo>
                  <a:cubicBezTo>
                    <a:pt x="4948328" y="0"/>
                    <a:pt x="5042806" y="94478"/>
                    <a:pt x="5042806" y="211022"/>
                  </a:cubicBezTo>
                  <a:lnTo>
                    <a:pt x="5042806" y="1053474"/>
                  </a:lnTo>
                  <a:cubicBezTo>
                    <a:pt x="5042806" y="1170018"/>
                    <a:pt x="4948328" y="1264496"/>
                    <a:pt x="4831784" y="1264496"/>
                  </a:cubicBezTo>
                  <a:lnTo>
                    <a:pt x="4218285" y="1264496"/>
                  </a:lnTo>
                  <a:lnTo>
                    <a:pt x="4000656" y="1264496"/>
                  </a:lnTo>
                  <a:lnTo>
                    <a:pt x="632016" y="1264496"/>
                  </a:lnTo>
                  <a:cubicBezTo>
                    <a:pt x="282963" y="1264496"/>
                    <a:pt x="0" y="981533"/>
                    <a:pt x="0" y="632480"/>
                  </a:cubicBezTo>
                  <a:cubicBezTo>
                    <a:pt x="0" y="283427"/>
                    <a:pt x="282963" y="464"/>
                    <a:pt x="632016" y="464"/>
                  </a:cubicBezTo>
                  <a:lnTo>
                    <a:pt x="3996053" y="464"/>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20" name="文本框 19"/>
            <p:cNvSpPr txBox="1"/>
            <p:nvPr/>
          </p:nvSpPr>
          <p:spPr>
            <a:xfrm>
              <a:off x="4777906" y="2787367"/>
              <a:ext cx="793807" cy="707886"/>
            </a:xfrm>
            <a:prstGeom prst="rect">
              <a:avLst/>
            </a:prstGeom>
            <a:noFill/>
            <a:effectLst/>
          </p:spPr>
          <p:txBody>
            <a:bodyPr wrap="none" rtlCol="0">
              <a:spAutoFit/>
            </a:bodyPr>
            <a:lstStyle/>
            <a:p>
              <a:r>
                <a:rPr lang="en-US" altLang="zh-CN" sz="3200" b="1" dirty="0">
                  <a:solidFill>
                    <a:srgbClr val="12B19F"/>
                  </a:solidFill>
                </a:rPr>
                <a:t> </a:t>
              </a:r>
              <a:r>
                <a:rPr lang="en-US" altLang="zh-CN" sz="4000" b="1" dirty="0">
                  <a:solidFill>
                    <a:srgbClr val="206CC0"/>
                  </a:solidFill>
                  <a:latin typeface="幼圆" panose="02010509060101010101" pitchFamily="49" charset="-122"/>
                  <a:ea typeface="幼圆" panose="02010509060101010101" pitchFamily="49" charset="-122"/>
                </a:rPr>
                <a:t>02</a:t>
              </a:r>
              <a:endParaRPr lang="zh-CN" altLang="en-US" sz="4000" b="1" dirty="0">
                <a:solidFill>
                  <a:srgbClr val="206CC0"/>
                </a:solidFill>
                <a:latin typeface="幼圆" panose="02010509060101010101" pitchFamily="49" charset="-122"/>
                <a:ea typeface="幼圆" panose="02010509060101010101" pitchFamily="49" charset="-122"/>
              </a:endParaRPr>
            </a:p>
          </p:txBody>
        </p:sp>
        <p:sp>
          <p:nvSpPr>
            <p:cNvPr id="22" name="文本框 21"/>
            <p:cNvSpPr txBox="1"/>
            <p:nvPr/>
          </p:nvSpPr>
          <p:spPr>
            <a:xfrm>
              <a:off x="2288667" y="2787421"/>
              <a:ext cx="2011680" cy="1568450"/>
            </a:xfrm>
            <a:prstGeom prst="rect">
              <a:avLst/>
            </a:prstGeom>
            <a:noFill/>
            <a:effectLst/>
          </p:spPr>
          <p:txBody>
            <a:bodyPr wrap="none" rtlCol="0">
              <a:spAutoFit/>
            </a:bodyPr>
            <a:lstStyle/>
            <a:p>
              <a:pPr algn="l"/>
              <a:r>
                <a:rPr lang="zh-CN" altLang="en-US" sz="3600" dirty="0">
                  <a:solidFill>
                    <a:schemeClr val="bg1"/>
                  </a:solidFill>
                  <a:latin typeface="微软雅黑" panose="020B0503020204020204" pitchFamily="34" charset="-122"/>
                  <a:ea typeface="微软雅黑" panose="020B0503020204020204" pitchFamily="34" charset="-122"/>
                  <a:sym typeface="+mn-ea"/>
                </a:rPr>
                <a:t>半句补全</a:t>
              </a:r>
              <a:endParaRPr lang="zh-CN" altLang="en-US" sz="3600" dirty="0">
                <a:solidFill>
                  <a:schemeClr val="bg1"/>
                </a:solidFill>
                <a:latin typeface="微软雅黑" panose="020B0503020204020204" pitchFamily="34" charset="-122"/>
                <a:ea typeface="微软雅黑" panose="020B0503020204020204" pitchFamily="34" charset="-122"/>
              </a:endParaRPr>
            </a:p>
            <a:p>
              <a:pPr algn="l"/>
              <a:endParaRPr lang="en-US" altLang="zh-CN" sz="2400" dirty="0">
                <a:solidFill>
                  <a:schemeClr val="bg1"/>
                </a:solidFill>
                <a:latin typeface="微软雅黑" panose="020B0503020204020204" pitchFamily="34" charset="-122"/>
                <a:ea typeface="微软雅黑" panose="020B0503020204020204" pitchFamily="34" charset="-122"/>
              </a:endParaRPr>
            </a:p>
            <a:p>
              <a:pPr algn="l"/>
              <a:endParaRPr lang="en-US" altLang="zh-CN" sz="3600" dirty="0">
                <a:solidFill>
                  <a:schemeClr val="bg1"/>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5693320" y="2142655"/>
            <a:ext cx="813903" cy="3081331"/>
            <a:chOff x="5693320" y="2142655"/>
            <a:chExt cx="813903" cy="3081331"/>
          </a:xfrm>
        </p:grpSpPr>
        <p:grpSp>
          <p:nvGrpSpPr>
            <p:cNvPr id="24" name="组合 23"/>
            <p:cNvGrpSpPr/>
            <p:nvPr/>
          </p:nvGrpSpPr>
          <p:grpSpPr>
            <a:xfrm>
              <a:off x="5733713" y="3569022"/>
              <a:ext cx="773510" cy="558912"/>
              <a:chOff x="5733713" y="3569022"/>
              <a:chExt cx="773510" cy="558912"/>
            </a:xfrm>
          </p:grpSpPr>
          <p:sp>
            <p:nvSpPr>
              <p:cNvPr id="33" name="矩形 32"/>
              <p:cNvSpPr/>
              <p:nvPr/>
            </p:nvSpPr>
            <p:spPr>
              <a:xfrm flipH="1">
                <a:off x="6127198" y="3935429"/>
                <a:ext cx="380025" cy="19250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4" name="矩形 33"/>
              <p:cNvSpPr/>
              <p:nvPr/>
            </p:nvSpPr>
            <p:spPr>
              <a:xfrm flipH="1">
                <a:off x="5939504" y="3761527"/>
                <a:ext cx="192505" cy="19250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p:cNvSpPr/>
              <p:nvPr/>
            </p:nvSpPr>
            <p:spPr>
              <a:xfrm flipH="1">
                <a:off x="5733713" y="3569022"/>
                <a:ext cx="205789" cy="19250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25" name="组合 24"/>
            <p:cNvGrpSpPr/>
            <p:nvPr/>
          </p:nvGrpSpPr>
          <p:grpSpPr>
            <a:xfrm>
              <a:off x="5693320" y="2142655"/>
              <a:ext cx="627931" cy="558912"/>
              <a:chOff x="5693320" y="2142655"/>
              <a:chExt cx="627931" cy="558912"/>
            </a:xfrm>
          </p:grpSpPr>
          <p:sp>
            <p:nvSpPr>
              <p:cNvPr id="30" name="矩形 29"/>
              <p:cNvSpPr/>
              <p:nvPr/>
            </p:nvSpPr>
            <p:spPr>
              <a:xfrm>
                <a:off x="5693320" y="2509062"/>
                <a:ext cx="242921" cy="192505"/>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1" name="矩形 30"/>
              <p:cNvSpPr/>
              <p:nvPr/>
            </p:nvSpPr>
            <p:spPr>
              <a:xfrm>
                <a:off x="5936241" y="2335160"/>
                <a:ext cx="192505" cy="192505"/>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2" name="矩形 31"/>
              <p:cNvSpPr/>
              <p:nvPr/>
            </p:nvSpPr>
            <p:spPr>
              <a:xfrm>
                <a:off x="6128746" y="2142655"/>
                <a:ext cx="192505" cy="192505"/>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26" name="组合 25"/>
            <p:cNvGrpSpPr/>
            <p:nvPr/>
          </p:nvGrpSpPr>
          <p:grpSpPr>
            <a:xfrm>
              <a:off x="5766859" y="4665074"/>
              <a:ext cx="627931" cy="558912"/>
              <a:chOff x="5766859" y="4665074"/>
              <a:chExt cx="627931" cy="558912"/>
            </a:xfrm>
          </p:grpSpPr>
          <p:sp>
            <p:nvSpPr>
              <p:cNvPr id="27" name="矩形 26"/>
              <p:cNvSpPr/>
              <p:nvPr/>
            </p:nvSpPr>
            <p:spPr>
              <a:xfrm>
                <a:off x="5766859" y="5031481"/>
                <a:ext cx="237933" cy="192505"/>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8" name="矩形 27"/>
              <p:cNvSpPr/>
              <p:nvPr/>
            </p:nvSpPr>
            <p:spPr>
              <a:xfrm>
                <a:off x="6009780" y="4857579"/>
                <a:ext cx="192505" cy="192505"/>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矩形 28"/>
              <p:cNvSpPr/>
              <p:nvPr/>
            </p:nvSpPr>
            <p:spPr>
              <a:xfrm>
                <a:off x="6202285" y="4665074"/>
                <a:ext cx="192505" cy="192505"/>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grpSp>
        <p:nvGrpSpPr>
          <p:cNvPr id="36" name="组合 35"/>
          <p:cNvGrpSpPr/>
          <p:nvPr/>
        </p:nvGrpSpPr>
        <p:grpSpPr>
          <a:xfrm>
            <a:off x="916558" y="5031481"/>
            <a:ext cx="5019683" cy="1846522"/>
            <a:chOff x="916558" y="5031481"/>
            <a:chExt cx="5019683" cy="1846522"/>
          </a:xfrm>
        </p:grpSpPr>
        <p:sp>
          <p:nvSpPr>
            <p:cNvPr id="37" name="任意多边形 36"/>
            <p:cNvSpPr/>
            <p:nvPr/>
          </p:nvSpPr>
          <p:spPr>
            <a:xfrm>
              <a:off x="916558" y="5031481"/>
              <a:ext cx="5019683" cy="1264496"/>
            </a:xfrm>
            <a:custGeom>
              <a:avLst/>
              <a:gdLst>
                <a:gd name="connsiteX0" fmla="*/ 4112391 w 5019683"/>
                <a:gd name="connsiteY0" fmla="*/ 126700 h 1264496"/>
                <a:gd name="connsiteX1" fmla="*/ 3890922 w 5019683"/>
                <a:gd name="connsiteY1" fmla="*/ 348169 h 1264496"/>
                <a:gd name="connsiteX2" fmla="*/ 3890922 w 5019683"/>
                <a:gd name="connsiteY2" fmla="*/ 905003 h 1264496"/>
                <a:gd name="connsiteX3" fmla="*/ 4112391 w 5019683"/>
                <a:gd name="connsiteY3" fmla="*/ 1126472 h 1264496"/>
                <a:gd name="connsiteX4" fmla="*/ 4669225 w 5019683"/>
                <a:gd name="connsiteY4" fmla="*/ 1126472 h 1264496"/>
                <a:gd name="connsiteX5" fmla="*/ 4890694 w 5019683"/>
                <a:gd name="connsiteY5" fmla="*/ 905003 h 1264496"/>
                <a:gd name="connsiteX6" fmla="*/ 4890694 w 5019683"/>
                <a:gd name="connsiteY6" fmla="*/ 348169 h 1264496"/>
                <a:gd name="connsiteX7" fmla="*/ 4669225 w 5019683"/>
                <a:gd name="connsiteY7" fmla="*/ 126700 h 1264496"/>
                <a:gd name="connsiteX8" fmla="*/ 632248 w 5019683"/>
                <a:gd name="connsiteY8" fmla="*/ 0 h 1264496"/>
                <a:gd name="connsiteX9" fmla="*/ 3977533 w 5019683"/>
                <a:gd name="connsiteY9" fmla="*/ 0 h 1264496"/>
                <a:gd name="connsiteX10" fmla="*/ 4218053 w 5019683"/>
                <a:gd name="connsiteY10" fmla="*/ 0 h 1264496"/>
                <a:gd name="connsiteX11" fmla="*/ 4808661 w 5019683"/>
                <a:gd name="connsiteY11" fmla="*/ 0 h 1264496"/>
                <a:gd name="connsiteX12" fmla="*/ 5019683 w 5019683"/>
                <a:gd name="connsiteY12" fmla="*/ 211022 h 1264496"/>
                <a:gd name="connsiteX13" fmla="*/ 5019683 w 5019683"/>
                <a:gd name="connsiteY13" fmla="*/ 1053473 h 1264496"/>
                <a:gd name="connsiteX14" fmla="*/ 4808661 w 5019683"/>
                <a:gd name="connsiteY14" fmla="*/ 1264495 h 1264496"/>
                <a:gd name="connsiteX15" fmla="*/ 4218063 w 5019683"/>
                <a:gd name="connsiteY15" fmla="*/ 1264495 h 1264496"/>
                <a:gd name="connsiteX16" fmla="*/ 4218053 w 5019683"/>
                <a:gd name="connsiteY16" fmla="*/ 1264496 h 1264496"/>
                <a:gd name="connsiteX17" fmla="*/ 632248 w 5019683"/>
                <a:gd name="connsiteY17" fmla="*/ 1264496 h 1264496"/>
                <a:gd name="connsiteX18" fmla="*/ 0 w 5019683"/>
                <a:gd name="connsiteY18" fmla="*/ 632248 h 1264496"/>
                <a:gd name="connsiteX19" fmla="*/ 632248 w 5019683"/>
                <a:gd name="connsiteY19" fmla="*/ 0 h 1264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19683" h="1264496">
                  <a:moveTo>
                    <a:pt x="4112391" y="126700"/>
                  </a:moveTo>
                  <a:cubicBezTo>
                    <a:pt x="3990077" y="126700"/>
                    <a:pt x="3890922" y="225855"/>
                    <a:pt x="3890922" y="348169"/>
                  </a:cubicBezTo>
                  <a:lnTo>
                    <a:pt x="3890922" y="905003"/>
                  </a:lnTo>
                  <a:cubicBezTo>
                    <a:pt x="3890922" y="1027317"/>
                    <a:pt x="3990077" y="1126472"/>
                    <a:pt x="4112391" y="1126472"/>
                  </a:cubicBezTo>
                  <a:lnTo>
                    <a:pt x="4669225" y="1126472"/>
                  </a:lnTo>
                  <a:cubicBezTo>
                    <a:pt x="4791539" y="1126472"/>
                    <a:pt x="4890694" y="1027317"/>
                    <a:pt x="4890694" y="905003"/>
                  </a:cubicBezTo>
                  <a:lnTo>
                    <a:pt x="4890694" y="348169"/>
                  </a:lnTo>
                  <a:cubicBezTo>
                    <a:pt x="4890694" y="225855"/>
                    <a:pt x="4791539" y="126700"/>
                    <a:pt x="4669225" y="126700"/>
                  </a:cubicBezTo>
                  <a:close/>
                  <a:moveTo>
                    <a:pt x="632248" y="0"/>
                  </a:moveTo>
                  <a:lnTo>
                    <a:pt x="3977533" y="0"/>
                  </a:lnTo>
                  <a:lnTo>
                    <a:pt x="4218053" y="0"/>
                  </a:lnTo>
                  <a:lnTo>
                    <a:pt x="4808661" y="0"/>
                  </a:lnTo>
                  <a:cubicBezTo>
                    <a:pt x="4925205" y="0"/>
                    <a:pt x="5019683" y="94478"/>
                    <a:pt x="5019683" y="211022"/>
                  </a:cubicBezTo>
                  <a:lnTo>
                    <a:pt x="5019683" y="1053473"/>
                  </a:lnTo>
                  <a:cubicBezTo>
                    <a:pt x="5019683" y="1170017"/>
                    <a:pt x="4925205" y="1264495"/>
                    <a:pt x="4808661" y="1264495"/>
                  </a:cubicBezTo>
                  <a:lnTo>
                    <a:pt x="4218063" y="1264495"/>
                  </a:lnTo>
                  <a:lnTo>
                    <a:pt x="4218053" y="1264496"/>
                  </a:lnTo>
                  <a:lnTo>
                    <a:pt x="632248" y="1264496"/>
                  </a:lnTo>
                  <a:cubicBezTo>
                    <a:pt x="283067" y="1264496"/>
                    <a:pt x="0" y="981429"/>
                    <a:pt x="0" y="632248"/>
                  </a:cubicBezTo>
                  <a:cubicBezTo>
                    <a:pt x="0" y="283067"/>
                    <a:pt x="283067" y="0"/>
                    <a:pt x="632248"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38" name="文本框 37"/>
            <p:cNvSpPr txBox="1"/>
            <p:nvPr/>
          </p:nvSpPr>
          <p:spPr>
            <a:xfrm>
              <a:off x="4899513" y="5309786"/>
              <a:ext cx="793807" cy="707886"/>
            </a:xfrm>
            <a:prstGeom prst="rect">
              <a:avLst/>
            </a:prstGeom>
            <a:noFill/>
            <a:effectLst/>
          </p:spPr>
          <p:txBody>
            <a:bodyPr wrap="none" rtlCol="0">
              <a:spAutoFit/>
            </a:bodyPr>
            <a:lstStyle/>
            <a:p>
              <a:r>
                <a:rPr lang="en-US" altLang="zh-CN" sz="3200" b="1" dirty="0"/>
                <a:t> </a:t>
              </a:r>
              <a:r>
                <a:rPr lang="en-US" altLang="zh-CN" sz="4000" b="1" dirty="0">
                  <a:solidFill>
                    <a:srgbClr val="206CC0"/>
                  </a:solidFill>
                  <a:latin typeface="幼圆" panose="02010509060101010101" pitchFamily="49" charset="-122"/>
                  <a:ea typeface="幼圆" panose="02010509060101010101" pitchFamily="49" charset="-122"/>
                </a:rPr>
                <a:t>04</a:t>
              </a:r>
              <a:endParaRPr lang="zh-CN" altLang="en-US" sz="4000" b="1" dirty="0">
                <a:solidFill>
                  <a:srgbClr val="206CC0"/>
                </a:solidFill>
                <a:latin typeface="幼圆" panose="02010509060101010101" pitchFamily="49" charset="-122"/>
                <a:ea typeface="幼圆" panose="02010509060101010101" pitchFamily="49" charset="-122"/>
              </a:endParaRPr>
            </a:p>
          </p:txBody>
        </p:sp>
        <p:sp>
          <p:nvSpPr>
            <p:cNvPr id="39" name="文本框 38"/>
            <p:cNvSpPr txBox="1"/>
            <p:nvPr/>
          </p:nvSpPr>
          <p:spPr>
            <a:xfrm>
              <a:off x="964057" y="5309553"/>
              <a:ext cx="3855720" cy="1568450"/>
            </a:xfrm>
            <a:prstGeom prst="rect">
              <a:avLst/>
            </a:prstGeom>
            <a:noFill/>
            <a:effectLst/>
          </p:spPr>
          <p:txBody>
            <a:bodyPr wrap="none" rtlCol="0">
              <a:spAutoFit/>
            </a:bodyPr>
            <a:lstStyle/>
            <a:p>
              <a:pPr algn="l"/>
              <a:r>
                <a:rPr lang="zh-CN" altLang="en-US" sz="3600" b="1">
                  <a:solidFill>
                    <a:schemeClr val="bg1"/>
                  </a:solidFill>
                  <a:sym typeface="+mn-ea"/>
                </a:rPr>
                <a:t>情境下的全句创作</a:t>
              </a:r>
              <a:endParaRPr lang="zh-CN" altLang="en-US" sz="3600" b="1">
                <a:solidFill>
                  <a:schemeClr val="bg1"/>
                </a:solidFill>
              </a:endParaRPr>
            </a:p>
            <a:p>
              <a:pPr algn="l"/>
              <a:endParaRPr lang="en-US" altLang="zh-CN" sz="2400" dirty="0">
                <a:solidFill>
                  <a:schemeClr val="bg1"/>
                </a:solidFill>
                <a:latin typeface="微软雅黑" panose="020B0503020204020204" pitchFamily="34" charset="-122"/>
                <a:ea typeface="微软雅黑" panose="020B0503020204020204" pitchFamily="34" charset="-122"/>
              </a:endParaRPr>
            </a:p>
            <a:p>
              <a:endParaRPr lang="en-US" altLang="zh-CN" sz="36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306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1+#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decel="30600" fill="hold" nodeType="withEffect">
                                  <p:stCondLst>
                                    <p:cond delay="25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0-#ppt_w/2"/>
                                          </p:val>
                                        </p:tav>
                                        <p:tav tm="100000">
                                          <p:val>
                                            <p:strVal val="#ppt_x"/>
                                          </p:val>
                                        </p:tav>
                                      </p:tavLst>
                                    </p:anim>
                                    <p:anim calcmode="lin" valueType="num">
                                      <p:cBhvr additive="base">
                                        <p:cTn id="12" dur="75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decel="30600" fill="hold" nodeType="withEffect">
                                  <p:stCondLst>
                                    <p:cond delay="50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750" fill="hold"/>
                                        <p:tgtEl>
                                          <p:spTgt spid="13"/>
                                        </p:tgtEl>
                                        <p:attrNameLst>
                                          <p:attrName>ppt_x</p:attrName>
                                        </p:attrNameLst>
                                      </p:cBhvr>
                                      <p:tavLst>
                                        <p:tav tm="0">
                                          <p:val>
                                            <p:strVal val="1+#ppt_w/2"/>
                                          </p:val>
                                        </p:tav>
                                        <p:tav tm="100000">
                                          <p:val>
                                            <p:strVal val="#ppt_x"/>
                                          </p:val>
                                        </p:tav>
                                      </p:tavLst>
                                    </p:anim>
                                    <p:anim calcmode="lin" valueType="num">
                                      <p:cBhvr additive="base">
                                        <p:cTn id="16" dur="75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8" decel="30600" fill="hold" nodeType="withEffect">
                                  <p:stCondLst>
                                    <p:cond delay="75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750" fill="hold"/>
                                        <p:tgtEl>
                                          <p:spTgt spid="36"/>
                                        </p:tgtEl>
                                        <p:attrNameLst>
                                          <p:attrName>ppt_x</p:attrName>
                                        </p:attrNameLst>
                                      </p:cBhvr>
                                      <p:tavLst>
                                        <p:tav tm="0">
                                          <p:val>
                                            <p:strVal val="0-#ppt_w/2"/>
                                          </p:val>
                                        </p:tav>
                                        <p:tav tm="100000">
                                          <p:val>
                                            <p:strVal val="#ppt_x"/>
                                          </p:val>
                                        </p:tav>
                                      </p:tavLst>
                                    </p:anim>
                                    <p:anim calcmode="lin" valueType="num">
                                      <p:cBhvr additive="base">
                                        <p:cTn id="20" dur="750" fill="hold"/>
                                        <p:tgtEl>
                                          <p:spTgt spid="36"/>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UNIT_ISCONTENTSTITLE" val="0"/>
  <p:tag name="KSO_WM_UNIT_ISNUMDGMTITLE" val="0"/>
  <p:tag name="KSO_WM_UNIT_PRESET_TEXT" val="单击输入您的封面副标题"/>
  <p:tag name="KSO_WM_UNIT_NOCLEAR" val="0"/>
  <p:tag name="KSO_WM_UNIT_SHOW_EDIT_AREA_INDICATION" val="1"/>
  <p:tag name="KSO_WM_UNIT_VALUE" val="111"/>
  <p:tag name="KSO_WM_UNIT_HIGHLIGHT" val="0"/>
  <p:tag name="KSO_WM_UNIT_COMPATIBLE" val="0"/>
  <p:tag name="KSO_WM_UNIT_DIAGRAM_ISNUMVISUAL" val="0"/>
  <p:tag name="KSO_WM_UNIT_DIAGRAM_ISREFERUNIT" val="0"/>
  <p:tag name="KSO_WM_UNIT_TYPE" val="b"/>
  <p:tag name="KSO_WM_UNIT_INDEX" val="1"/>
  <p:tag name="KSO_WM_UNIT_ID" val="custom20205081_1*b*1"/>
  <p:tag name="KSO_WM_TEMPLATE_CATEGORY" val="custom"/>
  <p:tag name="KSO_WM_TEMPLATE_INDEX" val="20205081"/>
  <p:tag name="KSO_WM_UNIT_LAYERLEVEL" val="1"/>
  <p:tag name="KSO_WM_TAG_VERSION" val="1.0"/>
  <p:tag name="KSO_WM_BEAUTIFY_FLAG" val="#wm#"/>
</p:tagLst>
</file>

<file path=ppt/tags/tag10.xml><?xml version="1.0" encoding="utf-8"?>
<p:tagLst xmlns:p="http://schemas.openxmlformats.org/presentationml/2006/main">
  <p:tag name="MH" val="20170627103538"/>
  <p:tag name="MH_LIBRARY" val="GRAPHIC"/>
  <p:tag name="MH_TYPE" val="SubTitle"/>
  <p:tag name="MH_ORDER" val="2"/>
</p:tagLst>
</file>

<file path=ppt/tags/tag11.xml><?xml version="1.0" encoding="utf-8"?>
<p:tagLst xmlns:p="http://schemas.openxmlformats.org/presentationml/2006/main">
  <p:tag name="MH" val="20170627103538"/>
  <p:tag name="MH_LIBRARY" val="GRAPHIC"/>
  <p:tag name="MH_TYPE" val="Other"/>
  <p:tag name="MH_ORDER" val="2"/>
</p:tagLst>
</file>

<file path=ppt/tags/tag12.xml><?xml version="1.0" encoding="utf-8"?>
<p:tagLst xmlns:p="http://schemas.openxmlformats.org/presentationml/2006/main">
  <p:tag name="KSO_WM_UNIT_ISCONTENTSTITLE" val="0"/>
  <p:tag name="KSO_WM_UNIT_ISNUMDGMTITLE" val="0"/>
  <p:tag name="KSO_WM_UNIT_PRESET_TEXT" val="单击输入您的封面副标题"/>
  <p:tag name="KSO_WM_UNIT_NOCLEAR" val="0"/>
  <p:tag name="KSO_WM_UNIT_SHOW_EDIT_AREA_INDICATION" val="1"/>
  <p:tag name="KSO_WM_UNIT_VALUE" val="111"/>
  <p:tag name="KSO_WM_UNIT_HIGHLIGHT" val="0"/>
  <p:tag name="KSO_WM_UNIT_COMPATIBLE" val="0"/>
  <p:tag name="KSO_WM_UNIT_DIAGRAM_ISNUMVISUAL" val="0"/>
  <p:tag name="KSO_WM_UNIT_DIAGRAM_ISREFERUNIT" val="0"/>
  <p:tag name="KSO_WM_UNIT_TYPE" val="b"/>
  <p:tag name="KSO_WM_UNIT_INDEX" val="1"/>
  <p:tag name="KSO_WM_UNIT_ID" val="custom20205081_1*b*1"/>
  <p:tag name="KSO_WM_TEMPLATE_CATEGORY" val="custom"/>
  <p:tag name="KSO_WM_TEMPLATE_INDEX" val="20205081"/>
  <p:tag name="KSO_WM_UNIT_LAYERLEVEL" val="1"/>
  <p:tag name="KSO_WM_TAG_VERSION" val="1.0"/>
  <p:tag name="KSO_WM_BEAUTIFY_FLAG" val="#wm#"/>
</p:tagLst>
</file>

<file path=ppt/tags/tag2.xml><?xml version="1.0" encoding="utf-8"?>
<p:tagLst xmlns:p="http://schemas.openxmlformats.org/presentationml/2006/main">
  <p:tag name="KSO_WM_UNIT_TABLE_BEAUTIFY" val="smartTable{7d1af9a9-f4f9-4920-a887-66ee6fd2130d}"/>
  <p:tag name="TABLE_EMPHASIZE_COLOR" val="16346504"/>
  <p:tag name="TABLE_SKINIDX" val="0"/>
  <p:tag name="TABLE_COLORIDX" val="1"/>
  <p:tag name="TABLE_COLOR_RGB" val="0x000000*0xFFFFFF*0x212121*0xFFFFFF*0xF96D88*0xEFB6A5*0xF4D0B8*0xFFB092*0xFDE2B3*0xC34D67"/>
</p:tagLst>
</file>

<file path=ppt/tags/tag3.xml><?xml version="1.0" encoding="utf-8"?>
<p:tagLst xmlns:p="http://schemas.openxmlformats.org/presentationml/2006/main">
  <p:tag name="KSO_WM_UNIT_TABLE_BEAUTIFY" val="smartTable{96374b64-6ec7-4910-b594-2c7fdabd6586}"/>
  <p:tag name="TABLE_EMPHASIZE_COLOR" val="16346504"/>
  <p:tag name="TABLE_SKINIDX" val="0"/>
  <p:tag name="TABLE_COLORIDX" val="1"/>
  <p:tag name="TABLE_COLOR_RGB" val="0x000000*0xFFFFFF*0x212121*0xFFFFFF*0xF96D88*0xEFB6A5*0xF4D0B8*0xFFB092*0xFDE2B3*0xC34D67"/>
</p:tagLst>
</file>

<file path=ppt/tags/tag4.xml><?xml version="1.0" encoding="utf-8"?>
<p:tagLst xmlns:p="http://schemas.openxmlformats.org/presentationml/2006/main">
  <p:tag name="KSO_WM_UNIT_TABLE_BEAUTIFY" val="smartTable{04b17524-e00d-402d-bb12-07cffb67a463}"/>
  <p:tag name="TABLE_EMPHASIZE_COLOR" val="16346504"/>
  <p:tag name="TABLE_SKINIDX" val="0"/>
  <p:tag name="TABLE_COLORIDX" val="1"/>
  <p:tag name="TABLE_COLOR_RGB" val="0x000000*0xFFFFFF*0x212121*0xFFFFFF*0xF96D88*0xEFB6A5*0xF4D0B8*0xFFB092*0xFDE2B3*0xC34D67"/>
</p:tagLst>
</file>

<file path=ppt/tags/tag5.xml><?xml version="1.0" encoding="utf-8"?>
<p:tagLst xmlns:p="http://schemas.openxmlformats.org/presentationml/2006/main">
  <p:tag name="KSO_WM_UNIT_TABLE_BEAUTIFY" val="smartTable{36218acc-afc8-497e-844e-0edc9e80a447}"/>
  <p:tag name="TABLE_EMPHASIZE_COLOR" val="240117"/>
  <p:tag name="TABLE_SKINIDX" val="0"/>
  <p:tag name="TABLE_COLORIDX" val="2"/>
  <p:tag name="TABLE_COLOR_RGB" val="0x000000*0xFFFFFF*0x212121*0xFFFFFF*0x03A9F5*0x00BCD5*0x009788*0x4CB050*0x8CC34B*0xCDDC39"/>
</p:tagLst>
</file>

<file path=ppt/tags/tag6.xml><?xml version="1.0" encoding="utf-8"?>
<p:tagLst xmlns:p="http://schemas.openxmlformats.org/presentationml/2006/main">
  <p:tag name="KSO_WM_UNIT_TABLE_BEAUTIFY" val="smartTable{b6c684ac-5daa-423c-8aab-2e0e33285bdc}"/>
</p:tagLst>
</file>

<file path=ppt/tags/tag7.xml><?xml version="1.0" encoding="utf-8"?>
<p:tagLst xmlns:p="http://schemas.openxmlformats.org/presentationml/2006/main">
  <p:tag name="MH_TYPE" val="#NeiR#"/>
  <p:tag name="MH_NUMBER" val="3"/>
  <p:tag name="MH_CATEGORY" val="#BingLLB#"/>
  <p:tag name="MH_LAYOUT" val="SubTitleText"/>
  <p:tag name="MH" val="20170627103327"/>
  <p:tag name="MH_LIBRARY" val="GRAPHIC"/>
</p:tagLst>
</file>

<file path=ppt/tags/tag8.xml><?xml version="1.0" encoding="utf-8"?>
<p:tagLst xmlns:p="http://schemas.openxmlformats.org/presentationml/2006/main">
  <p:tag name="MH_TYPE" val="#NeiR#"/>
  <p:tag name="MH_NUMBER" val="3"/>
  <p:tag name="MH_CATEGORY" val="#BingLLB#"/>
  <p:tag name="MH_LAYOUT" val="SubTitleText"/>
  <p:tag name="MH" val="20170627103327"/>
  <p:tag name="MH_LIBRARY" val="GRAPHIC"/>
</p:tagLst>
</file>

<file path=ppt/tags/tag9.xml><?xml version="1.0" encoding="utf-8"?>
<p:tagLst xmlns:p="http://schemas.openxmlformats.org/presentationml/2006/main">
  <p:tag name="KSO_WM_UNIT_PLACING_PICTURE_USER_VIEWPORT" val="{&quot;height&quot;:5220,&quot;width&quot;:9300}"/>
  <p:tag name="REFSHAPE" val="54754643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27636</Words>
  <Application>WPS 演示</Application>
  <PresentationFormat>宽屏</PresentationFormat>
  <Paragraphs>1879</Paragraphs>
  <Slides>114</Slides>
  <Notes>18</Notes>
  <HiddenSlides>0</HiddenSlides>
  <MMClips>0</MMClips>
  <ScaleCrop>false</ScaleCrop>
  <HeadingPairs>
    <vt:vector size="6" baseType="variant">
      <vt:variant>
        <vt:lpstr>已用的字体</vt:lpstr>
      </vt:variant>
      <vt:variant>
        <vt:i4>33</vt:i4>
      </vt:variant>
      <vt:variant>
        <vt:lpstr>主题</vt:lpstr>
      </vt:variant>
      <vt:variant>
        <vt:i4>1</vt:i4>
      </vt:variant>
      <vt:variant>
        <vt:lpstr>幻灯片标题</vt:lpstr>
      </vt:variant>
      <vt:variant>
        <vt:i4>114</vt:i4>
      </vt:variant>
    </vt:vector>
  </HeadingPairs>
  <TitlesOfParts>
    <vt:vector size="148" baseType="lpstr">
      <vt:lpstr>Arial</vt:lpstr>
      <vt:lpstr>宋体</vt:lpstr>
      <vt:lpstr>Wingdings</vt:lpstr>
      <vt:lpstr>幼圆</vt:lpstr>
      <vt:lpstr>Kartika</vt:lpstr>
      <vt:lpstr>PMingLiU-ExtB</vt:lpstr>
      <vt:lpstr>微软雅黑</vt:lpstr>
      <vt:lpstr>Agency FB</vt:lpstr>
      <vt:lpstr>Arial Rounded MT Bold</vt:lpstr>
      <vt:lpstr>Times New Roman</vt:lpstr>
      <vt:lpstr>Wingdings</vt:lpstr>
      <vt:lpstr>华文楷体</vt:lpstr>
      <vt:lpstr>Calibri</vt:lpstr>
      <vt:lpstr>Arial Unicode MS</vt:lpstr>
      <vt:lpstr>Calibri Light</vt:lpstr>
      <vt:lpstr>Segoe UI Semilight</vt:lpstr>
      <vt:lpstr>华文细黑</vt:lpstr>
      <vt:lpstr>华文黑体</vt:lpstr>
      <vt:lpstr>黑体</vt:lpstr>
      <vt:lpstr>Arial</vt:lpstr>
      <vt:lpstr>Calibri</vt:lpstr>
      <vt:lpstr>等线</vt:lpstr>
      <vt:lpstr>思源宋体 Heavy</vt:lpstr>
      <vt:lpstr>Monotype Corsiva</vt:lpstr>
      <vt:lpstr>Impact</vt:lpstr>
      <vt:lpstr>Segoe UI</vt:lpstr>
      <vt:lpstr>Algerian</vt:lpstr>
      <vt:lpstr>字体管家娜娜体</vt:lpstr>
      <vt:lpstr>Arial Narrow</vt:lpstr>
      <vt:lpstr>Cambria</vt:lpstr>
      <vt:lpstr>HelveticaNeue</vt:lpstr>
      <vt:lpstr>Corbel</vt:lpstr>
      <vt:lpstr>华文新魏</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PC</dc:creator>
  <cp:lastModifiedBy>南山有谷堆</cp:lastModifiedBy>
  <cp:revision>141</cp:revision>
  <dcterms:created xsi:type="dcterms:W3CDTF">2017-03-18T13:24:00Z</dcterms:created>
  <dcterms:modified xsi:type="dcterms:W3CDTF">2021-05-19T05:46:44Z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FBC0DBFBD0A24AEBA731E3DBF918E0ED</vt:lpwstr>
  </property>
  <property fmtid="{D5CDD505-2E9C-101B-9397-08002B2CF9AE}" pid="3" name="KSOProductBuildVer">
    <vt:lpwstr>2052-11.8.2.8506</vt:lpwstr>
  </property>
</Properties>
</file>