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311" r:id="rId3"/>
    <p:sldId id="256" r:id="rId4"/>
    <p:sldId id="257" r:id="rId5"/>
    <p:sldId id="258" r:id="rId6"/>
    <p:sldId id="288" r:id="rId7"/>
    <p:sldId id="259" r:id="rId8"/>
    <p:sldId id="289" r:id="rId9"/>
    <p:sldId id="260" r:id="rId10"/>
    <p:sldId id="275" r:id="rId11"/>
    <p:sldId id="302" r:id="rId12"/>
    <p:sldId id="266" r:id="rId13"/>
    <p:sldId id="267" r:id="rId14"/>
    <p:sldId id="268" r:id="rId15"/>
    <p:sldId id="273" r:id="rId17"/>
    <p:sldId id="270" r:id="rId18"/>
    <p:sldId id="269" r:id="rId19"/>
    <p:sldId id="286" r:id="rId20"/>
    <p:sldId id="265" r:id="rId21"/>
  </p:sldIdLst>
  <p:sldSz cx="12192000" cy="6858000"/>
  <p:notesSz cx="6858000" cy="9144000"/>
  <p:embeddedFontLst>
    <p:embeddedFont>
      <p:font typeface="黑体" panose="02010609060101010101" charset="-122"/>
      <p:regular r:id="rId25"/>
    </p:embeddedFont>
    <p:embeddedFont>
      <p:font typeface="Calibri" panose="020F0502020204030204" charset="0"/>
      <p:regular r:id="rId26"/>
      <p:bold r:id="rId27"/>
      <p:italic r:id="rId28"/>
      <p:boldItalic r:id="rId29"/>
    </p:embeddedFont>
    <p:embeddedFont>
      <p:font typeface="华文新魏" panose="02010800040101010101" charset="-122"/>
      <p:regular r:id="rId30"/>
    </p:embeddedFont>
    <p:embeddedFont>
      <p:font typeface="楷体_GB2312" panose="02010609030101010101" pitchFamily="49" charset="-122"/>
      <p:regular r:id="rId31"/>
    </p:embeddedFont>
    <p:embeddedFont>
      <p:font typeface="楷体" panose="02010609060101010101" charset="-122"/>
      <p:regular r:id="rId32"/>
    </p:embeddedFont>
    <p:embeddedFont>
      <p:font typeface="华文行楷" panose="02010800040101010101" charset="-122"/>
      <p:regular r:id="rId33"/>
    </p:embeddedFont>
    <p:embeddedFont>
      <p:font typeface="仿宋" panose="02010609060101010101" charset="-122"/>
      <p:regular r:id="rId34"/>
    </p:embeddedFont>
    <p:embeddedFont>
      <p:font typeface="微软雅黑" panose="020B0503020204020204" charset="-122"/>
      <p:regular r:id="rId35"/>
    </p:embeddedFont>
    <p:embeddedFont>
      <p:font typeface="Lato" panose="020F0502020204030203" charset="0"/>
      <p:regular r:id="rId36"/>
    </p:embeddedFont>
    <p:embeddedFont>
      <p:font typeface="Segoe UI" panose="020B0502040204020203"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4248"/>
    <a:srgbClr val="DFDDC8"/>
    <a:srgbClr val="98CCD3"/>
    <a:srgbClr val="F9F9F9"/>
    <a:srgbClr val="132238"/>
    <a:srgbClr val="2F4D4A"/>
    <a:srgbClr val="364E68"/>
    <a:srgbClr val="EBF0F6"/>
    <a:srgbClr val="F2F2F2"/>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44" autoAdjust="0"/>
    <p:restoredTop sz="96206" autoAdjust="0"/>
  </p:normalViewPr>
  <p:slideViewPr>
    <p:cSldViewPr snapToGrid="0" showGuides="1">
      <p:cViewPr varScale="1">
        <p:scale>
          <a:sx n="106" d="100"/>
          <a:sy n="106" d="100"/>
        </p:scale>
        <p:origin x="774" y="96"/>
      </p:cViewPr>
      <p:guideLst>
        <p:guide orient="horz" pos="396"/>
        <p:guide pos="7186"/>
        <p:guide pos="506"/>
        <p:guide orient="horz" pos="37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6.fntdata"/><Relationship Id="rId4" Type="http://schemas.openxmlformats.org/officeDocument/2006/relationships/slide" Target="slides/slide2.xml"/><Relationship Id="rId39" Type="http://schemas.openxmlformats.org/officeDocument/2006/relationships/font" Target="fonts/font15.fntdata"/><Relationship Id="rId38" Type="http://schemas.openxmlformats.org/officeDocument/2006/relationships/font" Target="fonts/font14.fntdata"/><Relationship Id="rId37" Type="http://schemas.openxmlformats.org/officeDocument/2006/relationships/font" Target="fonts/font13.fntdata"/><Relationship Id="rId36" Type="http://schemas.openxmlformats.org/officeDocument/2006/relationships/font" Target="fonts/font12.fntdata"/><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png"/><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106680" y="297815"/>
            <a:ext cx="1679575" cy="1708785"/>
            <a:chOff x="2111547" y="2117949"/>
            <a:chExt cx="4920905" cy="4740051"/>
          </a:xfrm>
        </p:grpSpPr>
        <p:sp>
          <p:nvSpPr>
            <p:cNvPr id="1857" name="任意多边形: 形状 1856"/>
            <p:cNvSpPr/>
            <p:nvPr>
              <p:custDataLst>
                <p:tags r:id="rId3"/>
              </p:custDataLst>
            </p:nvPr>
          </p:nvSpPr>
          <p:spPr>
            <a:xfrm>
              <a:off x="2111547" y="2117949"/>
              <a:ext cx="4909378" cy="4740051"/>
            </a:xfrm>
            <a:custGeom>
              <a:avLst/>
              <a:gdLst>
                <a:gd name="connsiteX0" fmla="*/ 3219013 w 4435419"/>
                <a:gd name="connsiteY0" fmla="*/ 4281488 h 4282439"/>
                <a:gd name="connsiteX1" fmla="*/ 2147450 w 4435419"/>
                <a:gd name="connsiteY1" fmla="*/ 4281488 h 4282439"/>
                <a:gd name="connsiteX2" fmla="*/ 1595953 w 4435419"/>
                <a:gd name="connsiteY2" fmla="*/ 4211955 h 4282439"/>
                <a:gd name="connsiteX3" fmla="*/ 902533 w 4435419"/>
                <a:gd name="connsiteY3" fmla="*/ 3887153 h 4282439"/>
                <a:gd name="connsiteX4" fmla="*/ 445333 w 4435419"/>
                <a:gd name="connsiteY4" fmla="*/ 3449003 h 4282439"/>
                <a:gd name="connsiteX5" fmla="*/ 141485 w 4435419"/>
                <a:gd name="connsiteY5" fmla="*/ 2909888 h 4282439"/>
                <a:gd name="connsiteX6" fmla="*/ 16708 w 4435419"/>
                <a:gd name="connsiteY6" fmla="*/ 2414588 h 4282439"/>
                <a:gd name="connsiteX7" fmla="*/ 6230 w 4435419"/>
                <a:gd name="connsiteY7" fmla="*/ 1970723 h 4282439"/>
                <a:gd name="connsiteX8" fmla="*/ 147200 w 4435419"/>
                <a:gd name="connsiteY8" fmla="*/ 1357313 h 4282439"/>
                <a:gd name="connsiteX9" fmla="*/ 526295 w 4435419"/>
                <a:gd name="connsiteY9" fmla="*/ 735330 h 4282439"/>
                <a:gd name="connsiteX10" fmla="*/ 1169233 w 4435419"/>
                <a:gd name="connsiteY10" fmla="*/ 233363 h 4282439"/>
                <a:gd name="connsiteX11" fmla="*/ 1615955 w 4435419"/>
                <a:gd name="connsiteY11" fmla="*/ 66675 h 4282439"/>
                <a:gd name="connsiteX12" fmla="*/ 2072203 w 4435419"/>
                <a:gd name="connsiteY12" fmla="*/ 4763 h 4282439"/>
                <a:gd name="connsiteX13" fmla="*/ 3109475 w 4435419"/>
                <a:gd name="connsiteY13" fmla="*/ 953 h 4282439"/>
                <a:gd name="connsiteX14" fmla="*/ 4003873 w 4435419"/>
                <a:gd name="connsiteY14" fmla="*/ 953 h 4282439"/>
                <a:gd name="connsiteX15" fmla="*/ 4398208 w 4435419"/>
                <a:gd name="connsiteY15" fmla="*/ 0 h 4282439"/>
                <a:gd name="connsiteX16" fmla="*/ 4432498 w 4435419"/>
                <a:gd name="connsiteY16" fmla="*/ 31432 h 4282439"/>
                <a:gd name="connsiteX17" fmla="*/ 4431545 w 4435419"/>
                <a:gd name="connsiteY17" fmla="*/ 248603 h 4282439"/>
                <a:gd name="connsiteX18" fmla="*/ 4403923 w 4435419"/>
                <a:gd name="connsiteY18" fmla="*/ 275273 h 4282439"/>
                <a:gd name="connsiteX19" fmla="*/ 2938978 w 4435419"/>
                <a:gd name="connsiteY19" fmla="*/ 275273 h 4282439"/>
                <a:gd name="connsiteX20" fmla="*/ 2076013 w 4435419"/>
                <a:gd name="connsiteY20" fmla="*/ 277178 h 4282439"/>
                <a:gd name="connsiteX21" fmla="*/ 1836935 w 4435419"/>
                <a:gd name="connsiteY21" fmla="*/ 302895 h 4282439"/>
                <a:gd name="connsiteX22" fmla="*/ 1642625 w 4435419"/>
                <a:gd name="connsiteY22" fmla="*/ 341947 h 4282439"/>
                <a:gd name="connsiteX23" fmla="*/ 1381640 w 4435419"/>
                <a:gd name="connsiteY23" fmla="*/ 437197 h 4282439"/>
                <a:gd name="connsiteX24" fmla="*/ 951110 w 4435419"/>
                <a:gd name="connsiteY24" fmla="*/ 703898 h 4282439"/>
                <a:gd name="connsiteX25" fmla="*/ 529153 w 4435419"/>
                <a:gd name="connsiteY25" fmla="*/ 1197293 h 4282439"/>
                <a:gd name="connsiteX26" fmla="*/ 351988 w 4435419"/>
                <a:gd name="connsiteY26" fmla="*/ 1605915 h 4282439"/>
                <a:gd name="connsiteX27" fmla="*/ 290075 w 4435419"/>
                <a:gd name="connsiteY27" fmla="*/ 1913573 h 4282439"/>
                <a:gd name="connsiteX28" fmla="*/ 276740 w 4435419"/>
                <a:gd name="connsiteY28" fmla="*/ 2217420 h 4282439"/>
                <a:gd name="connsiteX29" fmla="*/ 316745 w 4435419"/>
                <a:gd name="connsiteY29" fmla="*/ 2535555 h 4282439"/>
                <a:gd name="connsiteX30" fmla="*/ 424378 w 4435419"/>
                <a:gd name="connsiteY30" fmla="*/ 2879408 h 4282439"/>
                <a:gd name="connsiteX31" fmla="*/ 645358 w 4435419"/>
                <a:gd name="connsiteY31" fmla="*/ 3260408 h 4282439"/>
                <a:gd name="connsiteX32" fmla="*/ 978733 w 4435419"/>
                <a:gd name="connsiteY32" fmla="*/ 3603308 h 4282439"/>
                <a:gd name="connsiteX33" fmla="*/ 1381640 w 4435419"/>
                <a:gd name="connsiteY33" fmla="*/ 3848100 h 4282439"/>
                <a:gd name="connsiteX34" fmla="*/ 1872178 w 4435419"/>
                <a:gd name="connsiteY34" fmla="*/ 3989070 h 4282439"/>
                <a:gd name="connsiteX35" fmla="*/ 2136973 w 4435419"/>
                <a:gd name="connsiteY35" fmla="*/ 4006215 h 4282439"/>
                <a:gd name="connsiteX36" fmla="*/ 3524765 w 4435419"/>
                <a:gd name="connsiteY36" fmla="*/ 4007168 h 4282439"/>
                <a:gd name="connsiteX37" fmla="*/ 4399160 w 4435419"/>
                <a:gd name="connsiteY37" fmla="*/ 4006215 h 4282439"/>
                <a:gd name="connsiteX38" fmla="*/ 4435355 w 4435419"/>
                <a:gd name="connsiteY38" fmla="*/ 4041458 h 4282439"/>
                <a:gd name="connsiteX39" fmla="*/ 4435355 w 4435419"/>
                <a:gd name="connsiteY39" fmla="*/ 4247198 h 4282439"/>
                <a:gd name="connsiteX40" fmla="*/ 4399160 w 4435419"/>
                <a:gd name="connsiteY40" fmla="*/ 4282440 h 4282439"/>
                <a:gd name="connsiteX41" fmla="*/ 3219013 w 4435419"/>
                <a:gd name="connsiteY41" fmla="*/ 4281488 h 428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35419" h="4282439">
                  <a:moveTo>
                    <a:pt x="3219013" y="4281488"/>
                  </a:moveTo>
                  <a:cubicBezTo>
                    <a:pt x="2861825" y="4281488"/>
                    <a:pt x="2504638" y="4281488"/>
                    <a:pt x="2147450" y="4281488"/>
                  </a:cubicBezTo>
                  <a:cubicBezTo>
                    <a:pt x="1960760" y="4281488"/>
                    <a:pt x="1775975" y="4259580"/>
                    <a:pt x="1595953" y="4211955"/>
                  </a:cubicBezTo>
                  <a:cubicBezTo>
                    <a:pt x="1345445" y="4145280"/>
                    <a:pt x="1113988" y="4037648"/>
                    <a:pt x="902533" y="3887153"/>
                  </a:cubicBezTo>
                  <a:cubicBezTo>
                    <a:pt x="728225" y="3763328"/>
                    <a:pt x="575825" y="3617595"/>
                    <a:pt x="445333" y="3449003"/>
                  </a:cubicBezTo>
                  <a:cubicBezTo>
                    <a:pt x="317698" y="3284220"/>
                    <a:pt x="215780" y="3104198"/>
                    <a:pt x="141485" y="2909888"/>
                  </a:cubicBezTo>
                  <a:cubicBezTo>
                    <a:pt x="80525" y="2749868"/>
                    <a:pt x="36710" y="2585085"/>
                    <a:pt x="16708" y="2414588"/>
                  </a:cubicBezTo>
                  <a:cubicBezTo>
                    <a:pt x="-437" y="2266950"/>
                    <a:pt x="-5200" y="2119313"/>
                    <a:pt x="6230" y="1970723"/>
                  </a:cubicBezTo>
                  <a:cubicBezTo>
                    <a:pt x="23375" y="1758315"/>
                    <a:pt x="70048" y="1554480"/>
                    <a:pt x="147200" y="1357313"/>
                  </a:cubicBezTo>
                  <a:cubicBezTo>
                    <a:pt x="237688" y="1127760"/>
                    <a:pt x="364370" y="921068"/>
                    <a:pt x="526295" y="735330"/>
                  </a:cubicBezTo>
                  <a:cubicBezTo>
                    <a:pt x="708223" y="526733"/>
                    <a:pt x="922535" y="359093"/>
                    <a:pt x="1169233" y="233363"/>
                  </a:cubicBezTo>
                  <a:cubicBezTo>
                    <a:pt x="1311155" y="160973"/>
                    <a:pt x="1459745" y="104775"/>
                    <a:pt x="1615955" y="66675"/>
                  </a:cubicBezTo>
                  <a:cubicBezTo>
                    <a:pt x="1766450" y="30480"/>
                    <a:pt x="1917898" y="5715"/>
                    <a:pt x="2072203" y="4763"/>
                  </a:cubicBezTo>
                  <a:cubicBezTo>
                    <a:pt x="2417960" y="2858"/>
                    <a:pt x="2763718" y="1905"/>
                    <a:pt x="3109475" y="953"/>
                  </a:cubicBezTo>
                  <a:cubicBezTo>
                    <a:pt x="3407608" y="0"/>
                    <a:pt x="3705740" y="953"/>
                    <a:pt x="4003873" y="953"/>
                  </a:cubicBezTo>
                  <a:cubicBezTo>
                    <a:pt x="4135318" y="953"/>
                    <a:pt x="4266763" y="1905"/>
                    <a:pt x="4398208" y="0"/>
                  </a:cubicBezTo>
                  <a:cubicBezTo>
                    <a:pt x="4422973" y="0"/>
                    <a:pt x="4432498" y="6668"/>
                    <a:pt x="4432498" y="31432"/>
                  </a:cubicBezTo>
                  <a:cubicBezTo>
                    <a:pt x="4431545" y="103823"/>
                    <a:pt x="4431545" y="176213"/>
                    <a:pt x="4431545" y="248603"/>
                  </a:cubicBezTo>
                  <a:cubicBezTo>
                    <a:pt x="4431545" y="268605"/>
                    <a:pt x="4422020" y="275273"/>
                    <a:pt x="4403923" y="275273"/>
                  </a:cubicBezTo>
                  <a:cubicBezTo>
                    <a:pt x="3915290" y="275273"/>
                    <a:pt x="3427610" y="275273"/>
                    <a:pt x="2938978" y="275273"/>
                  </a:cubicBezTo>
                  <a:cubicBezTo>
                    <a:pt x="2651323" y="275273"/>
                    <a:pt x="2363668" y="273368"/>
                    <a:pt x="2076013" y="277178"/>
                  </a:cubicBezTo>
                  <a:cubicBezTo>
                    <a:pt x="1996003" y="278130"/>
                    <a:pt x="1915993" y="291465"/>
                    <a:pt x="1836935" y="302895"/>
                  </a:cubicBezTo>
                  <a:cubicBezTo>
                    <a:pt x="1771213" y="312420"/>
                    <a:pt x="1705490" y="322898"/>
                    <a:pt x="1642625" y="341947"/>
                  </a:cubicBezTo>
                  <a:cubicBezTo>
                    <a:pt x="1554043" y="368618"/>
                    <a:pt x="1467365" y="401003"/>
                    <a:pt x="1381640" y="437197"/>
                  </a:cubicBezTo>
                  <a:cubicBezTo>
                    <a:pt x="1224478" y="502920"/>
                    <a:pt x="1081603" y="593408"/>
                    <a:pt x="951110" y="703898"/>
                  </a:cubicBezTo>
                  <a:cubicBezTo>
                    <a:pt x="782518" y="844868"/>
                    <a:pt x="639643" y="1006793"/>
                    <a:pt x="529153" y="1197293"/>
                  </a:cubicBezTo>
                  <a:cubicBezTo>
                    <a:pt x="453905" y="1326833"/>
                    <a:pt x="392945" y="1462088"/>
                    <a:pt x="351988" y="1605915"/>
                  </a:cubicBezTo>
                  <a:cubicBezTo>
                    <a:pt x="323413" y="1706880"/>
                    <a:pt x="295790" y="1808798"/>
                    <a:pt x="290075" y="1913573"/>
                  </a:cubicBezTo>
                  <a:cubicBezTo>
                    <a:pt x="283408" y="2014538"/>
                    <a:pt x="271978" y="2116455"/>
                    <a:pt x="276740" y="2217420"/>
                  </a:cubicBezTo>
                  <a:cubicBezTo>
                    <a:pt x="281503" y="2324100"/>
                    <a:pt x="299600" y="2429828"/>
                    <a:pt x="316745" y="2535555"/>
                  </a:cubicBezTo>
                  <a:cubicBezTo>
                    <a:pt x="336748" y="2654618"/>
                    <a:pt x="376753" y="2767965"/>
                    <a:pt x="424378" y="2879408"/>
                  </a:cubicBezTo>
                  <a:cubicBezTo>
                    <a:pt x="482480" y="3015615"/>
                    <a:pt x="556775" y="3141345"/>
                    <a:pt x="645358" y="3260408"/>
                  </a:cubicBezTo>
                  <a:cubicBezTo>
                    <a:pt x="741560" y="3388995"/>
                    <a:pt x="853003" y="3503295"/>
                    <a:pt x="978733" y="3603308"/>
                  </a:cubicBezTo>
                  <a:cubicBezTo>
                    <a:pt x="1102558" y="3702368"/>
                    <a:pt x="1236860" y="3783330"/>
                    <a:pt x="1381640" y="3848100"/>
                  </a:cubicBezTo>
                  <a:cubicBezTo>
                    <a:pt x="1538803" y="3917633"/>
                    <a:pt x="1702633" y="3965258"/>
                    <a:pt x="1872178" y="3989070"/>
                  </a:cubicBezTo>
                  <a:cubicBezTo>
                    <a:pt x="1959808" y="4001453"/>
                    <a:pt x="2048390" y="4006215"/>
                    <a:pt x="2136973" y="4006215"/>
                  </a:cubicBezTo>
                  <a:cubicBezTo>
                    <a:pt x="2599888" y="4008120"/>
                    <a:pt x="3062803" y="4007168"/>
                    <a:pt x="3524765" y="4007168"/>
                  </a:cubicBezTo>
                  <a:cubicBezTo>
                    <a:pt x="3816230" y="4007168"/>
                    <a:pt x="4107695" y="4007168"/>
                    <a:pt x="4399160" y="4006215"/>
                  </a:cubicBezTo>
                  <a:cubicBezTo>
                    <a:pt x="4426783" y="4006215"/>
                    <a:pt x="4436308" y="4013835"/>
                    <a:pt x="4435355" y="4041458"/>
                  </a:cubicBezTo>
                  <a:cubicBezTo>
                    <a:pt x="4434403" y="4110038"/>
                    <a:pt x="4434403" y="4178618"/>
                    <a:pt x="4435355" y="4247198"/>
                  </a:cubicBezTo>
                  <a:cubicBezTo>
                    <a:pt x="4436308" y="4274820"/>
                    <a:pt x="4426783" y="4282440"/>
                    <a:pt x="4399160" y="4282440"/>
                  </a:cubicBezTo>
                  <a:cubicBezTo>
                    <a:pt x="4004825" y="4281488"/>
                    <a:pt x="3611443" y="4281488"/>
                    <a:pt x="3219013" y="4281488"/>
                  </a:cubicBezTo>
                  <a:close/>
                </a:path>
              </a:pathLst>
            </a:custGeom>
            <a:blipFill dpi="0" rotWithShape="0">
              <a:blip r:embed="rId4"/>
              <a:srcRect/>
              <a:stretch>
                <a:fillRect l="-43000" r="-43000"/>
              </a:stretch>
            </a:blipFill>
            <a:ln w="9525" cap="flat">
              <a:noFill/>
              <a:prstDash val="solid"/>
              <a:miter/>
            </a:ln>
          </p:spPr>
          <p:txBody>
            <a:bodyPr rtlCol="0" anchor="ctr"/>
            <a:p>
              <a:endParaRPr lang="zh-CN" altLang="en-US"/>
            </a:p>
          </p:txBody>
        </p:sp>
        <p:sp>
          <p:nvSpPr>
            <p:cNvPr id="1858" name="任意多边形: 形状 1857"/>
            <p:cNvSpPr/>
            <p:nvPr>
              <p:custDataLst>
                <p:tags r:id="rId5"/>
              </p:custDataLst>
            </p:nvPr>
          </p:nvSpPr>
          <p:spPr>
            <a:xfrm>
              <a:off x="2603589" y="2611354"/>
              <a:ext cx="4418320" cy="3753507"/>
            </a:xfrm>
            <a:custGeom>
              <a:avLst/>
              <a:gdLst>
                <a:gd name="connsiteX0" fmla="*/ 3989864 w 3991768"/>
                <a:gd name="connsiteY0" fmla="*/ 3390900 h 3391138"/>
                <a:gd name="connsiteX1" fmla="*/ 3947954 w 3991768"/>
                <a:gd name="connsiteY1" fmla="*/ 3390900 h 3391138"/>
                <a:gd name="connsiteX2" fmla="*/ 1659096 w 3991768"/>
                <a:gd name="connsiteY2" fmla="*/ 3389948 h 3391138"/>
                <a:gd name="connsiteX3" fmla="*/ 1446689 w 3991768"/>
                <a:gd name="connsiteY3" fmla="*/ 3370898 h 3391138"/>
                <a:gd name="connsiteX4" fmla="*/ 1138079 w 3991768"/>
                <a:gd name="connsiteY4" fmla="*/ 3296603 h 3391138"/>
                <a:gd name="connsiteX5" fmla="*/ 723741 w 3991768"/>
                <a:gd name="connsiteY5" fmla="*/ 3084195 h 3391138"/>
                <a:gd name="connsiteX6" fmla="*/ 504666 w 3991768"/>
                <a:gd name="connsiteY6" fmla="*/ 2902268 h 3391138"/>
                <a:gd name="connsiteX7" fmla="*/ 278924 w 3991768"/>
                <a:gd name="connsiteY7" fmla="*/ 2627948 h 3391138"/>
                <a:gd name="connsiteX8" fmla="*/ 70326 w 3991768"/>
                <a:gd name="connsiteY8" fmla="*/ 2181225 h 3391138"/>
                <a:gd name="connsiteX9" fmla="*/ 8414 w 3991768"/>
                <a:gd name="connsiteY9" fmla="*/ 1529715 h 3391138"/>
                <a:gd name="connsiteX10" fmla="*/ 182721 w 3991768"/>
                <a:gd name="connsiteY10" fmla="*/ 928688 h 3391138"/>
                <a:gd name="connsiteX11" fmla="*/ 658971 w 3991768"/>
                <a:gd name="connsiteY11" fmla="*/ 354330 h 3391138"/>
                <a:gd name="connsiteX12" fmla="*/ 1110456 w 3991768"/>
                <a:gd name="connsiteY12" fmla="*/ 103823 h 3391138"/>
                <a:gd name="connsiteX13" fmla="*/ 1571466 w 3991768"/>
                <a:gd name="connsiteY13" fmla="*/ 6668 h 3391138"/>
                <a:gd name="connsiteX14" fmla="*/ 2020094 w 3991768"/>
                <a:gd name="connsiteY14" fmla="*/ 952 h 3391138"/>
                <a:gd name="connsiteX15" fmla="*/ 3734594 w 3991768"/>
                <a:gd name="connsiteY15" fmla="*/ 952 h 3391138"/>
                <a:gd name="connsiteX16" fmla="*/ 3960336 w 3991768"/>
                <a:gd name="connsiteY16" fmla="*/ 0 h 3391138"/>
                <a:gd name="connsiteX17" fmla="*/ 3987959 w 3991768"/>
                <a:gd name="connsiteY17" fmla="*/ 27623 h 3391138"/>
                <a:gd name="connsiteX18" fmla="*/ 3987959 w 3991768"/>
                <a:gd name="connsiteY18" fmla="*/ 241935 h 3391138"/>
                <a:gd name="connsiteX19" fmla="*/ 3956526 w 3991768"/>
                <a:gd name="connsiteY19" fmla="*/ 275273 h 3391138"/>
                <a:gd name="connsiteX20" fmla="*/ 2616359 w 3991768"/>
                <a:gd name="connsiteY20" fmla="*/ 274320 h 3391138"/>
                <a:gd name="connsiteX21" fmla="*/ 1657191 w 3991768"/>
                <a:gd name="connsiteY21" fmla="*/ 275273 h 3391138"/>
                <a:gd name="connsiteX22" fmla="*/ 1154271 w 3991768"/>
                <a:gd name="connsiteY22" fmla="*/ 381000 h 3391138"/>
                <a:gd name="connsiteX23" fmla="*/ 843756 w 3991768"/>
                <a:gd name="connsiteY23" fmla="*/ 557213 h 3391138"/>
                <a:gd name="connsiteX24" fmla="*/ 471329 w 3991768"/>
                <a:gd name="connsiteY24" fmla="*/ 975360 h 3391138"/>
                <a:gd name="connsiteX25" fmla="*/ 377031 w 3991768"/>
                <a:gd name="connsiteY25" fmla="*/ 1166813 h 3391138"/>
                <a:gd name="connsiteX26" fmla="*/ 312261 w 3991768"/>
                <a:gd name="connsiteY26" fmla="*/ 1381125 h 3391138"/>
                <a:gd name="connsiteX27" fmla="*/ 276066 w 3991768"/>
                <a:gd name="connsiteY27" fmla="*/ 1699260 h 3391138"/>
                <a:gd name="connsiteX28" fmla="*/ 345599 w 3991768"/>
                <a:gd name="connsiteY28" fmla="*/ 2131695 h 3391138"/>
                <a:gd name="connsiteX29" fmla="*/ 553244 w 3991768"/>
                <a:gd name="connsiteY29" fmla="*/ 2537460 h 3391138"/>
                <a:gd name="connsiteX30" fmla="*/ 1010444 w 3991768"/>
                <a:gd name="connsiteY30" fmla="*/ 2937510 h 3391138"/>
                <a:gd name="connsiteX31" fmla="*/ 1268571 w 3991768"/>
                <a:gd name="connsiteY31" fmla="*/ 3048953 h 3391138"/>
                <a:gd name="connsiteX32" fmla="*/ 1674336 w 3991768"/>
                <a:gd name="connsiteY32" fmla="*/ 3113723 h 3391138"/>
                <a:gd name="connsiteX33" fmla="*/ 3946049 w 3991768"/>
                <a:gd name="connsiteY33" fmla="*/ 3113723 h 3391138"/>
                <a:gd name="connsiteX34" fmla="*/ 3991769 w 3991768"/>
                <a:gd name="connsiteY34" fmla="*/ 3160395 h 3391138"/>
                <a:gd name="connsiteX35" fmla="*/ 3989864 w 3991768"/>
                <a:gd name="connsiteY35" fmla="*/ 3390900 h 339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1768" h="3391138">
                  <a:moveTo>
                    <a:pt x="3989864" y="3390900"/>
                  </a:moveTo>
                  <a:cubicBezTo>
                    <a:pt x="3972719" y="3390900"/>
                    <a:pt x="3960336" y="3390900"/>
                    <a:pt x="3947954" y="3390900"/>
                  </a:cubicBezTo>
                  <a:cubicBezTo>
                    <a:pt x="3185001" y="3390900"/>
                    <a:pt x="2422049" y="3391853"/>
                    <a:pt x="1659096" y="3389948"/>
                  </a:cubicBezTo>
                  <a:cubicBezTo>
                    <a:pt x="1588611" y="3389948"/>
                    <a:pt x="1518126" y="3378518"/>
                    <a:pt x="1446689" y="3370898"/>
                  </a:cubicBezTo>
                  <a:cubicBezTo>
                    <a:pt x="1340961" y="3359468"/>
                    <a:pt x="1238091" y="3331845"/>
                    <a:pt x="1138079" y="3296603"/>
                  </a:cubicBezTo>
                  <a:cubicBezTo>
                    <a:pt x="990441" y="3245168"/>
                    <a:pt x="850424" y="3176588"/>
                    <a:pt x="723741" y="3084195"/>
                  </a:cubicBezTo>
                  <a:cubicBezTo>
                    <a:pt x="647541" y="3027998"/>
                    <a:pt x="573246" y="2967038"/>
                    <a:pt x="504666" y="2902268"/>
                  </a:cubicBezTo>
                  <a:cubicBezTo>
                    <a:pt x="418941" y="2820353"/>
                    <a:pt x="343694" y="2727960"/>
                    <a:pt x="278924" y="2627948"/>
                  </a:cubicBezTo>
                  <a:cubicBezTo>
                    <a:pt x="187484" y="2488883"/>
                    <a:pt x="116999" y="2340293"/>
                    <a:pt x="70326" y="2181225"/>
                  </a:cubicBezTo>
                  <a:cubicBezTo>
                    <a:pt x="7461" y="1968817"/>
                    <a:pt x="-13494" y="1750695"/>
                    <a:pt x="8414" y="1529715"/>
                  </a:cubicBezTo>
                  <a:cubicBezTo>
                    <a:pt x="29369" y="1318260"/>
                    <a:pt x="86519" y="1117283"/>
                    <a:pt x="182721" y="928688"/>
                  </a:cubicBezTo>
                  <a:cubicBezTo>
                    <a:pt x="297974" y="701993"/>
                    <a:pt x="457994" y="510540"/>
                    <a:pt x="658971" y="354330"/>
                  </a:cubicBezTo>
                  <a:cubicBezTo>
                    <a:pt x="797084" y="247650"/>
                    <a:pt x="946626" y="163830"/>
                    <a:pt x="1110456" y="103823"/>
                  </a:cubicBezTo>
                  <a:cubicBezTo>
                    <a:pt x="1259046" y="49530"/>
                    <a:pt x="1413351" y="13335"/>
                    <a:pt x="1571466" y="6668"/>
                  </a:cubicBezTo>
                  <a:cubicBezTo>
                    <a:pt x="1721009" y="952"/>
                    <a:pt x="1870551" y="952"/>
                    <a:pt x="2020094" y="952"/>
                  </a:cubicBezTo>
                  <a:cubicBezTo>
                    <a:pt x="2591594" y="952"/>
                    <a:pt x="3163094" y="952"/>
                    <a:pt x="3734594" y="952"/>
                  </a:cubicBezTo>
                  <a:cubicBezTo>
                    <a:pt x="3809842" y="952"/>
                    <a:pt x="3885089" y="1905"/>
                    <a:pt x="3960336" y="0"/>
                  </a:cubicBezTo>
                  <a:cubicBezTo>
                    <a:pt x="3981292" y="0"/>
                    <a:pt x="3988911" y="5715"/>
                    <a:pt x="3987959" y="27623"/>
                  </a:cubicBezTo>
                  <a:cubicBezTo>
                    <a:pt x="3987007" y="99060"/>
                    <a:pt x="3987007" y="170498"/>
                    <a:pt x="3987959" y="241935"/>
                  </a:cubicBezTo>
                  <a:cubicBezTo>
                    <a:pt x="3987959" y="265748"/>
                    <a:pt x="3982244" y="275273"/>
                    <a:pt x="3956526" y="275273"/>
                  </a:cubicBezTo>
                  <a:cubicBezTo>
                    <a:pt x="3509804" y="274320"/>
                    <a:pt x="3063082" y="274320"/>
                    <a:pt x="2616359" y="274320"/>
                  </a:cubicBezTo>
                  <a:cubicBezTo>
                    <a:pt x="2296319" y="274320"/>
                    <a:pt x="1976279" y="272415"/>
                    <a:pt x="1657191" y="275273"/>
                  </a:cubicBezTo>
                  <a:cubicBezTo>
                    <a:pt x="1482884" y="277178"/>
                    <a:pt x="1315244" y="314325"/>
                    <a:pt x="1154271" y="381000"/>
                  </a:cubicBezTo>
                  <a:cubicBezTo>
                    <a:pt x="1042829" y="427673"/>
                    <a:pt x="939006" y="484823"/>
                    <a:pt x="843756" y="557213"/>
                  </a:cubicBezTo>
                  <a:cubicBezTo>
                    <a:pt x="692309" y="671513"/>
                    <a:pt x="565626" y="810578"/>
                    <a:pt x="471329" y="975360"/>
                  </a:cubicBezTo>
                  <a:cubicBezTo>
                    <a:pt x="436086" y="1037273"/>
                    <a:pt x="402749" y="1100138"/>
                    <a:pt x="377031" y="1166813"/>
                  </a:cubicBezTo>
                  <a:cubicBezTo>
                    <a:pt x="349409" y="1236345"/>
                    <a:pt x="328454" y="1308735"/>
                    <a:pt x="312261" y="1381125"/>
                  </a:cubicBezTo>
                  <a:cubicBezTo>
                    <a:pt x="287496" y="1485900"/>
                    <a:pt x="277019" y="1591628"/>
                    <a:pt x="276066" y="1699260"/>
                  </a:cubicBezTo>
                  <a:cubicBezTo>
                    <a:pt x="274161" y="1847850"/>
                    <a:pt x="301784" y="1990725"/>
                    <a:pt x="345599" y="2131695"/>
                  </a:cubicBezTo>
                  <a:cubicBezTo>
                    <a:pt x="392271" y="2279333"/>
                    <a:pt x="461804" y="2413635"/>
                    <a:pt x="553244" y="2537460"/>
                  </a:cubicBezTo>
                  <a:cubicBezTo>
                    <a:pt x="676116" y="2704148"/>
                    <a:pt x="827564" y="2840355"/>
                    <a:pt x="1010444" y="2937510"/>
                  </a:cubicBezTo>
                  <a:cubicBezTo>
                    <a:pt x="1093311" y="2981325"/>
                    <a:pt x="1179989" y="3018473"/>
                    <a:pt x="1268571" y="3048953"/>
                  </a:cubicBezTo>
                  <a:cubicBezTo>
                    <a:pt x="1399064" y="3093720"/>
                    <a:pt x="1536224" y="3113723"/>
                    <a:pt x="1674336" y="3113723"/>
                  </a:cubicBezTo>
                  <a:cubicBezTo>
                    <a:pt x="2431574" y="3113723"/>
                    <a:pt x="3188811" y="3113723"/>
                    <a:pt x="3946049" y="3113723"/>
                  </a:cubicBezTo>
                  <a:cubicBezTo>
                    <a:pt x="3991769" y="3113723"/>
                    <a:pt x="3991769" y="3113723"/>
                    <a:pt x="3991769" y="3160395"/>
                  </a:cubicBezTo>
                  <a:cubicBezTo>
                    <a:pt x="3989864" y="3237548"/>
                    <a:pt x="3989864" y="3311843"/>
                    <a:pt x="3989864" y="3390900"/>
                  </a:cubicBezTo>
                  <a:close/>
                </a:path>
              </a:pathLst>
            </a:custGeom>
            <a:blipFill dpi="0" rotWithShape="0">
              <a:blip r:embed="rId4"/>
              <a:srcRect/>
              <a:stretch>
                <a:fillRect l="-59000" t="-13000" r="-48000" b="-13000"/>
              </a:stretch>
            </a:blipFill>
            <a:ln w="9525" cap="flat">
              <a:noFill/>
              <a:prstDash val="solid"/>
              <a:miter/>
            </a:ln>
          </p:spPr>
          <p:txBody>
            <a:bodyPr rtlCol="0" anchor="ctr"/>
            <a:p>
              <a:endParaRPr lang="zh-CN" altLang="en-US"/>
            </a:p>
          </p:txBody>
        </p:sp>
        <p:sp>
          <p:nvSpPr>
            <p:cNvPr id="1859" name="任意多边形: 形状 1858"/>
            <p:cNvSpPr/>
            <p:nvPr>
              <p:custDataLst>
                <p:tags r:id="rId6"/>
              </p:custDataLst>
            </p:nvPr>
          </p:nvSpPr>
          <p:spPr>
            <a:xfrm>
              <a:off x="3098861" y="3104758"/>
              <a:ext cx="3933591" cy="2764327"/>
            </a:xfrm>
            <a:custGeom>
              <a:avLst/>
              <a:gdLst>
                <a:gd name="connsiteX0" fmla="*/ 2336541 w 3553836"/>
                <a:gd name="connsiteY0" fmla="*/ 952 h 2497455"/>
                <a:gd name="connsiteX1" fmla="*/ 3508116 w 3553836"/>
                <a:gd name="connsiteY1" fmla="*/ 0 h 2497455"/>
                <a:gd name="connsiteX2" fmla="*/ 3542406 w 3553836"/>
                <a:gd name="connsiteY2" fmla="*/ 33338 h 2497455"/>
                <a:gd name="connsiteX3" fmla="*/ 3542406 w 3553836"/>
                <a:gd name="connsiteY3" fmla="*/ 241935 h 2497455"/>
                <a:gd name="connsiteX4" fmla="*/ 3510021 w 3553836"/>
                <a:gd name="connsiteY4" fmla="*/ 274320 h 2497455"/>
                <a:gd name="connsiteX5" fmla="*/ 2939474 w 3553836"/>
                <a:gd name="connsiteY5" fmla="*/ 273368 h 2497455"/>
                <a:gd name="connsiteX6" fmla="*/ 1244976 w 3553836"/>
                <a:gd name="connsiteY6" fmla="*/ 273368 h 2497455"/>
                <a:gd name="connsiteX7" fmla="*/ 906838 w 3553836"/>
                <a:gd name="connsiteY7" fmla="*/ 336232 h 2497455"/>
                <a:gd name="connsiteX8" fmla="*/ 433446 w 3553836"/>
                <a:gd name="connsiteY8" fmla="*/ 709612 h 2497455"/>
                <a:gd name="connsiteX9" fmla="*/ 307716 w 3553836"/>
                <a:gd name="connsiteY9" fmla="*/ 986790 h 2497455"/>
                <a:gd name="connsiteX10" fmla="*/ 277236 w 3553836"/>
                <a:gd name="connsiteY10" fmla="*/ 1339215 h 2497455"/>
                <a:gd name="connsiteX11" fmla="*/ 408681 w 3553836"/>
                <a:gd name="connsiteY11" fmla="*/ 1744028 h 2497455"/>
                <a:gd name="connsiteX12" fmla="*/ 639186 w 3553836"/>
                <a:gd name="connsiteY12" fmla="*/ 2008822 h 2497455"/>
                <a:gd name="connsiteX13" fmla="*/ 1046856 w 3553836"/>
                <a:gd name="connsiteY13" fmla="*/ 2200275 h 2497455"/>
                <a:gd name="connsiteX14" fmla="*/ 1266884 w 3553836"/>
                <a:gd name="connsiteY14" fmla="*/ 2221230 h 2497455"/>
                <a:gd name="connsiteX15" fmla="*/ 1629786 w 3553836"/>
                <a:gd name="connsiteY15" fmla="*/ 2225040 h 2497455"/>
                <a:gd name="connsiteX16" fmla="*/ 1895534 w 3553836"/>
                <a:gd name="connsiteY16" fmla="*/ 2222183 h 2497455"/>
                <a:gd name="connsiteX17" fmla="*/ 2266056 w 3553836"/>
                <a:gd name="connsiteY17" fmla="*/ 2222183 h 2497455"/>
                <a:gd name="connsiteX18" fmla="*/ 2648009 w 3553836"/>
                <a:gd name="connsiteY18" fmla="*/ 2225040 h 2497455"/>
                <a:gd name="connsiteX19" fmla="*/ 2938521 w 3553836"/>
                <a:gd name="connsiteY19" fmla="*/ 2222183 h 2497455"/>
                <a:gd name="connsiteX20" fmla="*/ 3230938 w 3553836"/>
                <a:gd name="connsiteY20" fmla="*/ 2222183 h 2497455"/>
                <a:gd name="connsiteX21" fmla="*/ 3508116 w 3553836"/>
                <a:gd name="connsiteY21" fmla="*/ 2222183 h 2497455"/>
                <a:gd name="connsiteX22" fmla="*/ 3553836 w 3553836"/>
                <a:gd name="connsiteY22" fmla="*/ 2266950 h 2497455"/>
                <a:gd name="connsiteX23" fmla="*/ 3553836 w 3553836"/>
                <a:gd name="connsiteY23" fmla="*/ 2455545 h 2497455"/>
                <a:gd name="connsiteX24" fmla="*/ 3512879 w 3553836"/>
                <a:gd name="connsiteY24" fmla="*/ 2497455 h 2497455"/>
                <a:gd name="connsiteX25" fmla="*/ 2795646 w 3553836"/>
                <a:gd name="connsiteY25" fmla="*/ 2497455 h 2497455"/>
                <a:gd name="connsiteX26" fmla="*/ 1261169 w 3553836"/>
                <a:gd name="connsiteY26" fmla="*/ 2497455 h 2497455"/>
                <a:gd name="connsiteX27" fmla="*/ 858261 w 3553836"/>
                <a:gd name="connsiteY27" fmla="*/ 2434590 h 2497455"/>
                <a:gd name="connsiteX28" fmla="*/ 513456 w 3553836"/>
                <a:gd name="connsiteY28" fmla="*/ 2256472 h 2497455"/>
                <a:gd name="connsiteX29" fmla="*/ 95309 w 3553836"/>
                <a:gd name="connsiteY29" fmla="*/ 1725930 h 2497455"/>
                <a:gd name="connsiteX30" fmla="*/ 14346 w 3553836"/>
                <a:gd name="connsiteY30" fmla="*/ 1430655 h 2497455"/>
                <a:gd name="connsiteX31" fmla="*/ 7678 w 3553836"/>
                <a:gd name="connsiteY31" fmla="*/ 1115378 h 2497455"/>
                <a:gd name="connsiteX32" fmla="*/ 208656 w 3553836"/>
                <a:gd name="connsiteY32" fmla="*/ 558165 h 2497455"/>
                <a:gd name="connsiteX33" fmla="*/ 592513 w 3553836"/>
                <a:gd name="connsiteY33" fmla="*/ 185737 h 2497455"/>
                <a:gd name="connsiteX34" fmla="*/ 1088766 w 3553836"/>
                <a:gd name="connsiteY34" fmla="*/ 12382 h 2497455"/>
                <a:gd name="connsiteX35" fmla="*/ 1607878 w 3553836"/>
                <a:gd name="connsiteY35" fmla="*/ 0 h 2497455"/>
                <a:gd name="connsiteX36" fmla="*/ 2336541 w 3553836"/>
                <a:gd name="connsiteY36" fmla="*/ 952 h 24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53836" h="2497455">
                  <a:moveTo>
                    <a:pt x="2336541" y="952"/>
                  </a:moveTo>
                  <a:cubicBezTo>
                    <a:pt x="2727066" y="952"/>
                    <a:pt x="3117591" y="952"/>
                    <a:pt x="3508116" y="0"/>
                  </a:cubicBezTo>
                  <a:cubicBezTo>
                    <a:pt x="3534786" y="0"/>
                    <a:pt x="3542406" y="7620"/>
                    <a:pt x="3542406" y="33338"/>
                  </a:cubicBezTo>
                  <a:cubicBezTo>
                    <a:pt x="3540501" y="102870"/>
                    <a:pt x="3540501" y="172402"/>
                    <a:pt x="3542406" y="241935"/>
                  </a:cubicBezTo>
                  <a:cubicBezTo>
                    <a:pt x="3543359" y="266700"/>
                    <a:pt x="3535738" y="274320"/>
                    <a:pt x="3510021" y="274320"/>
                  </a:cubicBezTo>
                  <a:cubicBezTo>
                    <a:pt x="3319521" y="273368"/>
                    <a:pt x="3129021" y="273368"/>
                    <a:pt x="2939474" y="273368"/>
                  </a:cubicBezTo>
                  <a:cubicBezTo>
                    <a:pt x="2374641" y="273368"/>
                    <a:pt x="1809809" y="272415"/>
                    <a:pt x="1244976" y="273368"/>
                  </a:cubicBezTo>
                  <a:cubicBezTo>
                    <a:pt x="1128771" y="273368"/>
                    <a:pt x="1016376" y="295275"/>
                    <a:pt x="906838" y="336232"/>
                  </a:cubicBezTo>
                  <a:cubicBezTo>
                    <a:pt x="708718" y="409575"/>
                    <a:pt x="556318" y="540068"/>
                    <a:pt x="433446" y="709612"/>
                  </a:cubicBezTo>
                  <a:cubicBezTo>
                    <a:pt x="372486" y="793432"/>
                    <a:pt x="332481" y="886778"/>
                    <a:pt x="307716" y="986790"/>
                  </a:cubicBezTo>
                  <a:cubicBezTo>
                    <a:pt x="278188" y="1102995"/>
                    <a:pt x="265806" y="1220153"/>
                    <a:pt x="277236" y="1339215"/>
                  </a:cubicBezTo>
                  <a:cubicBezTo>
                    <a:pt x="290571" y="1483995"/>
                    <a:pt x="334386" y="1618297"/>
                    <a:pt x="408681" y="1744028"/>
                  </a:cubicBezTo>
                  <a:cubicBezTo>
                    <a:pt x="469641" y="1846897"/>
                    <a:pt x="546793" y="1934528"/>
                    <a:pt x="639186" y="2008822"/>
                  </a:cubicBezTo>
                  <a:cubicBezTo>
                    <a:pt x="759201" y="2105978"/>
                    <a:pt x="894456" y="2173605"/>
                    <a:pt x="1046856" y="2200275"/>
                  </a:cubicBezTo>
                  <a:cubicBezTo>
                    <a:pt x="1119246" y="2213610"/>
                    <a:pt x="1193541" y="2218372"/>
                    <a:pt x="1266884" y="2221230"/>
                  </a:cubicBezTo>
                  <a:cubicBezTo>
                    <a:pt x="1387851" y="2225040"/>
                    <a:pt x="1508819" y="2225040"/>
                    <a:pt x="1629786" y="2225040"/>
                  </a:cubicBezTo>
                  <a:cubicBezTo>
                    <a:pt x="1718369" y="2225040"/>
                    <a:pt x="1806951" y="2222183"/>
                    <a:pt x="1895534" y="2222183"/>
                  </a:cubicBezTo>
                  <a:cubicBezTo>
                    <a:pt x="2019359" y="2221230"/>
                    <a:pt x="2142231" y="2221230"/>
                    <a:pt x="2266056" y="2222183"/>
                  </a:cubicBezTo>
                  <a:cubicBezTo>
                    <a:pt x="2393691" y="2223135"/>
                    <a:pt x="2520374" y="2225040"/>
                    <a:pt x="2648009" y="2225040"/>
                  </a:cubicBezTo>
                  <a:cubicBezTo>
                    <a:pt x="2745163" y="2225040"/>
                    <a:pt x="2841366" y="2223135"/>
                    <a:pt x="2938521" y="2222183"/>
                  </a:cubicBezTo>
                  <a:cubicBezTo>
                    <a:pt x="3035676" y="2221230"/>
                    <a:pt x="3133784" y="2222183"/>
                    <a:pt x="3230938" y="2222183"/>
                  </a:cubicBezTo>
                  <a:cubicBezTo>
                    <a:pt x="3323331" y="2222183"/>
                    <a:pt x="3415724" y="2222183"/>
                    <a:pt x="3508116" y="2222183"/>
                  </a:cubicBezTo>
                  <a:cubicBezTo>
                    <a:pt x="3551931" y="2222183"/>
                    <a:pt x="3553836" y="2224088"/>
                    <a:pt x="3553836" y="2266950"/>
                  </a:cubicBezTo>
                  <a:cubicBezTo>
                    <a:pt x="3553836" y="2329815"/>
                    <a:pt x="3553836" y="2392680"/>
                    <a:pt x="3553836" y="2455545"/>
                  </a:cubicBezTo>
                  <a:cubicBezTo>
                    <a:pt x="3553836" y="2496503"/>
                    <a:pt x="3552884" y="2497455"/>
                    <a:pt x="3512879" y="2497455"/>
                  </a:cubicBezTo>
                  <a:cubicBezTo>
                    <a:pt x="3273801" y="2497455"/>
                    <a:pt x="3034724" y="2497455"/>
                    <a:pt x="2795646" y="2497455"/>
                  </a:cubicBezTo>
                  <a:cubicBezTo>
                    <a:pt x="2284154" y="2497455"/>
                    <a:pt x="1772661" y="2497455"/>
                    <a:pt x="1261169" y="2497455"/>
                  </a:cubicBezTo>
                  <a:cubicBezTo>
                    <a:pt x="1123056" y="2497455"/>
                    <a:pt x="988753" y="2478405"/>
                    <a:pt x="858261" y="2434590"/>
                  </a:cubicBezTo>
                  <a:cubicBezTo>
                    <a:pt x="734436" y="2392680"/>
                    <a:pt x="619184" y="2334578"/>
                    <a:pt x="513456" y="2256472"/>
                  </a:cubicBezTo>
                  <a:cubicBezTo>
                    <a:pt x="323909" y="2118360"/>
                    <a:pt x="185796" y="1940243"/>
                    <a:pt x="95309" y="1725930"/>
                  </a:cubicBezTo>
                  <a:cubicBezTo>
                    <a:pt x="55303" y="1631633"/>
                    <a:pt x="29586" y="1532572"/>
                    <a:pt x="14346" y="1430655"/>
                  </a:cubicBezTo>
                  <a:cubicBezTo>
                    <a:pt x="-1847" y="1324928"/>
                    <a:pt x="-4704" y="1220153"/>
                    <a:pt x="7678" y="1115378"/>
                  </a:cubicBezTo>
                  <a:cubicBezTo>
                    <a:pt x="31491" y="915353"/>
                    <a:pt x="95309" y="727710"/>
                    <a:pt x="208656" y="558165"/>
                  </a:cubicBezTo>
                  <a:cubicBezTo>
                    <a:pt x="310573" y="406718"/>
                    <a:pt x="438209" y="281940"/>
                    <a:pt x="592513" y="185737"/>
                  </a:cubicBezTo>
                  <a:cubicBezTo>
                    <a:pt x="743961" y="91440"/>
                    <a:pt x="909696" y="24765"/>
                    <a:pt x="1088766" y="12382"/>
                  </a:cubicBezTo>
                  <a:cubicBezTo>
                    <a:pt x="1261169" y="0"/>
                    <a:pt x="1434524" y="952"/>
                    <a:pt x="1607878" y="0"/>
                  </a:cubicBezTo>
                  <a:cubicBezTo>
                    <a:pt x="1849813" y="0"/>
                    <a:pt x="2092701" y="952"/>
                    <a:pt x="2336541" y="952"/>
                  </a:cubicBezTo>
                  <a:close/>
                </a:path>
              </a:pathLst>
            </a:custGeom>
            <a:blipFill dpi="0" rotWithShape="0">
              <a:blip r:embed="rId4"/>
              <a:srcRect/>
              <a:stretch>
                <a:fillRect l="-79000" t="-36000" r="-54000" b="-36000"/>
              </a:stretch>
            </a:blipFill>
            <a:ln w="9525" cap="flat">
              <a:noFill/>
              <a:prstDash val="solid"/>
              <a:miter/>
            </a:ln>
          </p:spPr>
          <p:txBody>
            <a:bodyPr rtlCol="0" anchor="ctr"/>
            <a:p>
              <a:endParaRPr lang="zh-CN" altLang="en-US"/>
            </a:p>
          </p:txBody>
        </p:sp>
        <p:sp>
          <p:nvSpPr>
            <p:cNvPr id="1860" name="任意多边形: 形状 1859"/>
            <p:cNvSpPr/>
            <p:nvPr>
              <p:custDataLst>
                <p:tags r:id="rId7"/>
              </p:custDataLst>
            </p:nvPr>
          </p:nvSpPr>
          <p:spPr>
            <a:xfrm>
              <a:off x="3589322" y="3599216"/>
              <a:ext cx="3430478" cy="1778573"/>
            </a:xfrm>
            <a:custGeom>
              <a:avLst/>
              <a:gdLst>
                <a:gd name="connsiteX0" fmla="*/ 1913432 w 3099294"/>
                <a:gd name="connsiteY0" fmla="*/ 1331595 h 1606867"/>
                <a:gd name="connsiteX1" fmla="*/ 3059289 w 3099294"/>
                <a:gd name="connsiteY1" fmla="*/ 1331595 h 1606867"/>
                <a:gd name="connsiteX2" fmla="*/ 3099294 w 3099294"/>
                <a:gd name="connsiteY2" fmla="*/ 1370648 h 1606867"/>
                <a:gd name="connsiteX3" fmla="*/ 3099294 w 3099294"/>
                <a:gd name="connsiteY3" fmla="*/ 1573530 h 1606867"/>
                <a:gd name="connsiteX4" fmla="*/ 3066909 w 3099294"/>
                <a:gd name="connsiteY4" fmla="*/ 1606868 h 1606867"/>
                <a:gd name="connsiteX5" fmla="*/ 789482 w 3099294"/>
                <a:gd name="connsiteY5" fmla="*/ 1605915 h 1606867"/>
                <a:gd name="connsiteX6" fmla="*/ 444677 w 3099294"/>
                <a:gd name="connsiteY6" fmla="*/ 1521143 h 1606867"/>
                <a:gd name="connsiteX7" fmla="*/ 40816 w 3099294"/>
                <a:gd name="connsiteY7" fmla="*/ 1053465 h 1606867"/>
                <a:gd name="connsiteX8" fmla="*/ 18909 w 3099294"/>
                <a:gd name="connsiteY8" fmla="*/ 635318 h 1606867"/>
                <a:gd name="connsiteX9" fmla="*/ 237032 w 3099294"/>
                <a:gd name="connsiteY9" fmla="*/ 237172 h 1606867"/>
                <a:gd name="connsiteX10" fmla="*/ 650417 w 3099294"/>
                <a:gd name="connsiteY10" fmla="*/ 19050 h 1606867"/>
                <a:gd name="connsiteX11" fmla="*/ 939976 w 3099294"/>
                <a:gd name="connsiteY11" fmla="*/ 1905 h 1606867"/>
                <a:gd name="connsiteX12" fmla="*/ 1800084 w 3099294"/>
                <a:gd name="connsiteY12" fmla="*/ 1905 h 1606867"/>
                <a:gd name="connsiteX13" fmla="*/ 3060242 w 3099294"/>
                <a:gd name="connsiteY13" fmla="*/ 0 h 1606867"/>
                <a:gd name="connsiteX14" fmla="*/ 3096437 w 3099294"/>
                <a:gd name="connsiteY14" fmla="*/ 34290 h 1606867"/>
                <a:gd name="connsiteX15" fmla="*/ 3096437 w 3099294"/>
                <a:gd name="connsiteY15" fmla="*/ 245745 h 1606867"/>
                <a:gd name="connsiteX16" fmla="*/ 3065004 w 3099294"/>
                <a:gd name="connsiteY16" fmla="*/ 276225 h 1606867"/>
                <a:gd name="connsiteX17" fmla="*/ 2207754 w 3099294"/>
                <a:gd name="connsiteY17" fmla="*/ 276225 h 1606867"/>
                <a:gd name="connsiteX18" fmla="*/ 1007604 w 3099294"/>
                <a:gd name="connsiteY18" fmla="*/ 275272 h 1606867"/>
                <a:gd name="connsiteX19" fmla="*/ 807579 w 3099294"/>
                <a:gd name="connsiteY19" fmla="*/ 271463 h 1606867"/>
                <a:gd name="connsiteX20" fmla="*/ 534212 w 3099294"/>
                <a:gd name="connsiteY20" fmla="*/ 347663 h 1606867"/>
                <a:gd name="connsiteX21" fmla="*/ 312279 w 3099294"/>
                <a:gd name="connsiteY21" fmla="*/ 608647 h 1606867"/>
                <a:gd name="connsiteX22" fmla="*/ 393241 w 3099294"/>
                <a:gd name="connsiteY22" fmla="*/ 1138237 h 1606867"/>
                <a:gd name="connsiteX23" fmla="*/ 808532 w 3099294"/>
                <a:gd name="connsiteY23" fmla="*/ 1333500 h 1606867"/>
                <a:gd name="connsiteX24" fmla="*/ 1913432 w 3099294"/>
                <a:gd name="connsiteY24" fmla="*/ 1331595 h 16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9294" h="1606867">
                  <a:moveTo>
                    <a:pt x="1913432" y="1331595"/>
                  </a:moveTo>
                  <a:cubicBezTo>
                    <a:pt x="2295384" y="1331595"/>
                    <a:pt x="2677337" y="1331595"/>
                    <a:pt x="3059289" y="1331595"/>
                  </a:cubicBezTo>
                  <a:cubicBezTo>
                    <a:pt x="3099294" y="1331595"/>
                    <a:pt x="3099294" y="1331595"/>
                    <a:pt x="3099294" y="1370648"/>
                  </a:cubicBezTo>
                  <a:cubicBezTo>
                    <a:pt x="3099294" y="1438275"/>
                    <a:pt x="3098342" y="1505902"/>
                    <a:pt x="3099294" y="1573530"/>
                  </a:cubicBezTo>
                  <a:cubicBezTo>
                    <a:pt x="3099294" y="1596390"/>
                    <a:pt x="3093579" y="1606868"/>
                    <a:pt x="3066909" y="1606868"/>
                  </a:cubicBezTo>
                  <a:cubicBezTo>
                    <a:pt x="2307767" y="1605915"/>
                    <a:pt x="1548624" y="1606868"/>
                    <a:pt x="789482" y="1605915"/>
                  </a:cubicBezTo>
                  <a:cubicBezTo>
                    <a:pt x="668514" y="1605915"/>
                    <a:pt x="554214" y="1576387"/>
                    <a:pt x="444677" y="1521143"/>
                  </a:cubicBezTo>
                  <a:cubicBezTo>
                    <a:pt x="245604" y="1419225"/>
                    <a:pt x="112254" y="1263015"/>
                    <a:pt x="40816" y="1053465"/>
                  </a:cubicBezTo>
                  <a:cubicBezTo>
                    <a:pt x="-5856" y="917258"/>
                    <a:pt x="-11571" y="777240"/>
                    <a:pt x="18909" y="635318"/>
                  </a:cubicBezTo>
                  <a:cubicBezTo>
                    <a:pt x="53199" y="481013"/>
                    <a:pt x="127494" y="349567"/>
                    <a:pt x="237032" y="237172"/>
                  </a:cubicBezTo>
                  <a:cubicBezTo>
                    <a:pt x="351332" y="120015"/>
                    <a:pt x="488491" y="42863"/>
                    <a:pt x="650417" y="19050"/>
                  </a:cubicBezTo>
                  <a:cubicBezTo>
                    <a:pt x="745667" y="4763"/>
                    <a:pt x="843774" y="2858"/>
                    <a:pt x="939976" y="1905"/>
                  </a:cubicBezTo>
                  <a:cubicBezTo>
                    <a:pt x="1226679" y="0"/>
                    <a:pt x="1513382" y="1905"/>
                    <a:pt x="1800084" y="1905"/>
                  </a:cubicBezTo>
                  <a:cubicBezTo>
                    <a:pt x="2220137" y="1905"/>
                    <a:pt x="2640189" y="1905"/>
                    <a:pt x="3060242" y="0"/>
                  </a:cubicBezTo>
                  <a:cubicBezTo>
                    <a:pt x="3087864" y="0"/>
                    <a:pt x="3096437" y="7620"/>
                    <a:pt x="3096437" y="34290"/>
                  </a:cubicBezTo>
                  <a:cubicBezTo>
                    <a:pt x="3095484" y="104775"/>
                    <a:pt x="3095484" y="175260"/>
                    <a:pt x="3096437" y="245745"/>
                  </a:cubicBezTo>
                  <a:cubicBezTo>
                    <a:pt x="3097389" y="270510"/>
                    <a:pt x="3087864" y="276225"/>
                    <a:pt x="3065004" y="276225"/>
                  </a:cubicBezTo>
                  <a:cubicBezTo>
                    <a:pt x="2779254" y="275272"/>
                    <a:pt x="2493504" y="276225"/>
                    <a:pt x="2207754" y="276225"/>
                  </a:cubicBezTo>
                  <a:cubicBezTo>
                    <a:pt x="1807704" y="276225"/>
                    <a:pt x="1407654" y="276225"/>
                    <a:pt x="1007604" y="275272"/>
                  </a:cubicBezTo>
                  <a:cubicBezTo>
                    <a:pt x="940929" y="275272"/>
                    <a:pt x="874254" y="272415"/>
                    <a:pt x="807579" y="271463"/>
                  </a:cubicBezTo>
                  <a:cubicBezTo>
                    <a:pt x="709472" y="270510"/>
                    <a:pt x="618984" y="295275"/>
                    <a:pt x="534212" y="347663"/>
                  </a:cubicBezTo>
                  <a:cubicBezTo>
                    <a:pt x="431341" y="411480"/>
                    <a:pt x="354189" y="496252"/>
                    <a:pt x="312279" y="608647"/>
                  </a:cubicBezTo>
                  <a:cubicBezTo>
                    <a:pt x="239889" y="799147"/>
                    <a:pt x="264654" y="978218"/>
                    <a:pt x="393241" y="1138237"/>
                  </a:cubicBezTo>
                  <a:cubicBezTo>
                    <a:pt x="498969" y="1269683"/>
                    <a:pt x="638987" y="1333500"/>
                    <a:pt x="808532" y="1333500"/>
                  </a:cubicBezTo>
                  <a:cubicBezTo>
                    <a:pt x="1178101" y="1331595"/>
                    <a:pt x="1545767" y="1331595"/>
                    <a:pt x="1913432" y="1331595"/>
                  </a:cubicBezTo>
                  <a:close/>
                </a:path>
              </a:pathLst>
            </a:custGeom>
            <a:blipFill dpi="0" rotWithShape="0">
              <a:blip r:embed="rId4"/>
              <a:srcRect/>
              <a:stretch>
                <a:fillRect l="-105000" t="-83000" r="-62000" b="-83000"/>
              </a:stretch>
            </a:blipFill>
            <a:ln w="9525" cap="flat">
              <a:noFill/>
              <a:prstDash val="solid"/>
              <a:miter/>
            </a:ln>
          </p:spPr>
          <p:txBody>
            <a:bodyPr rtlCol="0" anchor="ctr"/>
            <a:p>
              <a:endParaRPr lang="zh-CN" altLang="en-US"/>
            </a:p>
          </p:txBody>
        </p:sp>
        <p:sp>
          <p:nvSpPr>
            <p:cNvPr id="1861" name="任意多边形: 形状 1860"/>
            <p:cNvSpPr/>
            <p:nvPr>
              <p:custDataLst>
                <p:tags r:id="rId8"/>
              </p:custDataLst>
            </p:nvPr>
          </p:nvSpPr>
          <p:spPr>
            <a:xfrm>
              <a:off x="4083683" y="4092150"/>
              <a:ext cx="2935141" cy="795397"/>
            </a:xfrm>
            <a:custGeom>
              <a:avLst/>
              <a:gdLst>
                <a:gd name="connsiteX0" fmla="*/ 1482038 w 2651778"/>
                <a:gd name="connsiteY0" fmla="*/ 716703 h 718608"/>
                <a:gd name="connsiteX1" fmla="*/ 359041 w 2651778"/>
                <a:gd name="connsiteY1" fmla="*/ 716703 h 718608"/>
                <a:gd name="connsiteX2" fmla="*/ 8520 w 2651778"/>
                <a:gd name="connsiteY2" fmla="*/ 284268 h 718608"/>
                <a:gd name="connsiteX3" fmla="*/ 303795 w 2651778"/>
                <a:gd name="connsiteY3" fmla="*/ 8043 h 718608"/>
                <a:gd name="connsiteX4" fmla="*/ 597166 w 2651778"/>
                <a:gd name="connsiteY4" fmla="*/ 423 h 718608"/>
                <a:gd name="connsiteX5" fmla="*/ 2605988 w 2651778"/>
                <a:gd name="connsiteY5" fmla="*/ 423 h 718608"/>
                <a:gd name="connsiteX6" fmla="*/ 2651708 w 2651778"/>
                <a:gd name="connsiteY6" fmla="*/ 47096 h 718608"/>
                <a:gd name="connsiteX7" fmla="*/ 2651708 w 2651778"/>
                <a:gd name="connsiteY7" fmla="*/ 232833 h 718608"/>
                <a:gd name="connsiteX8" fmla="*/ 2612656 w 2651778"/>
                <a:gd name="connsiteY8" fmla="*/ 272838 h 718608"/>
                <a:gd name="connsiteX9" fmla="*/ 1942096 w 2651778"/>
                <a:gd name="connsiteY9" fmla="*/ 272838 h 718608"/>
                <a:gd name="connsiteX10" fmla="*/ 1597291 w 2651778"/>
                <a:gd name="connsiteY10" fmla="*/ 272838 h 718608"/>
                <a:gd name="connsiteX11" fmla="*/ 975308 w 2651778"/>
                <a:gd name="connsiteY11" fmla="*/ 272838 h 718608"/>
                <a:gd name="connsiteX12" fmla="*/ 519061 w 2651778"/>
                <a:gd name="connsiteY12" fmla="*/ 272838 h 718608"/>
                <a:gd name="connsiteX13" fmla="*/ 359041 w 2651778"/>
                <a:gd name="connsiteY13" fmla="*/ 275696 h 718608"/>
                <a:gd name="connsiteX14" fmla="*/ 272363 w 2651778"/>
                <a:gd name="connsiteY14" fmla="*/ 349991 h 718608"/>
                <a:gd name="connsiteX15" fmla="*/ 347611 w 2651778"/>
                <a:gd name="connsiteY15" fmla="*/ 441431 h 718608"/>
                <a:gd name="connsiteX16" fmla="*/ 404761 w 2651778"/>
                <a:gd name="connsiteY16" fmla="*/ 443336 h 718608"/>
                <a:gd name="connsiteX17" fmla="*/ 1441080 w 2651778"/>
                <a:gd name="connsiteY17" fmla="*/ 444288 h 718608"/>
                <a:gd name="connsiteX18" fmla="*/ 2608846 w 2651778"/>
                <a:gd name="connsiteY18" fmla="*/ 443336 h 718608"/>
                <a:gd name="connsiteX19" fmla="*/ 2650756 w 2651778"/>
                <a:gd name="connsiteY19" fmla="*/ 484293 h 718608"/>
                <a:gd name="connsiteX20" fmla="*/ 2651708 w 2651778"/>
                <a:gd name="connsiteY20" fmla="*/ 681461 h 718608"/>
                <a:gd name="connsiteX21" fmla="*/ 2614561 w 2651778"/>
                <a:gd name="connsiteY21" fmla="*/ 718608 h 718608"/>
                <a:gd name="connsiteX22" fmla="*/ 1482038 w 2651778"/>
                <a:gd name="connsiteY22" fmla="*/ 716703 h 71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51778" h="718608">
                  <a:moveTo>
                    <a:pt x="1482038" y="716703"/>
                  </a:moveTo>
                  <a:cubicBezTo>
                    <a:pt x="1107705" y="716703"/>
                    <a:pt x="733373" y="717656"/>
                    <a:pt x="359041" y="716703"/>
                  </a:cubicBezTo>
                  <a:cubicBezTo>
                    <a:pt x="124726" y="715751"/>
                    <a:pt x="-40057" y="498581"/>
                    <a:pt x="8520" y="284268"/>
                  </a:cubicBezTo>
                  <a:cubicBezTo>
                    <a:pt x="41858" y="136631"/>
                    <a:pt x="155206" y="23283"/>
                    <a:pt x="303795" y="8043"/>
                  </a:cubicBezTo>
                  <a:cubicBezTo>
                    <a:pt x="400951" y="-2434"/>
                    <a:pt x="499058" y="423"/>
                    <a:pt x="597166" y="423"/>
                  </a:cubicBezTo>
                  <a:cubicBezTo>
                    <a:pt x="1266773" y="-529"/>
                    <a:pt x="1936380" y="423"/>
                    <a:pt x="2605988" y="423"/>
                  </a:cubicBezTo>
                  <a:cubicBezTo>
                    <a:pt x="2651708" y="423"/>
                    <a:pt x="2651708" y="423"/>
                    <a:pt x="2651708" y="47096"/>
                  </a:cubicBezTo>
                  <a:cubicBezTo>
                    <a:pt x="2651708" y="109008"/>
                    <a:pt x="2651708" y="170921"/>
                    <a:pt x="2651708" y="232833"/>
                  </a:cubicBezTo>
                  <a:cubicBezTo>
                    <a:pt x="2651708" y="272838"/>
                    <a:pt x="2651708" y="272838"/>
                    <a:pt x="2612656" y="272838"/>
                  </a:cubicBezTo>
                  <a:cubicBezTo>
                    <a:pt x="2388818" y="272838"/>
                    <a:pt x="2165933" y="272838"/>
                    <a:pt x="1942096" y="272838"/>
                  </a:cubicBezTo>
                  <a:cubicBezTo>
                    <a:pt x="1826843" y="272838"/>
                    <a:pt x="1712543" y="272838"/>
                    <a:pt x="1597291" y="272838"/>
                  </a:cubicBezTo>
                  <a:cubicBezTo>
                    <a:pt x="1389646" y="272838"/>
                    <a:pt x="1182001" y="272838"/>
                    <a:pt x="975308" y="272838"/>
                  </a:cubicBezTo>
                  <a:cubicBezTo>
                    <a:pt x="822908" y="272838"/>
                    <a:pt x="671461" y="272838"/>
                    <a:pt x="519061" y="272838"/>
                  </a:cubicBezTo>
                  <a:cubicBezTo>
                    <a:pt x="465720" y="272838"/>
                    <a:pt x="412380" y="273791"/>
                    <a:pt x="359041" y="275696"/>
                  </a:cubicBezTo>
                  <a:cubicBezTo>
                    <a:pt x="311416" y="276648"/>
                    <a:pt x="275220" y="308081"/>
                    <a:pt x="272363" y="349991"/>
                  </a:cubicBezTo>
                  <a:cubicBezTo>
                    <a:pt x="268553" y="395711"/>
                    <a:pt x="299033" y="433811"/>
                    <a:pt x="347611" y="441431"/>
                  </a:cubicBezTo>
                  <a:cubicBezTo>
                    <a:pt x="366661" y="444288"/>
                    <a:pt x="385711" y="443336"/>
                    <a:pt x="404761" y="443336"/>
                  </a:cubicBezTo>
                  <a:cubicBezTo>
                    <a:pt x="750518" y="443336"/>
                    <a:pt x="1096276" y="444288"/>
                    <a:pt x="1441080" y="444288"/>
                  </a:cubicBezTo>
                  <a:cubicBezTo>
                    <a:pt x="1830653" y="444288"/>
                    <a:pt x="2220226" y="444288"/>
                    <a:pt x="2608846" y="443336"/>
                  </a:cubicBezTo>
                  <a:cubicBezTo>
                    <a:pt x="2648851" y="443336"/>
                    <a:pt x="2650756" y="445241"/>
                    <a:pt x="2650756" y="484293"/>
                  </a:cubicBezTo>
                  <a:cubicBezTo>
                    <a:pt x="2650756" y="550016"/>
                    <a:pt x="2649803" y="615738"/>
                    <a:pt x="2651708" y="681461"/>
                  </a:cubicBezTo>
                  <a:cubicBezTo>
                    <a:pt x="2652661" y="710036"/>
                    <a:pt x="2644088" y="718608"/>
                    <a:pt x="2614561" y="718608"/>
                  </a:cubicBezTo>
                  <a:cubicBezTo>
                    <a:pt x="2238323" y="716703"/>
                    <a:pt x="1860180" y="716703"/>
                    <a:pt x="1482038" y="716703"/>
                  </a:cubicBezTo>
                  <a:close/>
                </a:path>
              </a:pathLst>
            </a:custGeom>
            <a:blipFill dpi="0" rotWithShape="0">
              <a:blip r:embed="rId4"/>
              <a:srcRect/>
              <a:stretch>
                <a:fillRect l="-139000" t="-248000" r="-72000" b="-248000"/>
              </a:stretch>
            </a:blipFill>
            <a:ln w="9525" cap="flat">
              <a:noFill/>
              <a:prstDash val="solid"/>
              <a:miter/>
            </a:ln>
          </p:spPr>
          <p:txBody>
            <a:bodyPr rtlCol="0" anchor="ctr"/>
            <a:p>
              <a:endParaRPr lang="zh-CN" altLang="en-US"/>
            </a:p>
          </p:txBody>
        </p:sp>
      </p:grpSp>
      <p:grpSp>
        <p:nvGrpSpPr>
          <p:cNvPr id="12" name="组合 11"/>
          <p:cNvGrpSpPr/>
          <p:nvPr userDrawn="1">
            <p:custDataLst>
              <p:tags r:id="rId9"/>
            </p:custDataLst>
          </p:nvPr>
        </p:nvGrpSpPr>
        <p:grpSpPr>
          <a:xfrm rot="10800000">
            <a:off x="10330180" y="4862195"/>
            <a:ext cx="1679575" cy="1708785"/>
            <a:chOff x="2111547" y="2117949"/>
            <a:chExt cx="4920905" cy="4740051"/>
          </a:xfrm>
        </p:grpSpPr>
        <p:sp>
          <p:nvSpPr>
            <p:cNvPr id="13" name="任意多边形: 形状 1856"/>
            <p:cNvSpPr/>
            <p:nvPr>
              <p:custDataLst>
                <p:tags r:id="rId10"/>
              </p:custDataLst>
            </p:nvPr>
          </p:nvSpPr>
          <p:spPr>
            <a:xfrm>
              <a:off x="2111547" y="2117949"/>
              <a:ext cx="4909378" cy="4740051"/>
            </a:xfrm>
            <a:custGeom>
              <a:avLst/>
              <a:gdLst>
                <a:gd name="connsiteX0" fmla="*/ 3219013 w 4435419"/>
                <a:gd name="connsiteY0" fmla="*/ 4281488 h 4282439"/>
                <a:gd name="connsiteX1" fmla="*/ 2147450 w 4435419"/>
                <a:gd name="connsiteY1" fmla="*/ 4281488 h 4282439"/>
                <a:gd name="connsiteX2" fmla="*/ 1595953 w 4435419"/>
                <a:gd name="connsiteY2" fmla="*/ 4211955 h 4282439"/>
                <a:gd name="connsiteX3" fmla="*/ 902533 w 4435419"/>
                <a:gd name="connsiteY3" fmla="*/ 3887153 h 4282439"/>
                <a:gd name="connsiteX4" fmla="*/ 445333 w 4435419"/>
                <a:gd name="connsiteY4" fmla="*/ 3449003 h 4282439"/>
                <a:gd name="connsiteX5" fmla="*/ 141485 w 4435419"/>
                <a:gd name="connsiteY5" fmla="*/ 2909888 h 4282439"/>
                <a:gd name="connsiteX6" fmla="*/ 16708 w 4435419"/>
                <a:gd name="connsiteY6" fmla="*/ 2414588 h 4282439"/>
                <a:gd name="connsiteX7" fmla="*/ 6230 w 4435419"/>
                <a:gd name="connsiteY7" fmla="*/ 1970723 h 4282439"/>
                <a:gd name="connsiteX8" fmla="*/ 147200 w 4435419"/>
                <a:gd name="connsiteY8" fmla="*/ 1357313 h 4282439"/>
                <a:gd name="connsiteX9" fmla="*/ 526295 w 4435419"/>
                <a:gd name="connsiteY9" fmla="*/ 735330 h 4282439"/>
                <a:gd name="connsiteX10" fmla="*/ 1169233 w 4435419"/>
                <a:gd name="connsiteY10" fmla="*/ 233363 h 4282439"/>
                <a:gd name="connsiteX11" fmla="*/ 1615955 w 4435419"/>
                <a:gd name="connsiteY11" fmla="*/ 66675 h 4282439"/>
                <a:gd name="connsiteX12" fmla="*/ 2072203 w 4435419"/>
                <a:gd name="connsiteY12" fmla="*/ 4763 h 4282439"/>
                <a:gd name="connsiteX13" fmla="*/ 3109475 w 4435419"/>
                <a:gd name="connsiteY13" fmla="*/ 953 h 4282439"/>
                <a:gd name="connsiteX14" fmla="*/ 4003873 w 4435419"/>
                <a:gd name="connsiteY14" fmla="*/ 953 h 4282439"/>
                <a:gd name="connsiteX15" fmla="*/ 4398208 w 4435419"/>
                <a:gd name="connsiteY15" fmla="*/ 0 h 4282439"/>
                <a:gd name="connsiteX16" fmla="*/ 4432498 w 4435419"/>
                <a:gd name="connsiteY16" fmla="*/ 31432 h 4282439"/>
                <a:gd name="connsiteX17" fmla="*/ 4431545 w 4435419"/>
                <a:gd name="connsiteY17" fmla="*/ 248603 h 4282439"/>
                <a:gd name="connsiteX18" fmla="*/ 4403923 w 4435419"/>
                <a:gd name="connsiteY18" fmla="*/ 275273 h 4282439"/>
                <a:gd name="connsiteX19" fmla="*/ 2938978 w 4435419"/>
                <a:gd name="connsiteY19" fmla="*/ 275273 h 4282439"/>
                <a:gd name="connsiteX20" fmla="*/ 2076013 w 4435419"/>
                <a:gd name="connsiteY20" fmla="*/ 277178 h 4282439"/>
                <a:gd name="connsiteX21" fmla="*/ 1836935 w 4435419"/>
                <a:gd name="connsiteY21" fmla="*/ 302895 h 4282439"/>
                <a:gd name="connsiteX22" fmla="*/ 1642625 w 4435419"/>
                <a:gd name="connsiteY22" fmla="*/ 341947 h 4282439"/>
                <a:gd name="connsiteX23" fmla="*/ 1381640 w 4435419"/>
                <a:gd name="connsiteY23" fmla="*/ 437197 h 4282439"/>
                <a:gd name="connsiteX24" fmla="*/ 951110 w 4435419"/>
                <a:gd name="connsiteY24" fmla="*/ 703898 h 4282439"/>
                <a:gd name="connsiteX25" fmla="*/ 529153 w 4435419"/>
                <a:gd name="connsiteY25" fmla="*/ 1197293 h 4282439"/>
                <a:gd name="connsiteX26" fmla="*/ 351988 w 4435419"/>
                <a:gd name="connsiteY26" fmla="*/ 1605915 h 4282439"/>
                <a:gd name="connsiteX27" fmla="*/ 290075 w 4435419"/>
                <a:gd name="connsiteY27" fmla="*/ 1913573 h 4282439"/>
                <a:gd name="connsiteX28" fmla="*/ 276740 w 4435419"/>
                <a:gd name="connsiteY28" fmla="*/ 2217420 h 4282439"/>
                <a:gd name="connsiteX29" fmla="*/ 316745 w 4435419"/>
                <a:gd name="connsiteY29" fmla="*/ 2535555 h 4282439"/>
                <a:gd name="connsiteX30" fmla="*/ 424378 w 4435419"/>
                <a:gd name="connsiteY30" fmla="*/ 2879408 h 4282439"/>
                <a:gd name="connsiteX31" fmla="*/ 645358 w 4435419"/>
                <a:gd name="connsiteY31" fmla="*/ 3260408 h 4282439"/>
                <a:gd name="connsiteX32" fmla="*/ 978733 w 4435419"/>
                <a:gd name="connsiteY32" fmla="*/ 3603308 h 4282439"/>
                <a:gd name="connsiteX33" fmla="*/ 1381640 w 4435419"/>
                <a:gd name="connsiteY33" fmla="*/ 3848100 h 4282439"/>
                <a:gd name="connsiteX34" fmla="*/ 1872178 w 4435419"/>
                <a:gd name="connsiteY34" fmla="*/ 3989070 h 4282439"/>
                <a:gd name="connsiteX35" fmla="*/ 2136973 w 4435419"/>
                <a:gd name="connsiteY35" fmla="*/ 4006215 h 4282439"/>
                <a:gd name="connsiteX36" fmla="*/ 3524765 w 4435419"/>
                <a:gd name="connsiteY36" fmla="*/ 4007168 h 4282439"/>
                <a:gd name="connsiteX37" fmla="*/ 4399160 w 4435419"/>
                <a:gd name="connsiteY37" fmla="*/ 4006215 h 4282439"/>
                <a:gd name="connsiteX38" fmla="*/ 4435355 w 4435419"/>
                <a:gd name="connsiteY38" fmla="*/ 4041458 h 4282439"/>
                <a:gd name="connsiteX39" fmla="*/ 4435355 w 4435419"/>
                <a:gd name="connsiteY39" fmla="*/ 4247198 h 4282439"/>
                <a:gd name="connsiteX40" fmla="*/ 4399160 w 4435419"/>
                <a:gd name="connsiteY40" fmla="*/ 4282440 h 4282439"/>
                <a:gd name="connsiteX41" fmla="*/ 3219013 w 4435419"/>
                <a:gd name="connsiteY41" fmla="*/ 4281488 h 428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35419" h="4282439">
                  <a:moveTo>
                    <a:pt x="3219013" y="4281488"/>
                  </a:moveTo>
                  <a:cubicBezTo>
                    <a:pt x="2861825" y="4281488"/>
                    <a:pt x="2504638" y="4281488"/>
                    <a:pt x="2147450" y="4281488"/>
                  </a:cubicBezTo>
                  <a:cubicBezTo>
                    <a:pt x="1960760" y="4281488"/>
                    <a:pt x="1775975" y="4259580"/>
                    <a:pt x="1595953" y="4211955"/>
                  </a:cubicBezTo>
                  <a:cubicBezTo>
                    <a:pt x="1345445" y="4145280"/>
                    <a:pt x="1113988" y="4037648"/>
                    <a:pt x="902533" y="3887153"/>
                  </a:cubicBezTo>
                  <a:cubicBezTo>
                    <a:pt x="728225" y="3763328"/>
                    <a:pt x="575825" y="3617595"/>
                    <a:pt x="445333" y="3449003"/>
                  </a:cubicBezTo>
                  <a:cubicBezTo>
                    <a:pt x="317698" y="3284220"/>
                    <a:pt x="215780" y="3104198"/>
                    <a:pt x="141485" y="2909888"/>
                  </a:cubicBezTo>
                  <a:cubicBezTo>
                    <a:pt x="80525" y="2749868"/>
                    <a:pt x="36710" y="2585085"/>
                    <a:pt x="16708" y="2414588"/>
                  </a:cubicBezTo>
                  <a:cubicBezTo>
                    <a:pt x="-437" y="2266950"/>
                    <a:pt x="-5200" y="2119313"/>
                    <a:pt x="6230" y="1970723"/>
                  </a:cubicBezTo>
                  <a:cubicBezTo>
                    <a:pt x="23375" y="1758315"/>
                    <a:pt x="70048" y="1554480"/>
                    <a:pt x="147200" y="1357313"/>
                  </a:cubicBezTo>
                  <a:cubicBezTo>
                    <a:pt x="237688" y="1127760"/>
                    <a:pt x="364370" y="921068"/>
                    <a:pt x="526295" y="735330"/>
                  </a:cubicBezTo>
                  <a:cubicBezTo>
                    <a:pt x="708223" y="526733"/>
                    <a:pt x="922535" y="359093"/>
                    <a:pt x="1169233" y="233363"/>
                  </a:cubicBezTo>
                  <a:cubicBezTo>
                    <a:pt x="1311155" y="160973"/>
                    <a:pt x="1459745" y="104775"/>
                    <a:pt x="1615955" y="66675"/>
                  </a:cubicBezTo>
                  <a:cubicBezTo>
                    <a:pt x="1766450" y="30480"/>
                    <a:pt x="1917898" y="5715"/>
                    <a:pt x="2072203" y="4763"/>
                  </a:cubicBezTo>
                  <a:cubicBezTo>
                    <a:pt x="2417960" y="2858"/>
                    <a:pt x="2763718" y="1905"/>
                    <a:pt x="3109475" y="953"/>
                  </a:cubicBezTo>
                  <a:cubicBezTo>
                    <a:pt x="3407608" y="0"/>
                    <a:pt x="3705740" y="953"/>
                    <a:pt x="4003873" y="953"/>
                  </a:cubicBezTo>
                  <a:cubicBezTo>
                    <a:pt x="4135318" y="953"/>
                    <a:pt x="4266763" y="1905"/>
                    <a:pt x="4398208" y="0"/>
                  </a:cubicBezTo>
                  <a:cubicBezTo>
                    <a:pt x="4422973" y="0"/>
                    <a:pt x="4432498" y="6668"/>
                    <a:pt x="4432498" y="31432"/>
                  </a:cubicBezTo>
                  <a:cubicBezTo>
                    <a:pt x="4431545" y="103823"/>
                    <a:pt x="4431545" y="176213"/>
                    <a:pt x="4431545" y="248603"/>
                  </a:cubicBezTo>
                  <a:cubicBezTo>
                    <a:pt x="4431545" y="268605"/>
                    <a:pt x="4422020" y="275273"/>
                    <a:pt x="4403923" y="275273"/>
                  </a:cubicBezTo>
                  <a:cubicBezTo>
                    <a:pt x="3915290" y="275273"/>
                    <a:pt x="3427610" y="275273"/>
                    <a:pt x="2938978" y="275273"/>
                  </a:cubicBezTo>
                  <a:cubicBezTo>
                    <a:pt x="2651323" y="275273"/>
                    <a:pt x="2363668" y="273368"/>
                    <a:pt x="2076013" y="277178"/>
                  </a:cubicBezTo>
                  <a:cubicBezTo>
                    <a:pt x="1996003" y="278130"/>
                    <a:pt x="1915993" y="291465"/>
                    <a:pt x="1836935" y="302895"/>
                  </a:cubicBezTo>
                  <a:cubicBezTo>
                    <a:pt x="1771213" y="312420"/>
                    <a:pt x="1705490" y="322898"/>
                    <a:pt x="1642625" y="341947"/>
                  </a:cubicBezTo>
                  <a:cubicBezTo>
                    <a:pt x="1554043" y="368618"/>
                    <a:pt x="1467365" y="401003"/>
                    <a:pt x="1381640" y="437197"/>
                  </a:cubicBezTo>
                  <a:cubicBezTo>
                    <a:pt x="1224478" y="502920"/>
                    <a:pt x="1081603" y="593408"/>
                    <a:pt x="951110" y="703898"/>
                  </a:cubicBezTo>
                  <a:cubicBezTo>
                    <a:pt x="782518" y="844868"/>
                    <a:pt x="639643" y="1006793"/>
                    <a:pt x="529153" y="1197293"/>
                  </a:cubicBezTo>
                  <a:cubicBezTo>
                    <a:pt x="453905" y="1326833"/>
                    <a:pt x="392945" y="1462088"/>
                    <a:pt x="351988" y="1605915"/>
                  </a:cubicBezTo>
                  <a:cubicBezTo>
                    <a:pt x="323413" y="1706880"/>
                    <a:pt x="295790" y="1808798"/>
                    <a:pt x="290075" y="1913573"/>
                  </a:cubicBezTo>
                  <a:cubicBezTo>
                    <a:pt x="283408" y="2014538"/>
                    <a:pt x="271978" y="2116455"/>
                    <a:pt x="276740" y="2217420"/>
                  </a:cubicBezTo>
                  <a:cubicBezTo>
                    <a:pt x="281503" y="2324100"/>
                    <a:pt x="299600" y="2429828"/>
                    <a:pt x="316745" y="2535555"/>
                  </a:cubicBezTo>
                  <a:cubicBezTo>
                    <a:pt x="336748" y="2654618"/>
                    <a:pt x="376753" y="2767965"/>
                    <a:pt x="424378" y="2879408"/>
                  </a:cubicBezTo>
                  <a:cubicBezTo>
                    <a:pt x="482480" y="3015615"/>
                    <a:pt x="556775" y="3141345"/>
                    <a:pt x="645358" y="3260408"/>
                  </a:cubicBezTo>
                  <a:cubicBezTo>
                    <a:pt x="741560" y="3388995"/>
                    <a:pt x="853003" y="3503295"/>
                    <a:pt x="978733" y="3603308"/>
                  </a:cubicBezTo>
                  <a:cubicBezTo>
                    <a:pt x="1102558" y="3702368"/>
                    <a:pt x="1236860" y="3783330"/>
                    <a:pt x="1381640" y="3848100"/>
                  </a:cubicBezTo>
                  <a:cubicBezTo>
                    <a:pt x="1538803" y="3917633"/>
                    <a:pt x="1702633" y="3965258"/>
                    <a:pt x="1872178" y="3989070"/>
                  </a:cubicBezTo>
                  <a:cubicBezTo>
                    <a:pt x="1959808" y="4001453"/>
                    <a:pt x="2048390" y="4006215"/>
                    <a:pt x="2136973" y="4006215"/>
                  </a:cubicBezTo>
                  <a:cubicBezTo>
                    <a:pt x="2599888" y="4008120"/>
                    <a:pt x="3062803" y="4007168"/>
                    <a:pt x="3524765" y="4007168"/>
                  </a:cubicBezTo>
                  <a:cubicBezTo>
                    <a:pt x="3816230" y="4007168"/>
                    <a:pt x="4107695" y="4007168"/>
                    <a:pt x="4399160" y="4006215"/>
                  </a:cubicBezTo>
                  <a:cubicBezTo>
                    <a:pt x="4426783" y="4006215"/>
                    <a:pt x="4436308" y="4013835"/>
                    <a:pt x="4435355" y="4041458"/>
                  </a:cubicBezTo>
                  <a:cubicBezTo>
                    <a:pt x="4434403" y="4110038"/>
                    <a:pt x="4434403" y="4178618"/>
                    <a:pt x="4435355" y="4247198"/>
                  </a:cubicBezTo>
                  <a:cubicBezTo>
                    <a:pt x="4436308" y="4274820"/>
                    <a:pt x="4426783" y="4282440"/>
                    <a:pt x="4399160" y="4282440"/>
                  </a:cubicBezTo>
                  <a:cubicBezTo>
                    <a:pt x="4004825" y="4281488"/>
                    <a:pt x="3611443" y="4281488"/>
                    <a:pt x="3219013" y="4281488"/>
                  </a:cubicBezTo>
                  <a:close/>
                </a:path>
              </a:pathLst>
            </a:custGeom>
            <a:blipFill dpi="0" rotWithShape="0">
              <a:blip r:embed="rId4"/>
              <a:srcRect/>
              <a:stretch>
                <a:fillRect l="-43000" r="-43000"/>
              </a:stretch>
            </a:blipFill>
            <a:ln w="9525" cap="flat">
              <a:noFill/>
              <a:prstDash val="solid"/>
              <a:miter/>
            </a:ln>
          </p:spPr>
          <p:txBody>
            <a:bodyPr rtlCol="0" anchor="ctr"/>
            <a:p>
              <a:endParaRPr lang="zh-CN" altLang="en-US"/>
            </a:p>
          </p:txBody>
        </p:sp>
        <p:sp>
          <p:nvSpPr>
            <p:cNvPr id="14" name="任意多边形: 形状 1857"/>
            <p:cNvSpPr/>
            <p:nvPr>
              <p:custDataLst>
                <p:tags r:id="rId11"/>
              </p:custDataLst>
            </p:nvPr>
          </p:nvSpPr>
          <p:spPr>
            <a:xfrm>
              <a:off x="2603589" y="2611354"/>
              <a:ext cx="4418320" cy="3753507"/>
            </a:xfrm>
            <a:custGeom>
              <a:avLst/>
              <a:gdLst>
                <a:gd name="connsiteX0" fmla="*/ 3989864 w 3991768"/>
                <a:gd name="connsiteY0" fmla="*/ 3390900 h 3391138"/>
                <a:gd name="connsiteX1" fmla="*/ 3947954 w 3991768"/>
                <a:gd name="connsiteY1" fmla="*/ 3390900 h 3391138"/>
                <a:gd name="connsiteX2" fmla="*/ 1659096 w 3991768"/>
                <a:gd name="connsiteY2" fmla="*/ 3389948 h 3391138"/>
                <a:gd name="connsiteX3" fmla="*/ 1446689 w 3991768"/>
                <a:gd name="connsiteY3" fmla="*/ 3370898 h 3391138"/>
                <a:gd name="connsiteX4" fmla="*/ 1138079 w 3991768"/>
                <a:gd name="connsiteY4" fmla="*/ 3296603 h 3391138"/>
                <a:gd name="connsiteX5" fmla="*/ 723741 w 3991768"/>
                <a:gd name="connsiteY5" fmla="*/ 3084195 h 3391138"/>
                <a:gd name="connsiteX6" fmla="*/ 504666 w 3991768"/>
                <a:gd name="connsiteY6" fmla="*/ 2902268 h 3391138"/>
                <a:gd name="connsiteX7" fmla="*/ 278924 w 3991768"/>
                <a:gd name="connsiteY7" fmla="*/ 2627948 h 3391138"/>
                <a:gd name="connsiteX8" fmla="*/ 70326 w 3991768"/>
                <a:gd name="connsiteY8" fmla="*/ 2181225 h 3391138"/>
                <a:gd name="connsiteX9" fmla="*/ 8414 w 3991768"/>
                <a:gd name="connsiteY9" fmla="*/ 1529715 h 3391138"/>
                <a:gd name="connsiteX10" fmla="*/ 182721 w 3991768"/>
                <a:gd name="connsiteY10" fmla="*/ 928688 h 3391138"/>
                <a:gd name="connsiteX11" fmla="*/ 658971 w 3991768"/>
                <a:gd name="connsiteY11" fmla="*/ 354330 h 3391138"/>
                <a:gd name="connsiteX12" fmla="*/ 1110456 w 3991768"/>
                <a:gd name="connsiteY12" fmla="*/ 103823 h 3391138"/>
                <a:gd name="connsiteX13" fmla="*/ 1571466 w 3991768"/>
                <a:gd name="connsiteY13" fmla="*/ 6668 h 3391138"/>
                <a:gd name="connsiteX14" fmla="*/ 2020094 w 3991768"/>
                <a:gd name="connsiteY14" fmla="*/ 952 h 3391138"/>
                <a:gd name="connsiteX15" fmla="*/ 3734594 w 3991768"/>
                <a:gd name="connsiteY15" fmla="*/ 952 h 3391138"/>
                <a:gd name="connsiteX16" fmla="*/ 3960336 w 3991768"/>
                <a:gd name="connsiteY16" fmla="*/ 0 h 3391138"/>
                <a:gd name="connsiteX17" fmla="*/ 3987959 w 3991768"/>
                <a:gd name="connsiteY17" fmla="*/ 27623 h 3391138"/>
                <a:gd name="connsiteX18" fmla="*/ 3987959 w 3991768"/>
                <a:gd name="connsiteY18" fmla="*/ 241935 h 3391138"/>
                <a:gd name="connsiteX19" fmla="*/ 3956526 w 3991768"/>
                <a:gd name="connsiteY19" fmla="*/ 275273 h 3391138"/>
                <a:gd name="connsiteX20" fmla="*/ 2616359 w 3991768"/>
                <a:gd name="connsiteY20" fmla="*/ 274320 h 3391138"/>
                <a:gd name="connsiteX21" fmla="*/ 1657191 w 3991768"/>
                <a:gd name="connsiteY21" fmla="*/ 275273 h 3391138"/>
                <a:gd name="connsiteX22" fmla="*/ 1154271 w 3991768"/>
                <a:gd name="connsiteY22" fmla="*/ 381000 h 3391138"/>
                <a:gd name="connsiteX23" fmla="*/ 843756 w 3991768"/>
                <a:gd name="connsiteY23" fmla="*/ 557213 h 3391138"/>
                <a:gd name="connsiteX24" fmla="*/ 471329 w 3991768"/>
                <a:gd name="connsiteY24" fmla="*/ 975360 h 3391138"/>
                <a:gd name="connsiteX25" fmla="*/ 377031 w 3991768"/>
                <a:gd name="connsiteY25" fmla="*/ 1166813 h 3391138"/>
                <a:gd name="connsiteX26" fmla="*/ 312261 w 3991768"/>
                <a:gd name="connsiteY26" fmla="*/ 1381125 h 3391138"/>
                <a:gd name="connsiteX27" fmla="*/ 276066 w 3991768"/>
                <a:gd name="connsiteY27" fmla="*/ 1699260 h 3391138"/>
                <a:gd name="connsiteX28" fmla="*/ 345599 w 3991768"/>
                <a:gd name="connsiteY28" fmla="*/ 2131695 h 3391138"/>
                <a:gd name="connsiteX29" fmla="*/ 553244 w 3991768"/>
                <a:gd name="connsiteY29" fmla="*/ 2537460 h 3391138"/>
                <a:gd name="connsiteX30" fmla="*/ 1010444 w 3991768"/>
                <a:gd name="connsiteY30" fmla="*/ 2937510 h 3391138"/>
                <a:gd name="connsiteX31" fmla="*/ 1268571 w 3991768"/>
                <a:gd name="connsiteY31" fmla="*/ 3048953 h 3391138"/>
                <a:gd name="connsiteX32" fmla="*/ 1674336 w 3991768"/>
                <a:gd name="connsiteY32" fmla="*/ 3113723 h 3391138"/>
                <a:gd name="connsiteX33" fmla="*/ 3946049 w 3991768"/>
                <a:gd name="connsiteY33" fmla="*/ 3113723 h 3391138"/>
                <a:gd name="connsiteX34" fmla="*/ 3991769 w 3991768"/>
                <a:gd name="connsiteY34" fmla="*/ 3160395 h 3391138"/>
                <a:gd name="connsiteX35" fmla="*/ 3989864 w 3991768"/>
                <a:gd name="connsiteY35" fmla="*/ 3390900 h 339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1768" h="3391138">
                  <a:moveTo>
                    <a:pt x="3989864" y="3390900"/>
                  </a:moveTo>
                  <a:cubicBezTo>
                    <a:pt x="3972719" y="3390900"/>
                    <a:pt x="3960336" y="3390900"/>
                    <a:pt x="3947954" y="3390900"/>
                  </a:cubicBezTo>
                  <a:cubicBezTo>
                    <a:pt x="3185001" y="3390900"/>
                    <a:pt x="2422049" y="3391853"/>
                    <a:pt x="1659096" y="3389948"/>
                  </a:cubicBezTo>
                  <a:cubicBezTo>
                    <a:pt x="1588611" y="3389948"/>
                    <a:pt x="1518126" y="3378518"/>
                    <a:pt x="1446689" y="3370898"/>
                  </a:cubicBezTo>
                  <a:cubicBezTo>
                    <a:pt x="1340961" y="3359468"/>
                    <a:pt x="1238091" y="3331845"/>
                    <a:pt x="1138079" y="3296603"/>
                  </a:cubicBezTo>
                  <a:cubicBezTo>
                    <a:pt x="990441" y="3245168"/>
                    <a:pt x="850424" y="3176588"/>
                    <a:pt x="723741" y="3084195"/>
                  </a:cubicBezTo>
                  <a:cubicBezTo>
                    <a:pt x="647541" y="3027998"/>
                    <a:pt x="573246" y="2967038"/>
                    <a:pt x="504666" y="2902268"/>
                  </a:cubicBezTo>
                  <a:cubicBezTo>
                    <a:pt x="418941" y="2820353"/>
                    <a:pt x="343694" y="2727960"/>
                    <a:pt x="278924" y="2627948"/>
                  </a:cubicBezTo>
                  <a:cubicBezTo>
                    <a:pt x="187484" y="2488883"/>
                    <a:pt x="116999" y="2340293"/>
                    <a:pt x="70326" y="2181225"/>
                  </a:cubicBezTo>
                  <a:cubicBezTo>
                    <a:pt x="7461" y="1968817"/>
                    <a:pt x="-13494" y="1750695"/>
                    <a:pt x="8414" y="1529715"/>
                  </a:cubicBezTo>
                  <a:cubicBezTo>
                    <a:pt x="29369" y="1318260"/>
                    <a:pt x="86519" y="1117283"/>
                    <a:pt x="182721" y="928688"/>
                  </a:cubicBezTo>
                  <a:cubicBezTo>
                    <a:pt x="297974" y="701993"/>
                    <a:pt x="457994" y="510540"/>
                    <a:pt x="658971" y="354330"/>
                  </a:cubicBezTo>
                  <a:cubicBezTo>
                    <a:pt x="797084" y="247650"/>
                    <a:pt x="946626" y="163830"/>
                    <a:pt x="1110456" y="103823"/>
                  </a:cubicBezTo>
                  <a:cubicBezTo>
                    <a:pt x="1259046" y="49530"/>
                    <a:pt x="1413351" y="13335"/>
                    <a:pt x="1571466" y="6668"/>
                  </a:cubicBezTo>
                  <a:cubicBezTo>
                    <a:pt x="1721009" y="952"/>
                    <a:pt x="1870551" y="952"/>
                    <a:pt x="2020094" y="952"/>
                  </a:cubicBezTo>
                  <a:cubicBezTo>
                    <a:pt x="2591594" y="952"/>
                    <a:pt x="3163094" y="952"/>
                    <a:pt x="3734594" y="952"/>
                  </a:cubicBezTo>
                  <a:cubicBezTo>
                    <a:pt x="3809842" y="952"/>
                    <a:pt x="3885089" y="1905"/>
                    <a:pt x="3960336" y="0"/>
                  </a:cubicBezTo>
                  <a:cubicBezTo>
                    <a:pt x="3981292" y="0"/>
                    <a:pt x="3988911" y="5715"/>
                    <a:pt x="3987959" y="27623"/>
                  </a:cubicBezTo>
                  <a:cubicBezTo>
                    <a:pt x="3987007" y="99060"/>
                    <a:pt x="3987007" y="170498"/>
                    <a:pt x="3987959" y="241935"/>
                  </a:cubicBezTo>
                  <a:cubicBezTo>
                    <a:pt x="3987959" y="265748"/>
                    <a:pt x="3982244" y="275273"/>
                    <a:pt x="3956526" y="275273"/>
                  </a:cubicBezTo>
                  <a:cubicBezTo>
                    <a:pt x="3509804" y="274320"/>
                    <a:pt x="3063082" y="274320"/>
                    <a:pt x="2616359" y="274320"/>
                  </a:cubicBezTo>
                  <a:cubicBezTo>
                    <a:pt x="2296319" y="274320"/>
                    <a:pt x="1976279" y="272415"/>
                    <a:pt x="1657191" y="275273"/>
                  </a:cubicBezTo>
                  <a:cubicBezTo>
                    <a:pt x="1482884" y="277178"/>
                    <a:pt x="1315244" y="314325"/>
                    <a:pt x="1154271" y="381000"/>
                  </a:cubicBezTo>
                  <a:cubicBezTo>
                    <a:pt x="1042829" y="427673"/>
                    <a:pt x="939006" y="484823"/>
                    <a:pt x="843756" y="557213"/>
                  </a:cubicBezTo>
                  <a:cubicBezTo>
                    <a:pt x="692309" y="671513"/>
                    <a:pt x="565626" y="810578"/>
                    <a:pt x="471329" y="975360"/>
                  </a:cubicBezTo>
                  <a:cubicBezTo>
                    <a:pt x="436086" y="1037273"/>
                    <a:pt x="402749" y="1100138"/>
                    <a:pt x="377031" y="1166813"/>
                  </a:cubicBezTo>
                  <a:cubicBezTo>
                    <a:pt x="349409" y="1236345"/>
                    <a:pt x="328454" y="1308735"/>
                    <a:pt x="312261" y="1381125"/>
                  </a:cubicBezTo>
                  <a:cubicBezTo>
                    <a:pt x="287496" y="1485900"/>
                    <a:pt x="277019" y="1591628"/>
                    <a:pt x="276066" y="1699260"/>
                  </a:cubicBezTo>
                  <a:cubicBezTo>
                    <a:pt x="274161" y="1847850"/>
                    <a:pt x="301784" y="1990725"/>
                    <a:pt x="345599" y="2131695"/>
                  </a:cubicBezTo>
                  <a:cubicBezTo>
                    <a:pt x="392271" y="2279333"/>
                    <a:pt x="461804" y="2413635"/>
                    <a:pt x="553244" y="2537460"/>
                  </a:cubicBezTo>
                  <a:cubicBezTo>
                    <a:pt x="676116" y="2704148"/>
                    <a:pt x="827564" y="2840355"/>
                    <a:pt x="1010444" y="2937510"/>
                  </a:cubicBezTo>
                  <a:cubicBezTo>
                    <a:pt x="1093311" y="2981325"/>
                    <a:pt x="1179989" y="3018473"/>
                    <a:pt x="1268571" y="3048953"/>
                  </a:cubicBezTo>
                  <a:cubicBezTo>
                    <a:pt x="1399064" y="3093720"/>
                    <a:pt x="1536224" y="3113723"/>
                    <a:pt x="1674336" y="3113723"/>
                  </a:cubicBezTo>
                  <a:cubicBezTo>
                    <a:pt x="2431574" y="3113723"/>
                    <a:pt x="3188811" y="3113723"/>
                    <a:pt x="3946049" y="3113723"/>
                  </a:cubicBezTo>
                  <a:cubicBezTo>
                    <a:pt x="3991769" y="3113723"/>
                    <a:pt x="3991769" y="3113723"/>
                    <a:pt x="3991769" y="3160395"/>
                  </a:cubicBezTo>
                  <a:cubicBezTo>
                    <a:pt x="3989864" y="3237548"/>
                    <a:pt x="3989864" y="3311843"/>
                    <a:pt x="3989864" y="3390900"/>
                  </a:cubicBezTo>
                  <a:close/>
                </a:path>
              </a:pathLst>
            </a:custGeom>
            <a:blipFill dpi="0" rotWithShape="0">
              <a:blip r:embed="rId4"/>
              <a:srcRect/>
              <a:stretch>
                <a:fillRect l="-59000" t="-13000" r="-48000" b="-13000"/>
              </a:stretch>
            </a:blipFill>
            <a:ln w="9525" cap="flat">
              <a:noFill/>
              <a:prstDash val="solid"/>
              <a:miter/>
            </a:ln>
          </p:spPr>
          <p:txBody>
            <a:bodyPr rtlCol="0" anchor="ctr"/>
            <a:p>
              <a:endParaRPr lang="zh-CN" altLang="en-US"/>
            </a:p>
          </p:txBody>
        </p:sp>
        <p:sp>
          <p:nvSpPr>
            <p:cNvPr id="15" name="任意多边形: 形状 1858"/>
            <p:cNvSpPr/>
            <p:nvPr>
              <p:custDataLst>
                <p:tags r:id="rId12"/>
              </p:custDataLst>
            </p:nvPr>
          </p:nvSpPr>
          <p:spPr>
            <a:xfrm>
              <a:off x="3098861" y="3104758"/>
              <a:ext cx="3933591" cy="2764327"/>
            </a:xfrm>
            <a:custGeom>
              <a:avLst/>
              <a:gdLst>
                <a:gd name="connsiteX0" fmla="*/ 2336541 w 3553836"/>
                <a:gd name="connsiteY0" fmla="*/ 952 h 2497455"/>
                <a:gd name="connsiteX1" fmla="*/ 3508116 w 3553836"/>
                <a:gd name="connsiteY1" fmla="*/ 0 h 2497455"/>
                <a:gd name="connsiteX2" fmla="*/ 3542406 w 3553836"/>
                <a:gd name="connsiteY2" fmla="*/ 33338 h 2497455"/>
                <a:gd name="connsiteX3" fmla="*/ 3542406 w 3553836"/>
                <a:gd name="connsiteY3" fmla="*/ 241935 h 2497455"/>
                <a:gd name="connsiteX4" fmla="*/ 3510021 w 3553836"/>
                <a:gd name="connsiteY4" fmla="*/ 274320 h 2497455"/>
                <a:gd name="connsiteX5" fmla="*/ 2939474 w 3553836"/>
                <a:gd name="connsiteY5" fmla="*/ 273368 h 2497455"/>
                <a:gd name="connsiteX6" fmla="*/ 1244976 w 3553836"/>
                <a:gd name="connsiteY6" fmla="*/ 273368 h 2497455"/>
                <a:gd name="connsiteX7" fmla="*/ 906838 w 3553836"/>
                <a:gd name="connsiteY7" fmla="*/ 336232 h 2497455"/>
                <a:gd name="connsiteX8" fmla="*/ 433446 w 3553836"/>
                <a:gd name="connsiteY8" fmla="*/ 709612 h 2497455"/>
                <a:gd name="connsiteX9" fmla="*/ 307716 w 3553836"/>
                <a:gd name="connsiteY9" fmla="*/ 986790 h 2497455"/>
                <a:gd name="connsiteX10" fmla="*/ 277236 w 3553836"/>
                <a:gd name="connsiteY10" fmla="*/ 1339215 h 2497455"/>
                <a:gd name="connsiteX11" fmla="*/ 408681 w 3553836"/>
                <a:gd name="connsiteY11" fmla="*/ 1744028 h 2497455"/>
                <a:gd name="connsiteX12" fmla="*/ 639186 w 3553836"/>
                <a:gd name="connsiteY12" fmla="*/ 2008822 h 2497455"/>
                <a:gd name="connsiteX13" fmla="*/ 1046856 w 3553836"/>
                <a:gd name="connsiteY13" fmla="*/ 2200275 h 2497455"/>
                <a:gd name="connsiteX14" fmla="*/ 1266884 w 3553836"/>
                <a:gd name="connsiteY14" fmla="*/ 2221230 h 2497455"/>
                <a:gd name="connsiteX15" fmla="*/ 1629786 w 3553836"/>
                <a:gd name="connsiteY15" fmla="*/ 2225040 h 2497455"/>
                <a:gd name="connsiteX16" fmla="*/ 1895534 w 3553836"/>
                <a:gd name="connsiteY16" fmla="*/ 2222183 h 2497455"/>
                <a:gd name="connsiteX17" fmla="*/ 2266056 w 3553836"/>
                <a:gd name="connsiteY17" fmla="*/ 2222183 h 2497455"/>
                <a:gd name="connsiteX18" fmla="*/ 2648009 w 3553836"/>
                <a:gd name="connsiteY18" fmla="*/ 2225040 h 2497455"/>
                <a:gd name="connsiteX19" fmla="*/ 2938521 w 3553836"/>
                <a:gd name="connsiteY19" fmla="*/ 2222183 h 2497455"/>
                <a:gd name="connsiteX20" fmla="*/ 3230938 w 3553836"/>
                <a:gd name="connsiteY20" fmla="*/ 2222183 h 2497455"/>
                <a:gd name="connsiteX21" fmla="*/ 3508116 w 3553836"/>
                <a:gd name="connsiteY21" fmla="*/ 2222183 h 2497455"/>
                <a:gd name="connsiteX22" fmla="*/ 3553836 w 3553836"/>
                <a:gd name="connsiteY22" fmla="*/ 2266950 h 2497455"/>
                <a:gd name="connsiteX23" fmla="*/ 3553836 w 3553836"/>
                <a:gd name="connsiteY23" fmla="*/ 2455545 h 2497455"/>
                <a:gd name="connsiteX24" fmla="*/ 3512879 w 3553836"/>
                <a:gd name="connsiteY24" fmla="*/ 2497455 h 2497455"/>
                <a:gd name="connsiteX25" fmla="*/ 2795646 w 3553836"/>
                <a:gd name="connsiteY25" fmla="*/ 2497455 h 2497455"/>
                <a:gd name="connsiteX26" fmla="*/ 1261169 w 3553836"/>
                <a:gd name="connsiteY26" fmla="*/ 2497455 h 2497455"/>
                <a:gd name="connsiteX27" fmla="*/ 858261 w 3553836"/>
                <a:gd name="connsiteY27" fmla="*/ 2434590 h 2497455"/>
                <a:gd name="connsiteX28" fmla="*/ 513456 w 3553836"/>
                <a:gd name="connsiteY28" fmla="*/ 2256472 h 2497455"/>
                <a:gd name="connsiteX29" fmla="*/ 95309 w 3553836"/>
                <a:gd name="connsiteY29" fmla="*/ 1725930 h 2497455"/>
                <a:gd name="connsiteX30" fmla="*/ 14346 w 3553836"/>
                <a:gd name="connsiteY30" fmla="*/ 1430655 h 2497455"/>
                <a:gd name="connsiteX31" fmla="*/ 7678 w 3553836"/>
                <a:gd name="connsiteY31" fmla="*/ 1115378 h 2497455"/>
                <a:gd name="connsiteX32" fmla="*/ 208656 w 3553836"/>
                <a:gd name="connsiteY32" fmla="*/ 558165 h 2497455"/>
                <a:gd name="connsiteX33" fmla="*/ 592513 w 3553836"/>
                <a:gd name="connsiteY33" fmla="*/ 185737 h 2497455"/>
                <a:gd name="connsiteX34" fmla="*/ 1088766 w 3553836"/>
                <a:gd name="connsiteY34" fmla="*/ 12382 h 2497455"/>
                <a:gd name="connsiteX35" fmla="*/ 1607878 w 3553836"/>
                <a:gd name="connsiteY35" fmla="*/ 0 h 2497455"/>
                <a:gd name="connsiteX36" fmla="*/ 2336541 w 3553836"/>
                <a:gd name="connsiteY36" fmla="*/ 952 h 24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53836" h="2497455">
                  <a:moveTo>
                    <a:pt x="2336541" y="952"/>
                  </a:moveTo>
                  <a:cubicBezTo>
                    <a:pt x="2727066" y="952"/>
                    <a:pt x="3117591" y="952"/>
                    <a:pt x="3508116" y="0"/>
                  </a:cubicBezTo>
                  <a:cubicBezTo>
                    <a:pt x="3534786" y="0"/>
                    <a:pt x="3542406" y="7620"/>
                    <a:pt x="3542406" y="33338"/>
                  </a:cubicBezTo>
                  <a:cubicBezTo>
                    <a:pt x="3540501" y="102870"/>
                    <a:pt x="3540501" y="172402"/>
                    <a:pt x="3542406" y="241935"/>
                  </a:cubicBezTo>
                  <a:cubicBezTo>
                    <a:pt x="3543359" y="266700"/>
                    <a:pt x="3535738" y="274320"/>
                    <a:pt x="3510021" y="274320"/>
                  </a:cubicBezTo>
                  <a:cubicBezTo>
                    <a:pt x="3319521" y="273368"/>
                    <a:pt x="3129021" y="273368"/>
                    <a:pt x="2939474" y="273368"/>
                  </a:cubicBezTo>
                  <a:cubicBezTo>
                    <a:pt x="2374641" y="273368"/>
                    <a:pt x="1809809" y="272415"/>
                    <a:pt x="1244976" y="273368"/>
                  </a:cubicBezTo>
                  <a:cubicBezTo>
                    <a:pt x="1128771" y="273368"/>
                    <a:pt x="1016376" y="295275"/>
                    <a:pt x="906838" y="336232"/>
                  </a:cubicBezTo>
                  <a:cubicBezTo>
                    <a:pt x="708718" y="409575"/>
                    <a:pt x="556318" y="540068"/>
                    <a:pt x="433446" y="709612"/>
                  </a:cubicBezTo>
                  <a:cubicBezTo>
                    <a:pt x="372486" y="793432"/>
                    <a:pt x="332481" y="886778"/>
                    <a:pt x="307716" y="986790"/>
                  </a:cubicBezTo>
                  <a:cubicBezTo>
                    <a:pt x="278188" y="1102995"/>
                    <a:pt x="265806" y="1220153"/>
                    <a:pt x="277236" y="1339215"/>
                  </a:cubicBezTo>
                  <a:cubicBezTo>
                    <a:pt x="290571" y="1483995"/>
                    <a:pt x="334386" y="1618297"/>
                    <a:pt x="408681" y="1744028"/>
                  </a:cubicBezTo>
                  <a:cubicBezTo>
                    <a:pt x="469641" y="1846897"/>
                    <a:pt x="546793" y="1934528"/>
                    <a:pt x="639186" y="2008822"/>
                  </a:cubicBezTo>
                  <a:cubicBezTo>
                    <a:pt x="759201" y="2105978"/>
                    <a:pt x="894456" y="2173605"/>
                    <a:pt x="1046856" y="2200275"/>
                  </a:cubicBezTo>
                  <a:cubicBezTo>
                    <a:pt x="1119246" y="2213610"/>
                    <a:pt x="1193541" y="2218372"/>
                    <a:pt x="1266884" y="2221230"/>
                  </a:cubicBezTo>
                  <a:cubicBezTo>
                    <a:pt x="1387851" y="2225040"/>
                    <a:pt x="1508819" y="2225040"/>
                    <a:pt x="1629786" y="2225040"/>
                  </a:cubicBezTo>
                  <a:cubicBezTo>
                    <a:pt x="1718369" y="2225040"/>
                    <a:pt x="1806951" y="2222183"/>
                    <a:pt x="1895534" y="2222183"/>
                  </a:cubicBezTo>
                  <a:cubicBezTo>
                    <a:pt x="2019359" y="2221230"/>
                    <a:pt x="2142231" y="2221230"/>
                    <a:pt x="2266056" y="2222183"/>
                  </a:cubicBezTo>
                  <a:cubicBezTo>
                    <a:pt x="2393691" y="2223135"/>
                    <a:pt x="2520374" y="2225040"/>
                    <a:pt x="2648009" y="2225040"/>
                  </a:cubicBezTo>
                  <a:cubicBezTo>
                    <a:pt x="2745163" y="2225040"/>
                    <a:pt x="2841366" y="2223135"/>
                    <a:pt x="2938521" y="2222183"/>
                  </a:cubicBezTo>
                  <a:cubicBezTo>
                    <a:pt x="3035676" y="2221230"/>
                    <a:pt x="3133784" y="2222183"/>
                    <a:pt x="3230938" y="2222183"/>
                  </a:cubicBezTo>
                  <a:cubicBezTo>
                    <a:pt x="3323331" y="2222183"/>
                    <a:pt x="3415724" y="2222183"/>
                    <a:pt x="3508116" y="2222183"/>
                  </a:cubicBezTo>
                  <a:cubicBezTo>
                    <a:pt x="3551931" y="2222183"/>
                    <a:pt x="3553836" y="2224088"/>
                    <a:pt x="3553836" y="2266950"/>
                  </a:cubicBezTo>
                  <a:cubicBezTo>
                    <a:pt x="3553836" y="2329815"/>
                    <a:pt x="3553836" y="2392680"/>
                    <a:pt x="3553836" y="2455545"/>
                  </a:cubicBezTo>
                  <a:cubicBezTo>
                    <a:pt x="3553836" y="2496503"/>
                    <a:pt x="3552884" y="2497455"/>
                    <a:pt x="3512879" y="2497455"/>
                  </a:cubicBezTo>
                  <a:cubicBezTo>
                    <a:pt x="3273801" y="2497455"/>
                    <a:pt x="3034724" y="2497455"/>
                    <a:pt x="2795646" y="2497455"/>
                  </a:cubicBezTo>
                  <a:cubicBezTo>
                    <a:pt x="2284154" y="2497455"/>
                    <a:pt x="1772661" y="2497455"/>
                    <a:pt x="1261169" y="2497455"/>
                  </a:cubicBezTo>
                  <a:cubicBezTo>
                    <a:pt x="1123056" y="2497455"/>
                    <a:pt x="988753" y="2478405"/>
                    <a:pt x="858261" y="2434590"/>
                  </a:cubicBezTo>
                  <a:cubicBezTo>
                    <a:pt x="734436" y="2392680"/>
                    <a:pt x="619184" y="2334578"/>
                    <a:pt x="513456" y="2256472"/>
                  </a:cubicBezTo>
                  <a:cubicBezTo>
                    <a:pt x="323909" y="2118360"/>
                    <a:pt x="185796" y="1940243"/>
                    <a:pt x="95309" y="1725930"/>
                  </a:cubicBezTo>
                  <a:cubicBezTo>
                    <a:pt x="55303" y="1631633"/>
                    <a:pt x="29586" y="1532572"/>
                    <a:pt x="14346" y="1430655"/>
                  </a:cubicBezTo>
                  <a:cubicBezTo>
                    <a:pt x="-1847" y="1324928"/>
                    <a:pt x="-4704" y="1220153"/>
                    <a:pt x="7678" y="1115378"/>
                  </a:cubicBezTo>
                  <a:cubicBezTo>
                    <a:pt x="31491" y="915353"/>
                    <a:pt x="95309" y="727710"/>
                    <a:pt x="208656" y="558165"/>
                  </a:cubicBezTo>
                  <a:cubicBezTo>
                    <a:pt x="310573" y="406718"/>
                    <a:pt x="438209" y="281940"/>
                    <a:pt x="592513" y="185737"/>
                  </a:cubicBezTo>
                  <a:cubicBezTo>
                    <a:pt x="743961" y="91440"/>
                    <a:pt x="909696" y="24765"/>
                    <a:pt x="1088766" y="12382"/>
                  </a:cubicBezTo>
                  <a:cubicBezTo>
                    <a:pt x="1261169" y="0"/>
                    <a:pt x="1434524" y="952"/>
                    <a:pt x="1607878" y="0"/>
                  </a:cubicBezTo>
                  <a:cubicBezTo>
                    <a:pt x="1849813" y="0"/>
                    <a:pt x="2092701" y="952"/>
                    <a:pt x="2336541" y="952"/>
                  </a:cubicBezTo>
                  <a:close/>
                </a:path>
              </a:pathLst>
            </a:custGeom>
            <a:blipFill dpi="0" rotWithShape="0">
              <a:blip r:embed="rId4"/>
              <a:srcRect/>
              <a:stretch>
                <a:fillRect l="-79000" t="-36000" r="-54000" b="-36000"/>
              </a:stretch>
            </a:blipFill>
            <a:ln w="9525" cap="flat">
              <a:noFill/>
              <a:prstDash val="solid"/>
              <a:miter/>
            </a:ln>
          </p:spPr>
          <p:txBody>
            <a:bodyPr rtlCol="0" anchor="ctr"/>
            <a:p>
              <a:endParaRPr lang="zh-CN" altLang="en-US"/>
            </a:p>
          </p:txBody>
        </p:sp>
        <p:sp>
          <p:nvSpPr>
            <p:cNvPr id="16" name="任意多边形: 形状 1859"/>
            <p:cNvSpPr/>
            <p:nvPr>
              <p:custDataLst>
                <p:tags r:id="rId13"/>
              </p:custDataLst>
            </p:nvPr>
          </p:nvSpPr>
          <p:spPr>
            <a:xfrm>
              <a:off x="3589322" y="3599216"/>
              <a:ext cx="3430478" cy="1778573"/>
            </a:xfrm>
            <a:custGeom>
              <a:avLst/>
              <a:gdLst>
                <a:gd name="connsiteX0" fmla="*/ 1913432 w 3099294"/>
                <a:gd name="connsiteY0" fmla="*/ 1331595 h 1606867"/>
                <a:gd name="connsiteX1" fmla="*/ 3059289 w 3099294"/>
                <a:gd name="connsiteY1" fmla="*/ 1331595 h 1606867"/>
                <a:gd name="connsiteX2" fmla="*/ 3099294 w 3099294"/>
                <a:gd name="connsiteY2" fmla="*/ 1370648 h 1606867"/>
                <a:gd name="connsiteX3" fmla="*/ 3099294 w 3099294"/>
                <a:gd name="connsiteY3" fmla="*/ 1573530 h 1606867"/>
                <a:gd name="connsiteX4" fmla="*/ 3066909 w 3099294"/>
                <a:gd name="connsiteY4" fmla="*/ 1606868 h 1606867"/>
                <a:gd name="connsiteX5" fmla="*/ 789482 w 3099294"/>
                <a:gd name="connsiteY5" fmla="*/ 1605915 h 1606867"/>
                <a:gd name="connsiteX6" fmla="*/ 444677 w 3099294"/>
                <a:gd name="connsiteY6" fmla="*/ 1521143 h 1606867"/>
                <a:gd name="connsiteX7" fmla="*/ 40816 w 3099294"/>
                <a:gd name="connsiteY7" fmla="*/ 1053465 h 1606867"/>
                <a:gd name="connsiteX8" fmla="*/ 18909 w 3099294"/>
                <a:gd name="connsiteY8" fmla="*/ 635318 h 1606867"/>
                <a:gd name="connsiteX9" fmla="*/ 237032 w 3099294"/>
                <a:gd name="connsiteY9" fmla="*/ 237172 h 1606867"/>
                <a:gd name="connsiteX10" fmla="*/ 650417 w 3099294"/>
                <a:gd name="connsiteY10" fmla="*/ 19050 h 1606867"/>
                <a:gd name="connsiteX11" fmla="*/ 939976 w 3099294"/>
                <a:gd name="connsiteY11" fmla="*/ 1905 h 1606867"/>
                <a:gd name="connsiteX12" fmla="*/ 1800084 w 3099294"/>
                <a:gd name="connsiteY12" fmla="*/ 1905 h 1606867"/>
                <a:gd name="connsiteX13" fmla="*/ 3060242 w 3099294"/>
                <a:gd name="connsiteY13" fmla="*/ 0 h 1606867"/>
                <a:gd name="connsiteX14" fmla="*/ 3096437 w 3099294"/>
                <a:gd name="connsiteY14" fmla="*/ 34290 h 1606867"/>
                <a:gd name="connsiteX15" fmla="*/ 3096437 w 3099294"/>
                <a:gd name="connsiteY15" fmla="*/ 245745 h 1606867"/>
                <a:gd name="connsiteX16" fmla="*/ 3065004 w 3099294"/>
                <a:gd name="connsiteY16" fmla="*/ 276225 h 1606867"/>
                <a:gd name="connsiteX17" fmla="*/ 2207754 w 3099294"/>
                <a:gd name="connsiteY17" fmla="*/ 276225 h 1606867"/>
                <a:gd name="connsiteX18" fmla="*/ 1007604 w 3099294"/>
                <a:gd name="connsiteY18" fmla="*/ 275272 h 1606867"/>
                <a:gd name="connsiteX19" fmla="*/ 807579 w 3099294"/>
                <a:gd name="connsiteY19" fmla="*/ 271463 h 1606867"/>
                <a:gd name="connsiteX20" fmla="*/ 534212 w 3099294"/>
                <a:gd name="connsiteY20" fmla="*/ 347663 h 1606867"/>
                <a:gd name="connsiteX21" fmla="*/ 312279 w 3099294"/>
                <a:gd name="connsiteY21" fmla="*/ 608647 h 1606867"/>
                <a:gd name="connsiteX22" fmla="*/ 393241 w 3099294"/>
                <a:gd name="connsiteY22" fmla="*/ 1138237 h 1606867"/>
                <a:gd name="connsiteX23" fmla="*/ 808532 w 3099294"/>
                <a:gd name="connsiteY23" fmla="*/ 1333500 h 1606867"/>
                <a:gd name="connsiteX24" fmla="*/ 1913432 w 3099294"/>
                <a:gd name="connsiteY24" fmla="*/ 1331595 h 16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9294" h="1606867">
                  <a:moveTo>
                    <a:pt x="1913432" y="1331595"/>
                  </a:moveTo>
                  <a:cubicBezTo>
                    <a:pt x="2295384" y="1331595"/>
                    <a:pt x="2677337" y="1331595"/>
                    <a:pt x="3059289" y="1331595"/>
                  </a:cubicBezTo>
                  <a:cubicBezTo>
                    <a:pt x="3099294" y="1331595"/>
                    <a:pt x="3099294" y="1331595"/>
                    <a:pt x="3099294" y="1370648"/>
                  </a:cubicBezTo>
                  <a:cubicBezTo>
                    <a:pt x="3099294" y="1438275"/>
                    <a:pt x="3098342" y="1505902"/>
                    <a:pt x="3099294" y="1573530"/>
                  </a:cubicBezTo>
                  <a:cubicBezTo>
                    <a:pt x="3099294" y="1596390"/>
                    <a:pt x="3093579" y="1606868"/>
                    <a:pt x="3066909" y="1606868"/>
                  </a:cubicBezTo>
                  <a:cubicBezTo>
                    <a:pt x="2307767" y="1605915"/>
                    <a:pt x="1548624" y="1606868"/>
                    <a:pt x="789482" y="1605915"/>
                  </a:cubicBezTo>
                  <a:cubicBezTo>
                    <a:pt x="668514" y="1605915"/>
                    <a:pt x="554214" y="1576387"/>
                    <a:pt x="444677" y="1521143"/>
                  </a:cubicBezTo>
                  <a:cubicBezTo>
                    <a:pt x="245604" y="1419225"/>
                    <a:pt x="112254" y="1263015"/>
                    <a:pt x="40816" y="1053465"/>
                  </a:cubicBezTo>
                  <a:cubicBezTo>
                    <a:pt x="-5856" y="917258"/>
                    <a:pt x="-11571" y="777240"/>
                    <a:pt x="18909" y="635318"/>
                  </a:cubicBezTo>
                  <a:cubicBezTo>
                    <a:pt x="53199" y="481013"/>
                    <a:pt x="127494" y="349567"/>
                    <a:pt x="237032" y="237172"/>
                  </a:cubicBezTo>
                  <a:cubicBezTo>
                    <a:pt x="351332" y="120015"/>
                    <a:pt x="488491" y="42863"/>
                    <a:pt x="650417" y="19050"/>
                  </a:cubicBezTo>
                  <a:cubicBezTo>
                    <a:pt x="745667" y="4763"/>
                    <a:pt x="843774" y="2858"/>
                    <a:pt x="939976" y="1905"/>
                  </a:cubicBezTo>
                  <a:cubicBezTo>
                    <a:pt x="1226679" y="0"/>
                    <a:pt x="1513382" y="1905"/>
                    <a:pt x="1800084" y="1905"/>
                  </a:cubicBezTo>
                  <a:cubicBezTo>
                    <a:pt x="2220137" y="1905"/>
                    <a:pt x="2640189" y="1905"/>
                    <a:pt x="3060242" y="0"/>
                  </a:cubicBezTo>
                  <a:cubicBezTo>
                    <a:pt x="3087864" y="0"/>
                    <a:pt x="3096437" y="7620"/>
                    <a:pt x="3096437" y="34290"/>
                  </a:cubicBezTo>
                  <a:cubicBezTo>
                    <a:pt x="3095484" y="104775"/>
                    <a:pt x="3095484" y="175260"/>
                    <a:pt x="3096437" y="245745"/>
                  </a:cubicBezTo>
                  <a:cubicBezTo>
                    <a:pt x="3097389" y="270510"/>
                    <a:pt x="3087864" y="276225"/>
                    <a:pt x="3065004" y="276225"/>
                  </a:cubicBezTo>
                  <a:cubicBezTo>
                    <a:pt x="2779254" y="275272"/>
                    <a:pt x="2493504" y="276225"/>
                    <a:pt x="2207754" y="276225"/>
                  </a:cubicBezTo>
                  <a:cubicBezTo>
                    <a:pt x="1807704" y="276225"/>
                    <a:pt x="1407654" y="276225"/>
                    <a:pt x="1007604" y="275272"/>
                  </a:cubicBezTo>
                  <a:cubicBezTo>
                    <a:pt x="940929" y="275272"/>
                    <a:pt x="874254" y="272415"/>
                    <a:pt x="807579" y="271463"/>
                  </a:cubicBezTo>
                  <a:cubicBezTo>
                    <a:pt x="709472" y="270510"/>
                    <a:pt x="618984" y="295275"/>
                    <a:pt x="534212" y="347663"/>
                  </a:cubicBezTo>
                  <a:cubicBezTo>
                    <a:pt x="431341" y="411480"/>
                    <a:pt x="354189" y="496252"/>
                    <a:pt x="312279" y="608647"/>
                  </a:cubicBezTo>
                  <a:cubicBezTo>
                    <a:pt x="239889" y="799147"/>
                    <a:pt x="264654" y="978218"/>
                    <a:pt x="393241" y="1138237"/>
                  </a:cubicBezTo>
                  <a:cubicBezTo>
                    <a:pt x="498969" y="1269683"/>
                    <a:pt x="638987" y="1333500"/>
                    <a:pt x="808532" y="1333500"/>
                  </a:cubicBezTo>
                  <a:cubicBezTo>
                    <a:pt x="1178101" y="1331595"/>
                    <a:pt x="1545767" y="1331595"/>
                    <a:pt x="1913432" y="1331595"/>
                  </a:cubicBezTo>
                  <a:close/>
                </a:path>
              </a:pathLst>
            </a:custGeom>
            <a:blipFill dpi="0" rotWithShape="0">
              <a:blip r:embed="rId4"/>
              <a:srcRect/>
              <a:stretch>
                <a:fillRect l="-105000" t="-83000" r="-62000" b="-83000"/>
              </a:stretch>
            </a:blipFill>
            <a:ln w="9525" cap="flat">
              <a:noFill/>
              <a:prstDash val="solid"/>
              <a:miter/>
            </a:ln>
          </p:spPr>
          <p:txBody>
            <a:bodyPr rtlCol="0" anchor="ctr"/>
            <a:p>
              <a:endParaRPr lang="zh-CN" altLang="en-US"/>
            </a:p>
          </p:txBody>
        </p:sp>
        <p:sp>
          <p:nvSpPr>
            <p:cNvPr id="17" name="任意多边形: 形状 1860"/>
            <p:cNvSpPr/>
            <p:nvPr>
              <p:custDataLst>
                <p:tags r:id="rId14"/>
              </p:custDataLst>
            </p:nvPr>
          </p:nvSpPr>
          <p:spPr>
            <a:xfrm>
              <a:off x="4083683" y="4092150"/>
              <a:ext cx="2935141" cy="795397"/>
            </a:xfrm>
            <a:custGeom>
              <a:avLst/>
              <a:gdLst>
                <a:gd name="connsiteX0" fmla="*/ 1482038 w 2651778"/>
                <a:gd name="connsiteY0" fmla="*/ 716703 h 718608"/>
                <a:gd name="connsiteX1" fmla="*/ 359041 w 2651778"/>
                <a:gd name="connsiteY1" fmla="*/ 716703 h 718608"/>
                <a:gd name="connsiteX2" fmla="*/ 8520 w 2651778"/>
                <a:gd name="connsiteY2" fmla="*/ 284268 h 718608"/>
                <a:gd name="connsiteX3" fmla="*/ 303795 w 2651778"/>
                <a:gd name="connsiteY3" fmla="*/ 8043 h 718608"/>
                <a:gd name="connsiteX4" fmla="*/ 597166 w 2651778"/>
                <a:gd name="connsiteY4" fmla="*/ 423 h 718608"/>
                <a:gd name="connsiteX5" fmla="*/ 2605988 w 2651778"/>
                <a:gd name="connsiteY5" fmla="*/ 423 h 718608"/>
                <a:gd name="connsiteX6" fmla="*/ 2651708 w 2651778"/>
                <a:gd name="connsiteY6" fmla="*/ 47096 h 718608"/>
                <a:gd name="connsiteX7" fmla="*/ 2651708 w 2651778"/>
                <a:gd name="connsiteY7" fmla="*/ 232833 h 718608"/>
                <a:gd name="connsiteX8" fmla="*/ 2612656 w 2651778"/>
                <a:gd name="connsiteY8" fmla="*/ 272838 h 718608"/>
                <a:gd name="connsiteX9" fmla="*/ 1942096 w 2651778"/>
                <a:gd name="connsiteY9" fmla="*/ 272838 h 718608"/>
                <a:gd name="connsiteX10" fmla="*/ 1597291 w 2651778"/>
                <a:gd name="connsiteY10" fmla="*/ 272838 h 718608"/>
                <a:gd name="connsiteX11" fmla="*/ 975308 w 2651778"/>
                <a:gd name="connsiteY11" fmla="*/ 272838 h 718608"/>
                <a:gd name="connsiteX12" fmla="*/ 519061 w 2651778"/>
                <a:gd name="connsiteY12" fmla="*/ 272838 h 718608"/>
                <a:gd name="connsiteX13" fmla="*/ 359041 w 2651778"/>
                <a:gd name="connsiteY13" fmla="*/ 275696 h 718608"/>
                <a:gd name="connsiteX14" fmla="*/ 272363 w 2651778"/>
                <a:gd name="connsiteY14" fmla="*/ 349991 h 718608"/>
                <a:gd name="connsiteX15" fmla="*/ 347611 w 2651778"/>
                <a:gd name="connsiteY15" fmla="*/ 441431 h 718608"/>
                <a:gd name="connsiteX16" fmla="*/ 404761 w 2651778"/>
                <a:gd name="connsiteY16" fmla="*/ 443336 h 718608"/>
                <a:gd name="connsiteX17" fmla="*/ 1441080 w 2651778"/>
                <a:gd name="connsiteY17" fmla="*/ 444288 h 718608"/>
                <a:gd name="connsiteX18" fmla="*/ 2608846 w 2651778"/>
                <a:gd name="connsiteY18" fmla="*/ 443336 h 718608"/>
                <a:gd name="connsiteX19" fmla="*/ 2650756 w 2651778"/>
                <a:gd name="connsiteY19" fmla="*/ 484293 h 718608"/>
                <a:gd name="connsiteX20" fmla="*/ 2651708 w 2651778"/>
                <a:gd name="connsiteY20" fmla="*/ 681461 h 718608"/>
                <a:gd name="connsiteX21" fmla="*/ 2614561 w 2651778"/>
                <a:gd name="connsiteY21" fmla="*/ 718608 h 718608"/>
                <a:gd name="connsiteX22" fmla="*/ 1482038 w 2651778"/>
                <a:gd name="connsiteY22" fmla="*/ 716703 h 71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51778" h="718608">
                  <a:moveTo>
                    <a:pt x="1482038" y="716703"/>
                  </a:moveTo>
                  <a:cubicBezTo>
                    <a:pt x="1107705" y="716703"/>
                    <a:pt x="733373" y="717656"/>
                    <a:pt x="359041" y="716703"/>
                  </a:cubicBezTo>
                  <a:cubicBezTo>
                    <a:pt x="124726" y="715751"/>
                    <a:pt x="-40057" y="498581"/>
                    <a:pt x="8520" y="284268"/>
                  </a:cubicBezTo>
                  <a:cubicBezTo>
                    <a:pt x="41858" y="136631"/>
                    <a:pt x="155206" y="23283"/>
                    <a:pt x="303795" y="8043"/>
                  </a:cubicBezTo>
                  <a:cubicBezTo>
                    <a:pt x="400951" y="-2434"/>
                    <a:pt x="499058" y="423"/>
                    <a:pt x="597166" y="423"/>
                  </a:cubicBezTo>
                  <a:cubicBezTo>
                    <a:pt x="1266773" y="-529"/>
                    <a:pt x="1936380" y="423"/>
                    <a:pt x="2605988" y="423"/>
                  </a:cubicBezTo>
                  <a:cubicBezTo>
                    <a:pt x="2651708" y="423"/>
                    <a:pt x="2651708" y="423"/>
                    <a:pt x="2651708" y="47096"/>
                  </a:cubicBezTo>
                  <a:cubicBezTo>
                    <a:pt x="2651708" y="109008"/>
                    <a:pt x="2651708" y="170921"/>
                    <a:pt x="2651708" y="232833"/>
                  </a:cubicBezTo>
                  <a:cubicBezTo>
                    <a:pt x="2651708" y="272838"/>
                    <a:pt x="2651708" y="272838"/>
                    <a:pt x="2612656" y="272838"/>
                  </a:cubicBezTo>
                  <a:cubicBezTo>
                    <a:pt x="2388818" y="272838"/>
                    <a:pt x="2165933" y="272838"/>
                    <a:pt x="1942096" y="272838"/>
                  </a:cubicBezTo>
                  <a:cubicBezTo>
                    <a:pt x="1826843" y="272838"/>
                    <a:pt x="1712543" y="272838"/>
                    <a:pt x="1597291" y="272838"/>
                  </a:cubicBezTo>
                  <a:cubicBezTo>
                    <a:pt x="1389646" y="272838"/>
                    <a:pt x="1182001" y="272838"/>
                    <a:pt x="975308" y="272838"/>
                  </a:cubicBezTo>
                  <a:cubicBezTo>
                    <a:pt x="822908" y="272838"/>
                    <a:pt x="671461" y="272838"/>
                    <a:pt x="519061" y="272838"/>
                  </a:cubicBezTo>
                  <a:cubicBezTo>
                    <a:pt x="465720" y="272838"/>
                    <a:pt x="412380" y="273791"/>
                    <a:pt x="359041" y="275696"/>
                  </a:cubicBezTo>
                  <a:cubicBezTo>
                    <a:pt x="311416" y="276648"/>
                    <a:pt x="275220" y="308081"/>
                    <a:pt x="272363" y="349991"/>
                  </a:cubicBezTo>
                  <a:cubicBezTo>
                    <a:pt x="268553" y="395711"/>
                    <a:pt x="299033" y="433811"/>
                    <a:pt x="347611" y="441431"/>
                  </a:cubicBezTo>
                  <a:cubicBezTo>
                    <a:pt x="366661" y="444288"/>
                    <a:pt x="385711" y="443336"/>
                    <a:pt x="404761" y="443336"/>
                  </a:cubicBezTo>
                  <a:cubicBezTo>
                    <a:pt x="750518" y="443336"/>
                    <a:pt x="1096276" y="444288"/>
                    <a:pt x="1441080" y="444288"/>
                  </a:cubicBezTo>
                  <a:cubicBezTo>
                    <a:pt x="1830653" y="444288"/>
                    <a:pt x="2220226" y="444288"/>
                    <a:pt x="2608846" y="443336"/>
                  </a:cubicBezTo>
                  <a:cubicBezTo>
                    <a:pt x="2648851" y="443336"/>
                    <a:pt x="2650756" y="445241"/>
                    <a:pt x="2650756" y="484293"/>
                  </a:cubicBezTo>
                  <a:cubicBezTo>
                    <a:pt x="2650756" y="550016"/>
                    <a:pt x="2649803" y="615738"/>
                    <a:pt x="2651708" y="681461"/>
                  </a:cubicBezTo>
                  <a:cubicBezTo>
                    <a:pt x="2652661" y="710036"/>
                    <a:pt x="2644088" y="718608"/>
                    <a:pt x="2614561" y="718608"/>
                  </a:cubicBezTo>
                  <a:cubicBezTo>
                    <a:pt x="2238323" y="716703"/>
                    <a:pt x="1860180" y="716703"/>
                    <a:pt x="1482038" y="716703"/>
                  </a:cubicBezTo>
                  <a:close/>
                </a:path>
              </a:pathLst>
            </a:custGeom>
            <a:blipFill dpi="0" rotWithShape="0">
              <a:blip r:embed="rId4"/>
              <a:srcRect/>
              <a:stretch>
                <a:fillRect l="-139000" t="-248000" r="-72000" b="-248000"/>
              </a:stretch>
            </a:blipFill>
            <a:ln w="9525" cap="flat">
              <a:noFill/>
              <a:prstDash val="solid"/>
              <a:miter/>
            </a:ln>
          </p:spPr>
          <p:txBody>
            <a:bodyPr rtlCol="0" anchor="ctr"/>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39EBBB4-36FC-47DF-ADF4-8BC805CFE0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183074-4D04-4608-B784-259561FA09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39EBBB4-36FC-47DF-ADF4-8BC805CFE0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183074-4D04-4608-B784-259561FA09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内容占位符 6" descr="67.jpg"/>
          <p:cNvPicPr>
            <a:picLocks noGrp="1" noChangeAspect="1"/>
          </p:cNvPicPr>
          <p:nvPr>
            <p:ph idx="1"/>
          </p:nvPr>
        </p:nvPicPr>
        <p:blipFill>
          <a:blip r:embed="rId2" cstate="print"/>
          <a:stretch>
            <a:fillRect/>
          </a:stretch>
        </p:blipFill>
        <p:spPr>
          <a:xfrm>
            <a:off x="82550" y="410845"/>
            <a:ext cx="2606675" cy="1955165"/>
          </a:xfrm>
          <a:ln>
            <a:solidFill>
              <a:schemeClr val="accent6">
                <a:lumMod val="20000"/>
                <a:lumOff val="80000"/>
              </a:schemeClr>
            </a:solidFill>
          </a:ln>
        </p:spPr>
      </p:pic>
      <p:sp>
        <p:nvSpPr>
          <p:cNvPr id="8" name="矩形 7"/>
          <p:cNvSpPr/>
          <p:nvPr userDrawn="1"/>
        </p:nvSpPr>
        <p:spPr>
          <a:xfrm>
            <a:off x="285115" y="111760"/>
            <a:ext cx="2164715" cy="2595880"/>
          </a:xfrm>
          <a:prstGeom prst="rect">
            <a:avLst/>
          </a:prstGeom>
          <a:noFill/>
          <a:ln>
            <a:solidFill>
              <a:schemeClr val="bg1">
                <a:lumMod val="75000"/>
              </a:schemeClr>
            </a:solidFill>
          </a:ln>
          <a:effectLst>
            <a:outerShdw blurRad="152400" dist="38100" dir="8100000" sx="102000" sy="102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39EBBB4-36FC-47DF-ADF4-8BC805CFE0C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183074-4D04-4608-B784-259561FA09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39EBBB4-36FC-47DF-ADF4-8BC805CFE0C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183074-4D04-4608-B784-259561FA09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39EBBB4-36FC-47DF-ADF4-8BC805CFE0C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183074-4D04-4608-B784-259561FA09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9EBBB4-36FC-47DF-ADF4-8BC805CFE0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183074-4D04-4608-B784-259561FA09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39EBBB4-36FC-47DF-ADF4-8BC805CFE0C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183074-4D04-4608-B784-259561FA09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39EBBB4-36FC-47DF-ADF4-8BC805CFE0C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183074-4D04-4608-B784-259561FA09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image" Target="../media/image3.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tile tx="0" ty="0" sx="100000" sy="100000" flip="none" algn="b"/>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黑体" panose="02010609060101010101" charset="-122"/>
              </a:defRPr>
            </a:lvl1pPr>
          </a:lstStyle>
          <a:p>
            <a:fld id="{739EBBB4-36FC-47DF-ADF4-8BC805CFE0C2}"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黑体" panose="02010609060101010101"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黑体" panose="02010609060101010101" charset="-122"/>
              </a:defRPr>
            </a:lvl1pPr>
          </a:lstStyle>
          <a:p>
            <a:fld id="{7C183074-4D04-4608-B784-259561FA0952}" type="slidenum">
              <a:rPr lang="zh-CN" altLang="en-US" smtClean="0"/>
            </a:fld>
            <a:endParaRPr lang="zh-CN" altLang="en-US" dirty="0"/>
          </a:p>
        </p:txBody>
      </p:sp>
      <p:pic>
        <p:nvPicPr>
          <p:cNvPr id="8" name="图片 7" descr="水印"/>
          <p:cNvPicPr>
            <a:picLocks noChangeAspect="1"/>
          </p:cNvPicPr>
          <p:nvPr userDrawn="1"/>
        </p:nvPicPr>
        <p:blipFill>
          <a:blip r:embed="rId13"/>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黑体" panose="02010609060101010101"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黑体" panose="02010609060101010101"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黑体" panose="02010609060101010101"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0.pn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0.png"/><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sv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tags" Target="../tags/tag13.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6.jpeg"/><Relationship Id="rId1" Type="http://schemas.openxmlformats.org/officeDocument/2006/relationships/hyperlink" Target="Don't%20give%20up.mp4" TargetMode="Externa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1.sv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4" Type="http://schemas.openxmlformats.org/officeDocument/2006/relationships/slideLayout" Target="../slideLayouts/slideLayout2.xml"/><Relationship Id="rId23" Type="http://schemas.openxmlformats.org/officeDocument/2006/relationships/tags" Target="../tags/tag38.xml"/><Relationship Id="rId22" Type="http://schemas.openxmlformats.org/officeDocument/2006/relationships/tags" Target="../tags/tag37.xml"/><Relationship Id="rId21" Type="http://schemas.openxmlformats.org/officeDocument/2006/relationships/tags" Target="../tags/tag36.xml"/><Relationship Id="rId20" Type="http://schemas.openxmlformats.org/officeDocument/2006/relationships/tags" Target="../tags/tag35.xml"/><Relationship Id="rId2" Type="http://schemas.openxmlformats.org/officeDocument/2006/relationships/tags" Target="../tags/tag17.xml"/><Relationship Id="rId19" Type="http://schemas.openxmlformats.org/officeDocument/2006/relationships/tags" Target="../tags/tag34.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sv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0.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0.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endParaRPr lang="zh-CN" altLang="en-US" sz="4000" b="1">
              <a:latin typeface="华文新魏" panose="02010800040101010101"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5187950" y="56515"/>
            <a:ext cx="6541770" cy="58356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Exclamatory sentence </a:t>
            </a:r>
            <a:r>
              <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感叹句</a:t>
            </a:r>
            <a:endPar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33" name="文本框 32"/>
          <p:cNvSpPr txBox="1"/>
          <p:nvPr/>
        </p:nvSpPr>
        <p:spPr>
          <a:xfrm>
            <a:off x="5172710" y="493395"/>
            <a:ext cx="6649720" cy="58356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Compound sentence </a:t>
            </a:r>
            <a:r>
              <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并列句</a:t>
            </a:r>
            <a:endPar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6" name="文本框 25"/>
          <p:cNvSpPr txBox="1"/>
          <p:nvPr/>
        </p:nvSpPr>
        <p:spPr>
          <a:xfrm>
            <a:off x="5187950" y="924560"/>
            <a:ext cx="4321810" cy="58356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Simple sentence </a:t>
            </a:r>
            <a:r>
              <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简单句</a:t>
            </a:r>
            <a:endPar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5" name="矩形 4"/>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6" name="文本框 5"/>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r>
              <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4" name="文本框 3"/>
          <p:cNvSpPr txBox="1"/>
          <p:nvPr/>
        </p:nvSpPr>
        <p:spPr>
          <a:xfrm>
            <a:off x="1315085" y="635"/>
            <a:ext cx="4136390" cy="645160"/>
          </a:xfrm>
          <a:prstGeom prst="rect">
            <a:avLst/>
          </a:prstGeom>
          <a:noFill/>
        </p:spPr>
        <p:txBody>
          <a:bodyPr wrap="square" rtlCol="0">
            <a:spAutoFit/>
          </a:bodyPr>
          <a:p>
            <a:r>
              <a:rPr lang="en-US" altLang="zh-CN" sz="3600" b="1" i="1" dirty="0" smtClean="0">
                <a:latin typeface="Calibri" panose="020F0502020204030204" charset="0"/>
                <a:ea typeface="思源黑体 CN Light" panose="020B0300000000000000" pitchFamily="34" charset="-122"/>
                <a:cs typeface="Calibri" panose="020F0502020204030204" charset="0"/>
              </a:rPr>
              <a:t>Practice of Ellipsis</a:t>
            </a:r>
            <a:endParaRPr lang="en-US" altLang="zh-CN" sz="3600" b="1" i="1" dirty="0" smtClean="0">
              <a:latin typeface="Calibri" panose="020F0502020204030204" charset="0"/>
              <a:ea typeface="思源黑体 CN Light" panose="020B0300000000000000" pitchFamily="34" charset="-122"/>
              <a:cs typeface="Calibri" panose="020F0502020204030204" charset="0"/>
            </a:endParaRPr>
          </a:p>
        </p:txBody>
      </p:sp>
      <p:cxnSp>
        <p:nvCxnSpPr>
          <p:cNvPr id="37" name="直接箭头连接符 36"/>
          <p:cNvCxnSpPr/>
          <p:nvPr/>
        </p:nvCxnSpPr>
        <p:spPr>
          <a:xfrm>
            <a:off x="1315085" y="626745"/>
            <a:ext cx="3641090" cy="1905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5405" y="1579880"/>
            <a:ext cx="12125960" cy="4523105"/>
          </a:xfrm>
          <a:prstGeom prst="rect">
            <a:avLst/>
          </a:prstGeom>
          <a:noFill/>
        </p:spPr>
        <p:txBody>
          <a:bodyPr wrap="square" rtlCol="0">
            <a:spAutoFit/>
          </a:bodyPr>
          <a:p>
            <a:pPr algn="l"/>
            <a:r>
              <a:rPr lang="en-US" altLang="zh-CN" sz="3200" b="1" dirty="0" smtClean="0">
                <a:latin typeface="微软雅黑" panose="020B0503020204020204" charset="-122"/>
                <a:ea typeface="微软雅黑" panose="020B0503020204020204" charset="-122"/>
                <a:cs typeface="微软雅黑" panose="020B0503020204020204" charset="-122"/>
              </a:rPr>
              <a:t>1. </a:t>
            </a:r>
            <a:r>
              <a:rPr lang="zh-CN" altLang="en-US" sz="3200" b="1" dirty="0" smtClean="0">
                <a:latin typeface="微软雅黑" panose="020B0503020204020204" charset="-122"/>
                <a:ea typeface="微软雅黑" panose="020B0503020204020204" charset="-122"/>
                <a:cs typeface="微软雅黑" panose="020B0503020204020204" charset="-122"/>
              </a:rPr>
              <a:t>多么令人难忘的一次旅途</a:t>
            </a:r>
            <a:r>
              <a:rPr lang="en-US" altLang="zh-CN" sz="3200" b="1" dirty="0" smtClean="0">
                <a:latin typeface="微软雅黑" panose="020B0503020204020204" charset="-122"/>
                <a:ea typeface="微软雅黑" panose="020B0503020204020204" charset="-122"/>
                <a:cs typeface="微软雅黑" panose="020B0503020204020204" charset="-122"/>
              </a:rPr>
              <a:t>——</a:t>
            </a:r>
            <a:r>
              <a:rPr lang="zh-CN" altLang="en-US" sz="3200" b="1" dirty="0" smtClean="0">
                <a:latin typeface="微软雅黑" panose="020B0503020204020204" charset="-122"/>
                <a:ea typeface="微软雅黑" panose="020B0503020204020204" charset="-122"/>
                <a:cs typeface="微软雅黑" panose="020B0503020204020204" charset="-122"/>
              </a:rPr>
              <a:t>一次体验和探索绍兴之旅。</a:t>
            </a:r>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r>
              <a:rPr lang="en-US" altLang="zh-CN" sz="3200" b="1" dirty="0" smtClean="0">
                <a:latin typeface="微软雅黑" panose="020B0503020204020204" charset="-122"/>
                <a:ea typeface="微软雅黑" panose="020B0503020204020204" charset="-122"/>
                <a:cs typeface="微软雅黑" panose="020B0503020204020204" charset="-122"/>
              </a:rPr>
              <a:t>2. </a:t>
            </a:r>
            <a:r>
              <a:rPr lang="zh-CN" altLang="en-US" sz="3200" b="1" dirty="0" smtClean="0">
                <a:latin typeface="微软雅黑" panose="020B0503020204020204" charset="-122"/>
                <a:ea typeface="微软雅黑" panose="020B0503020204020204" charset="-122"/>
                <a:cs typeface="微软雅黑" panose="020B0503020204020204" charset="-122"/>
              </a:rPr>
              <a:t>我强烈推荐你来绍兴游玩，并且来尝尝绍兴的美食。</a:t>
            </a:r>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r>
              <a:rPr lang="en-US" altLang="zh-CN" sz="3200" b="1" dirty="0" smtClean="0">
                <a:latin typeface="微软雅黑" panose="020B0503020204020204" charset="-122"/>
                <a:ea typeface="微软雅黑" panose="020B0503020204020204" charset="-122"/>
                <a:cs typeface="微软雅黑" panose="020B0503020204020204" charset="-122"/>
              </a:rPr>
              <a:t>3. </a:t>
            </a:r>
            <a:r>
              <a:rPr lang="zh-CN" altLang="en-US" sz="3200" b="1" dirty="0" smtClean="0">
                <a:latin typeface="微软雅黑" panose="020B0503020204020204" charset="-122"/>
                <a:ea typeface="微软雅黑" panose="020B0503020204020204" charset="-122"/>
                <a:cs typeface="微软雅黑" panose="020B0503020204020204" charset="-122"/>
              </a:rPr>
              <a:t>这儿有古代与现代文明的完美融合。</a:t>
            </a:r>
            <a:endParaRPr lang="zh-CN" altLang="en-US" sz="3200" b="1" dirty="0" smtClean="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588645" y="2192020"/>
            <a:ext cx="11177905" cy="1198880"/>
          </a:xfrm>
          <a:prstGeom prst="rect">
            <a:avLst/>
          </a:prstGeom>
          <a:noFill/>
        </p:spPr>
        <p:txBody>
          <a:bodyPr wrap="square" rtlCol="0" anchor="t">
            <a:spAutoFit/>
          </a:bodyPr>
          <a:p>
            <a:pPr algn="l"/>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What an unforgettable journey—a journey to experience and explore Shao Xing.</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7" name="文本框 6"/>
          <p:cNvSpPr txBox="1"/>
          <p:nvPr/>
        </p:nvSpPr>
        <p:spPr>
          <a:xfrm>
            <a:off x="644525" y="4155440"/>
            <a:ext cx="11177905" cy="1198880"/>
          </a:xfrm>
          <a:prstGeom prst="rect">
            <a:avLst/>
          </a:prstGeom>
          <a:noFill/>
        </p:spPr>
        <p:txBody>
          <a:bodyPr wrap="square" rtlCol="0" anchor="t">
            <a:spAutoFit/>
          </a:bodyPr>
          <a:p>
            <a:pPr algn="l"/>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I strongly recommend that you should visit Shao Xing, and taste the delicious food  here.  </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8" name="文本框 7"/>
          <p:cNvSpPr txBox="1"/>
          <p:nvPr/>
        </p:nvSpPr>
        <p:spPr>
          <a:xfrm>
            <a:off x="791210" y="6102985"/>
            <a:ext cx="10414635" cy="645160"/>
          </a:xfrm>
          <a:prstGeom prst="rect">
            <a:avLst/>
          </a:prstGeom>
          <a:noFill/>
        </p:spPr>
        <p:txBody>
          <a:bodyPr wrap="square" rtlCol="0" anchor="t">
            <a:spAutoFit/>
          </a:bodyPr>
          <a:p>
            <a:pPr lvl="0" algn="l">
              <a:buClrTx/>
              <a:buSzTx/>
              <a:buFontTx/>
            </a:pPr>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 perfect mix of ancient and modern civilization here!</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9" name="文本框 8"/>
          <p:cNvSpPr txBox="1"/>
          <p:nvPr/>
        </p:nvSpPr>
        <p:spPr>
          <a:xfrm>
            <a:off x="1325245" y="-5080"/>
            <a:ext cx="4136390" cy="645160"/>
          </a:xfrm>
          <a:prstGeom prst="rect">
            <a:avLst/>
          </a:prstGeom>
          <a:noFill/>
        </p:spPr>
        <p:txBody>
          <a:bodyPr wrap="square" rtlCol="0">
            <a:spAutoFit/>
          </a:bodyPr>
          <a:p>
            <a:r>
              <a:rPr lang="en-US" altLang="zh-CN" sz="3600" b="1" i="1" dirty="0" smtClean="0">
                <a:latin typeface="Calibri" panose="020F0502020204030204" charset="0"/>
                <a:ea typeface="思源黑体 CN Light" panose="020B0300000000000000" pitchFamily="34" charset="-122"/>
                <a:cs typeface="Calibri" panose="020F0502020204030204" charset="0"/>
              </a:rPr>
              <a:t>Practice of Ellipsis</a:t>
            </a:r>
            <a:endParaRPr lang="en-US" altLang="zh-CN" sz="3600" b="1" i="1" dirty="0" smtClean="0">
              <a:latin typeface="Calibri" panose="020F0502020204030204" charset="0"/>
              <a:ea typeface="思源黑体 CN Light" panose="020B0300000000000000" pitchFamily="34" charset="-122"/>
              <a:cs typeface="Calibri" panose="020F0502020204030204" charset="0"/>
            </a:endParaRPr>
          </a:p>
        </p:txBody>
      </p:sp>
      <p:cxnSp>
        <p:nvCxnSpPr>
          <p:cNvPr id="10" name="直接箭头连接符 9"/>
          <p:cNvCxnSpPr/>
          <p:nvPr/>
        </p:nvCxnSpPr>
        <p:spPr>
          <a:xfrm>
            <a:off x="1325245" y="621030"/>
            <a:ext cx="3641090" cy="1905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7" grpId="0"/>
      <p:bldP spid="7"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3" name="矩形 2"/>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4" name="文本框 3"/>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r>
              <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4" name="文本框 13"/>
          <p:cNvSpPr txBox="1"/>
          <p:nvPr/>
        </p:nvSpPr>
        <p:spPr>
          <a:xfrm>
            <a:off x="1294130" y="15875"/>
            <a:ext cx="8644255" cy="706755"/>
          </a:xfrm>
          <a:prstGeom prst="rect">
            <a:avLst/>
          </a:prstGeom>
          <a:noFill/>
        </p:spPr>
        <p:txBody>
          <a:bodyPr wrap="square" rtlCol="0" anchor="t">
            <a:spAutoFit/>
            <a:scene3d>
              <a:camera prst="orthographicFront"/>
              <a:lightRig rig="threePt" dir="t"/>
            </a:scene3d>
          </a:bodyPr>
          <a:p>
            <a:r>
              <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Cases of ellipsis in the dialogues</a:t>
            </a:r>
            <a:endPar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grpSp>
        <p:nvGrpSpPr>
          <p:cNvPr id="7" name="组合 6"/>
          <p:cNvGrpSpPr/>
          <p:nvPr/>
        </p:nvGrpSpPr>
        <p:grpSpPr>
          <a:xfrm>
            <a:off x="290195" y="688975"/>
            <a:ext cx="8841105" cy="2858135"/>
            <a:chOff x="147" y="1199"/>
            <a:chExt cx="13923" cy="4501"/>
          </a:xfrm>
        </p:grpSpPr>
        <p:sp>
          <p:nvSpPr>
            <p:cNvPr id="26" name="圆角矩形 25"/>
            <p:cNvSpPr/>
            <p:nvPr/>
          </p:nvSpPr>
          <p:spPr>
            <a:xfrm>
              <a:off x="147" y="1199"/>
              <a:ext cx="13923" cy="4501"/>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257" y="1265"/>
              <a:ext cx="13574" cy="4215"/>
            </a:xfrm>
            <a:prstGeom prst="rect">
              <a:avLst/>
            </a:prstGeom>
            <a:noFill/>
            <a:ln w="9525">
              <a:noFill/>
            </a:ln>
          </p:spPr>
          <p:txBody>
            <a:bodyPr wrap="square">
              <a:spAutoFit/>
            </a:bodyPr>
            <a:p>
              <a:pPr indent="0"/>
              <a:r>
                <a:rPr lang="en-US" altLang="zh-CN" sz="2400" b="1" i="1" dirty="0" smtClean="0">
                  <a:latin typeface="Calibri" panose="020F0502020204030204" charset="0"/>
                  <a:ea typeface="思源黑体 CN Light" panose="020B0300000000000000" pitchFamily="34" charset="-122"/>
                  <a:cs typeface="Calibri" panose="020F0502020204030204" charset="0"/>
                </a:rPr>
                <a:t> 1. A: Oh, I just love nachos!</a:t>
              </a:r>
              <a:r>
                <a:rPr lang="en-US" altLang="zh-CN" sz="2400" b="1" i="1" dirty="0" smtClean="0">
                  <a:solidFill>
                    <a:srgbClr val="C00000"/>
                  </a:solidFill>
                  <a:latin typeface="Calibri" panose="020F0502020204030204" charset="0"/>
                  <a:ea typeface="思源黑体 CN Light" panose="020B0300000000000000" pitchFamily="34" charset="-122"/>
                  <a:cs typeface="Calibri" panose="020F0502020204030204" charset="0"/>
                </a:rPr>
                <a:t> </a:t>
              </a:r>
              <a:r>
                <a:rPr lang="en-US" altLang="zh-CN" sz="24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Mexican corn chips covered in cheese</a:t>
              </a:r>
              <a:r>
                <a:rPr lang="en-US" altLang="zh-CN" sz="2400" b="1" i="1" dirty="0" smtClean="0">
                  <a:latin typeface="Calibri" panose="020F0502020204030204" charset="0"/>
                  <a:ea typeface="思源黑体 CN Light" panose="020B0300000000000000" pitchFamily="34" charset="-122"/>
                  <a:cs typeface="Calibri" panose="020F0502020204030204" charset="0"/>
                </a:rPr>
                <a:t>!     B: </a:t>
              </a:r>
              <a:r>
                <a:rPr lang="en-US" altLang="zh-CN" sz="24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Me, too.</a:t>
              </a:r>
              <a:r>
                <a:rPr lang="en-US" altLang="zh-CN" sz="2400" b="1" i="1" dirty="0" smtClean="0">
                  <a:latin typeface="Calibri" panose="020F0502020204030204" charset="0"/>
                  <a:ea typeface="思源黑体 CN Light" panose="020B0300000000000000" pitchFamily="34" charset="-122"/>
                  <a:cs typeface="Calibri" panose="020F0502020204030204" charset="0"/>
                </a:rPr>
                <a:t>2. </a:t>
              </a:r>
              <a:r>
                <a:rPr lang="en-US" altLang="zh-CN" sz="2400" b="1" i="1" dirty="0" smtClean="0">
                  <a:latin typeface="Calibri" panose="020F0502020204030204" charset="0"/>
                  <a:ea typeface="思源黑体 CN Light" panose="020B0300000000000000" pitchFamily="34" charset="-122"/>
                  <a:cs typeface="Calibri" panose="020F0502020204030204" charset="0"/>
                  <a:sym typeface="+mn-ea"/>
                </a:rPr>
                <a:t>A: We have gumbo, the spicy stew. It was invented in New  </a:t>
              </a:r>
              <a:endParaRPr lang="en-US" altLang="zh-CN" sz="2400" b="1" i="1" dirty="0" smtClean="0">
                <a:latin typeface="Calibri" panose="020F0502020204030204" charset="0"/>
                <a:ea typeface="思源黑体 CN Light" panose="020B0300000000000000" pitchFamily="34" charset="-122"/>
                <a:cs typeface="Calibri" panose="020F0502020204030204" charset="0"/>
                <a:sym typeface="+mn-ea"/>
              </a:endParaRPr>
            </a:p>
            <a:p>
              <a:pPr indent="0"/>
              <a:r>
                <a:rPr lang="en-US" altLang="zh-CN" sz="2400" b="1" i="1" dirty="0" smtClean="0">
                  <a:latin typeface="Calibri" panose="020F0502020204030204" charset="0"/>
                  <a:ea typeface="思源黑体 CN Light" panose="020B0300000000000000" pitchFamily="34" charset="-122"/>
                  <a:cs typeface="Calibri" panose="020F0502020204030204" charset="0"/>
                  <a:sym typeface="+mn-ea"/>
                </a:rPr>
                <a:t>        Orleans over 200 years ago, and mixes French, African, Native </a:t>
              </a:r>
              <a:endParaRPr lang="en-US" altLang="zh-CN" sz="2400" b="1" i="1" dirty="0" smtClean="0">
                <a:latin typeface="Calibri" panose="020F0502020204030204" charset="0"/>
                <a:ea typeface="思源黑体 CN Light" panose="020B0300000000000000" pitchFamily="34" charset="-122"/>
                <a:cs typeface="Calibri" panose="020F0502020204030204" charset="0"/>
                <a:sym typeface="+mn-ea"/>
              </a:endParaRPr>
            </a:p>
            <a:p>
              <a:pPr indent="0"/>
              <a:r>
                <a:rPr lang="en-US" altLang="zh-CN" sz="2400" b="1" i="1" dirty="0" smtClean="0">
                  <a:latin typeface="Calibri" panose="020F0502020204030204" charset="0"/>
                  <a:ea typeface="思源黑体 CN Light" panose="020B0300000000000000" pitchFamily="34" charset="-122"/>
                  <a:cs typeface="Calibri" panose="020F0502020204030204" charset="0"/>
                  <a:sym typeface="+mn-ea"/>
                </a:rPr>
                <a:t>        American, and Spanish cooking.</a:t>
              </a:r>
              <a:endParaRPr lang="en-US" altLang="zh-CN" sz="2400" b="1" i="1" dirty="0" smtClean="0">
                <a:latin typeface="Calibri" panose="020F0502020204030204" charset="0"/>
                <a:ea typeface="思源黑体 CN Light" panose="020B0300000000000000" pitchFamily="34" charset="-122"/>
                <a:cs typeface="Calibri" panose="020F0502020204030204" charset="0"/>
              </a:endParaRPr>
            </a:p>
            <a:p>
              <a:pPr indent="0"/>
              <a:r>
                <a:rPr lang="en-US" altLang="zh-CN" sz="2400" b="1" i="1" dirty="0" smtClean="0">
                  <a:latin typeface="Calibri" panose="020F0502020204030204" charset="0"/>
                  <a:ea typeface="思源黑体 CN Light" panose="020B0300000000000000" pitchFamily="34" charset="-122"/>
                  <a:cs typeface="Calibri" panose="020F0502020204030204" charset="0"/>
                </a:rPr>
                <a:t>    </a:t>
              </a:r>
              <a:r>
                <a:rPr lang="en-US" altLang="zh-CN" sz="2400" b="1" i="1" dirty="0" smtClean="0">
                  <a:latin typeface="Calibri" panose="020F0502020204030204" charset="0"/>
                  <a:ea typeface="思源黑体 CN Light" panose="020B0300000000000000" pitchFamily="34" charset="-122"/>
                  <a:cs typeface="Calibri" panose="020F0502020204030204" charset="0"/>
                  <a:sym typeface="+mn-ea"/>
                </a:rPr>
                <a:t>B</a:t>
              </a:r>
              <a:r>
                <a:rPr lang="en-US" altLang="zh-CN" sz="2400" b="1" i="1" dirty="0" smtClean="0">
                  <a:latin typeface="Calibri" panose="020F0502020204030204" charset="0"/>
                  <a:ea typeface="思源黑体 CN Light" panose="020B0300000000000000" pitchFamily="34" charset="-122"/>
                  <a:cs typeface="Calibri" panose="020F0502020204030204" charset="0"/>
                </a:rPr>
                <a:t>: So it’s the food of many different cultures, </a:t>
              </a:r>
              <a:r>
                <a:rPr lang="en-US" altLang="zh-CN" sz="24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all in one dish</a:t>
              </a:r>
              <a:r>
                <a:rPr lang="en-US" altLang="zh-CN" sz="2400" b="1" i="1" dirty="0" smtClean="0">
                  <a:latin typeface="Calibri" panose="020F0502020204030204" charset="0"/>
                  <a:ea typeface="思源黑体 CN Light" panose="020B0300000000000000" pitchFamily="34" charset="-122"/>
                  <a:cs typeface="Calibri" panose="020F0502020204030204" charset="0"/>
                </a:rPr>
                <a:t>?    A:</a:t>
              </a:r>
              <a:r>
                <a:rPr lang="en-US" altLang="zh-CN" sz="2400" b="1" i="1" dirty="0" smtClean="0">
                  <a:solidFill>
                    <a:srgbClr val="C00000"/>
                  </a:solidFill>
                  <a:latin typeface="Calibri" panose="020F0502020204030204" charset="0"/>
                  <a:ea typeface="思源黑体 CN Light" panose="020B0300000000000000" pitchFamily="34" charset="-122"/>
                  <a:cs typeface="Calibri" panose="020F0502020204030204" charset="0"/>
                </a:rPr>
                <a:t> </a:t>
              </a:r>
              <a:r>
                <a:rPr lang="en-US" altLang="zh-CN" sz="24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Exactly</a:t>
              </a:r>
              <a:r>
                <a:rPr lang="en-US" altLang="zh-CN" sz="2400" b="1" i="1" dirty="0" smtClean="0">
                  <a:latin typeface="Calibri" panose="020F0502020204030204" charset="0"/>
                  <a:ea typeface="思源黑体 CN Light" panose="020B0300000000000000" pitchFamily="34" charset="-122"/>
                  <a:cs typeface="Calibri" panose="020F0502020204030204" charset="0"/>
                </a:rPr>
                <a:t>.</a:t>
              </a:r>
              <a:endParaRPr lang="en-US" altLang="zh-CN" sz="2400" b="1" i="1" dirty="0" smtClean="0">
                <a:latin typeface="Calibri" panose="020F0502020204030204" charset="0"/>
                <a:ea typeface="思源黑体 CN Light" panose="020B0300000000000000" pitchFamily="34" charset="-122"/>
                <a:cs typeface="Calibri" panose="020F0502020204030204" charset="0"/>
              </a:endParaRPr>
            </a:p>
          </p:txBody>
        </p:sp>
      </p:grpSp>
      <p:pic>
        <p:nvPicPr>
          <p:cNvPr id="5" name="内容占位符 4" descr="nacho"/>
          <p:cNvPicPr>
            <a:picLocks noChangeAspect="1"/>
          </p:cNvPicPr>
          <p:nvPr>
            <p:ph idx="1"/>
          </p:nvPr>
        </p:nvPicPr>
        <p:blipFill>
          <a:blip r:embed="rId1"/>
          <a:stretch>
            <a:fillRect/>
          </a:stretch>
        </p:blipFill>
        <p:spPr>
          <a:xfrm>
            <a:off x="9334500" y="133985"/>
            <a:ext cx="2667000" cy="1774825"/>
          </a:xfrm>
          <a:prstGeom prst="roundRect">
            <a:avLst/>
          </a:prstGeom>
        </p:spPr>
      </p:pic>
      <p:pic>
        <p:nvPicPr>
          <p:cNvPr id="6" name="图片 5" descr="gumbo1"/>
          <p:cNvPicPr>
            <a:picLocks noChangeAspect="1"/>
          </p:cNvPicPr>
          <p:nvPr/>
        </p:nvPicPr>
        <p:blipFill>
          <a:blip r:embed="rId2"/>
          <a:srcRect l="14515" r="14515" b="2461"/>
          <a:stretch>
            <a:fillRect/>
          </a:stretch>
        </p:blipFill>
        <p:spPr>
          <a:xfrm>
            <a:off x="9339580" y="2098040"/>
            <a:ext cx="2808605" cy="2172970"/>
          </a:xfrm>
          <a:prstGeom prst="roundRect">
            <a:avLst/>
          </a:prstGeom>
        </p:spPr>
      </p:pic>
      <p:grpSp>
        <p:nvGrpSpPr>
          <p:cNvPr id="2" name="组合 1"/>
          <p:cNvGrpSpPr/>
          <p:nvPr/>
        </p:nvGrpSpPr>
        <p:grpSpPr>
          <a:xfrm>
            <a:off x="340995" y="3966222"/>
            <a:ext cx="8851900" cy="2676275"/>
            <a:chOff x="147" y="6305"/>
            <a:chExt cx="13940" cy="4308"/>
          </a:xfrm>
        </p:grpSpPr>
        <p:sp>
          <p:nvSpPr>
            <p:cNvPr id="171012" name="矩形 171011"/>
            <p:cNvSpPr/>
            <p:nvPr/>
          </p:nvSpPr>
          <p:spPr>
            <a:xfrm>
              <a:off x="257" y="6305"/>
              <a:ext cx="13591" cy="4308"/>
            </a:xfrm>
            <a:prstGeom prst="rect">
              <a:avLst/>
            </a:prstGeom>
            <a:noFill/>
            <a:ln w="9525">
              <a:noFill/>
            </a:ln>
          </p:spPr>
          <p:txBody>
            <a:bodyPr wrap="square" lIns="0" anchor="ctr" anchorCtr="0">
              <a:spAutoFit/>
            </a:bodyPr>
            <a:p>
              <a:pPr indent="268605">
                <a:lnSpc>
                  <a:spcPct val="100000"/>
                </a:lnSpc>
              </a:pPr>
              <a:r>
                <a:rPr lang="en-US" altLang="zh-CN" sz="2800" b="1" i="1">
                  <a:latin typeface="Calibri" panose="020F0502020204030204" charset="0"/>
                  <a:cs typeface="Calibri" panose="020F0502020204030204" charset="0"/>
                </a:rPr>
                <a:t>  Here is a conversation between </a:t>
              </a:r>
              <a:r>
                <a:rPr lang="en-US" altLang="zh-CN" sz="2800" b="1" i="1" err="1">
                  <a:latin typeface="Calibri" panose="020F0502020204030204" charset="0"/>
                  <a:cs typeface="Calibri" panose="020F0502020204030204" charset="0"/>
                </a:rPr>
                <a:t>Mr</a:t>
              </a:r>
              <a:r>
                <a:rPr lang="en-US" altLang="zh-CN" sz="2800" b="1" i="1">
                  <a:latin typeface="Calibri" panose="020F0502020204030204" charset="0"/>
                  <a:cs typeface="Calibri" panose="020F0502020204030204" charset="0"/>
                </a:rPr>
                <a:t> Green and his good friend </a:t>
              </a:r>
              <a:r>
                <a:rPr lang="en-US" altLang="zh-CN" sz="2800" b="1" i="1" err="1">
                  <a:latin typeface="Calibri" panose="020F0502020204030204" charset="0"/>
                  <a:cs typeface="Calibri" panose="020F0502020204030204" charset="0"/>
                </a:rPr>
                <a:t>Mr</a:t>
              </a:r>
              <a:r>
                <a:rPr lang="en-US" altLang="zh-CN" sz="2800" b="1" i="1">
                  <a:latin typeface="Calibri" panose="020F0502020204030204" charset="0"/>
                  <a:cs typeface="Calibri" panose="020F0502020204030204" charset="0"/>
                </a:rPr>
                <a:t> Smith, a fisherman. Can you understand what they are talking about?</a:t>
              </a:r>
              <a:endParaRPr lang="en-US" altLang="zh-CN" sz="2800" b="1" i="1">
                <a:latin typeface="Calibri" panose="020F0502020204030204" charset="0"/>
                <a:cs typeface="Calibri" panose="020F0502020204030204" charset="0"/>
              </a:endParaRPr>
            </a:p>
            <a:p>
              <a:pPr indent="268605">
                <a:lnSpc>
                  <a:spcPct val="100000"/>
                </a:lnSpc>
              </a:pPr>
              <a:r>
                <a:rPr lang="en-US" altLang="zh-CN" sz="2800" b="1" i="1">
                  <a:latin typeface="Calibri" panose="020F0502020204030204" charset="0"/>
                  <a:cs typeface="Calibri" panose="020F0502020204030204" charset="0"/>
                </a:rPr>
                <a:t>        </a:t>
              </a:r>
              <a:r>
                <a:rPr lang="en-US" altLang="zh-CN" sz="2800" b="1" i="1" err="1">
                  <a:latin typeface="Calibri" panose="020F0502020204030204" charset="0"/>
                  <a:cs typeface="Calibri" panose="020F0502020204030204" charset="0"/>
                </a:rPr>
                <a:t>Mr</a:t>
              </a:r>
              <a:r>
                <a:rPr lang="en-US" altLang="zh-CN" sz="2800" b="1" i="1">
                  <a:latin typeface="Calibri" panose="020F0502020204030204" charset="0"/>
                  <a:cs typeface="Calibri" panose="020F0502020204030204" charset="0"/>
                </a:rPr>
                <a:t> Green: </a:t>
              </a:r>
              <a:r>
                <a:rPr lang="en-US" altLang="zh-CN" sz="2800" b="1" i="1" u="sng">
                  <a:solidFill>
                    <a:srgbClr val="C00000"/>
                  </a:solidFill>
                  <a:latin typeface="Calibri" panose="020F0502020204030204" charset="0"/>
                  <a:cs typeface="Calibri" panose="020F0502020204030204" charset="0"/>
                </a:rPr>
                <a:t>Going</a:t>
              </a:r>
              <a:r>
                <a:rPr lang="en-US" altLang="zh-CN" sz="2800" b="1" i="1">
                  <a:solidFill>
                    <a:schemeClr val="tx1"/>
                  </a:solidFill>
                  <a:latin typeface="Calibri" panose="020F0502020204030204" charset="0"/>
                  <a:cs typeface="Calibri" panose="020F0502020204030204" charset="0"/>
                </a:rPr>
                <a:t>?</a:t>
              </a:r>
              <a:r>
                <a:rPr lang="en-US" altLang="zh-CN" sz="2800" b="1" i="1">
                  <a:solidFill>
                    <a:srgbClr val="C00000"/>
                  </a:solidFill>
                  <a:latin typeface="Calibri" panose="020F0502020204030204" charset="0"/>
                  <a:cs typeface="Calibri" panose="020F0502020204030204" charset="0"/>
                </a:rPr>
                <a:t> </a:t>
              </a:r>
              <a:r>
                <a:rPr lang="en-US" altLang="zh-CN" sz="2800" b="1" i="1">
                  <a:latin typeface="Calibri" panose="020F0502020204030204" charset="0"/>
                  <a:cs typeface="Calibri" panose="020F0502020204030204" charset="0"/>
                </a:rPr>
                <a:t>                   </a:t>
              </a:r>
              <a:r>
                <a:rPr lang="en-US" altLang="zh-CN" sz="2800" b="1" i="1" err="1">
                  <a:latin typeface="Calibri" panose="020F0502020204030204" charset="0"/>
                  <a:cs typeface="Calibri" panose="020F0502020204030204" charset="0"/>
                </a:rPr>
                <a:t>Mr</a:t>
              </a:r>
              <a:r>
                <a:rPr lang="en-US" altLang="zh-CN" sz="2800" b="1" i="1">
                  <a:latin typeface="Calibri" panose="020F0502020204030204" charset="0"/>
                  <a:cs typeface="Calibri" panose="020F0502020204030204" charset="0"/>
                </a:rPr>
                <a:t> Smith:</a:t>
              </a:r>
              <a:r>
                <a:rPr lang="en-US" altLang="zh-CN" sz="2800" b="1" i="1" u="sng">
                  <a:latin typeface="Calibri" panose="020F0502020204030204" charset="0"/>
                  <a:cs typeface="Calibri" panose="020F0502020204030204" charset="0"/>
                </a:rPr>
                <a:t> </a:t>
              </a:r>
              <a:r>
                <a:rPr lang="en-US" altLang="zh-CN" sz="2800" b="1" i="1" u="sng">
                  <a:solidFill>
                    <a:srgbClr val="C00000"/>
                  </a:solidFill>
                  <a:latin typeface="Calibri" panose="020F0502020204030204" charset="0"/>
                  <a:cs typeface="Calibri" panose="020F0502020204030204" charset="0"/>
                </a:rPr>
                <a:t>Been</a:t>
              </a:r>
              <a:r>
                <a:rPr lang="en-US" altLang="zh-CN" sz="2800" b="1" i="1" u="sng">
                  <a:solidFill>
                    <a:schemeClr val="tx1"/>
                  </a:solidFill>
                  <a:latin typeface="Calibri" panose="020F0502020204030204" charset="0"/>
                  <a:cs typeface="Calibri" panose="020F0502020204030204" charset="0"/>
                </a:rPr>
                <a:t>.</a:t>
              </a:r>
              <a:endParaRPr lang="en-US" altLang="zh-CN" sz="2800" b="1" i="1">
                <a:latin typeface="Calibri" panose="020F0502020204030204" charset="0"/>
                <a:cs typeface="Calibri" panose="020F0502020204030204" charset="0"/>
              </a:endParaRPr>
            </a:p>
            <a:p>
              <a:pPr indent="268605">
                <a:lnSpc>
                  <a:spcPct val="100000"/>
                </a:lnSpc>
              </a:pPr>
              <a:r>
                <a:rPr lang="en-US" altLang="zh-CN" sz="2800" b="1" i="1">
                  <a:latin typeface="Calibri" panose="020F0502020204030204" charset="0"/>
                  <a:cs typeface="Calibri" panose="020F0502020204030204" charset="0"/>
                </a:rPr>
                <a:t>        </a:t>
              </a:r>
              <a:r>
                <a:rPr lang="en-US" altLang="zh-CN" sz="2800" b="1" i="1" err="1">
                  <a:latin typeface="Calibri" panose="020F0502020204030204" charset="0"/>
                  <a:cs typeface="Calibri" panose="020F0502020204030204" charset="0"/>
                </a:rPr>
                <a:t>Mr</a:t>
              </a:r>
              <a:r>
                <a:rPr lang="en-US" altLang="zh-CN" sz="2800" b="1" i="1">
                  <a:latin typeface="Calibri" panose="020F0502020204030204" charset="0"/>
                  <a:cs typeface="Calibri" panose="020F0502020204030204" charset="0"/>
                </a:rPr>
                <a:t> Green: </a:t>
              </a:r>
              <a:r>
                <a:rPr lang="en-US" altLang="zh-CN" sz="2800" b="1" i="1" u="sng">
                  <a:solidFill>
                    <a:srgbClr val="C00000"/>
                  </a:solidFill>
                  <a:latin typeface="Calibri" panose="020F0502020204030204" charset="0"/>
                  <a:cs typeface="Calibri" panose="020F0502020204030204" charset="0"/>
                </a:rPr>
                <a:t>Any</a:t>
              </a:r>
              <a:r>
                <a:rPr lang="en-US" altLang="zh-CN" sz="2800" b="1" i="1">
                  <a:latin typeface="Calibri" panose="020F0502020204030204" charset="0"/>
                  <a:cs typeface="Calibri" panose="020F0502020204030204" charset="0"/>
                </a:rPr>
                <a:t>?                        </a:t>
              </a:r>
              <a:r>
                <a:rPr lang="en-US" altLang="zh-CN" sz="2800" b="1" i="1" err="1">
                  <a:latin typeface="Calibri" panose="020F0502020204030204" charset="0"/>
                  <a:cs typeface="Calibri" panose="020F0502020204030204" charset="0"/>
                </a:rPr>
                <a:t>Mr</a:t>
              </a:r>
              <a:r>
                <a:rPr lang="en-US" altLang="zh-CN" sz="2800" b="1" i="1">
                  <a:latin typeface="Calibri" panose="020F0502020204030204" charset="0"/>
                  <a:cs typeface="Calibri" panose="020F0502020204030204" charset="0"/>
                </a:rPr>
                <a:t> Smith: </a:t>
              </a:r>
              <a:r>
                <a:rPr lang="en-US" altLang="zh-CN" sz="2800" b="1" i="1" u="sng">
                  <a:solidFill>
                    <a:srgbClr val="C00000"/>
                  </a:solidFill>
                  <a:latin typeface="Calibri" panose="020F0502020204030204" charset="0"/>
                  <a:cs typeface="Calibri" panose="020F0502020204030204" charset="0"/>
                </a:rPr>
                <a:t>Some</a:t>
              </a:r>
              <a:r>
                <a:rPr lang="en-US" altLang="zh-CN" sz="2800" b="1" i="1">
                  <a:latin typeface="Calibri" panose="020F0502020204030204" charset="0"/>
                  <a:cs typeface="Calibri" panose="020F0502020204030204" charset="0"/>
                </a:rPr>
                <a:t>.</a:t>
              </a:r>
              <a:endParaRPr lang="en-US" altLang="zh-CN" sz="2800" b="1" i="1">
                <a:latin typeface="Calibri" panose="020F0502020204030204" charset="0"/>
                <a:cs typeface="Calibri" panose="020F0502020204030204" charset="0"/>
              </a:endParaRPr>
            </a:p>
            <a:p>
              <a:pPr indent="268605">
                <a:lnSpc>
                  <a:spcPct val="100000"/>
                </a:lnSpc>
              </a:pPr>
              <a:r>
                <a:rPr lang="en-US" altLang="zh-CN" sz="2800" b="1" i="1">
                  <a:latin typeface="Calibri" panose="020F0502020204030204" charset="0"/>
                  <a:cs typeface="Calibri" panose="020F0502020204030204" charset="0"/>
                </a:rPr>
                <a:t>        </a:t>
              </a:r>
              <a:r>
                <a:rPr lang="en-US" altLang="zh-CN" sz="2800" b="1" i="1" err="1">
                  <a:latin typeface="Calibri" panose="020F0502020204030204" charset="0"/>
                  <a:cs typeface="Calibri" panose="020F0502020204030204" charset="0"/>
                </a:rPr>
                <a:t>Mr</a:t>
              </a:r>
              <a:r>
                <a:rPr lang="en-US" altLang="zh-CN" sz="2800" b="1" i="1">
                  <a:latin typeface="Calibri" panose="020F0502020204030204" charset="0"/>
                  <a:cs typeface="Calibri" panose="020F0502020204030204" charset="0"/>
                </a:rPr>
                <a:t> Green: </a:t>
              </a:r>
              <a:r>
                <a:rPr lang="en-US" altLang="zh-CN" sz="2800" b="1" i="1" u="sng">
                  <a:solidFill>
                    <a:srgbClr val="C00000"/>
                  </a:solidFill>
                  <a:latin typeface="Calibri" panose="020F0502020204030204" charset="0"/>
                  <a:cs typeface="Calibri" panose="020F0502020204030204" charset="0"/>
                </a:rPr>
                <a:t>Big</a:t>
              </a:r>
              <a:r>
                <a:rPr lang="en-US" altLang="zh-CN" sz="2800" b="1" i="1">
                  <a:latin typeface="Calibri" panose="020F0502020204030204" charset="0"/>
                  <a:cs typeface="Calibri" panose="020F0502020204030204" charset="0"/>
                </a:rPr>
                <a:t>?                         </a:t>
              </a:r>
              <a:r>
                <a:rPr lang="en-US" altLang="zh-CN" sz="2800" b="1" i="1" err="1">
                  <a:latin typeface="Calibri" panose="020F0502020204030204" charset="0"/>
                  <a:cs typeface="Calibri" panose="020F0502020204030204" charset="0"/>
                </a:rPr>
                <a:t>Mr</a:t>
              </a:r>
              <a:r>
                <a:rPr lang="en-US" altLang="zh-CN" sz="2800" b="1" i="1">
                  <a:latin typeface="Calibri" panose="020F0502020204030204" charset="0"/>
                  <a:cs typeface="Calibri" panose="020F0502020204030204" charset="0"/>
                </a:rPr>
                <a:t> Smith: </a:t>
              </a:r>
              <a:r>
                <a:rPr lang="en-US" altLang="zh-CN" sz="2800" b="1" i="1" u="sng">
                  <a:solidFill>
                    <a:srgbClr val="C00000"/>
                  </a:solidFill>
                  <a:latin typeface="Calibri" panose="020F0502020204030204" charset="0"/>
                  <a:cs typeface="Calibri" panose="020F0502020204030204" charset="0"/>
                </a:rPr>
                <a:t>Small</a:t>
              </a:r>
              <a:r>
                <a:rPr lang="en-US" altLang="zh-CN" sz="2800" b="1" i="1">
                  <a:latin typeface="Calibri" panose="020F0502020204030204" charset="0"/>
                  <a:cs typeface="Calibri" panose="020F0502020204030204" charset="0"/>
                </a:rPr>
                <a:t>.</a:t>
              </a:r>
              <a:endParaRPr lang="en-US" altLang="zh-CN" sz="2800" b="1" i="1">
                <a:latin typeface="Calibri" panose="020F0502020204030204" charset="0"/>
                <a:cs typeface="Calibri" panose="020F0502020204030204" charset="0"/>
              </a:endParaRPr>
            </a:p>
          </p:txBody>
        </p:sp>
        <p:sp>
          <p:nvSpPr>
            <p:cNvPr id="8" name="圆角矩形 7"/>
            <p:cNvSpPr/>
            <p:nvPr/>
          </p:nvSpPr>
          <p:spPr>
            <a:xfrm>
              <a:off x="147" y="6413"/>
              <a:ext cx="13940" cy="4170"/>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9" name="图片 8" descr="fishing"/>
          <p:cNvPicPr>
            <a:picLocks noChangeAspect="1"/>
          </p:cNvPicPr>
          <p:nvPr/>
        </p:nvPicPr>
        <p:blipFill>
          <a:blip r:embed="rId3"/>
          <a:stretch>
            <a:fillRect/>
          </a:stretch>
        </p:blipFill>
        <p:spPr>
          <a:xfrm>
            <a:off x="9339580" y="4460240"/>
            <a:ext cx="2896235" cy="2173605"/>
          </a:xfrm>
          <a:prstGeom prst="roundRect">
            <a:avLst/>
          </a:prstGeom>
        </p:spPr>
      </p:pic>
      <p:sp>
        <p:nvSpPr>
          <p:cNvPr id="18" name="左大括号 17"/>
          <p:cNvSpPr/>
          <p:nvPr/>
        </p:nvSpPr>
        <p:spPr>
          <a:xfrm>
            <a:off x="5562600" y="3362960"/>
            <a:ext cx="260350" cy="825500"/>
          </a:xfrm>
          <a:prstGeom prst="leftBrace">
            <a:avLst>
              <a:gd name="adj1" fmla="val 40487"/>
              <a:gd name="adj2" fmla="val 4823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accent1">
                  <a:lumMod val="75000"/>
                </a:schemeClr>
              </a:solidFill>
            </a:endParaRPr>
          </a:p>
        </p:txBody>
      </p:sp>
      <p:sp>
        <p:nvSpPr>
          <p:cNvPr id="20" name="文本框 19"/>
          <p:cNvSpPr txBox="1"/>
          <p:nvPr/>
        </p:nvSpPr>
        <p:spPr>
          <a:xfrm>
            <a:off x="5782945" y="3143885"/>
            <a:ext cx="3555365" cy="460375"/>
          </a:xfrm>
          <a:prstGeom prst="rect">
            <a:avLst/>
          </a:prstGeom>
          <a:noFill/>
          <a:ln>
            <a:noFill/>
          </a:ln>
        </p:spPr>
        <p:txBody>
          <a:bodyPr wrap="square" rtlCol="0" anchor="t">
            <a:spAutoFit/>
            <a:scene3d>
              <a:camera prst="orthographicFront"/>
              <a:lightRig rig="threePt" dir="t"/>
            </a:scene3d>
          </a:bodyPr>
          <a:p>
            <a:pPr algn="l"/>
            <a:r>
              <a:rPr lang="en-US" altLang="zh-CN" sz="24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仿宋" panose="02010609060101010101" charset="-122"/>
                <a:cs typeface="Calibri" panose="020F0502020204030204" charset="0"/>
                <a:sym typeface="+mn-ea"/>
              </a:rPr>
              <a:t>subject/predicate/object</a:t>
            </a:r>
            <a:endParaRPr lang="en-US" altLang="zh-CN" sz="24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仿宋" panose="02010609060101010101" charset="-122"/>
              <a:cs typeface="Calibri" panose="020F0502020204030204" charset="0"/>
              <a:sym typeface="+mn-ea"/>
            </a:endParaRPr>
          </a:p>
        </p:txBody>
      </p:sp>
      <p:sp>
        <p:nvSpPr>
          <p:cNvPr id="21" name="文本框 20"/>
          <p:cNvSpPr txBox="1"/>
          <p:nvPr/>
        </p:nvSpPr>
        <p:spPr>
          <a:xfrm>
            <a:off x="5669280" y="3754755"/>
            <a:ext cx="3014980" cy="460375"/>
          </a:xfrm>
          <a:prstGeom prst="rect">
            <a:avLst/>
          </a:prstGeom>
          <a:noFill/>
          <a:ln>
            <a:noFill/>
          </a:ln>
        </p:spPr>
        <p:txBody>
          <a:bodyPr wrap="square" rtlCol="0" anchor="t">
            <a:spAutoFit/>
            <a:scene3d>
              <a:camera prst="orthographicFront"/>
              <a:lightRig rig="threePt" dir="t"/>
            </a:scene3d>
          </a:bodyPr>
          <a:p>
            <a:pPr lvl="0" algn="l">
              <a:buClrTx/>
              <a:buSzTx/>
              <a:buFontTx/>
            </a:pPr>
            <a:r>
              <a:rPr lang="en-US" altLang="zh-CN" sz="24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仿宋" panose="02010609060101010101" charset="-122"/>
                <a:cs typeface="Calibri" panose="020F0502020204030204" charset="0"/>
                <a:sym typeface="+mn-ea"/>
              </a:rPr>
              <a:t>the repetitive part</a:t>
            </a:r>
            <a:endParaRPr lang="en-US" altLang="zh-CN" sz="24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仿宋" panose="02010609060101010101" charset="-122"/>
              <a:cs typeface="Calibri" panose="020F0502020204030204" charset="0"/>
              <a:sym typeface="+mn-ea"/>
            </a:endParaRPr>
          </a:p>
        </p:txBody>
      </p:sp>
      <p:pic>
        <p:nvPicPr>
          <p:cNvPr id="10" name="图片 9" descr="343435383138323b333633373732313bbcfdcdb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480" y="3583305"/>
            <a:ext cx="914400" cy="346710"/>
          </a:xfrm>
          <a:prstGeom prst="rect">
            <a:avLst/>
          </a:prstGeom>
        </p:spPr>
      </p:pic>
      <p:cxnSp>
        <p:nvCxnSpPr>
          <p:cNvPr id="37" name="直接箭头连接符 36"/>
          <p:cNvCxnSpPr/>
          <p:nvPr/>
        </p:nvCxnSpPr>
        <p:spPr>
          <a:xfrm flipV="1">
            <a:off x="1168400" y="625475"/>
            <a:ext cx="7085330" cy="2857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254125" y="3455670"/>
            <a:ext cx="4321810" cy="58356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Simple sentence </a:t>
            </a: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简单句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linds(horizontal)">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18" grpId="0" bldLvl="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3" name="矩形 2"/>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4" name="文本框 3"/>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pPr algn="l"/>
            <a:r>
              <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4" name="文本框 13"/>
          <p:cNvSpPr txBox="1"/>
          <p:nvPr/>
        </p:nvSpPr>
        <p:spPr>
          <a:xfrm>
            <a:off x="1294130" y="15875"/>
            <a:ext cx="10030460" cy="706755"/>
          </a:xfrm>
          <a:prstGeom prst="rect">
            <a:avLst/>
          </a:prstGeom>
          <a:noFill/>
        </p:spPr>
        <p:txBody>
          <a:bodyPr wrap="square" rtlCol="0" anchor="t">
            <a:spAutoFit/>
            <a:scene3d>
              <a:camera prst="orthographicFront"/>
              <a:lightRig rig="threePt" dir="t"/>
            </a:scene3d>
          </a:bodyPr>
          <a:p>
            <a:r>
              <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Cases of ellipsis in the public signs</a:t>
            </a:r>
            <a:endPar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165893" name="图片 165892" descr="parking_sign_css21015"/>
          <p:cNvPicPr>
            <a:picLocks noChangeAspect="1"/>
          </p:cNvPicPr>
          <p:nvPr/>
        </p:nvPicPr>
        <p:blipFill>
          <a:blip r:embed="rId1"/>
          <a:srcRect b="24225"/>
          <a:stretch>
            <a:fillRect/>
          </a:stretch>
        </p:blipFill>
        <p:spPr>
          <a:xfrm>
            <a:off x="93345" y="3612515"/>
            <a:ext cx="2557145" cy="1910715"/>
          </a:xfrm>
          <a:prstGeom prst="rect">
            <a:avLst/>
          </a:prstGeom>
          <a:noFill/>
          <a:ln w="9525">
            <a:noFill/>
          </a:ln>
        </p:spPr>
      </p:pic>
      <p:sp>
        <p:nvSpPr>
          <p:cNvPr id="160773" name="文本框 160772"/>
          <p:cNvSpPr txBox="1"/>
          <p:nvPr/>
        </p:nvSpPr>
        <p:spPr>
          <a:xfrm>
            <a:off x="2977515" y="1315085"/>
            <a:ext cx="2587625" cy="1076325"/>
          </a:xfrm>
          <a:prstGeom prst="rect">
            <a:avLst/>
          </a:prstGeom>
          <a:noFill/>
        </p:spPr>
        <p:txBody>
          <a:bodyPr wrap="square" lIns="91440" rtlCol="0" anchor="t" anchorCtr="0">
            <a:spAutoFit/>
            <a:scene3d>
              <a:camera prst="orthographicFront"/>
              <a:lightRig rig="threePt" dir="t"/>
            </a:scene3d>
          </a:bodyPr>
          <a:p>
            <a:pPr lvl="0" algn="l">
              <a:buClrTx/>
              <a:buSzTx/>
              <a:buFontTx/>
            </a:pPr>
            <a:r>
              <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You cannot smoke here.</a:t>
            </a:r>
            <a:endPar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62822" name="文本框 162821"/>
          <p:cNvSpPr txBox="1"/>
          <p:nvPr/>
        </p:nvSpPr>
        <p:spPr>
          <a:xfrm>
            <a:off x="2706370" y="4029710"/>
            <a:ext cx="2858770" cy="1076325"/>
          </a:xfrm>
          <a:prstGeom prst="rect">
            <a:avLst/>
          </a:prstGeom>
          <a:noFill/>
        </p:spPr>
        <p:txBody>
          <a:bodyPr wrap="square" lIns="91440" rtlCol="0" anchor="t" anchorCtr="0">
            <a:spAutoFit/>
            <a:scene3d>
              <a:camera prst="orthographicFront"/>
              <a:lightRig rig="threePt" dir="t"/>
            </a:scene3d>
          </a:bodyPr>
          <a:p>
            <a:pPr lvl="0" algn="l">
              <a:buClrTx/>
              <a:buSzTx/>
              <a:buFontTx/>
            </a:pPr>
            <a:r>
              <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You can park your car here.</a:t>
            </a:r>
            <a:endPar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grpSp>
        <p:nvGrpSpPr>
          <p:cNvPr id="8" name="组合 7"/>
          <p:cNvGrpSpPr/>
          <p:nvPr/>
        </p:nvGrpSpPr>
        <p:grpSpPr>
          <a:xfrm>
            <a:off x="6052820" y="1004570"/>
            <a:ext cx="1896110" cy="1982470"/>
            <a:chOff x="10412" y="1582"/>
            <a:chExt cx="2986" cy="3122"/>
          </a:xfrm>
        </p:grpSpPr>
        <p:pic>
          <p:nvPicPr>
            <p:cNvPr id="6" name="图片 5"/>
            <p:cNvPicPr>
              <a:picLocks noChangeAspect="1"/>
            </p:cNvPicPr>
            <p:nvPr/>
          </p:nvPicPr>
          <p:blipFill>
            <a:blip r:embed="rId2"/>
            <a:stretch>
              <a:fillRect/>
            </a:stretch>
          </p:blipFill>
          <p:spPr>
            <a:xfrm>
              <a:off x="10412" y="1582"/>
              <a:ext cx="2986" cy="3122"/>
            </a:xfrm>
            <a:prstGeom prst="rect">
              <a:avLst/>
            </a:prstGeom>
          </p:spPr>
        </p:pic>
        <p:cxnSp>
          <p:nvCxnSpPr>
            <p:cNvPr id="7" name="直接连接符 6"/>
            <p:cNvCxnSpPr/>
            <p:nvPr/>
          </p:nvCxnSpPr>
          <p:spPr>
            <a:xfrm>
              <a:off x="10701" y="2071"/>
              <a:ext cx="2485" cy="1547"/>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8122920" y="1268095"/>
            <a:ext cx="3747135" cy="1076325"/>
          </a:xfrm>
          <a:prstGeom prst="rect">
            <a:avLst/>
          </a:prstGeom>
          <a:noFill/>
        </p:spPr>
        <p:txBody>
          <a:bodyPr wrap="square" lIns="91440" rtlCol="0" anchor="t" anchorCtr="0">
            <a:spAutoFit/>
            <a:scene3d>
              <a:camera prst="orthographicFront"/>
              <a:lightRig rig="threePt" dir="t"/>
            </a:scene3d>
          </a:bodyPr>
          <a:p>
            <a:pPr lvl="0" algn="ctr">
              <a:buClrTx/>
              <a:buSzTx/>
              <a:buFontTx/>
            </a:pPr>
            <a:r>
              <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You cannot take photos here.</a:t>
            </a:r>
            <a:endPar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2" name="图片 1" descr="no smoking"/>
          <p:cNvPicPr>
            <a:picLocks noChangeAspect="1"/>
          </p:cNvPicPr>
          <p:nvPr/>
        </p:nvPicPr>
        <p:blipFill>
          <a:blip r:embed="rId3"/>
          <a:stretch>
            <a:fillRect/>
          </a:stretch>
        </p:blipFill>
        <p:spPr>
          <a:xfrm>
            <a:off x="163830" y="1094740"/>
            <a:ext cx="2542540" cy="2145665"/>
          </a:xfrm>
          <a:prstGeom prst="rect">
            <a:avLst/>
          </a:prstGeom>
        </p:spPr>
      </p:pic>
      <p:sp>
        <p:nvSpPr>
          <p:cNvPr id="10" name="文本框 9"/>
          <p:cNvSpPr txBox="1"/>
          <p:nvPr/>
        </p:nvSpPr>
        <p:spPr>
          <a:xfrm>
            <a:off x="8255635" y="4029710"/>
            <a:ext cx="3747135" cy="1568450"/>
          </a:xfrm>
          <a:prstGeom prst="rect">
            <a:avLst/>
          </a:prstGeom>
          <a:noFill/>
        </p:spPr>
        <p:txBody>
          <a:bodyPr wrap="square" lIns="91440" rtlCol="0" anchor="t" anchorCtr="0">
            <a:spAutoFit/>
            <a:scene3d>
              <a:camera prst="orthographicFront"/>
              <a:lightRig rig="threePt" dir="t"/>
            </a:scene3d>
          </a:bodyPr>
          <a:p>
            <a:pPr lvl="0" algn="ctr">
              <a:buClrTx/>
              <a:buSzTx/>
              <a:buFontTx/>
            </a:pPr>
            <a:r>
              <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You should cross here with care on your bike.</a:t>
            </a:r>
            <a:endPar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11" name="图片 10"/>
          <p:cNvPicPr>
            <a:picLocks noChangeAspect="1"/>
          </p:cNvPicPr>
          <p:nvPr/>
        </p:nvPicPr>
        <p:blipFill>
          <a:blip r:embed="rId4"/>
          <a:stretch>
            <a:fillRect/>
          </a:stretch>
        </p:blipFill>
        <p:spPr>
          <a:xfrm>
            <a:off x="6142990" y="3705225"/>
            <a:ext cx="1805940" cy="1892935"/>
          </a:xfrm>
          <a:prstGeom prst="rect">
            <a:avLst/>
          </a:prstGeom>
        </p:spPr>
      </p:pic>
      <p:cxnSp>
        <p:nvCxnSpPr>
          <p:cNvPr id="37" name="直接箭头连接符 36"/>
          <p:cNvCxnSpPr/>
          <p:nvPr/>
        </p:nvCxnSpPr>
        <p:spPr>
          <a:xfrm flipV="1">
            <a:off x="1168400" y="677545"/>
            <a:ext cx="7512685" cy="3238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437880" y="2642235"/>
            <a:ext cx="1998345" cy="521970"/>
          </a:xfrm>
          <a:prstGeom prst="rect">
            <a:avLst/>
          </a:prstGeom>
          <a:noFill/>
          <a:ln>
            <a:noFill/>
          </a:ln>
        </p:spPr>
        <p:txBody>
          <a:bodyPr wrap="square" rtlCol="0" anchor="t">
            <a:spAutoFit/>
            <a:scene3d>
              <a:camera prst="orthographicFront"/>
              <a:lightRig rig="threePt" dir="t"/>
            </a:scene3d>
          </a:bodyPr>
          <a:p>
            <a:pPr algn="l"/>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subject </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主语</a:t>
            </a:r>
            <a:endPar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pic>
        <p:nvPicPr>
          <p:cNvPr id="12" name="图片 11" descr="343435383138323b333633373732313bbcfdcdb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2720" y="3173095"/>
            <a:ext cx="914400" cy="346710"/>
          </a:xfrm>
          <a:prstGeom prst="rect">
            <a:avLst/>
          </a:prstGeom>
        </p:spPr>
      </p:pic>
      <p:sp>
        <p:nvSpPr>
          <p:cNvPr id="32" name="左大括号 31"/>
          <p:cNvSpPr/>
          <p:nvPr/>
        </p:nvSpPr>
        <p:spPr>
          <a:xfrm>
            <a:off x="8063230" y="3007360"/>
            <a:ext cx="260350" cy="825500"/>
          </a:xfrm>
          <a:prstGeom prst="leftBrace">
            <a:avLst>
              <a:gd name="adj1" fmla="val 40487"/>
              <a:gd name="adj2" fmla="val 4823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accent1">
                  <a:lumMod val="75000"/>
                </a:schemeClr>
              </a:solidFill>
            </a:endParaRPr>
          </a:p>
        </p:txBody>
      </p:sp>
      <p:sp>
        <p:nvSpPr>
          <p:cNvPr id="13" name="文本框 12"/>
          <p:cNvSpPr txBox="1"/>
          <p:nvPr/>
        </p:nvSpPr>
        <p:spPr>
          <a:xfrm>
            <a:off x="8437880" y="3601085"/>
            <a:ext cx="3202940" cy="521970"/>
          </a:xfrm>
          <a:prstGeom prst="rect">
            <a:avLst/>
          </a:prstGeom>
          <a:noFill/>
          <a:ln>
            <a:noFill/>
          </a:ln>
        </p:spPr>
        <p:txBody>
          <a:bodyPr wrap="square" rtlCol="0" anchor="t">
            <a:spAutoFit/>
            <a:scene3d>
              <a:camera prst="orthographicFront"/>
              <a:lightRig rig="threePt" dir="t"/>
            </a:scene3d>
          </a:bodyPr>
          <a:p>
            <a:pPr algn="l"/>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modal verb </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情态动词</a:t>
            </a:r>
            <a:endPar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pic>
        <p:nvPicPr>
          <p:cNvPr id="18" name="图片 17" descr="parking_sign_css21015"/>
          <p:cNvPicPr>
            <a:picLocks noChangeAspect="1"/>
          </p:cNvPicPr>
          <p:nvPr/>
        </p:nvPicPr>
        <p:blipFill>
          <a:blip r:embed="rId1"/>
          <a:srcRect b="24225"/>
          <a:stretch>
            <a:fillRect/>
          </a:stretch>
        </p:blipFill>
        <p:spPr>
          <a:xfrm>
            <a:off x="93345" y="3612515"/>
            <a:ext cx="2557145" cy="1910715"/>
          </a:xfrm>
          <a:prstGeom prst="rect">
            <a:avLst/>
          </a:prstGeom>
          <a:noFill/>
          <a:ln w="9525">
            <a:noFill/>
          </a:ln>
        </p:spPr>
      </p:pic>
      <p:grpSp>
        <p:nvGrpSpPr>
          <p:cNvPr id="19" name="组合 18"/>
          <p:cNvGrpSpPr/>
          <p:nvPr/>
        </p:nvGrpSpPr>
        <p:grpSpPr>
          <a:xfrm>
            <a:off x="6052820" y="1004570"/>
            <a:ext cx="1896110" cy="1982470"/>
            <a:chOff x="10412" y="1582"/>
            <a:chExt cx="2986" cy="3122"/>
          </a:xfrm>
        </p:grpSpPr>
        <p:pic>
          <p:nvPicPr>
            <p:cNvPr id="21" name="图片 20"/>
            <p:cNvPicPr>
              <a:picLocks noChangeAspect="1"/>
            </p:cNvPicPr>
            <p:nvPr/>
          </p:nvPicPr>
          <p:blipFill>
            <a:blip r:embed="rId2"/>
            <a:stretch>
              <a:fillRect/>
            </a:stretch>
          </p:blipFill>
          <p:spPr>
            <a:xfrm>
              <a:off x="10412" y="1582"/>
              <a:ext cx="2986" cy="3122"/>
            </a:xfrm>
            <a:prstGeom prst="rect">
              <a:avLst/>
            </a:prstGeom>
          </p:spPr>
        </p:pic>
        <p:cxnSp>
          <p:nvCxnSpPr>
            <p:cNvPr id="23" name="直接连接符 22"/>
            <p:cNvCxnSpPr/>
            <p:nvPr/>
          </p:nvCxnSpPr>
          <p:spPr>
            <a:xfrm>
              <a:off x="10701" y="2071"/>
              <a:ext cx="2485" cy="1547"/>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图片 23" descr="no smoking"/>
          <p:cNvPicPr>
            <a:picLocks noChangeAspect="1"/>
          </p:cNvPicPr>
          <p:nvPr/>
        </p:nvPicPr>
        <p:blipFill>
          <a:blip r:embed="rId3"/>
          <a:stretch>
            <a:fillRect/>
          </a:stretch>
        </p:blipFill>
        <p:spPr>
          <a:xfrm>
            <a:off x="163830" y="1094740"/>
            <a:ext cx="2542540" cy="2145665"/>
          </a:xfrm>
          <a:prstGeom prst="rect">
            <a:avLst/>
          </a:prstGeom>
        </p:spPr>
      </p:pic>
      <p:pic>
        <p:nvPicPr>
          <p:cNvPr id="25" name="图片 24"/>
          <p:cNvPicPr>
            <a:picLocks noChangeAspect="1"/>
          </p:cNvPicPr>
          <p:nvPr/>
        </p:nvPicPr>
        <p:blipFill>
          <a:blip r:embed="rId4"/>
          <a:stretch>
            <a:fillRect/>
          </a:stretch>
        </p:blipFill>
        <p:spPr>
          <a:xfrm>
            <a:off x="6142990" y="3705225"/>
            <a:ext cx="1805940" cy="1892935"/>
          </a:xfrm>
          <a:prstGeom prst="rect">
            <a:avLst/>
          </a:prstGeom>
        </p:spPr>
      </p:pic>
      <p:sp>
        <p:nvSpPr>
          <p:cNvPr id="27" name="文本框 26"/>
          <p:cNvSpPr txBox="1"/>
          <p:nvPr/>
        </p:nvSpPr>
        <p:spPr>
          <a:xfrm>
            <a:off x="3627120" y="3054350"/>
            <a:ext cx="4321810" cy="58356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Simple sentence </a:t>
            </a: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简单句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0773"/>
                                        </p:tgtEl>
                                        <p:attrNameLst>
                                          <p:attrName>style.visibility</p:attrName>
                                        </p:attrNameLst>
                                      </p:cBhvr>
                                      <p:to>
                                        <p:strVal val="visible"/>
                                      </p:to>
                                    </p:set>
                                    <p:animEffect transition="in" filter="fade">
                                      <p:cBhvr>
                                        <p:cTn id="14" dur="1000"/>
                                        <p:tgtEl>
                                          <p:spTgt spid="160773"/>
                                        </p:tgtEl>
                                      </p:cBhvr>
                                    </p:animEffect>
                                    <p:anim calcmode="lin" valueType="num">
                                      <p:cBhvr>
                                        <p:cTn id="15" dur="1000" fill="hold"/>
                                        <p:tgtEl>
                                          <p:spTgt spid="160773"/>
                                        </p:tgtEl>
                                        <p:attrNameLst>
                                          <p:attrName>ppt_x</p:attrName>
                                        </p:attrNameLst>
                                      </p:cBhvr>
                                      <p:tavLst>
                                        <p:tav tm="0">
                                          <p:val>
                                            <p:strVal val="#ppt_x"/>
                                          </p:val>
                                        </p:tav>
                                        <p:tav tm="100000">
                                          <p:val>
                                            <p:strVal val="#ppt_x"/>
                                          </p:val>
                                        </p:tav>
                                      </p:tavLst>
                                    </p:anim>
                                    <p:anim calcmode="lin" valueType="num">
                                      <p:cBhvr>
                                        <p:cTn id="16" dur="1000" fill="hold"/>
                                        <p:tgtEl>
                                          <p:spTgt spid="16077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2822"/>
                                        </p:tgtEl>
                                        <p:attrNameLst>
                                          <p:attrName>style.visibility</p:attrName>
                                        </p:attrNameLst>
                                      </p:cBhvr>
                                      <p:to>
                                        <p:strVal val="visible"/>
                                      </p:to>
                                    </p:set>
                                    <p:animEffect transition="in" filter="fade">
                                      <p:cBhvr>
                                        <p:cTn id="21" dur="1000"/>
                                        <p:tgtEl>
                                          <p:spTgt spid="162822"/>
                                        </p:tgtEl>
                                      </p:cBhvr>
                                    </p:animEffect>
                                    <p:anim calcmode="lin" valueType="num">
                                      <p:cBhvr>
                                        <p:cTn id="22" dur="1000" fill="hold"/>
                                        <p:tgtEl>
                                          <p:spTgt spid="162822"/>
                                        </p:tgtEl>
                                        <p:attrNameLst>
                                          <p:attrName>ppt_x</p:attrName>
                                        </p:attrNameLst>
                                      </p:cBhvr>
                                      <p:tavLst>
                                        <p:tav tm="0">
                                          <p:val>
                                            <p:strVal val="#ppt_x"/>
                                          </p:val>
                                        </p:tav>
                                        <p:tav tm="100000">
                                          <p:val>
                                            <p:strVal val="#ppt_x"/>
                                          </p:val>
                                        </p:tav>
                                      </p:tavLst>
                                    </p:anim>
                                    <p:anim calcmode="lin" valueType="num">
                                      <p:cBhvr>
                                        <p:cTn id="23" dur="1000" fill="hold"/>
                                        <p:tgtEl>
                                          <p:spTgt spid="1628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anim calcmode="lin" valueType="num">
                                      <p:cBhvr>
                                        <p:cTn id="67" dur="1000" fill="hold"/>
                                        <p:tgtEl>
                                          <p:spTgt spid="27"/>
                                        </p:tgtEl>
                                        <p:attrNameLst>
                                          <p:attrName>ppt_x</p:attrName>
                                        </p:attrNameLst>
                                      </p:cBhvr>
                                      <p:tavLst>
                                        <p:tav tm="0">
                                          <p:val>
                                            <p:strVal val="#ppt_x"/>
                                          </p:val>
                                        </p:tav>
                                        <p:tav tm="100000">
                                          <p:val>
                                            <p:strVal val="#ppt_x"/>
                                          </p:val>
                                        </p:tav>
                                      </p:tavLst>
                                    </p:anim>
                                    <p:anim calcmode="lin" valueType="num">
                                      <p:cBhvr>
                                        <p:cTn id="6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0773" grpId="0"/>
      <p:bldP spid="162822" grpId="0"/>
      <p:bldP spid="9" grpId="0"/>
      <p:bldP spid="10" grpId="0"/>
      <p:bldP spid="20" grpId="0"/>
      <p:bldP spid="32" grpId="0" bldLvl="0" animBg="1"/>
      <p:bldP spid="13"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a:off x="0" y="808990"/>
            <a:ext cx="12145010" cy="2946400"/>
          </a:xfrm>
          <a:prstGeom prst="round2DiagRect">
            <a:avLst/>
          </a:prstGeom>
          <a:solidFill>
            <a:srgbClr val="DFDDC8">
              <a:alpha val="18000"/>
            </a:srgbClr>
          </a:solidFill>
          <a:ln>
            <a:solidFill>
              <a:srgbClr val="DFD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内容占位符 1"/>
          <p:cNvSpPr/>
          <p:nvPr>
            <p:ph idx="1"/>
          </p:nvPr>
        </p:nvSpPr>
        <p:spPr>
          <a:xfrm>
            <a:off x="107315" y="260350"/>
            <a:ext cx="1918335" cy="2158365"/>
          </a:xfrm>
        </p:spPr>
      </p:sp>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3" name="矩形 2"/>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4" name="文本框 3"/>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pPr algn="l"/>
            <a:r>
              <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4" name="文本框 13"/>
          <p:cNvSpPr txBox="1"/>
          <p:nvPr/>
        </p:nvSpPr>
        <p:spPr>
          <a:xfrm>
            <a:off x="1294130" y="15875"/>
            <a:ext cx="6861175" cy="706755"/>
          </a:xfrm>
          <a:prstGeom prst="rect">
            <a:avLst/>
          </a:prstGeom>
          <a:noFill/>
        </p:spPr>
        <p:txBody>
          <a:bodyPr wrap="square" rtlCol="0" anchor="t">
            <a:spAutoFit/>
            <a:scene3d>
              <a:camera prst="orthographicFront"/>
              <a:lightRig rig="threePt" dir="t"/>
            </a:scene3d>
          </a:bodyPr>
          <a:p>
            <a:r>
              <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Cases of ellipsis in the diary </a:t>
            </a:r>
            <a:endPar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6" name="文本框 5"/>
          <p:cNvSpPr txBox="1"/>
          <p:nvPr/>
        </p:nvSpPr>
        <p:spPr>
          <a:xfrm>
            <a:off x="423545" y="722630"/>
            <a:ext cx="11642725" cy="3107690"/>
          </a:xfrm>
          <a:prstGeom prst="rect">
            <a:avLst/>
          </a:prstGeom>
          <a:noFill/>
        </p:spPr>
        <p:txBody>
          <a:bodyPr wrap="square" rtlCol="0" anchor="t">
            <a:spAutoFit/>
            <a:scene3d>
              <a:camera prst="orthographicFront"/>
              <a:lightRig rig="threePt" dir="t"/>
            </a:scene3d>
          </a:bodyPr>
          <a:p>
            <a:pPr algn="l"/>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Saturday, May 15, 2021                                                     Sunny</a:t>
            </a:r>
            <a:endPar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After enjoy the travel journal about </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San Francisco, I feel fascinated by the attractive </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city</a:t>
            </a:r>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that LiLan visited</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r>
              <a:rPr lang="en-US" altLang="zh-CN" sz="2800" b="1" i="1" u="sng"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If it is possible</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I would like to pay a visit to it myself. I can imagine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that</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when I am wandering around</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the Chinatown , I will try a lot of delicious food. What an amazing experience it is!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If it is necessary</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I’ll write my own travel journal on San Francisco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as soon as it is possible</a:t>
            </a:r>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to record my</a:t>
            </a:r>
            <a:r>
              <a:rPr lang="en-US" altLang="zh-CN" sz="2800" b="1" i="1" dirty="0" smtClean="0">
                <a:solidFill>
                  <a:srgbClr val="334248"/>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fantastic journey</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endPar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10" name="图片 9" descr="343435383138323b333633373732313bbcfdcdb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19760" y="6167120"/>
            <a:ext cx="914400" cy="346710"/>
          </a:xfrm>
          <a:prstGeom prst="rect">
            <a:avLst/>
          </a:prstGeom>
        </p:spPr>
      </p:pic>
      <p:sp>
        <p:nvSpPr>
          <p:cNvPr id="7" name="文本框 6"/>
          <p:cNvSpPr txBox="1"/>
          <p:nvPr/>
        </p:nvSpPr>
        <p:spPr>
          <a:xfrm>
            <a:off x="4666615" y="5615305"/>
            <a:ext cx="4681220" cy="1198880"/>
          </a:xfrm>
          <a:prstGeom prst="rect">
            <a:avLst/>
          </a:prstGeom>
          <a:noFill/>
          <a:ln>
            <a:solidFill>
              <a:schemeClr val="accent1">
                <a:lumMod val="75000"/>
              </a:schemeClr>
            </a:solidFill>
          </a:ln>
        </p:spPr>
        <p:txBody>
          <a:bodyPr wrap="square" rtlCol="0" anchor="t">
            <a:spAutoFit/>
            <a:scene3d>
              <a:camera prst="orthographicFront"/>
              <a:lightRig rig="threePt" dir="t"/>
            </a:scene3d>
          </a:bodyPr>
          <a:p>
            <a:pPr lvl="0" algn="l">
              <a:buClrTx/>
              <a:buSzTx/>
              <a:buFontTx/>
            </a:pPr>
            <a:r>
              <a:rPr lang="en-US" altLang="zh-CN" sz="24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仿宋" panose="02010609060101010101" charset="-122"/>
                <a:cs typeface="Calibri" panose="020F0502020204030204" charset="0"/>
                <a:sym typeface="+mn-ea"/>
              </a:rPr>
              <a:t>when, while, if, as if, though, although, as, until, once, whether, unless, whenever </a:t>
            </a:r>
            <a:endParaRPr lang="en-US" altLang="zh-CN" sz="24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仿宋" panose="02010609060101010101" charset="-122"/>
              <a:cs typeface="Calibri" panose="020F0502020204030204" charset="0"/>
              <a:sym typeface="+mn-ea"/>
            </a:endParaRPr>
          </a:p>
        </p:txBody>
      </p:sp>
      <p:sp>
        <p:nvSpPr>
          <p:cNvPr id="27" name="文本框 26"/>
          <p:cNvSpPr txBox="1"/>
          <p:nvPr/>
        </p:nvSpPr>
        <p:spPr>
          <a:xfrm>
            <a:off x="1534160" y="6015355"/>
            <a:ext cx="3099435" cy="953135"/>
          </a:xfrm>
          <a:prstGeom prst="rect">
            <a:avLst/>
          </a:prstGeom>
          <a:noFill/>
          <a:ln>
            <a:noFill/>
          </a:ln>
        </p:spPr>
        <p:txBody>
          <a:bodyPr wrap="square" rtlCol="0" anchor="t">
            <a:spAutoFit/>
            <a:scene3d>
              <a:camera prst="orthographicFront"/>
              <a:lightRig rig="threePt" dir="t"/>
            </a:scene3d>
          </a:bodyPr>
          <a:p>
            <a:pPr algn="l"/>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Adverbial clause</a:t>
            </a:r>
            <a:endPar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2800" b="1" dirty="0" smtClean="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rPr>
              <a:t>状语从句</a:t>
            </a:r>
            <a:endParaRPr lang="zh-CN" altLang="en-US" sz="2800" b="1" dirty="0" smtClean="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endParaRPr>
          </a:p>
        </p:txBody>
      </p:sp>
      <p:sp>
        <p:nvSpPr>
          <p:cNvPr id="30" name="文本框 29"/>
          <p:cNvSpPr txBox="1"/>
          <p:nvPr/>
        </p:nvSpPr>
        <p:spPr>
          <a:xfrm>
            <a:off x="9795510" y="5402580"/>
            <a:ext cx="2138045" cy="521970"/>
          </a:xfrm>
          <a:prstGeom prst="rect">
            <a:avLst/>
          </a:prstGeom>
          <a:noFill/>
        </p:spPr>
        <p:txBody>
          <a:bodyPr wrap="square" rtlCol="0" anchor="t">
            <a:spAutoFit/>
          </a:bodyPr>
          <a:p>
            <a:pPr algn="ct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subject</a:t>
            </a:r>
            <a:r>
              <a:rPr lang="zh-CN" altLang="en-US"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a:t>
            </a: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it</a:t>
            </a:r>
            <a:r>
              <a:rPr lang="zh-CN" altLang="en-US"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a:t>
            </a:r>
            <a:endParaRPr lang="zh-CN" altLang="en-US"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sp>
        <p:nvSpPr>
          <p:cNvPr id="32" name="左大括号 31"/>
          <p:cNvSpPr/>
          <p:nvPr/>
        </p:nvSpPr>
        <p:spPr>
          <a:xfrm>
            <a:off x="9535160" y="5671185"/>
            <a:ext cx="260350" cy="825500"/>
          </a:xfrm>
          <a:prstGeom prst="leftBrace">
            <a:avLst>
              <a:gd name="adj1" fmla="val 40487"/>
              <a:gd name="adj2" fmla="val 4823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accent1">
                  <a:lumMod val="75000"/>
                </a:schemeClr>
              </a:solidFill>
            </a:endParaRPr>
          </a:p>
        </p:txBody>
      </p:sp>
      <p:sp>
        <p:nvSpPr>
          <p:cNvPr id="8" name="文本框 7"/>
          <p:cNvSpPr txBox="1"/>
          <p:nvPr/>
        </p:nvSpPr>
        <p:spPr>
          <a:xfrm>
            <a:off x="9883775" y="6198235"/>
            <a:ext cx="638175" cy="521970"/>
          </a:xfrm>
          <a:prstGeom prst="rect">
            <a:avLst/>
          </a:prstGeom>
          <a:noFill/>
        </p:spPr>
        <p:txBody>
          <a:bodyPr wrap="square" rtlCol="0" anchor="t">
            <a:spAutoFit/>
          </a:bodyPr>
          <a:p>
            <a:pPr algn="ct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be</a:t>
            </a:r>
            <a:endPar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cxnSp>
        <p:nvCxnSpPr>
          <p:cNvPr id="37" name="直接箭头连接符 36"/>
          <p:cNvCxnSpPr/>
          <p:nvPr/>
        </p:nvCxnSpPr>
        <p:spPr>
          <a:xfrm>
            <a:off x="1168400" y="709930"/>
            <a:ext cx="6311900" cy="762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 name="图片 8" descr="343435383138323b333633373732313bbcfdcdb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5160" y="4313555"/>
            <a:ext cx="914400" cy="346710"/>
          </a:xfrm>
          <a:prstGeom prst="rect">
            <a:avLst/>
          </a:prstGeom>
        </p:spPr>
      </p:pic>
      <p:sp>
        <p:nvSpPr>
          <p:cNvPr id="11" name="文本框 10"/>
          <p:cNvSpPr txBox="1"/>
          <p:nvPr/>
        </p:nvSpPr>
        <p:spPr>
          <a:xfrm>
            <a:off x="1559560" y="4262120"/>
            <a:ext cx="3465830" cy="953135"/>
          </a:xfrm>
          <a:prstGeom prst="rect">
            <a:avLst/>
          </a:prstGeom>
          <a:noFill/>
          <a:ln>
            <a:noFill/>
          </a:ln>
        </p:spPr>
        <p:txBody>
          <a:bodyPr wrap="square" rtlCol="0" anchor="t">
            <a:spAutoFit/>
            <a:scene3d>
              <a:camera prst="orthographicFront"/>
              <a:lightRig rig="threePt" dir="t"/>
            </a:scene3d>
          </a:bodyPr>
          <a:p>
            <a:pPr algn="l"/>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Attributive clause</a:t>
            </a:r>
            <a:endPar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2800" b="1" dirty="0" smtClean="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rPr>
              <a:t>定语从句</a:t>
            </a:r>
            <a:endParaRPr lang="zh-CN" altLang="en-US" sz="2800" b="1" dirty="0" smtClean="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endParaRPr>
          </a:p>
        </p:txBody>
      </p:sp>
      <p:sp>
        <p:nvSpPr>
          <p:cNvPr id="13" name="文本框 12"/>
          <p:cNvSpPr txBox="1"/>
          <p:nvPr/>
        </p:nvSpPr>
        <p:spPr>
          <a:xfrm>
            <a:off x="4683760" y="4346575"/>
            <a:ext cx="2386330" cy="460375"/>
          </a:xfrm>
          <a:prstGeom prst="rect">
            <a:avLst/>
          </a:prstGeom>
          <a:noFill/>
          <a:ln>
            <a:solidFill>
              <a:schemeClr val="accent1">
                <a:lumMod val="75000"/>
              </a:schemeClr>
            </a:solidFill>
          </a:ln>
        </p:spPr>
        <p:txBody>
          <a:bodyPr wrap="square" rtlCol="0" anchor="t">
            <a:spAutoFit/>
            <a:scene3d>
              <a:camera prst="orthographicFront"/>
              <a:lightRig rig="threePt" dir="t"/>
            </a:scene3d>
          </a:bodyPr>
          <a:p>
            <a:pPr lvl="0" algn="l">
              <a:buClrTx/>
              <a:buSzTx/>
              <a:buFontTx/>
            </a:pPr>
            <a:r>
              <a:rPr lang="en-US" altLang="zh-CN" sz="24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仿宋" panose="02010609060101010101" charset="-122"/>
                <a:cs typeface="Calibri" panose="020F0502020204030204" charset="0"/>
                <a:sym typeface="+mn-ea"/>
              </a:rPr>
              <a:t>that, which, who</a:t>
            </a:r>
            <a:endParaRPr lang="zh-CN" altLang="en-US" sz="24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仿宋" panose="02010609060101010101" charset="-122"/>
              <a:cs typeface="Calibri" panose="020F0502020204030204" charset="0"/>
              <a:sym typeface="+mn-ea"/>
            </a:endParaRPr>
          </a:p>
        </p:txBody>
      </p:sp>
      <p:sp>
        <p:nvSpPr>
          <p:cNvPr id="40" name="文本框 39"/>
          <p:cNvSpPr txBox="1"/>
          <p:nvPr/>
        </p:nvSpPr>
        <p:spPr>
          <a:xfrm>
            <a:off x="7943850" y="4284980"/>
            <a:ext cx="2015490" cy="521970"/>
          </a:xfrm>
          <a:prstGeom prst="rect">
            <a:avLst/>
          </a:prstGeom>
          <a:noFill/>
          <a:ln>
            <a:noFill/>
          </a:ln>
        </p:spPr>
        <p:txBody>
          <a:bodyPr wrap="square" rtlCol="0" anchor="t">
            <a:spAutoFit/>
            <a:scene3d>
              <a:camera prst="orthographicFront"/>
              <a:lightRig rig="threePt" dir="t"/>
            </a:scene3d>
          </a:bodyPr>
          <a:p>
            <a:pPr algn="l"/>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object </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宾语 </a:t>
            </a:r>
            <a:r>
              <a:rPr lang="en-US" altLang="zh-CN"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   </a:t>
            </a:r>
            <a:endParaRPr lang="en-US" altLang="zh-CN"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cxnSp>
        <p:nvCxnSpPr>
          <p:cNvPr id="28" name="直接箭头连接符 27"/>
          <p:cNvCxnSpPr>
            <a:stCxn id="13" idx="3"/>
          </p:cNvCxnSpPr>
          <p:nvPr/>
        </p:nvCxnSpPr>
        <p:spPr>
          <a:xfrm>
            <a:off x="7070090" y="4577080"/>
            <a:ext cx="862965" cy="1270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8" name="图片 17" descr="343435383138323b333633373732313bbcfdcdb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19760" y="5215255"/>
            <a:ext cx="914400" cy="346710"/>
          </a:xfrm>
          <a:prstGeom prst="rect">
            <a:avLst/>
          </a:prstGeom>
        </p:spPr>
      </p:pic>
      <p:sp>
        <p:nvSpPr>
          <p:cNvPr id="19" name="文本框 18"/>
          <p:cNvSpPr txBox="1"/>
          <p:nvPr/>
        </p:nvSpPr>
        <p:spPr>
          <a:xfrm>
            <a:off x="1559560" y="5062220"/>
            <a:ext cx="2722245" cy="953135"/>
          </a:xfrm>
          <a:prstGeom prst="rect">
            <a:avLst/>
          </a:prstGeom>
          <a:noFill/>
          <a:ln>
            <a:noFill/>
          </a:ln>
        </p:spPr>
        <p:txBody>
          <a:bodyPr wrap="square" rtlCol="0" anchor="t">
            <a:spAutoFit/>
            <a:scene3d>
              <a:camera prst="orthographicFront"/>
              <a:lightRig rig="threePt" dir="t"/>
            </a:scene3d>
          </a:bodyPr>
          <a:p>
            <a:pPr algn="l"/>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Object clause</a:t>
            </a:r>
            <a:endPar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2800" b="1" dirty="0" smtClean="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rPr>
              <a:t>宾语从句</a:t>
            </a:r>
            <a:endParaRPr lang="zh-CN" altLang="en-US" sz="2800" b="1" dirty="0" smtClean="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endParaRPr>
          </a:p>
        </p:txBody>
      </p:sp>
      <p:sp>
        <p:nvSpPr>
          <p:cNvPr id="20" name="文本框 19"/>
          <p:cNvSpPr txBox="1"/>
          <p:nvPr/>
        </p:nvSpPr>
        <p:spPr>
          <a:xfrm>
            <a:off x="4645660" y="5055870"/>
            <a:ext cx="2061845" cy="460375"/>
          </a:xfrm>
          <a:prstGeom prst="rect">
            <a:avLst/>
          </a:prstGeom>
          <a:noFill/>
          <a:ln>
            <a:solidFill>
              <a:schemeClr val="accent1">
                <a:lumMod val="75000"/>
              </a:schemeClr>
            </a:solidFill>
          </a:ln>
        </p:spPr>
        <p:txBody>
          <a:bodyPr wrap="square" rtlCol="0" anchor="t">
            <a:spAutoFit/>
            <a:scene3d>
              <a:camera prst="orthographicFront"/>
              <a:lightRig rig="threePt" dir="t"/>
            </a:scene3d>
          </a:bodyPr>
          <a:p>
            <a:pPr lvl="0" algn="l">
              <a:buClrTx/>
              <a:buSzTx/>
              <a:buFontTx/>
            </a:pPr>
            <a:r>
              <a:rPr lang="en-US" altLang="zh-CN" sz="24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仿宋" panose="02010609060101010101" charset="-122"/>
                <a:cs typeface="Calibri" panose="020F0502020204030204" charset="0"/>
                <a:sym typeface="+mn-ea"/>
              </a:rPr>
              <a:t>that+clause</a:t>
            </a:r>
            <a:endParaRPr lang="zh-CN" altLang="en-US" sz="24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仿宋" panose="02010609060101010101" charset="-122"/>
              <a:cs typeface="Calibri" panose="020F0502020204030204" charset="0"/>
              <a:sym typeface="+mn-ea"/>
            </a:endParaRPr>
          </a:p>
        </p:txBody>
      </p:sp>
      <p:sp>
        <p:nvSpPr>
          <p:cNvPr id="21" name="文本框 20"/>
          <p:cNvSpPr txBox="1"/>
          <p:nvPr/>
        </p:nvSpPr>
        <p:spPr>
          <a:xfrm>
            <a:off x="7801610" y="5055870"/>
            <a:ext cx="3028315" cy="460375"/>
          </a:xfrm>
          <a:prstGeom prst="rect">
            <a:avLst/>
          </a:prstGeom>
          <a:noFill/>
          <a:ln>
            <a:noFill/>
          </a:ln>
        </p:spPr>
        <p:txBody>
          <a:bodyPr wrap="square" rtlCol="0" anchor="t">
            <a:spAutoFit/>
            <a:scene3d>
              <a:camera prst="orthographicFront"/>
              <a:lightRig rig="threePt" dir="t"/>
            </a:scene3d>
          </a:bodyPr>
          <a:p>
            <a:pPr algn="l"/>
            <a:r>
              <a:rPr lang="en-US" altLang="zh-CN" sz="24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仿宋" panose="02010609060101010101" charset="-122"/>
                <a:cs typeface="Calibri" panose="020F0502020204030204" charset="0"/>
                <a:sym typeface="+mn-ea"/>
              </a:rPr>
              <a:t>the first “that” </a:t>
            </a:r>
            <a:r>
              <a:rPr lang="en-US" altLang="zh-CN"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   </a:t>
            </a:r>
            <a:endParaRPr lang="en-US" altLang="zh-CN"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cxnSp>
        <p:nvCxnSpPr>
          <p:cNvPr id="23" name="直接箭头连接符 22"/>
          <p:cNvCxnSpPr/>
          <p:nvPr/>
        </p:nvCxnSpPr>
        <p:spPr>
          <a:xfrm flipV="1">
            <a:off x="6698615" y="5360670"/>
            <a:ext cx="1092200" cy="8255"/>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731010" y="3683000"/>
            <a:ext cx="2791460" cy="699770"/>
            <a:chOff x="9375" y="5122"/>
            <a:chExt cx="4396" cy="1102"/>
          </a:xfrm>
        </p:grpSpPr>
        <p:sp>
          <p:nvSpPr>
            <p:cNvPr id="24" name="横卷形 23"/>
            <p:cNvSpPr/>
            <p:nvPr/>
          </p:nvSpPr>
          <p:spPr>
            <a:xfrm>
              <a:off x="9375" y="5122"/>
              <a:ext cx="4396" cy="1103"/>
            </a:xfrm>
            <a:prstGeom prst="horizontalScroll">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25" name="文本框 24"/>
            <p:cNvSpPr txBox="1"/>
            <p:nvPr/>
          </p:nvSpPr>
          <p:spPr>
            <a:xfrm>
              <a:off x="9385" y="5236"/>
              <a:ext cx="4241" cy="822"/>
            </a:xfrm>
            <a:prstGeom prst="rect">
              <a:avLst/>
            </a:prstGeom>
            <a:noFill/>
          </p:spPr>
          <p:txBody>
            <a:bodyPr wrap="square" rtlCol="0" anchor="t">
              <a:spAutoFit/>
            </a:bodyPr>
            <a:p>
              <a:pPr algn="l"/>
              <a:r>
                <a:rPr lang="en-US" altLang="zh-CN"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S</a:t>
              </a:r>
              <a:r>
                <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entence </a:t>
              </a:r>
              <a:r>
                <a:rPr lang="en-US" altLang="zh-CN"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P</a:t>
              </a:r>
              <a:r>
                <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attern</a:t>
              </a:r>
              <a:endPar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endParaRPr>
            </a:p>
          </p:txBody>
        </p:sp>
      </p:grpSp>
      <p:grpSp>
        <p:nvGrpSpPr>
          <p:cNvPr id="34" name="组合 33"/>
          <p:cNvGrpSpPr/>
          <p:nvPr/>
        </p:nvGrpSpPr>
        <p:grpSpPr>
          <a:xfrm>
            <a:off x="7602855" y="3675380"/>
            <a:ext cx="2919095" cy="741680"/>
            <a:chOff x="14874" y="1439"/>
            <a:chExt cx="4343" cy="1168"/>
          </a:xfrm>
        </p:grpSpPr>
        <p:sp>
          <p:nvSpPr>
            <p:cNvPr id="35" name="横卷形 34"/>
            <p:cNvSpPr/>
            <p:nvPr/>
          </p:nvSpPr>
          <p:spPr>
            <a:xfrm>
              <a:off x="14874" y="1439"/>
              <a:ext cx="4224" cy="1168"/>
            </a:xfrm>
            <a:prstGeom prst="horizontalScroll">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4976" y="1662"/>
              <a:ext cx="4241" cy="628"/>
            </a:xfrm>
            <a:prstGeom prst="rect">
              <a:avLst/>
            </a:prstGeom>
            <a:noFill/>
          </p:spPr>
          <p:txBody>
            <a:bodyPr wrap="square" rtlCol="0" anchor="t">
              <a:spAutoFit/>
            </a:bodyPr>
            <a:p>
              <a:pPr algn="l"/>
              <a:r>
                <a:rPr 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rPr>
                <a:t>What can be left out</a:t>
              </a:r>
              <a:r>
                <a:rPr lang="zh-CN" alt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rPr>
                <a:t>？</a:t>
              </a:r>
              <a:endParaRPr lang="zh-CN" alt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down)">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ppt_x</p:attrName>
                                        </p:attrNameLst>
                                      </p:cBhvr>
                                      <p:tavLst>
                                        <p:tav tm="0">
                                          <p:val>
                                            <p:strVal val="#ppt_x"/>
                                          </p:val>
                                        </p:tav>
                                        <p:tav tm="100000">
                                          <p:val>
                                            <p:strVal val="#ppt_x"/>
                                          </p:val>
                                        </p:tav>
                                      </p:tavLst>
                                    </p:anim>
                                    <p:anim calcmode="lin" valueType="num">
                                      <p:cBhvr>
                                        <p:cTn id="9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anim calcmode="lin" valueType="num">
                                      <p:cBhvr>
                                        <p:cTn id="105" dur="1000" fill="hold"/>
                                        <p:tgtEl>
                                          <p:spTgt spid="8"/>
                                        </p:tgtEl>
                                        <p:attrNameLst>
                                          <p:attrName>ppt_x</p:attrName>
                                        </p:attrNameLst>
                                      </p:cBhvr>
                                      <p:tavLst>
                                        <p:tav tm="0">
                                          <p:val>
                                            <p:strVal val="#ppt_x"/>
                                          </p:val>
                                        </p:tav>
                                        <p:tav tm="100000">
                                          <p:val>
                                            <p:strVal val="#ppt_x"/>
                                          </p:val>
                                        </p:tav>
                                      </p:tavLst>
                                    </p:anim>
                                    <p:anim calcmode="lin" valueType="num">
                                      <p:cBhvr>
                                        <p:cTn id="10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wipe(left)">
                                      <p:cBhvr>
                                        <p:cTn id="111" dur="500"/>
                                        <p:tgtEl>
                                          <p:spTgt spid="12"/>
                                        </p:tgtEl>
                                      </p:cBhvr>
                                    </p:animEffect>
                                  </p:childTnLst>
                                </p:cTn>
                              </p:par>
                              <p:par>
                                <p:cTn id="112" presetID="47" presetClass="entr" presetSubtype="0" fill="hold" nodeType="with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fade">
                                      <p:cBhvr>
                                        <p:cTn id="114" dur="1000"/>
                                        <p:tgtEl>
                                          <p:spTgt spid="34"/>
                                        </p:tgtEl>
                                      </p:cBhvr>
                                    </p:animEffect>
                                    <p:anim calcmode="lin" valueType="num">
                                      <p:cBhvr>
                                        <p:cTn id="115" dur="1000" fill="hold"/>
                                        <p:tgtEl>
                                          <p:spTgt spid="34"/>
                                        </p:tgtEl>
                                        <p:attrNameLst>
                                          <p:attrName>ppt_x</p:attrName>
                                        </p:attrNameLst>
                                      </p:cBhvr>
                                      <p:tavLst>
                                        <p:tav tm="0">
                                          <p:val>
                                            <p:strVal val="#ppt_x"/>
                                          </p:val>
                                        </p:tav>
                                        <p:tav tm="100000">
                                          <p:val>
                                            <p:strVal val="#ppt_x"/>
                                          </p:val>
                                        </p:tav>
                                      </p:tavLst>
                                    </p:anim>
                                    <p:anim calcmode="lin" valueType="num">
                                      <p:cBhvr>
                                        <p:cTn id="1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27" grpId="0"/>
      <p:bldP spid="32" grpId="0" bldLvl="0" animBg="1"/>
      <p:bldP spid="30" grpId="0"/>
      <p:bldP spid="8" grpId="0"/>
      <p:bldP spid="11" grpId="0"/>
      <p:bldP spid="40" grpId="0"/>
      <p:bldP spid="19" grpId="0"/>
      <p:bldP spid="21" grpId="0"/>
      <p:bldP spid="13" grpId="0" bldLvl="0" animBg="1"/>
      <p:bldP spid="7" grpId="0" bldLvl="0" animBg="1"/>
      <p:bldP spid="2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p:nvPr>
            <p:ph idx="1"/>
          </p:nvPr>
        </p:nvSpPr>
        <p:spPr>
          <a:xfrm>
            <a:off x="107315" y="260350"/>
            <a:ext cx="1918335" cy="2158365"/>
          </a:xfrm>
        </p:spPr>
      </p:sp>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4" name="矩形 3"/>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5" name="文本框 4"/>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r>
              <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3" name="文本框 2"/>
          <p:cNvSpPr txBox="1"/>
          <p:nvPr/>
        </p:nvSpPr>
        <p:spPr>
          <a:xfrm>
            <a:off x="1315085" y="635"/>
            <a:ext cx="4136390" cy="645160"/>
          </a:xfrm>
          <a:prstGeom prst="rect">
            <a:avLst/>
          </a:prstGeom>
          <a:noFill/>
        </p:spPr>
        <p:txBody>
          <a:bodyPr wrap="square" rtlCol="0">
            <a:spAutoFit/>
          </a:bodyPr>
          <a:p>
            <a:r>
              <a:rPr lang="en-US" altLang="zh-CN" sz="3600" b="1" i="1" dirty="0" smtClean="0">
                <a:latin typeface="Calibri" panose="020F0502020204030204" charset="0"/>
                <a:ea typeface="思源黑体 CN Light" panose="020B0300000000000000" pitchFamily="34" charset="-122"/>
                <a:cs typeface="Calibri" panose="020F0502020204030204" charset="0"/>
              </a:rPr>
              <a:t>Practice of Ellipsis</a:t>
            </a:r>
            <a:endParaRPr lang="en-US" altLang="zh-CN" sz="3600" b="1" i="1" dirty="0" smtClean="0">
              <a:latin typeface="Calibri" panose="020F0502020204030204" charset="0"/>
              <a:ea typeface="思源黑体 CN Light" panose="020B0300000000000000" pitchFamily="34" charset="-122"/>
              <a:cs typeface="Calibri" panose="020F0502020204030204" charset="0"/>
            </a:endParaRPr>
          </a:p>
        </p:txBody>
      </p:sp>
      <p:cxnSp>
        <p:nvCxnSpPr>
          <p:cNvPr id="37" name="直接箭头连接符 36"/>
          <p:cNvCxnSpPr/>
          <p:nvPr/>
        </p:nvCxnSpPr>
        <p:spPr>
          <a:xfrm flipV="1">
            <a:off x="1200150" y="654685"/>
            <a:ext cx="3571875" cy="444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5057140" y="1181735"/>
            <a:ext cx="4912360" cy="58356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Adverbial clause </a:t>
            </a:r>
            <a:r>
              <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rPr>
              <a:t>状语从句</a:t>
            </a:r>
            <a:endPar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endParaRPr>
          </a:p>
        </p:txBody>
      </p:sp>
      <p:sp>
        <p:nvSpPr>
          <p:cNvPr id="11" name="文本框 10"/>
          <p:cNvSpPr txBox="1"/>
          <p:nvPr/>
        </p:nvSpPr>
        <p:spPr>
          <a:xfrm>
            <a:off x="5008880" y="75565"/>
            <a:ext cx="5211445" cy="58356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Attributive clause </a:t>
            </a:r>
            <a:r>
              <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rPr>
              <a:t>定语从句</a:t>
            </a:r>
            <a:endPar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endParaRPr>
          </a:p>
        </p:txBody>
      </p:sp>
      <p:sp>
        <p:nvSpPr>
          <p:cNvPr id="19" name="文本框 18"/>
          <p:cNvSpPr txBox="1"/>
          <p:nvPr/>
        </p:nvSpPr>
        <p:spPr>
          <a:xfrm>
            <a:off x="5008880" y="618490"/>
            <a:ext cx="4305935" cy="58356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Object clause </a:t>
            </a:r>
            <a:r>
              <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rPr>
              <a:t>宾语从句</a:t>
            </a:r>
            <a:endPar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endParaRPr>
          </a:p>
        </p:txBody>
      </p:sp>
      <p:sp>
        <p:nvSpPr>
          <p:cNvPr id="7" name="文本框 6"/>
          <p:cNvSpPr txBox="1"/>
          <p:nvPr/>
        </p:nvSpPr>
        <p:spPr>
          <a:xfrm>
            <a:off x="163195" y="1711960"/>
            <a:ext cx="12028805" cy="4523105"/>
          </a:xfrm>
          <a:prstGeom prst="rect">
            <a:avLst/>
          </a:prstGeom>
          <a:noFill/>
        </p:spPr>
        <p:txBody>
          <a:bodyPr wrap="square" rtlCol="0">
            <a:spAutoFit/>
          </a:bodyPr>
          <a:p>
            <a:pPr algn="l"/>
            <a:r>
              <a:rPr lang="en-US" altLang="zh-CN" sz="3200" b="1" dirty="0" smtClean="0">
                <a:latin typeface="微软雅黑" panose="020B0503020204020204" charset="-122"/>
                <a:ea typeface="微软雅黑" panose="020B0503020204020204" charset="-122"/>
                <a:cs typeface="微软雅黑" panose="020B0503020204020204" charset="-122"/>
              </a:rPr>
              <a:t>1. </a:t>
            </a:r>
            <a:r>
              <a:rPr lang="zh-CN" altLang="en-US" sz="3200" b="1" dirty="0" smtClean="0">
                <a:latin typeface="微软雅黑" panose="020B0503020204020204" charset="-122"/>
                <a:ea typeface="微软雅黑" panose="020B0503020204020204" charset="-122"/>
                <a:cs typeface="微软雅黑" panose="020B0503020204020204" charset="-122"/>
                <a:sym typeface="+mn-ea"/>
              </a:rPr>
              <a:t>当你漫步在绍兴时，你会感受到深刻而持久的多元文化。</a:t>
            </a:r>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r>
              <a:rPr lang="en-US" altLang="zh-CN" sz="3200" b="1" dirty="0" smtClean="0">
                <a:latin typeface="微软雅黑" panose="020B0503020204020204" charset="-122"/>
                <a:ea typeface="微软雅黑" panose="020B0503020204020204" charset="-122"/>
                <a:cs typeface="微软雅黑" panose="020B0503020204020204" charset="-122"/>
              </a:rPr>
              <a:t>2. </a:t>
            </a:r>
            <a:r>
              <a:rPr lang="zh-CN" altLang="en-US" sz="3200" b="1" dirty="0" smtClean="0">
                <a:latin typeface="微软雅黑" panose="020B0503020204020204" charset="-122"/>
                <a:ea typeface="微软雅黑" panose="020B0503020204020204" charset="-122"/>
                <a:cs typeface="微软雅黑" panose="020B0503020204020204" charset="-122"/>
                <a:sym typeface="+mn-ea"/>
              </a:rPr>
              <a:t>这个城市是我参观过的最优雅的城市。</a:t>
            </a:r>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r>
              <a:rPr lang="en-US" altLang="zh-CN" sz="3200" b="1" dirty="0" smtClean="0">
                <a:latin typeface="微软雅黑" panose="020B0503020204020204" charset="-122"/>
                <a:ea typeface="微软雅黑" panose="020B0503020204020204" charset="-122"/>
                <a:cs typeface="微软雅黑" panose="020B0503020204020204" charset="-122"/>
              </a:rPr>
              <a:t>3. </a:t>
            </a:r>
            <a:r>
              <a:rPr lang="zh-CN" altLang="en-US" sz="3200" b="1" dirty="0" smtClean="0">
                <a:latin typeface="微软雅黑" panose="020B0503020204020204" charset="-122"/>
                <a:ea typeface="微软雅黑" panose="020B0503020204020204" charset="-122"/>
                <a:cs typeface="微软雅黑" panose="020B0503020204020204" charset="-122"/>
                <a:sym typeface="+mn-ea"/>
              </a:rPr>
              <a:t>我相信你的绍兴之旅会不虚此行。</a:t>
            </a:r>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88645" y="5851525"/>
            <a:ext cx="11177905" cy="645160"/>
          </a:xfrm>
          <a:prstGeom prst="rect">
            <a:avLst/>
          </a:prstGeom>
          <a:noFill/>
        </p:spPr>
        <p:txBody>
          <a:bodyPr wrap="square" rtlCol="0" anchor="t">
            <a:spAutoFit/>
          </a:bodyPr>
          <a:p>
            <a:pPr algn="l"/>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I believe your trip to Shaoxing will be worthwhile.</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9" name="文本框 8"/>
          <p:cNvSpPr txBox="1"/>
          <p:nvPr/>
        </p:nvSpPr>
        <p:spPr>
          <a:xfrm>
            <a:off x="588645" y="2342515"/>
            <a:ext cx="11177905" cy="1198880"/>
          </a:xfrm>
          <a:prstGeom prst="rect">
            <a:avLst/>
          </a:prstGeom>
          <a:noFill/>
        </p:spPr>
        <p:txBody>
          <a:bodyPr wrap="square" rtlCol="0" anchor="t">
            <a:spAutoFit/>
          </a:bodyPr>
          <a:p>
            <a:pPr algn="l"/>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While wandering around Shao Xing, you can appreicate the profound, lasting and diverse cultures.</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0" name="文本框 9"/>
          <p:cNvSpPr txBox="1"/>
          <p:nvPr/>
        </p:nvSpPr>
        <p:spPr>
          <a:xfrm>
            <a:off x="385445" y="4337050"/>
            <a:ext cx="11177905" cy="645160"/>
          </a:xfrm>
          <a:prstGeom prst="rect">
            <a:avLst/>
          </a:prstGeom>
          <a:noFill/>
        </p:spPr>
        <p:txBody>
          <a:bodyPr wrap="square" rtlCol="0" anchor="t">
            <a:spAutoFit/>
          </a:bodyPr>
          <a:p>
            <a:pPr algn="l"/>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This city is the most elegant one I have ever visited.</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3" name="矩形 2"/>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4" name="文本框 3"/>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pPr algn="l"/>
            <a:r>
              <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cxnSp>
        <p:nvCxnSpPr>
          <p:cNvPr id="37" name="直接箭头连接符 36"/>
          <p:cNvCxnSpPr/>
          <p:nvPr/>
        </p:nvCxnSpPr>
        <p:spPr>
          <a:xfrm flipV="1">
            <a:off x="1289050" y="733425"/>
            <a:ext cx="8606155" cy="2667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362710" y="53340"/>
            <a:ext cx="8187055" cy="706755"/>
          </a:xfrm>
          <a:prstGeom prst="rect">
            <a:avLst/>
          </a:prstGeom>
          <a:noFill/>
        </p:spPr>
        <p:txBody>
          <a:bodyPr wrap="square" rtlCol="0" anchor="t">
            <a:spAutoFit/>
            <a:scene3d>
              <a:camera prst="orthographicFront"/>
              <a:lightRig rig="threePt" dir="t"/>
            </a:scene3d>
          </a:bodyPr>
          <a:p>
            <a:r>
              <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Cases of ellipsis in the famous sayings  </a:t>
            </a:r>
            <a:endPar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5" name="文本框 4"/>
          <p:cNvSpPr txBox="1"/>
          <p:nvPr/>
        </p:nvSpPr>
        <p:spPr>
          <a:xfrm>
            <a:off x="353060" y="1116330"/>
            <a:ext cx="9740265" cy="2245360"/>
          </a:xfrm>
          <a:prstGeom prst="rect">
            <a:avLst/>
          </a:prstGeom>
          <a:noFill/>
          <a:ln w="9525">
            <a:noFill/>
          </a:ln>
        </p:spPr>
        <p:txBody>
          <a:bodyPr wrap="square" rtlCol="0" anchor="t">
            <a:spAutoFit/>
          </a:bodyPr>
          <a:p>
            <a:pPr lvl="0" algn="l">
              <a:buClrTx/>
              <a:buSzTx/>
              <a:buFontTx/>
            </a:pPr>
            <a:r>
              <a:rPr lang="en-US" altLang="zh-CN" sz="2800" b="1" i="1" dirty="0" smtClean="0">
                <a:latin typeface="Calibri" panose="020F0502020204030204" charset="0"/>
                <a:ea typeface="思源黑体 CN Light" panose="020B0300000000000000" pitchFamily="34" charset="-122"/>
                <a:cs typeface="Calibri" panose="020F0502020204030204" charset="0"/>
                <a:sym typeface="+mn-ea"/>
              </a:rPr>
              <a:t>1. Reading</a:t>
            </a:r>
            <a:r>
              <a:rPr lang="en-US" altLang="zh-CN" sz="2800" b="1" i="1" u="sng" dirty="0" smtClean="0">
                <a:latin typeface="Calibri" panose="020F0502020204030204" charset="0"/>
                <a:ea typeface="思源黑体 CN Light" panose="020B0300000000000000" pitchFamily="34" charset="-122"/>
                <a:cs typeface="Calibri" panose="020F0502020204030204" charset="0"/>
                <a:sym typeface="+mn-ea"/>
              </a:rPr>
              <a:t> </a:t>
            </a:r>
            <a:r>
              <a:rPr lang="en-US" altLang="zh-CN" sz="2800" b="1" i="1" u="sng" dirty="0" smtClean="0">
                <a:solidFill>
                  <a:srgbClr val="C00000"/>
                </a:solidFill>
                <a:latin typeface="Calibri" panose="020F0502020204030204" charset="0"/>
                <a:ea typeface="思源黑体 CN Light" panose="020B0300000000000000" pitchFamily="34" charset="-122"/>
                <a:cs typeface="Calibri" panose="020F0502020204030204" charset="0"/>
                <a:sym typeface="+mn-ea"/>
              </a:rPr>
              <a:t>makes</a:t>
            </a:r>
            <a:r>
              <a:rPr lang="en-US" altLang="zh-CN" sz="2800" b="1" i="1" dirty="0" smtClean="0">
                <a:solidFill>
                  <a:srgbClr val="C00000"/>
                </a:solidFill>
                <a:latin typeface="Calibri" panose="020F0502020204030204" charset="0"/>
                <a:ea typeface="思源黑体 CN Light" panose="020B0300000000000000" pitchFamily="34" charset="-122"/>
                <a:cs typeface="Calibri" panose="020F0502020204030204" charset="0"/>
                <a:sym typeface="+mn-ea"/>
              </a:rPr>
              <a:t> </a:t>
            </a:r>
            <a:r>
              <a:rPr lang="en-US" altLang="zh-CN" sz="2800" b="1" i="1" dirty="0" smtClean="0">
                <a:latin typeface="Calibri" panose="020F0502020204030204" charset="0"/>
                <a:ea typeface="思源黑体 CN Light" panose="020B0300000000000000" pitchFamily="34" charset="-122"/>
                <a:cs typeface="Calibri" panose="020F0502020204030204" charset="0"/>
                <a:sym typeface="+mn-ea"/>
              </a:rPr>
              <a:t>a full man, conference a ready man, and writing an exact man.  </a:t>
            </a:r>
            <a:r>
              <a:rPr lang="zh-CN" altLang="en-US" sz="2000" b="1" dirty="0" smtClean="0">
                <a:latin typeface="微软雅黑" panose="020B0503020204020204" charset="-122"/>
                <a:ea typeface="微软雅黑" panose="020B0503020204020204" charset="-122"/>
                <a:cs typeface="微软雅黑" panose="020B0503020204020204" charset="-122"/>
                <a:sym typeface="+mn-ea"/>
              </a:rPr>
              <a:t>                         </a:t>
            </a:r>
            <a:r>
              <a:rPr lang="en-US" altLang="zh-CN" sz="2800" b="1" i="1" dirty="0" smtClean="0">
                <a:latin typeface="Calibri" panose="020F0502020204030204" charset="0"/>
                <a:ea typeface="思源黑体 CN Light" panose="020B0300000000000000" pitchFamily="34" charset="-122"/>
                <a:cs typeface="Calibri" panose="020F0502020204030204" charset="0"/>
                <a:sym typeface="+mn-ea"/>
              </a:rPr>
              <a:t>             </a:t>
            </a:r>
            <a:endParaRPr lang="en-US" altLang="zh-CN" sz="2800" b="1" i="1" dirty="0" smtClean="0">
              <a:latin typeface="Calibri" panose="020F0502020204030204" charset="0"/>
              <a:ea typeface="思源黑体 CN Light" panose="020B0300000000000000" pitchFamily="34" charset="-122"/>
              <a:cs typeface="Calibri" panose="020F0502020204030204" charset="0"/>
              <a:sym typeface="+mn-ea"/>
            </a:endParaRPr>
          </a:p>
          <a:p>
            <a:pPr lvl="0" algn="l">
              <a:buClrTx/>
              <a:buSzTx/>
              <a:buFontTx/>
            </a:pPr>
            <a:r>
              <a:rPr lang="en-US" altLang="zh-CN" sz="2800" b="1" i="1" dirty="0" smtClean="0">
                <a:latin typeface="Calibri" panose="020F0502020204030204" charset="0"/>
                <a:ea typeface="思源黑体 CN Light" panose="020B0300000000000000" pitchFamily="34" charset="-122"/>
                <a:cs typeface="Calibri" panose="020F0502020204030204" charset="0"/>
                <a:sym typeface="+mn-ea"/>
              </a:rPr>
              <a:t>2. Histories</a:t>
            </a:r>
            <a:r>
              <a:rPr lang="en-US" altLang="zh-CN" sz="2800" b="1" i="1" u="sng" dirty="0" smtClean="0">
                <a:latin typeface="Calibri" panose="020F0502020204030204" charset="0"/>
                <a:ea typeface="思源黑体 CN Light" panose="020B0300000000000000" pitchFamily="34" charset="-122"/>
                <a:cs typeface="Calibri" panose="020F0502020204030204" charset="0"/>
                <a:sym typeface="+mn-ea"/>
              </a:rPr>
              <a:t> </a:t>
            </a:r>
            <a:r>
              <a:rPr lang="en-US" altLang="zh-CN" sz="2800" b="1" i="1" u="sng" dirty="0" smtClean="0">
                <a:solidFill>
                  <a:srgbClr val="C00000"/>
                </a:solidFill>
                <a:latin typeface="Calibri" panose="020F0502020204030204" charset="0"/>
                <a:ea typeface="思源黑体 CN Light" panose="020B0300000000000000" pitchFamily="34" charset="-122"/>
                <a:cs typeface="Calibri" panose="020F0502020204030204" charset="0"/>
                <a:sym typeface="+mn-ea"/>
              </a:rPr>
              <a:t>make</a:t>
            </a:r>
            <a:r>
              <a:rPr lang="en-US" altLang="zh-CN" sz="2800" b="1" i="1" dirty="0" smtClean="0">
                <a:latin typeface="Calibri" panose="020F0502020204030204" charset="0"/>
                <a:ea typeface="思源黑体 CN Light" panose="020B0300000000000000" pitchFamily="34" charset="-122"/>
                <a:cs typeface="Calibri" panose="020F0502020204030204" charset="0"/>
                <a:sym typeface="+mn-ea"/>
              </a:rPr>
              <a:t> men wise; poets, witty; the mathematics, subtle; natural philosophy, deep; moral, grave; logic and rhetoric, able to  contend.            </a:t>
            </a:r>
            <a:endParaRPr lang="zh-CN" altLang="en-US" sz="20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descr="Bacon"/>
          <p:cNvPicPr>
            <a:picLocks noChangeAspect="1"/>
          </p:cNvPicPr>
          <p:nvPr/>
        </p:nvPicPr>
        <p:blipFill>
          <a:blip r:embed="rId1"/>
          <a:srcRect l="16181" t="-107" r="16616"/>
          <a:stretch>
            <a:fillRect/>
          </a:stretch>
        </p:blipFill>
        <p:spPr>
          <a:xfrm>
            <a:off x="10166350" y="760095"/>
            <a:ext cx="1729105" cy="2576195"/>
          </a:xfrm>
          <a:prstGeom prst="rect">
            <a:avLst/>
          </a:prstGeom>
          <a:ln>
            <a:solidFill>
              <a:schemeClr val="accent3"/>
            </a:solidFill>
          </a:ln>
        </p:spPr>
      </p:pic>
      <p:sp>
        <p:nvSpPr>
          <p:cNvPr id="36" name="文本框 35"/>
          <p:cNvSpPr txBox="1"/>
          <p:nvPr/>
        </p:nvSpPr>
        <p:spPr>
          <a:xfrm>
            <a:off x="4283075" y="3864610"/>
            <a:ext cx="4321810" cy="58356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Simple sentence </a:t>
            </a: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简单句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1" name="文本框 20"/>
          <p:cNvSpPr txBox="1"/>
          <p:nvPr/>
        </p:nvSpPr>
        <p:spPr>
          <a:xfrm>
            <a:off x="8924925" y="3895090"/>
            <a:ext cx="2322195" cy="521970"/>
          </a:xfrm>
          <a:prstGeom prst="rect">
            <a:avLst/>
          </a:prstGeom>
          <a:noFill/>
          <a:ln>
            <a:noFill/>
          </a:ln>
        </p:spPr>
        <p:txBody>
          <a:bodyPr wrap="square" rtlCol="0" anchor="t">
            <a:spAutoFit/>
            <a:scene3d>
              <a:camera prst="orthographicFront"/>
              <a:lightRig rig="threePt" dir="t"/>
            </a:scene3d>
          </a:bodyPr>
          <a:p>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predicate </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谓语</a:t>
            </a:r>
            <a:endPar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cxnSp>
        <p:nvCxnSpPr>
          <p:cNvPr id="28" name="直接箭头连接符 27"/>
          <p:cNvCxnSpPr/>
          <p:nvPr/>
        </p:nvCxnSpPr>
        <p:spPr>
          <a:xfrm flipV="1">
            <a:off x="8439150" y="4149090"/>
            <a:ext cx="550545" cy="1397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 name="图片 9" descr="343435383138323b333633373732313bbcfd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3120" y="4037330"/>
            <a:ext cx="914400" cy="346710"/>
          </a:xfrm>
          <a:prstGeom prst="rect">
            <a:avLst/>
          </a:prstGeom>
        </p:spPr>
      </p:pic>
      <p:sp>
        <p:nvSpPr>
          <p:cNvPr id="9" name="文本框 8"/>
          <p:cNvSpPr txBox="1"/>
          <p:nvPr/>
        </p:nvSpPr>
        <p:spPr>
          <a:xfrm>
            <a:off x="309245" y="4240530"/>
            <a:ext cx="4136390" cy="645160"/>
          </a:xfrm>
          <a:prstGeom prst="rect">
            <a:avLst/>
          </a:prstGeom>
          <a:noFill/>
        </p:spPr>
        <p:txBody>
          <a:bodyPr wrap="square" rtlCol="0">
            <a:spAutoFit/>
          </a:bodyPr>
          <a:p>
            <a:r>
              <a:rPr lang="en-US" altLang="zh-CN" sz="3600" b="1" i="1" dirty="0" smtClean="0">
                <a:latin typeface="Calibri" panose="020F0502020204030204" charset="0"/>
                <a:ea typeface="思源黑体 CN Light" panose="020B0300000000000000" pitchFamily="34" charset="-122"/>
                <a:cs typeface="Calibri" panose="020F0502020204030204" charset="0"/>
              </a:rPr>
              <a:t>Practice of Ellipsis</a:t>
            </a:r>
            <a:endParaRPr lang="en-US" altLang="zh-CN" sz="3600" b="1" i="1" dirty="0" smtClean="0">
              <a:latin typeface="Calibri" panose="020F0502020204030204" charset="0"/>
              <a:ea typeface="思源黑体 CN Light" panose="020B0300000000000000" pitchFamily="34" charset="-122"/>
              <a:cs typeface="Calibri" panose="020F0502020204030204" charset="0"/>
            </a:endParaRPr>
          </a:p>
        </p:txBody>
      </p:sp>
      <p:cxnSp>
        <p:nvCxnSpPr>
          <p:cNvPr id="2" name="直接箭头连接符 1"/>
          <p:cNvCxnSpPr/>
          <p:nvPr/>
        </p:nvCxnSpPr>
        <p:spPr>
          <a:xfrm>
            <a:off x="309245" y="4877435"/>
            <a:ext cx="3641090" cy="1905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353060" y="5019675"/>
            <a:ext cx="12028805" cy="583565"/>
          </a:xfrm>
          <a:prstGeom prst="rect">
            <a:avLst/>
          </a:prstGeom>
          <a:noFill/>
        </p:spPr>
        <p:txBody>
          <a:bodyPr wrap="square" rtlCol="0">
            <a:spAutoFit/>
          </a:bodyPr>
          <a:p>
            <a:pPr algn="l"/>
            <a:r>
              <a:rPr lang="zh-CN" altLang="en-US" sz="3200" b="1" dirty="0" smtClean="0">
                <a:latin typeface="微软雅黑" panose="020B0503020204020204" charset="-122"/>
                <a:ea typeface="微软雅黑" panose="020B0503020204020204" charset="-122"/>
                <a:cs typeface="微软雅黑" panose="020B0503020204020204" charset="-122"/>
              </a:rPr>
              <a:t>学习使人聪慧，音乐使人优雅，旅游使人博学。</a:t>
            </a:r>
            <a:endParaRPr lang="zh-CN" altLang="en-US" sz="3200" b="1" dirty="0" smtClean="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303530" y="5614670"/>
            <a:ext cx="11664950" cy="1198880"/>
          </a:xfrm>
          <a:prstGeom prst="rect">
            <a:avLst/>
          </a:prstGeom>
          <a:noFill/>
        </p:spPr>
        <p:txBody>
          <a:bodyPr wrap="square" rtlCol="0" anchor="t">
            <a:spAutoFit/>
          </a:bodyPr>
          <a:p>
            <a:pPr lvl="0" algn="l">
              <a:buClrTx/>
              <a:buSzTx/>
              <a:buFontTx/>
            </a:pPr>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Learning makes a wise man, music an elegant man, travel a knowledgeable man!</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6" name="文本框 5"/>
          <p:cNvSpPr txBox="1"/>
          <p:nvPr/>
        </p:nvSpPr>
        <p:spPr>
          <a:xfrm>
            <a:off x="3954780" y="1613535"/>
            <a:ext cx="5034915" cy="368300"/>
          </a:xfrm>
          <a:prstGeom prst="rect">
            <a:avLst/>
          </a:prstGeom>
          <a:noFill/>
        </p:spPr>
        <p:txBody>
          <a:bodyPr wrap="none" rtlCol="0" anchor="t">
            <a:spAutoFit/>
          </a:bodyPr>
          <a:p>
            <a:pPr algn="l"/>
            <a:r>
              <a:rPr lang="en-US" altLang="zh-CN" b="1" i="1" dirty="0" smtClean="0">
                <a:latin typeface="Calibri" panose="020F0502020204030204" charset="0"/>
                <a:ea typeface="思源黑体 CN Light" panose="020B0300000000000000" pitchFamily="34" charset="-122"/>
                <a:cs typeface="Calibri" panose="020F0502020204030204" charset="0"/>
                <a:sym typeface="+mn-ea"/>
              </a:rPr>
              <a:t> </a:t>
            </a:r>
            <a:r>
              <a:rPr lang="zh-CN" altLang="en-US"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读书使人渊博，辩论使人机敏，写作使人精细。</a:t>
            </a:r>
            <a:endParaRPr lang="zh-CN" altLang="en-US" dirty="0" smtClean="0">
              <a:latin typeface="思源黑体 CN Light" panose="020B0300000000000000" pitchFamily="34" charset="-122"/>
              <a:ea typeface="思源黑体 CN Light" panose="020B0300000000000000" pitchFamily="34" charset="-122"/>
            </a:endParaRPr>
          </a:p>
        </p:txBody>
      </p:sp>
      <p:sp>
        <p:nvSpPr>
          <p:cNvPr id="7" name="文本框 6"/>
          <p:cNvSpPr txBox="1"/>
          <p:nvPr/>
        </p:nvSpPr>
        <p:spPr>
          <a:xfrm>
            <a:off x="3954780" y="3002280"/>
            <a:ext cx="5499100" cy="645160"/>
          </a:xfrm>
          <a:prstGeom prst="rect">
            <a:avLst/>
          </a:prstGeom>
          <a:noFill/>
        </p:spPr>
        <p:txBody>
          <a:bodyPr wrap="square" rtlCol="0" anchor="t">
            <a:spAutoFit/>
          </a:bodyPr>
          <a:p>
            <a:pPr lvl="0" algn="l">
              <a:buClrTx/>
              <a:buSzTx/>
              <a:buFontTx/>
            </a:pPr>
            <a:r>
              <a:rPr lang="zh-CN" altLang="en-US"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读史使人明智，读诗使人聪颖，算数使人缜密，自然哲学使人深刻，伦理使人庄重，逻辑与修辞使人善辩。</a:t>
            </a:r>
            <a:endParaRPr lang="zh-CN" altLang="en-US" dirty="0" smtClean="0">
              <a:latin typeface="思源黑体 CN Light" panose="020B0300000000000000" pitchFamily="34" charset="-122"/>
              <a:ea typeface="思源黑体 CN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000" fill="hold">
                                          <p:stCondLst>
                                            <p:cond delay="0"/>
                                          </p:stCondLst>
                                        </p:cTn>
                                        <p:tgtEl>
                                          <p:spTgt spid="5"/>
                                        </p:tgtEl>
                                        <p:attrNameLst>
                                          <p:attrName>style.visibility</p:attrName>
                                        </p:attrNameLst>
                                      </p:cBhvr>
                                      <p:to>
                                        <p:strVal val="visible"/>
                                      </p:to>
                                    </p:set>
                                    <p:animEffect transition="in" filter="blinds(horizont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000" fill="hold">
                                          <p:stCondLst>
                                            <p:cond delay="0"/>
                                          </p:stCondLst>
                                        </p:cTn>
                                        <p:tgtEl>
                                          <p:spTgt spid="9"/>
                                        </p:tgtEl>
                                        <p:attrNameLst>
                                          <p:attrName>style.visibility</p:attrName>
                                        </p:attrNameLst>
                                      </p:cBhvr>
                                      <p:to>
                                        <p:strVal val="visible"/>
                                      </p:to>
                                    </p:set>
                                    <p:animEffect transition="in" filter="wipe(up)">
                                      <p:cBhvr>
                                        <p:cTn id="64" dur="1000"/>
                                        <p:tgtEl>
                                          <p:spTgt spid="9"/>
                                        </p:tgtEl>
                                      </p:cBhvr>
                                    </p:animEffect>
                                  </p:childTnLst>
                                </p:cTn>
                              </p:par>
                              <p:par>
                                <p:cTn id="65" presetID="22" presetClass="entr" presetSubtype="1" fill="hold" nodeType="withEffect">
                                  <p:stCondLst>
                                    <p:cond delay="0"/>
                                  </p:stCondLst>
                                  <p:childTnLst>
                                    <p:set>
                                      <p:cBhvr>
                                        <p:cTn id="66" dur="1000" fill="hold">
                                          <p:stCondLst>
                                            <p:cond delay="0"/>
                                          </p:stCondLst>
                                        </p:cTn>
                                        <p:tgtEl>
                                          <p:spTgt spid="2"/>
                                        </p:tgtEl>
                                        <p:attrNameLst>
                                          <p:attrName>style.visibility</p:attrName>
                                        </p:attrNameLst>
                                      </p:cBhvr>
                                      <p:to>
                                        <p:strVal val="visible"/>
                                      </p:to>
                                    </p:set>
                                    <p:animEffect transition="in" filter="wipe(up)">
                                      <p:cBhvr>
                                        <p:cTn id="67" dur="10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P spid="21" grpId="0"/>
      <p:bldP spid="5" grpId="0"/>
      <p:bldP spid="11" grpId="0"/>
      <p:bldP spid="12" grpId="0"/>
      <p:bldP spid="9"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7" name="矩形 6"/>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8" name="文本框 7"/>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r>
              <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9" name="文本框 8"/>
          <p:cNvSpPr txBox="1"/>
          <p:nvPr/>
        </p:nvSpPr>
        <p:spPr>
          <a:xfrm>
            <a:off x="1276350" y="53340"/>
            <a:ext cx="6212205" cy="706755"/>
          </a:xfrm>
          <a:prstGeom prst="rect">
            <a:avLst/>
          </a:prstGeom>
          <a:noFill/>
        </p:spPr>
        <p:txBody>
          <a:bodyPr wrap="square" rtlCol="0" anchor="t">
            <a:spAutoFit/>
            <a:scene3d>
              <a:camera prst="orthographicFront"/>
              <a:lightRig rig="threePt" dir="t"/>
            </a:scene3d>
          </a:bodyPr>
          <a:p>
            <a:r>
              <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Cases of ellipsis in the letters </a:t>
            </a:r>
            <a:endPar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3" name="文本框 2"/>
          <p:cNvSpPr txBox="1"/>
          <p:nvPr/>
        </p:nvSpPr>
        <p:spPr>
          <a:xfrm>
            <a:off x="163195" y="897890"/>
            <a:ext cx="11914505" cy="3538220"/>
          </a:xfrm>
          <a:prstGeom prst="rect">
            <a:avLst/>
          </a:prstGeom>
          <a:noFill/>
        </p:spPr>
        <p:txBody>
          <a:bodyPr wrap="square" lIns="91440" rtlCol="0" anchor="t" anchorCtr="0">
            <a:spAutoFit/>
            <a:scene3d>
              <a:camera prst="orthographicFront"/>
              <a:lightRig rig="threePt" dir="t"/>
            </a:scene3d>
          </a:bodyPr>
          <a:p>
            <a:pPr algn="just">
              <a:buClrTx/>
              <a:buSzTx/>
              <a:buFontTx/>
            </a:pPr>
            <a:r>
              <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There is a famous anecdote that the world's shortest correspondence took place between Victor Hugo and his publisher. After LES MISÉRABLES was published for the first time, Hugo, inquiring about the status of sales, sent a telegram to his publisher.</a:t>
            </a:r>
            <a:endPar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just">
              <a:buClrTx/>
              <a:buSzTx/>
              <a:buFontTx/>
            </a:pPr>
            <a:r>
              <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Victor Hugo's telegram: </a:t>
            </a:r>
            <a:r>
              <a:rPr lang="en-US" altLang="zh-CN" sz="4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4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just">
              <a:buClrTx/>
              <a:buSzTx/>
              <a:buFontTx/>
            </a:pPr>
            <a:r>
              <a:rPr lang="en-US" altLang="zh-CN" sz="32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Publisher's telegram: </a:t>
            </a:r>
            <a:r>
              <a:rPr lang="en-US" altLang="zh-CN" sz="4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4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4" name="内容占位符 3" descr="Victor Hugo"/>
          <p:cNvPicPr>
            <a:picLocks noChangeAspect="1"/>
          </p:cNvPicPr>
          <p:nvPr>
            <p:ph idx="1"/>
          </p:nvPr>
        </p:nvPicPr>
        <p:blipFill>
          <a:blip r:embed="rId1"/>
          <a:stretch>
            <a:fillRect/>
          </a:stretch>
        </p:blipFill>
        <p:spPr>
          <a:xfrm>
            <a:off x="6379845" y="4533265"/>
            <a:ext cx="2058670" cy="2197735"/>
          </a:xfrm>
          <a:prstGeom prst="rect">
            <a:avLst/>
          </a:prstGeom>
        </p:spPr>
      </p:pic>
      <p:sp>
        <p:nvSpPr>
          <p:cNvPr id="5" name="文本框 4"/>
          <p:cNvSpPr txBox="1"/>
          <p:nvPr/>
        </p:nvSpPr>
        <p:spPr>
          <a:xfrm>
            <a:off x="6405880" y="6148070"/>
            <a:ext cx="1925955" cy="521970"/>
          </a:xfrm>
          <a:prstGeom prst="rect">
            <a:avLst/>
          </a:prstGeom>
          <a:noFill/>
        </p:spPr>
        <p:txBody>
          <a:bodyPr wrap="none" rtlCol="0" anchor="t">
            <a:spAutoFit/>
          </a:bodyPr>
          <a:p>
            <a:r>
              <a:rPr lang="en-US" altLang="zh-CN" sz="2800" b="1" i="1" dirty="0" smtClean="0">
                <a:solidFill>
                  <a:schemeClr val="bg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Victor Hugo</a:t>
            </a:r>
            <a:endParaRPr lang="en-US" altLang="zh-CN" sz="2800" b="1" i="1" dirty="0" smtClean="0">
              <a:solidFill>
                <a:schemeClr val="bg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6" name="图片 5" descr="LES MISÉRABLES"/>
          <p:cNvPicPr>
            <a:picLocks noChangeAspect="1"/>
          </p:cNvPicPr>
          <p:nvPr/>
        </p:nvPicPr>
        <p:blipFill>
          <a:blip r:embed="rId2"/>
          <a:stretch>
            <a:fillRect/>
          </a:stretch>
        </p:blipFill>
        <p:spPr>
          <a:xfrm>
            <a:off x="8189595" y="4436110"/>
            <a:ext cx="2651125" cy="2415540"/>
          </a:xfrm>
          <a:prstGeom prst="rect">
            <a:avLst/>
          </a:prstGeom>
        </p:spPr>
      </p:pic>
      <p:pic>
        <p:nvPicPr>
          <p:cNvPr id="10" name="图片 9" descr="LES MISÉRABLES1"/>
          <p:cNvPicPr>
            <a:picLocks noChangeAspect="1"/>
          </p:cNvPicPr>
          <p:nvPr/>
        </p:nvPicPr>
        <p:blipFill>
          <a:blip r:embed="rId3"/>
          <a:stretch>
            <a:fillRect/>
          </a:stretch>
        </p:blipFill>
        <p:spPr>
          <a:xfrm>
            <a:off x="10687685" y="4547870"/>
            <a:ext cx="1390015" cy="2183130"/>
          </a:xfrm>
          <a:prstGeom prst="rect">
            <a:avLst/>
          </a:prstGeom>
        </p:spPr>
      </p:pic>
      <p:cxnSp>
        <p:nvCxnSpPr>
          <p:cNvPr id="37" name="直接箭头连接符 36"/>
          <p:cNvCxnSpPr/>
          <p:nvPr/>
        </p:nvCxnSpPr>
        <p:spPr>
          <a:xfrm flipV="1">
            <a:off x="1168400" y="687070"/>
            <a:ext cx="6319520" cy="2286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172085" y="4436110"/>
            <a:ext cx="5880735" cy="521970"/>
          </a:xfrm>
          <a:prstGeom prst="rect">
            <a:avLst/>
          </a:prstGeom>
          <a:noFill/>
          <a:ln w="9525">
            <a:noFill/>
          </a:ln>
        </p:spPr>
        <p:txBody>
          <a:bodyPr wrap="square">
            <a:spAutoFit/>
          </a:bodyPr>
          <a:p>
            <a:pPr marL="133985" indent="-133985"/>
            <a:r>
              <a:rPr lang="en-US" sz="2800" b="1" i="1" u="sng">
                <a:latin typeface="Calibri" panose="020F0502020204030204" charset="0"/>
                <a:ea typeface="宋体" panose="02010600030101010101" pitchFamily="2" charset="-122"/>
                <a:cs typeface="Times New Roman" panose="02020603050405020304" charset="0"/>
              </a:rPr>
              <a:t>Can you understand what they meant?</a:t>
            </a:r>
            <a:endParaRPr lang="en-US" altLang="en-US" sz="2800" b="1" i="1" u="sng">
              <a:latin typeface="Calibri" panose="020F05020202040302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5" name="文本框 4"/>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r>
              <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71" name="WordArt 31"/>
          <p:cNvSpPr>
            <a:spLocks noChangeArrowheads="1" noChangeShapeType="1" noTextEdit="1"/>
          </p:cNvSpPr>
          <p:nvPr>
            <p:custDataLst>
              <p:tags r:id="rId1"/>
            </p:custDataLst>
          </p:nvPr>
        </p:nvSpPr>
        <p:spPr bwMode="auto">
          <a:xfrm>
            <a:off x="915601" y="1314222"/>
            <a:ext cx="8352928" cy="1098426"/>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p>
            <a:pPr algn="ctr">
              <a:buSzTx/>
              <a:buFont typeface="Arial" panose="020B0604020202020204"/>
              <a:buNone/>
            </a:pPr>
            <a:endParaRPr sz="4400" b="1" i="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sym typeface="Wingdings" panose="05000000000000000000"/>
            </a:endParaRPr>
          </a:p>
        </p:txBody>
      </p:sp>
      <p:sp>
        <p:nvSpPr>
          <p:cNvPr id="8" name="文本框 7"/>
          <p:cNvSpPr txBox="1"/>
          <p:nvPr/>
        </p:nvSpPr>
        <p:spPr>
          <a:xfrm>
            <a:off x="1331595" y="133985"/>
            <a:ext cx="6136640" cy="768350"/>
          </a:xfrm>
          <a:prstGeom prst="rect">
            <a:avLst/>
          </a:prstGeom>
          <a:noFill/>
        </p:spPr>
        <p:txBody>
          <a:bodyPr wrap="square" rtlCol="0">
            <a:spAutoFit/>
          </a:bodyPr>
          <a:p>
            <a:pPr algn="l"/>
            <a:r>
              <a:rPr lang="en-US" altLang="zh-CN" sz="4400" b="1" i="1" dirty="0" smtClean="0">
                <a:latin typeface="Calibri" panose="020F0502020204030204" charset="0"/>
                <a:ea typeface="思源黑体 CN Light" panose="020B0300000000000000" pitchFamily="34" charset="-122"/>
                <a:cs typeface="Calibri" panose="020F0502020204030204" charset="0"/>
              </a:rPr>
              <a:t>Assignment of ellipsis</a:t>
            </a:r>
            <a:endParaRPr lang="en-US" altLang="zh-CN" sz="4400" b="1" i="1" dirty="0" smtClean="0">
              <a:latin typeface="Calibri" panose="020F0502020204030204" charset="0"/>
              <a:ea typeface="思源黑体 CN Light" panose="020B0300000000000000" pitchFamily="34" charset="-122"/>
              <a:cs typeface="Calibri" panose="020F0502020204030204" charset="0"/>
            </a:endParaRPr>
          </a:p>
        </p:txBody>
      </p:sp>
      <p:cxnSp>
        <p:nvCxnSpPr>
          <p:cNvPr id="37" name="直接箭头连接符 36"/>
          <p:cNvCxnSpPr/>
          <p:nvPr/>
        </p:nvCxnSpPr>
        <p:spPr>
          <a:xfrm>
            <a:off x="1148715" y="851535"/>
            <a:ext cx="5453380" cy="698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32765" y="2694940"/>
            <a:ext cx="11433175" cy="3969385"/>
          </a:xfrm>
          <a:prstGeom prst="rect">
            <a:avLst/>
          </a:prstGeom>
          <a:noFill/>
        </p:spPr>
        <p:txBody>
          <a:bodyPr wrap="square" rtlCol="0" anchor="t">
            <a:spAutoFit/>
          </a:bodyPr>
          <a:p>
            <a:pPr algn="l"/>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1. </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学习使人聪慧，音乐使人优雅，旅游使人博学。</a:t>
            </a:r>
            <a:endPar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endParaRPr>
          </a:p>
          <a:p>
            <a:pPr algn="l"/>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2. </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如果你想要体验古城的魅力，来绍兴吧。</a:t>
            </a:r>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如果你想要领略中国文化，</a:t>
            </a:r>
            <a:endPar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endParaRPr>
          </a:p>
          <a:p>
            <a:pPr algn="l"/>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 </a:t>
            </a:r>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  </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我强烈推荐你来绍兴游玩，并且来尝尝绍兴的美食。</a:t>
            </a:r>
            <a:endPar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endParaRPr>
          </a:p>
          <a:p>
            <a:pPr algn="l"/>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3. </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这儿有古代与现代文明的完美融合。</a:t>
            </a:r>
            <a:endPar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endParaRPr>
          </a:p>
          <a:p>
            <a:pPr algn="l"/>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4. </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当你漫游在绍兴时，你会感受到深刻而持久的多元文化。</a:t>
            </a:r>
            <a:endPar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endParaRPr>
          </a:p>
          <a:p>
            <a:pPr algn="l"/>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5. </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这个城市是我参观过的最优雅的城市。</a:t>
            </a:r>
            <a:endPar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endParaRPr>
          </a:p>
          <a:p>
            <a:pPr algn="l"/>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6. </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如果你想要了解更多关于绍兴古城的文化，别犹豫，尽管问我。</a:t>
            </a:r>
            <a:endPar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endParaRPr>
          </a:p>
          <a:p>
            <a:pPr algn="l"/>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7. </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相信你会拥有一次难忘的旅行</a:t>
            </a:r>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一次体验和探索绍兴之旅。</a:t>
            </a:r>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相信</a:t>
            </a:r>
            <a:endPar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endParaRPr>
          </a:p>
          <a:p>
            <a:pPr algn="l"/>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    你的绍兴之旅会不虚此行。</a:t>
            </a:r>
            <a:r>
              <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rPr>
              <a:t>无论多累，你都不会后悔来过绍兴。</a:t>
            </a:r>
            <a:endParaRPr lang="en-US" altLang="zh-CN" sz="2800" b="1" dirty="0" smtClean="0">
              <a:solidFill>
                <a:schemeClr val="accent1">
                  <a:lumMod val="75000"/>
                </a:schemeClr>
              </a:solidFill>
              <a:latin typeface="楷体" panose="02010609060101010101" charset="-122"/>
              <a:ea typeface="楷体" panose="02010609060101010101" charset="-122"/>
              <a:cs typeface="楷体" panose="02010609060101010101" charset="-122"/>
              <a:sym typeface="+mn-ea"/>
            </a:endParaRPr>
          </a:p>
        </p:txBody>
      </p:sp>
      <p:sp>
        <p:nvSpPr>
          <p:cNvPr id="10" name="文本框 9"/>
          <p:cNvSpPr txBox="1"/>
          <p:nvPr/>
        </p:nvSpPr>
        <p:spPr>
          <a:xfrm>
            <a:off x="162560" y="1053465"/>
            <a:ext cx="11803380" cy="1568450"/>
          </a:xfrm>
          <a:prstGeom prst="rect">
            <a:avLst/>
          </a:prstGeom>
          <a:noFill/>
        </p:spPr>
        <p:txBody>
          <a:bodyPr wrap="square" rtlCol="0">
            <a:spAutoFit/>
          </a:bodyPr>
          <a:p>
            <a:pPr algn="l"/>
            <a:r>
              <a:rPr lang="en-US" altLang="zh-CN" sz="3200" b="1" dirty="0" smtClean="0">
                <a:latin typeface="华文新魏" panose="02010800040101010101" charset="-122"/>
                <a:ea typeface="华文新魏" panose="02010800040101010101" charset="-122"/>
                <a:cs typeface="华文新魏" panose="02010800040101010101" charset="-122"/>
              </a:rPr>
              <a:t>       </a:t>
            </a:r>
            <a:r>
              <a:rPr lang="zh-CN" altLang="en-US" sz="3200" b="1" dirty="0" smtClean="0">
                <a:latin typeface="华文新魏" panose="02010800040101010101" charset="-122"/>
                <a:ea typeface="华文新魏" panose="02010800040101010101" charset="-122"/>
                <a:cs typeface="华文新魏" panose="02010800040101010101" charset="-122"/>
              </a:rPr>
              <a:t>你的美国朋友</a:t>
            </a:r>
            <a:r>
              <a:rPr lang="en-US" altLang="zh-CN" sz="3200" b="1" i="1" dirty="0" smtClean="0">
                <a:latin typeface="华文新魏" panose="02010800040101010101" charset="-122"/>
                <a:ea typeface="华文新魏" panose="02010800040101010101" charset="-122"/>
                <a:cs typeface="华文新魏" panose="02010800040101010101" charset="-122"/>
              </a:rPr>
              <a:t>Alex</a:t>
            </a:r>
            <a:r>
              <a:rPr lang="zh-CN" altLang="en-US" sz="3200" b="1" dirty="0" smtClean="0">
                <a:latin typeface="华文新魏" panose="02010800040101010101" charset="-122"/>
                <a:ea typeface="华文新魏" panose="02010800040101010101" charset="-122"/>
                <a:cs typeface="华文新魏" panose="02010800040101010101" charset="-122"/>
              </a:rPr>
              <a:t>对中国文化很感兴趣，想要了解你所在城市的文化元素，请你用课堂所学的含有省略的句子向他介绍绍兴古城，并邀请他来绍兴游玩，感受古城的魅力。</a:t>
            </a:r>
            <a:endParaRPr lang="en-US" altLang="zh-CN" sz="3200" b="1" dirty="0" smtClean="0">
              <a:latin typeface="华文新魏" panose="02010800040101010101" charset="-122"/>
              <a:ea typeface="华文新魏" panose="02010800040101010101" charset="-122"/>
              <a:cs typeface="华文新魏"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104900" y="2235200"/>
            <a:ext cx="9982200" cy="2214880"/>
          </a:xfrm>
          <a:prstGeom prst="rect">
            <a:avLst/>
          </a:prstGeom>
          <a:noFill/>
        </p:spPr>
        <p:txBody>
          <a:bodyPr wrap="square" rtlCol="0">
            <a:spAutoFit/>
          </a:bodyPr>
          <a:lstStyle/>
          <a:p>
            <a:pPr algn="ctr"/>
            <a:r>
              <a:rPr lang="en-US" altLang="zh-CN" sz="13800" b="1" i="1" spc="600" dirty="0">
                <a:latin typeface="Calibri" panose="020F0502020204030204" charset="0"/>
                <a:ea typeface="Lato" panose="020F0502020204030203" charset="0"/>
                <a:cs typeface="Calibri" panose="020F0502020204030204" charset="0"/>
              </a:rPr>
              <a:t>Thank you!</a:t>
            </a:r>
            <a:endParaRPr lang="en-US" altLang="zh-CN" sz="13800" b="1" i="1" spc="600" dirty="0">
              <a:latin typeface="Calibri" panose="020F0502020204030204" charset="0"/>
              <a:ea typeface="Lato" panose="020F0502020204030203" charset="0"/>
              <a:cs typeface="Calibri" panose="020F0502020204030204" charset="0"/>
            </a:endParaRPr>
          </a:p>
        </p:txBody>
      </p:sp>
      <p:sp>
        <p:nvSpPr>
          <p:cNvPr id="7" name="矩形 6"/>
          <p:cNvSpPr/>
          <p:nvPr userDrawn="1"/>
        </p:nvSpPr>
        <p:spPr>
          <a:xfrm>
            <a:off x="326390" y="342900"/>
            <a:ext cx="2113280" cy="2421255"/>
          </a:xfrm>
          <a:prstGeom prst="rect">
            <a:avLst/>
          </a:prstGeom>
          <a:noFill/>
          <a:ln>
            <a:solidFill>
              <a:schemeClr val="bg1">
                <a:lumMod val="75000"/>
              </a:schemeClr>
            </a:solidFill>
          </a:ln>
          <a:effectLst>
            <a:outerShdw blurRad="152400" dist="38100" dir="8100000" sx="102000" sy="102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pic>
        <p:nvPicPr>
          <p:cNvPr id="4" name="内容占位符 3" descr="67.jpg"/>
          <p:cNvPicPr>
            <a:picLocks noGrp="1" noChangeAspect="1"/>
          </p:cNvPicPr>
          <p:nvPr>
            <p:ph idx="1"/>
          </p:nvPr>
        </p:nvPicPr>
        <p:blipFill>
          <a:blip r:embed="rId1" cstate="print"/>
          <a:stretch>
            <a:fillRect/>
          </a:stretch>
        </p:blipFill>
        <p:spPr>
          <a:xfrm>
            <a:off x="69850" y="163195"/>
            <a:ext cx="2053590" cy="2310130"/>
          </a:xfrm>
          <a:prstGeom prst="rect">
            <a:avLst/>
          </a:prstGeom>
          <a:ln>
            <a:solidFill>
              <a:schemeClr val="accent6">
                <a:lumMod val="20000"/>
                <a:lumOff val="80000"/>
              </a:schemeClr>
            </a:solidFill>
          </a:ln>
        </p:spPr>
      </p:pic>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07845" y="239395"/>
            <a:ext cx="3441700" cy="645160"/>
          </a:xfrm>
          <a:prstGeom prst="rect">
            <a:avLst/>
          </a:prstGeom>
          <a:noFill/>
        </p:spPr>
        <p:txBody>
          <a:bodyPr wrap="square" rtlCol="0" anchor="t">
            <a:spAutoFit/>
            <a:scene3d>
              <a:camera prst="orthographicFront"/>
              <a:lightRig rig="threePt" dir="t"/>
            </a:scene3d>
          </a:bodyPr>
          <a:p>
            <a:pPr algn="l"/>
            <a:r>
              <a:rPr lang="en-US" altLang="zh-CN" sz="3600" b="1" i="1" dirty="0" smtClean="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rPr>
              <a:t>Diverse Cultures</a:t>
            </a:r>
            <a:endParaRPr lang="en-US" altLang="zh-CN" sz="36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7" name="文本框 6"/>
          <p:cNvSpPr txBox="1"/>
          <p:nvPr/>
        </p:nvSpPr>
        <p:spPr>
          <a:xfrm>
            <a:off x="635635" y="2216150"/>
            <a:ext cx="10920730" cy="1568450"/>
          </a:xfrm>
          <a:prstGeom prst="rect">
            <a:avLst/>
          </a:prstGeom>
          <a:noFill/>
        </p:spPr>
        <p:txBody>
          <a:bodyPr wrap="square" rtlCol="0">
            <a:spAutoFit/>
          </a:bodyPr>
          <a:p>
            <a:r>
              <a:rPr lang="en-US" altLang="zh-CN" sz="9600" b="1" i="1">
                <a:latin typeface="Calibri" panose="020F0502020204030204" charset="0"/>
                <a:cs typeface="Calibri" panose="020F0502020204030204" charset="0"/>
              </a:rPr>
              <a:t>Welcome to My Class</a:t>
            </a:r>
            <a:endParaRPr lang="en-US" altLang="zh-CN" sz="9600" b="1" i="1">
              <a:latin typeface="Calibri" panose="020F0502020204030204" charset="0"/>
              <a:cs typeface="Calibri" panose="020F0502020204030204" charset="0"/>
            </a:endParaRPr>
          </a:p>
        </p:txBody>
      </p:sp>
      <p:sp>
        <p:nvSpPr>
          <p:cNvPr id="3" name="文本框 2"/>
          <p:cNvSpPr txBox="1"/>
          <p:nvPr/>
        </p:nvSpPr>
        <p:spPr>
          <a:xfrm>
            <a:off x="7146925" y="6014085"/>
            <a:ext cx="3441700" cy="645160"/>
          </a:xfrm>
          <a:prstGeom prst="rect">
            <a:avLst/>
          </a:prstGeom>
          <a:noFill/>
        </p:spPr>
        <p:txBody>
          <a:bodyPr wrap="square" rtlCol="0" anchor="t">
            <a:spAutoFit/>
            <a:scene3d>
              <a:camera prst="orthographicFront"/>
              <a:lightRig rig="threePt" dir="t"/>
            </a:scene3d>
          </a:bodyPr>
          <a:p>
            <a:pPr algn="l"/>
            <a:r>
              <a:rPr lang="en-US" altLang="zh-CN" sz="3600" b="1" i="1" dirty="0" smtClean="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rPr>
              <a:t>Diverse Cultures</a:t>
            </a:r>
            <a:endParaRPr lang="en-US" altLang="zh-CN" sz="36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4" name="文本框 3"/>
          <p:cNvSpPr txBox="1"/>
          <p:nvPr/>
        </p:nvSpPr>
        <p:spPr>
          <a:xfrm>
            <a:off x="7051675" y="3952240"/>
            <a:ext cx="4810125" cy="1568450"/>
          </a:xfrm>
          <a:prstGeom prst="rect">
            <a:avLst/>
          </a:prstGeom>
          <a:noFill/>
        </p:spPr>
        <p:txBody>
          <a:bodyPr wrap="square" rtlCol="0">
            <a:spAutoFit/>
          </a:bodyPr>
          <a:p>
            <a:pPr algn="ctr"/>
            <a:r>
              <a:rPr lang="zh-CN" altLang="en-US" sz="4800" b="1">
                <a:latin typeface="华文新魏" panose="02010800040101010101" charset="-122"/>
                <a:ea typeface="华文新魏" panose="02010800040101010101" charset="-122"/>
                <a:cs typeface="华文新魏" panose="02010800040101010101" charset="-122"/>
              </a:rPr>
              <a:t>嵊州市高级中学</a:t>
            </a:r>
            <a:r>
              <a:rPr lang="en-US" altLang="zh-CN" sz="4800" b="1">
                <a:latin typeface="华文新魏" panose="02010800040101010101" charset="-122"/>
                <a:ea typeface="华文新魏" panose="02010800040101010101" charset="-122"/>
                <a:cs typeface="华文新魏" panose="02010800040101010101" charset="-122"/>
              </a:rPr>
              <a:t> </a:t>
            </a:r>
            <a:endParaRPr lang="en-US" altLang="zh-CN" sz="4800" b="1">
              <a:latin typeface="华文新魏" panose="02010800040101010101" charset="-122"/>
              <a:ea typeface="华文新魏" panose="02010800040101010101" charset="-122"/>
              <a:cs typeface="华文新魏" panose="02010800040101010101" charset="-122"/>
            </a:endParaRPr>
          </a:p>
          <a:p>
            <a:pPr algn="ctr"/>
            <a:r>
              <a:rPr lang="zh-CN" altLang="en-US" sz="4800" b="1">
                <a:latin typeface="华文新魏" panose="02010800040101010101" charset="-122"/>
                <a:ea typeface="华文新魏" panose="02010800040101010101" charset="-122"/>
                <a:cs typeface="华文新魏" panose="02010800040101010101" charset="-122"/>
              </a:rPr>
              <a:t>尹</a:t>
            </a:r>
            <a:r>
              <a:rPr lang="en-US" altLang="zh-CN" sz="4800" b="1">
                <a:latin typeface="华文新魏" panose="02010800040101010101" charset="-122"/>
                <a:ea typeface="华文新魏" panose="02010800040101010101" charset="-122"/>
                <a:cs typeface="华文新魏" panose="02010800040101010101" charset="-122"/>
              </a:rPr>
              <a:t>   </a:t>
            </a:r>
            <a:r>
              <a:rPr lang="zh-CN" altLang="en-US" sz="4800" b="1">
                <a:latin typeface="华文新魏" panose="02010800040101010101" charset="-122"/>
                <a:ea typeface="华文新魏" panose="02010800040101010101" charset="-122"/>
                <a:cs typeface="华文新魏" panose="02010800040101010101" charset="-122"/>
              </a:rPr>
              <a:t>娟</a:t>
            </a:r>
            <a:endParaRPr lang="zh-CN" altLang="en-US" sz="4800" b="1">
              <a:latin typeface="华文新魏" panose="02010800040101010101" charset="-122"/>
              <a:ea typeface="华文新魏" panose="02010800040101010101" charset="-122"/>
              <a:cs typeface="华文新魏" panose="02010800040101010101" charset="-122"/>
            </a:endParaRPr>
          </a:p>
        </p:txBody>
      </p:sp>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99715" y="5697220"/>
            <a:ext cx="2229485" cy="829945"/>
          </a:xfrm>
          <a:prstGeom prst="rect">
            <a:avLst/>
          </a:prstGeom>
          <a:noFill/>
        </p:spPr>
        <p:txBody>
          <a:bodyPr wrap="square" rtlCol="0" anchor="t">
            <a:spAutoFit/>
            <a:scene3d>
              <a:camera prst="orthographicFront"/>
              <a:lightRig rig="threePt" dir="t"/>
            </a:scene3d>
          </a:bodyPr>
          <a:p>
            <a:pPr algn="l"/>
            <a:r>
              <a:rPr lang="en-US" altLang="zh-CN" sz="4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Ellipsis</a:t>
            </a:r>
            <a:endParaRPr lang="en-US" altLang="zh-CN" sz="4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4" name="对角圆角矩形 3"/>
          <p:cNvSpPr/>
          <p:nvPr/>
        </p:nvSpPr>
        <p:spPr>
          <a:xfrm>
            <a:off x="6955790" y="598170"/>
            <a:ext cx="5188585" cy="5840095"/>
          </a:xfrm>
          <a:prstGeom prst="round2DiagRect">
            <a:avLst/>
          </a:prstGeom>
          <a:solidFill>
            <a:srgbClr val="DFDDC8">
              <a:alpha val="18000"/>
            </a:srgbClr>
          </a:solidFill>
          <a:ln>
            <a:solidFill>
              <a:srgbClr val="DFD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a:hlinkClick r:id="rId1" action="ppaction://hlinkfile"/>
          </p:cNvPr>
          <p:cNvSpPr txBox="1"/>
          <p:nvPr/>
        </p:nvSpPr>
        <p:spPr>
          <a:xfrm>
            <a:off x="215900" y="109220"/>
            <a:ext cx="4966335" cy="645160"/>
          </a:xfrm>
          <a:prstGeom prst="rect">
            <a:avLst/>
          </a:prstGeom>
          <a:noFill/>
        </p:spPr>
        <p:txBody>
          <a:bodyPr wrap="square" rtlCol="0" anchor="t">
            <a:spAutoFit/>
            <a:scene3d>
              <a:camera prst="orthographicFront"/>
              <a:lightRig rig="threePt" dir="t"/>
            </a:scene3d>
          </a:bodyPr>
          <a:p>
            <a:pPr algn="l"/>
            <a:r>
              <a:rPr lang="en-US" altLang="zh-CN" sz="3600" b="1" i="1" dirty="0" smtClean="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rPr>
              <a:t>Appreciating &amp; Guessing</a:t>
            </a:r>
            <a:endParaRPr lang="en-US" altLang="zh-CN" sz="36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7" name="文本框 6"/>
          <p:cNvSpPr txBox="1"/>
          <p:nvPr/>
        </p:nvSpPr>
        <p:spPr>
          <a:xfrm>
            <a:off x="7273925" y="598170"/>
            <a:ext cx="1238885" cy="645160"/>
          </a:xfrm>
          <a:prstGeom prst="rect">
            <a:avLst/>
          </a:prstGeom>
          <a:noFill/>
        </p:spPr>
        <p:txBody>
          <a:bodyPr wrap="square" rtlCol="0" anchor="t">
            <a:spAutoFit/>
            <a:scene3d>
              <a:camera prst="orthographicFront"/>
              <a:lightRig rig="threePt" dir="t"/>
            </a:scene3d>
          </a:bodyPr>
          <a:p>
            <a:pPr algn="l"/>
            <a:r>
              <a:rPr lang="en-US" altLang="zh-CN" sz="3600" b="1" i="1" dirty="0" smtClean="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sym typeface="+mn-ea"/>
              </a:rPr>
              <a:t>Hints</a:t>
            </a:r>
            <a:endParaRPr lang="en-US" altLang="zh-CN" sz="36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8" name="文本框 7"/>
          <p:cNvSpPr txBox="1"/>
          <p:nvPr/>
        </p:nvSpPr>
        <p:spPr>
          <a:xfrm>
            <a:off x="6979285" y="1175385"/>
            <a:ext cx="5141595" cy="5262245"/>
          </a:xfrm>
          <a:prstGeom prst="rect">
            <a:avLst/>
          </a:prstGeom>
          <a:noFill/>
        </p:spPr>
        <p:txBody>
          <a:bodyPr wrap="square" rtlCol="0" anchor="t">
            <a:spAutoFit/>
            <a:scene3d>
              <a:camera prst="orthographicFront"/>
              <a:lightRig rig="threePt" dir="t"/>
            </a:scene3d>
          </a:bodyPr>
          <a:p>
            <a:pPr algn="l"/>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1. When you feel like giving up,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don’t</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2. When you’re thinking about giving up,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don’t</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3. When it look like you ain’t gonna make it,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keep going</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4.</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No matter what</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you don’t give up.  </a:t>
            </a:r>
            <a:endPar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6. If there</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s something that you want ..., you</a:t>
            </a:r>
            <a:r>
              <a:rPr lang="en-US" altLang="zh-CN" sz="28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ve got to do whatever is necessary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until</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7. I’m going to do it </a:t>
            </a:r>
            <a:r>
              <a:rPr lang="en-US" altLang="zh-CN" sz="28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until</a:t>
            </a:r>
            <a:r>
              <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endParaRPr lang="en-US" altLang="zh-CN" sz="2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3" name="图片 2" descr="I will make it"/>
          <p:cNvPicPr>
            <a:picLocks noChangeAspect="1"/>
          </p:cNvPicPr>
          <p:nvPr/>
        </p:nvPicPr>
        <p:blipFill>
          <a:blip r:embed="rId2"/>
          <a:stretch>
            <a:fillRect/>
          </a:stretch>
        </p:blipFill>
        <p:spPr>
          <a:xfrm>
            <a:off x="243205" y="926465"/>
            <a:ext cx="6736080" cy="4086225"/>
          </a:xfrm>
          <a:prstGeom prst="rect">
            <a:avLst/>
          </a:prstGeom>
        </p:spPr>
      </p:pic>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pic>
        <p:nvPicPr>
          <p:cNvPr id="5" name="Don't give up（压缩）">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15900" y="926465"/>
            <a:ext cx="6530975" cy="3740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3"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2"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2" fill="hold" display="1">
                  <p:stCondLst>
                    <p:cond delay="indefinite"/>
                  </p:stCondLst>
                  <p:endCondLst>
                    <p:cond evt="onNext">
                      <p:tgtEl>
                        <p:sldTgt/>
                      </p:tgtEl>
                    </p:cond>
                    <p:cond evt="onPrev">
                      <p:tgtEl>
                        <p:sldTgt/>
                      </p:tgtEl>
                    </p:cond>
                  </p:endCondLst>
                </p:cTn>
                <p:tgtEl>
                  <p:spTgt spid="5"/>
                </p:tgtEl>
              </p:cMediaNode>
            </p:video>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additive="base">
                                        <p:cTn id="37" dur="1" fill="hold"/>
                                        <p:tgtEl>
                                          <p:spTgt spid="5"/>
                                        </p:tgtEl>
                                      </p:cBhvr>
                                    </p:cmd>
                                  </p:childTnLst>
                                </p:cTn>
                              </p:par>
                            </p:childTnLst>
                          </p:cTn>
                        </p:par>
                      </p:childTnLst>
                    </p:cTn>
                  </p:par>
                </p:childTnLst>
              </p:cTn>
              <p:nextCondLst>
                <p:cond evt="onClick" delay="0">
                  <p:tgtEl>
                    <p:spTgt spid="5"/>
                  </p:tgtEl>
                </p:cond>
              </p:nextCondLst>
            </p:seq>
          </p:childTnLst>
        </p:cTn>
      </p:par>
    </p:tnLst>
    <p:bldLst>
      <p:bldP spid="7" grpId="1"/>
      <p:bldP spid="7" grpId="2"/>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715" y="664845"/>
            <a:ext cx="2127885" cy="811530"/>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2" name="文本框 1"/>
          <p:cNvSpPr txBox="1"/>
          <p:nvPr/>
        </p:nvSpPr>
        <p:spPr>
          <a:xfrm>
            <a:off x="526415" y="542290"/>
            <a:ext cx="2082800" cy="829945"/>
          </a:xfrm>
          <a:prstGeom prst="rect">
            <a:avLst/>
          </a:prstGeom>
          <a:noFill/>
          <a:ln>
            <a:solidFill>
              <a:schemeClr val="accent3"/>
            </a:solidFill>
          </a:ln>
        </p:spPr>
        <p:txBody>
          <a:bodyPr wrap="square" rtlCol="0" anchor="t">
            <a:spAutoFit/>
            <a:scene3d>
              <a:camera prst="orthographicFront"/>
              <a:lightRig rig="threePt" dir="t"/>
            </a:scene3d>
          </a:bodyPr>
          <a:p>
            <a:pPr algn="l"/>
            <a:r>
              <a:rPr lang="en-US" altLang="zh-CN" sz="4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48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grpSp>
        <p:nvGrpSpPr>
          <p:cNvPr id="7" name="组合 6"/>
          <p:cNvGrpSpPr/>
          <p:nvPr/>
        </p:nvGrpSpPr>
        <p:grpSpPr>
          <a:xfrm>
            <a:off x="2884805" y="108585"/>
            <a:ext cx="9251950" cy="1658620"/>
            <a:chOff x="4725" y="1174"/>
            <a:chExt cx="13348" cy="2127"/>
          </a:xfrm>
        </p:grpSpPr>
        <p:pic>
          <p:nvPicPr>
            <p:cNvPr id="5" name="图片 4"/>
            <p:cNvPicPr>
              <a:picLocks noChangeAspect="1"/>
            </p:cNvPicPr>
            <p:nvPr/>
          </p:nvPicPr>
          <p:blipFill>
            <a:blip r:embed="rId1">
              <a:lum bright="-24000"/>
            </a:blip>
            <a:srcRect t="13783" b="74121"/>
            <a:stretch>
              <a:fillRect/>
            </a:stretch>
          </p:blipFill>
          <p:spPr>
            <a:xfrm>
              <a:off x="4725" y="1174"/>
              <a:ext cx="13348" cy="774"/>
            </a:xfrm>
            <a:prstGeom prst="rect">
              <a:avLst/>
            </a:prstGeom>
            <a:ln>
              <a:solidFill>
                <a:schemeClr val="accent3"/>
              </a:solidFill>
            </a:ln>
          </p:spPr>
        </p:pic>
        <p:pic>
          <p:nvPicPr>
            <p:cNvPr id="6" name="图片 5"/>
            <p:cNvPicPr>
              <a:picLocks noChangeAspect="1"/>
            </p:cNvPicPr>
            <p:nvPr/>
          </p:nvPicPr>
          <p:blipFill>
            <a:blip r:embed="rId1">
              <a:lum bright="-24000" contrast="-12000"/>
            </a:blip>
            <a:srcRect t="79514"/>
            <a:stretch>
              <a:fillRect/>
            </a:stretch>
          </p:blipFill>
          <p:spPr>
            <a:xfrm>
              <a:off x="4725" y="1985"/>
              <a:ext cx="13347" cy="1316"/>
            </a:xfrm>
            <a:prstGeom prst="rect">
              <a:avLst/>
            </a:prstGeom>
            <a:ln>
              <a:solidFill>
                <a:schemeClr val="accent3"/>
              </a:solidFill>
            </a:ln>
          </p:spPr>
        </p:pic>
      </p:grpSp>
      <p:grpSp>
        <p:nvGrpSpPr>
          <p:cNvPr id="21" name="组合 20"/>
          <p:cNvGrpSpPr/>
          <p:nvPr/>
        </p:nvGrpSpPr>
        <p:grpSpPr>
          <a:xfrm>
            <a:off x="865505" y="2378710"/>
            <a:ext cx="4287838" cy="737870"/>
            <a:chOff x="8777" y="3746"/>
            <a:chExt cx="6753" cy="1162"/>
          </a:xfrm>
        </p:grpSpPr>
        <p:sp>
          <p:nvSpPr>
            <p:cNvPr id="10" name="文本框 9"/>
            <p:cNvSpPr txBox="1"/>
            <p:nvPr/>
          </p:nvSpPr>
          <p:spPr>
            <a:xfrm>
              <a:off x="9954" y="3746"/>
              <a:ext cx="5576" cy="1113"/>
            </a:xfrm>
            <a:prstGeom prst="rect">
              <a:avLst/>
            </a:prstGeom>
            <a:noFill/>
          </p:spPr>
          <p:txBody>
            <a:bodyPr wrap="none" rtlCol="0" anchor="t">
              <a:spAutoFit/>
            </a:bodyPr>
            <a:p>
              <a:pPr algn="ctr"/>
              <a:r>
                <a:rPr lang="en-US" altLang="zh-CN" sz="4000" b="1" i="1">
                  <a:effectLst/>
                  <a:latin typeface="Calibri" panose="020F0502020204030204" charset="0"/>
                  <a:cs typeface="Calibri" panose="020F0502020204030204" charset="0"/>
                  <a:sym typeface="+mn-ea"/>
                </a:rPr>
                <a:t>avoid repetition</a:t>
              </a:r>
              <a:endParaRPr lang="en-US" altLang="zh-CN" sz="4000" b="1" i="1">
                <a:effectLst/>
                <a:latin typeface="Calibri" panose="020F0502020204030204" charset="0"/>
                <a:cs typeface="Calibri" panose="020F0502020204030204" charset="0"/>
                <a:sym typeface="+mn-ea"/>
              </a:endParaRPr>
            </a:p>
          </p:txBody>
        </p:sp>
        <p:pic>
          <p:nvPicPr>
            <p:cNvPr id="20" name="图片 19" descr="303b333634333430373bb1ca"/>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7" y="3808"/>
              <a:ext cx="968" cy="1100"/>
            </a:xfrm>
            <a:prstGeom prst="rect">
              <a:avLst/>
            </a:prstGeom>
          </p:spPr>
        </p:pic>
      </p:grpSp>
      <p:grpSp>
        <p:nvGrpSpPr>
          <p:cNvPr id="27" name="组合 26"/>
          <p:cNvGrpSpPr/>
          <p:nvPr/>
        </p:nvGrpSpPr>
        <p:grpSpPr>
          <a:xfrm>
            <a:off x="851535" y="3038475"/>
            <a:ext cx="4245297" cy="815975"/>
            <a:chOff x="8931" y="4741"/>
            <a:chExt cx="6686" cy="1285"/>
          </a:xfrm>
        </p:grpSpPr>
        <p:sp>
          <p:nvSpPr>
            <p:cNvPr id="11" name="文本框 10"/>
            <p:cNvSpPr txBox="1"/>
            <p:nvPr/>
          </p:nvSpPr>
          <p:spPr>
            <a:xfrm>
              <a:off x="10044" y="4913"/>
              <a:ext cx="5573" cy="1113"/>
            </a:xfrm>
            <a:prstGeom prst="rect">
              <a:avLst/>
            </a:prstGeom>
            <a:noFill/>
          </p:spPr>
          <p:txBody>
            <a:bodyPr wrap="none" rtlCol="0" anchor="t">
              <a:spAutoFit/>
            </a:bodyPr>
            <a:p>
              <a:pPr algn="ctr"/>
              <a:r>
                <a:rPr lang="en-US" altLang="zh-CN" sz="4000" b="1" i="1">
                  <a:effectLst/>
                  <a:latin typeface="Calibri" panose="020F0502020204030204" charset="0"/>
                  <a:cs typeface="Calibri" panose="020F0502020204030204" charset="0"/>
                  <a:sym typeface="+mn-ea"/>
                </a:rPr>
                <a:t>be concise/brief</a:t>
              </a:r>
              <a:endParaRPr lang="en-US" altLang="zh-CN" sz="4000" b="1" i="1">
                <a:effectLst/>
                <a:latin typeface="Calibri" panose="020F0502020204030204" charset="0"/>
                <a:cs typeface="Calibri" panose="020F0502020204030204" charset="0"/>
                <a:sym typeface="+mn-ea"/>
              </a:endParaRPr>
            </a:p>
          </p:txBody>
        </p:sp>
        <p:pic>
          <p:nvPicPr>
            <p:cNvPr id="23" name="图片 22" descr="303b333634333430373bb1ca"/>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31" y="4741"/>
              <a:ext cx="1022" cy="1161"/>
            </a:xfrm>
            <a:prstGeom prst="rect">
              <a:avLst/>
            </a:prstGeom>
          </p:spPr>
        </p:pic>
      </p:grpSp>
      <p:grpSp>
        <p:nvGrpSpPr>
          <p:cNvPr id="28" name="组合 27"/>
          <p:cNvGrpSpPr/>
          <p:nvPr/>
        </p:nvGrpSpPr>
        <p:grpSpPr>
          <a:xfrm>
            <a:off x="812800" y="3904615"/>
            <a:ext cx="3410903" cy="722630"/>
            <a:chOff x="8914" y="6105"/>
            <a:chExt cx="5372" cy="1138"/>
          </a:xfrm>
        </p:grpSpPr>
        <p:sp>
          <p:nvSpPr>
            <p:cNvPr id="13" name="文本框 12"/>
            <p:cNvSpPr txBox="1"/>
            <p:nvPr/>
          </p:nvSpPr>
          <p:spPr>
            <a:xfrm>
              <a:off x="10020" y="6105"/>
              <a:ext cx="4266" cy="1113"/>
            </a:xfrm>
            <a:prstGeom prst="rect">
              <a:avLst/>
            </a:prstGeom>
            <a:noFill/>
          </p:spPr>
          <p:txBody>
            <a:bodyPr wrap="none" rtlCol="0" anchor="t">
              <a:spAutoFit/>
            </a:bodyPr>
            <a:p>
              <a:pPr algn="ctr"/>
              <a:r>
                <a:rPr lang="en-US" altLang="zh-CN" sz="4000" b="1" i="1">
                  <a:effectLst/>
                  <a:latin typeface="Calibri" panose="020F0502020204030204" charset="0"/>
                  <a:cs typeface="Calibri" panose="020F0502020204030204" charset="0"/>
                  <a:sym typeface="+mn-ea"/>
                </a:rPr>
                <a:t>be powerful</a:t>
              </a:r>
              <a:endParaRPr lang="en-US" altLang="zh-CN" sz="4000" b="1" i="1">
                <a:effectLst/>
                <a:latin typeface="Calibri" panose="020F0502020204030204" charset="0"/>
                <a:cs typeface="Calibri" panose="020F0502020204030204" charset="0"/>
                <a:sym typeface="+mn-ea"/>
              </a:endParaRPr>
            </a:p>
          </p:txBody>
        </p:sp>
        <p:pic>
          <p:nvPicPr>
            <p:cNvPr id="24" name="图片 23" descr="303b333634333430373bb1ca"/>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4" y="6109"/>
              <a:ext cx="998" cy="1134"/>
            </a:xfrm>
            <a:prstGeom prst="rect">
              <a:avLst/>
            </a:prstGeom>
          </p:spPr>
        </p:pic>
      </p:grpSp>
      <p:grpSp>
        <p:nvGrpSpPr>
          <p:cNvPr id="29" name="组合 28"/>
          <p:cNvGrpSpPr/>
          <p:nvPr/>
        </p:nvGrpSpPr>
        <p:grpSpPr>
          <a:xfrm>
            <a:off x="902970" y="4633595"/>
            <a:ext cx="3167380" cy="767715"/>
            <a:chOff x="9188" y="7297"/>
            <a:chExt cx="4988" cy="1209"/>
          </a:xfrm>
        </p:grpSpPr>
        <p:sp>
          <p:nvSpPr>
            <p:cNvPr id="14" name="文本框 13"/>
            <p:cNvSpPr txBox="1"/>
            <p:nvPr/>
          </p:nvSpPr>
          <p:spPr>
            <a:xfrm>
              <a:off x="10282" y="7297"/>
              <a:ext cx="3894" cy="1113"/>
            </a:xfrm>
            <a:prstGeom prst="rect">
              <a:avLst/>
            </a:prstGeom>
            <a:noFill/>
          </p:spPr>
          <p:txBody>
            <a:bodyPr wrap="none" rtlCol="0" anchor="t">
              <a:spAutoFit/>
            </a:bodyPr>
            <a:p>
              <a:pPr algn="ctr"/>
              <a:r>
                <a:rPr lang="en-US" altLang="zh-CN" sz="4000" b="1" i="1">
                  <a:effectLst/>
                  <a:latin typeface="Calibri" panose="020F0502020204030204" charset="0"/>
                  <a:ea typeface="宋体" panose="02010600030101010101" pitchFamily="2" charset="-122"/>
                  <a:cs typeface="Calibri" panose="020F0502020204030204" charset="0"/>
                  <a:sym typeface="+mn-ea"/>
                </a:rPr>
                <a:t>link closely</a:t>
              </a:r>
              <a:endParaRPr lang="en-US" altLang="zh-CN" sz="4000" b="1" i="1">
                <a:effectLst/>
                <a:latin typeface="Calibri" panose="020F0502020204030204" charset="0"/>
                <a:ea typeface="宋体" panose="02010600030101010101" pitchFamily="2" charset="-122"/>
                <a:cs typeface="Calibri" panose="020F0502020204030204" charset="0"/>
                <a:sym typeface="+mn-ea"/>
              </a:endParaRPr>
            </a:p>
          </p:txBody>
        </p:sp>
        <p:pic>
          <p:nvPicPr>
            <p:cNvPr id="25" name="图片 24" descr="303b333634333430373bb1ca"/>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8" y="7411"/>
              <a:ext cx="964" cy="1095"/>
            </a:xfrm>
            <a:prstGeom prst="rect">
              <a:avLst/>
            </a:prstGeom>
          </p:spPr>
        </p:pic>
      </p:grpSp>
      <p:grpSp>
        <p:nvGrpSpPr>
          <p:cNvPr id="30" name="组合 29"/>
          <p:cNvGrpSpPr/>
          <p:nvPr/>
        </p:nvGrpSpPr>
        <p:grpSpPr>
          <a:xfrm>
            <a:off x="833120" y="5443855"/>
            <a:ext cx="6413500" cy="775335"/>
            <a:chOff x="9078" y="8573"/>
            <a:chExt cx="10100" cy="1221"/>
          </a:xfrm>
        </p:grpSpPr>
        <p:sp>
          <p:nvSpPr>
            <p:cNvPr id="12" name="文本框 11"/>
            <p:cNvSpPr txBox="1"/>
            <p:nvPr/>
          </p:nvSpPr>
          <p:spPr>
            <a:xfrm>
              <a:off x="10042" y="8573"/>
              <a:ext cx="9136" cy="1113"/>
            </a:xfrm>
            <a:prstGeom prst="rect">
              <a:avLst/>
            </a:prstGeom>
            <a:noFill/>
          </p:spPr>
          <p:txBody>
            <a:bodyPr wrap="square" rtlCol="0" anchor="t">
              <a:spAutoFit/>
            </a:bodyPr>
            <a:p>
              <a:pPr algn="l"/>
              <a:r>
                <a:rPr lang="en-US" altLang="zh-CN" sz="4000" b="1" i="1">
                  <a:effectLst/>
                  <a:latin typeface="Calibri" panose="020F0502020204030204" charset="0"/>
                  <a:cs typeface="Calibri" panose="020F0502020204030204" charset="0"/>
                  <a:sym typeface="+mn-ea"/>
                </a:rPr>
                <a:t>emphasize the importance</a:t>
              </a:r>
              <a:endParaRPr lang="en-US" altLang="zh-CN" sz="4000" b="1" i="1">
                <a:effectLst/>
                <a:latin typeface="Calibri" panose="020F0502020204030204" charset="0"/>
                <a:cs typeface="Calibri" panose="020F0502020204030204" charset="0"/>
                <a:sym typeface="+mn-ea"/>
              </a:endParaRPr>
            </a:p>
          </p:txBody>
        </p:sp>
        <p:pic>
          <p:nvPicPr>
            <p:cNvPr id="26" name="图片 25" descr="303b333634333430373bb1ca"/>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78" y="8694"/>
              <a:ext cx="968" cy="1100"/>
            </a:xfrm>
            <a:prstGeom prst="rect">
              <a:avLst/>
            </a:prstGeom>
          </p:spPr>
        </p:pic>
      </p:grpSp>
      <p:sp>
        <p:nvSpPr>
          <p:cNvPr id="31" name="文本框 30"/>
          <p:cNvSpPr txBox="1"/>
          <p:nvPr/>
        </p:nvSpPr>
        <p:spPr>
          <a:xfrm>
            <a:off x="325120" y="1507490"/>
            <a:ext cx="2867660" cy="829945"/>
          </a:xfrm>
          <a:prstGeom prst="rect">
            <a:avLst/>
          </a:prstGeom>
          <a:noFill/>
          <a:ln>
            <a:noFill/>
          </a:ln>
        </p:spPr>
        <p:txBody>
          <a:bodyPr wrap="square" rtlCol="0" anchor="t">
            <a:spAutoFit/>
            <a:scene3d>
              <a:camera prst="orthographicFront"/>
              <a:lightRig rig="threePt" dir="t"/>
            </a:scene3d>
          </a:bodyPr>
          <a:p>
            <a:pPr algn="l"/>
            <a:r>
              <a:rPr lang="en-US" altLang="zh-CN" sz="4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Functions</a:t>
            </a:r>
            <a:endParaRPr lang="en-US" altLang="zh-CN" sz="4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grpSp>
        <p:nvGrpSpPr>
          <p:cNvPr id="34" name="组合 33"/>
          <p:cNvGrpSpPr/>
          <p:nvPr/>
        </p:nvGrpSpPr>
        <p:grpSpPr>
          <a:xfrm>
            <a:off x="533400" y="2237105"/>
            <a:ext cx="5829300" cy="4498340"/>
            <a:chOff x="8606" y="3523"/>
            <a:chExt cx="9180" cy="7084"/>
          </a:xfrm>
        </p:grpSpPr>
        <p:cxnSp>
          <p:nvCxnSpPr>
            <p:cNvPr id="32" name="直接箭头连接符 31"/>
            <p:cNvCxnSpPr/>
            <p:nvPr/>
          </p:nvCxnSpPr>
          <p:spPr>
            <a:xfrm flipH="1">
              <a:off x="8606" y="3523"/>
              <a:ext cx="22" cy="70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8630" y="3545"/>
              <a:ext cx="9157" cy="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699" name="Text Box 32"/>
          <p:cNvSpPr/>
          <p:nvPr>
            <p:custDataLst>
              <p:tags r:id="rId4"/>
            </p:custDataLst>
          </p:nvPr>
        </p:nvSpPr>
        <p:spPr>
          <a:xfrm>
            <a:off x="8524240" y="6139815"/>
            <a:ext cx="3524250" cy="460375"/>
          </a:xfrm>
          <a:prstGeom prst="rect">
            <a:avLst/>
          </a:prstGeom>
          <a:noFill/>
          <a:ln>
            <a:noFill/>
            <a:miter lim="800000"/>
          </a:ln>
        </p:spPr>
        <p:txBody>
          <a:bodyPr wrap="square">
            <a:spAutoFit/>
          </a:bodyPr>
          <a:p>
            <a:pPr>
              <a:spcBef>
                <a:spcPct val="50000"/>
              </a:spcBef>
            </a:pPr>
            <a:r>
              <a:rPr lang="en-US" altLang="zh-CN" sz="2400" b="1" i="1" dirty="0" smtClean="0">
                <a:latin typeface="Calibri" panose="020F0502020204030204" charset="0"/>
                <a:ea typeface="楷体_GB2312" panose="02010609030101010101" pitchFamily="49" charset="-122"/>
                <a:cs typeface="Calibri" panose="020F0502020204030204" charset="0"/>
              </a:rPr>
              <a:t>——William Shakespeare</a:t>
            </a:r>
            <a:endParaRPr lang="en-US" altLang="zh-CN" sz="2400" b="1" i="1" dirty="0" smtClean="0">
              <a:latin typeface="Calibri" panose="020F0502020204030204" charset="0"/>
              <a:ea typeface="楷体_GB2312" panose="02010609030101010101" pitchFamily="49" charset="-122"/>
              <a:cs typeface="Calibri" panose="020F0502020204030204" charset="0"/>
            </a:endParaRPr>
          </a:p>
        </p:txBody>
      </p:sp>
      <p:sp>
        <p:nvSpPr>
          <p:cNvPr id="40965" name="Text Box 33"/>
          <p:cNvSpPr>
            <a:spLocks noChangeArrowheads="1"/>
          </p:cNvSpPr>
          <p:nvPr>
            <p:custDataLst>
              <p:tags r:id="rId5"/>
            </p:custDataLst>
          </p:nvPr>
        </p:nvSpPr>
        <p:spPr bwMode="auto">
          <a:xfrm>
            <a:off x="9206865" y="5547360"/>
            <a:ext cx="2631440" cy="583565"/>
          </a:xfrm>
          <a:prstGeom prst="rect">
            <a:avLst/>
          </a:prstGeom>
          <a:noFill/>
          <a:ln w="9525" algn="ctr">
            <a:noFill/>
            <a:miter lim="800000"/>
          </a:ln>
        </p:spPr>
        <p:txBody>
          <a:bodyPr wrap="square">
            <a:spAutoFit/>
          </a:bodyPr>
          <a:p>
            <a:pPr>
              <a:spcBef>
                <a:spcPct val="50000"/>
              </a:spcBef>
            </a:pPr>
            <a:r>
              <a:rPr lang="zh-CN" altLang="en-US" sz="3200" b="1" dirty="0">
                <a:latin typeface="楷体" panose="02010609060101010101" charset="-122"/>
                <a:ea typeface="楷体" panose="02010609060101010101" charset="-122"/>
              </a:rPr>
              <a:t>言以简为贵。</a:t>
            </a:r>
            <a:endParaRPr lang="zh-CN" altLang="en-US" sz="3200" b="1" dirty="0">
              <a:latin typeface="楷体" panose="02010609060101010101" charset="-122"/>
              <a:ea typeface="楷体" panose="02010609060101010101" charset="-122"/>
            </a:endParaRPr>
          </a:p>
        </p:txBody>
      </p:sp>
      <p:sp>
        <p:nvSpPr>
          <p:cNvPr id="18" name="文本框 17"/>
          <p:cNvSpPr txBox="1"/>
          <p:nvPr/>
        </p:nvSpPr>
        <p:spPr>
          <a:xfrm>
            <a:off x="6471603" y="4878070"/>
            <a:ext cx="5536565" cy="706755"/>
          </a:xfrm>
          <a:prstGeom prst="rect">
            <a:avLst/>
          </a:prstGeom>
          <a:noFill/>
          <a:ln w="28575" cmpd="dbl">
            <a:solidFill>
              <a:schemeClr val="tx1"/>
            </a:solidFill>
            <a:prstDash val="sysDot"/>
          </a:ln>
        </p:spPr>
        <p:txBody>
          <a:bodyPr wrap="none" rtlCol="0" anchor="t">
            <a:spAutoFit/>
          </a:bodyPr>
          <a:p>
            <a:pPr algn="ctr">
              <a:buSzTx/>
              <a:buFont typeface="Arial" panose="020B0604020202020204"/>
              <a:buNone/>
            </a:pPr>
            <a:r>
              <a:rPr sz="4000" b="1" i="1" kern="10" spc="50" dirty="0">
                <a:ln w="11430"/>
                <a:solidFill>
                  <a:schemeClr val="tx1"/>
                </a:solidFill>
                <a:effectLst/>
                <a:latin typeface="Calibri" panose="020F0502020204030204" charset="0"/>
                <a:cs typeface="Calibri" panose="020F0502020204030204" charset="0"/>
                <a:sym typeface="Wingdings" panose="05000000000000000000"/>
              </a:rPr>
              <a:t>Brevity is the soul of wit.</a:t>
            </a:r>
            <a:endParaRPr lang="zh-CN" altLang="en-US" sz="4000" b="1" i="1" kern="10" spc="50" dirty="0" smtClean="0">
              <a:ln w="11430"/>
              <a:solidFill>
                <a:schemeClr val="tx1"/>
              </a:solidFill>
              <a:effectLst/>
              <a:latin typeface="Calibri" panose="020F0502020204030204" charset="0"/>
              <a:ea typeface="思源黑体 CN Light" panose="020B0300000000000000" pitchFamily="34" charset="-122"/>
              <a:cs typeface="Calibri" panose="020F0502020204030204" charset="0"/>
              <a:sym typeface="Wingdings" panose="05000000000000000000"/>
            </a:endParaRPr>
          </a:p>
        </p:txBody>
      </p:sp>
      <p:sp>
        <p:nvSpPr>
          <p:cNvPr id="19" name="文本框 18"/>
          <p:cNvSpPr txBox="1"/>
          <p:nvPr/>
        </p:nvSpPr>
        <p:spPr>
          <a:xfrm>
            <a:off x="6639561" y="2795270"/>
            <a:ext cx="2924810" cy="706755"/>
          </a:xfrm>
          <a:prstGeom prst="rect">
            <a:avLst/>
          </a:prstGeom>
          <a:noFill/>
          <a:ln w="28575" cmpd="dbl">
            <a:solidFill>
              <a:schemeClr val="tx1"/>
            </a:solidFill>
            <a:prstDash val="sysDot"/>
          </a:ln>
        </p:spPr>
        <p:txBody>
          <a:bodyPr wrap="none" rtlCol="0" anchor="t">
            <a:spAutoFit/>
          </a:bodyPr>
          <a:p>
            <a:pPr lvl="0" algn="ctr">
              <a:buClrTx/>
              <a:buSzTx/>
              <a:buFont typeface="Arial" panose="020B0604020202020204"/>
            </a:pPr>
            <a:r>
              <a:rPr sz="4000" b="1" i="1" kern="10" spc="50" dirty="0">
                <a:ln w="11430"/>
                <a:effectLst/>
                <a:latin typeface="Calibri" panose="020F0502020204030204" charset="0"/>
                <a:cs typeface="Calibri" panose="020F0502020204030204" charset="0"/>
                <a:sym typeface="+mn-ea"/>
              </a:rPr>
              <a:t>Less is more.</a:t>
            </a:r>
            <a:endParaRPr sz="4000" b="1" i="1" kern="10" spc="50" dirty="0">
              <a:ln w="11430"/>
              <a:effectLst/>
              <a:latin typeface="Calibri" panose="020F0502020204030204" charset="0"/>
              <a:cs typeface="Calibri" panose="020F0502020204030204" charset="0"/>
              <a:sym typeface="+mn-ea"/>
            </a:endParaRPr>
          </a:p>
        </p:txBody>
      </p:sp>
      <p:sp>
        <p:nvSpPr>
          <p:cNvPr id="35" name="矩形 34"/>
          <p:cNvSpPr/>
          <p:nvPr/>
        </p:nvSpPr>
        <p:spPr>
          <a:xfrm>
            <a:off x="7926705" y="4233545"/>
            <a:ext cx="4265295" cy="460375"/>
          </a:xfrm>
          <a:prstGeom prst="rect">
            <a:avLst/>
          </a:prstGeom>
          <a:noFill/>
          <a:ln>
            <a:noFill/>
            <a:miter lim="800000"/>
          </a:ln>
        </p:spPr>
        <p:txBody>
          <a:bodyPr wrap="square" rtlCol="0" anchor="t">
            <a:spAutoFit/>
          </a:bodyPr>
          <a:p>
            <a:pPr lvl="0" algn="l">
              <a:spcBef>
                <a:spcPct val="50000"/>
              </a:spcBef>
              <a:buClrTx/>
              <a:buSzTx/>
              <a:buFontTx/>
            </a:pPr>
            <a:r>
              <a:rPr lang="en-US" altLang="zh-CN" sz="2400" b="1" i="1" dirty="0" smtClean="0">
                <a:latin typeface="Calibri" panose="020F0502020204030204" charset="0"/>
                <a:ea typeface="楷体_GB2312" panose="02010609030101010101" pitchFamily="49" charset="-122"/>
                <a:cs typeface="Calibri" panose="020F0502020204030204" charset="0"/>
                <a:sym typeface="+mn-ea"/>
              </a:rPr>
              <a:t>——Ludwig Mies Van der Rohe</a:t>
            </a:r>
            <a:endParaRPr lang="en-US" altLang="zh-CN" sz="2400" b="1" i="1" dirty="0" smtClean="0">
              <a:latin typeface="Calibri" panose="020F0502020204030204" charset="0"/>
              <a:ea typeface="楷体_GB2312" panose="02010609030101010101" pitchFamily="49" charset="-122"/>
              <a:cs typeface="Calibri" panose="020F0502020204030204" charset="0"/>
              <a:sym typeface="+mn-ea"/>
            </a:endParaRPr>
          </a:p>
        </p:txBody>
      </p:sp>
      <p:sp>
        <p:nvSpPr>
          <p:cNvPr id="36" name="矩形 35"/>
          <p:cNvSpPr/>
          <p:nvPr/>
        </p:nvSpPr>
        <p:spPr bwMode="auto">
          <a:xfrm>
            <a:off x="9564370" y="3575685"/>
            <a:ext cx="2406650" cy="583565"/>
          </a:xfrm>
          <a:prstGeom prst="rect">
            <a:avLst/>
          </a:prstGeom>
          <a:noFill/>
          <a:ln w="9525" algn="ctr">
            <a:noFill/>
            <a:miter lim="800000"/>
          </a:ln>
        </p:spPr>
        <p:txBody>
          <a:bodyPr wrap="square" rtlCol="0" anchor="t">
            <a:spAutoFit/>
          </a:bodyPr>
          <a:p>
            <a:pPr lvl="0" algn="l">
              <a:spcBef>
                <a:spcPct val="50000"/>
              </a:spcBef>
              <a:buClrTx/>
              <a:buSzTx/>
              <a:buFontTx/>
            </a:pPr>
            <a:r>
              <a:rPr lang="zh-CN" altLang="en-US" sz="3200" b="1" dirty="0">
                <a:latin typeface="楷体" panose="02010609060101010101" charset="-122"/>
                <a:ea typeface="楷体" panose="02010609060101010101" charset="-122"/>
                <a:sym typeface="+mn-ea"/>
              </a:rPr>
              <a:t>少即是多。</a:t>
            </a:r>
            <a:endParaRPr lang="zh-CN" altLang="en-US" sz="3200" b="1" dirty="0">
              <a:latin typeface="楷体" panose="02010609060101010101" charset="-122"/>
              <a:ea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000" fill="hold">
                                          <p:stCondLst>
                                            <p:cond delay="0"/>
                                          </p:stCondLst>
                                        </p:cTn>
                                        <p:tgtEl>
                                          <p:spTgt spid="34"/>
                                        </p:tgtEl>
                                        <p:attrNameLst>
                                          <p:attrName>style.visibility</p:attrName>
                                        </p:attrNameLst>
                                      </p:cBhvr>
                                      <p:to>
                                        <p:strVal val="visible"/>
                                      </p:to>
                                    </p:set>
                                    <p:animEffect transition="in" filter="strips(downRight)">
                                      <p:cBhvr>
                                        <p:cTn id="19" dur="10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000"/>
                                        <p:tgtEl>
                                          <p:spTgt spid="30"/>
                                        </p:tgtEl>
                                      </p:cBhvr>
                                    </p:animEffect>
                                    <p:anim calcmode="lin" valueType="num">
                                      <p:cBhvr>
                                        <p:cTn id="53" dur="1000" fill="hold"/>
                                        <p:tgtEl>
                                          <p:spTgt spid="30"/>
                                        </p:tgtEl>
                                        <p:attrNameLst>
                                          <p:attrName>ppt_x</p:attrName>
                                        </p:attrNameLst>
                                      </p:cBhvr>
                                      <p:tavLst>
                                        <p:tav tm="0">
                                          <p:val>
                                            <p:strVal val="#ppt_x"/>
                                          </p:val>
                                        </p:tav>
                                        <p:tav tm="100000">
                                          <p:val>
                                            <p:strVal val="#ppt_x"/>
                                          </p:val>
                                        </p:tav>
                                      </p:tavLst>
                                    </p:anim>
                                    <p:anim calcmode="lin" valueType="num">
                                      <p:cBhvr>
                                        <p:cTn id="5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40965"/>
                                        </p:tgtEl>
                                        <p:attrNameLst>
                                          <p:attrName>style.visibility</p:attrName>
                                        </p:attrNameLst>
                                      </p:cBhvr>
                                      <p:to>
                                        <p:strVal val="visible"/>
                                      </p:to>
                                    </p:set>
                                    <p:animEffect transition="in" filter="wipe(left)">
                                      <p:cBhvr>
                                        <p:cTn id="76" dur="500"/>
                                        <p:tgtEl>
                                          <p:spTgt spid="40965"/>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29699"/>
                                        </p:tgtEl>
                                        <p:attrNameLst>
                                          <p:attrName>style.visibility</p:attrName>
                                        </p:attrNameLst>
                                      </p:cBhvr>
                                      <p:to>
                                        <p:strVal val="visible"/>
                                      </p:to>
                                    </p:set>
                                    <p:animEffect transition="in" filter="wipe(left)">
                                      <p:cBhvr>
                                        <p:cTn id="80"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8" grpId="0" bldLvl="0" animBg="1"/>
      <p:bldP spid="40965" grpId="0"/>
      <p:bldP spid="29699" grpId="0"/>
      <p:bldP spid="19" grpId="0" bldLvl="0" animBg="1"/>
      <p:bldP spid="36"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p:nvPr>
            <p:ph idx="1"/>
          </p:nvPr>
        </p:nvSpPr>
        <p:spPr>
          <a:xfrm>
            <a:off x="107315" y="260350"/>
            <a:ext cx="1918335" cy="2158365"/>
          </a:xfrm>
        </p:spPr>
      </p:sp>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3" name="矩形 2"/>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4" name="文本框 3"/>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pPr algn="l"/>
            <a:r>
              <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5" name="文本框 4"/>
          <p:cNvSpPr txBox="1"/>
          <p:nvPr/>
        </p:nvSpPr>
        <p:spPr>
          <a:xfrm>
            <a:off x="1315085" y="635"/>
            <a:ext cx="4136390" cy="645160"/>
          </a:xfrm>
          <a:prstGeom prst="rect">
            <a:avLst/>
          </a:prstGeom>
          <a:noFill/>
        </p:spPr>
        <p:txBody>
          <a:bodyPr wrap="square" rtlCol="0">
            <a:spAutoFit/>
          </a:bodyPr>
          <a:p>
            <a:pPr algn="l"/>
            <a:r>
              <a:rPr lang="en-US" altLang="zh-CN" sz="3600" b="1" i="1" dirty="0" smtClean="0">
                <a:latin typeface="Calibri" panose="020F0502020204030204" charset="0"/>
                <a:ea typeface="思源黑体 CN Light" panose="020B0300000000000000" pitchFamily="34" charset="-122"/>
                <a:cs typeface="Calibri" panose="020F0502020204030204" charset="0"/>
              </a:rPr>
              <a:t>Explore the Ellipsis</a:t>
            </a:r>
            <a:endParaRPr lang="en-US" altLang="zh-CN" sz="3600" b="1" i="1" dirty="0" smtClean="0">
              <a:latin typeface="Calibri" panose="020F0502020204030204" charset="0"/>
              <a:ea typeface="思源黑体 CN Light" panose="020B0300000000000000" pitchFamily="34" charset="-122"/>
              <a:cs typeface="Calibri" panose="020F0502020204030204" charset="0"/>
            </a:endParaRPr>
          </a:p>
        </p:txBody>
      </p:sp>
      <p:cxnSp>
        <p:nvCxnSpPr>
          <p:cNvPr id="37" name="直接箭头连接符 36"/>
          <p:cNvCxnSpPr/>
          <p:nvPr/>
        </p:nvCxnSpPr>
        <p:spPr>
          <a:xfrm flipV="1">
            <a:off x="1096010" y="607060"/>
            <a:ext cx="4366895" cy="1333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Shape 681"/>
          <p:cNvSpPr/>
          <p:nvPr>
            <p:custDataLst>
              <p:tags r:id="rId1"/>
            </p:custDataLst>
          </p:nvPr>
        </p:nvSpPr>
        <p:spPr>
          <a:xfrm>
            <a:off x="803219" y="2646524"/>
            <a:ext cx="1754834" cy="1753267"/>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anchor="ctr">
            <a:normAutofit/>
          </a:bodyPr>
          <a:lstStyle/>
          <a:p>
            <a:pPr algn="l"/>
            <a:r>
              <a:rPr lang="en-US" altLang="zh-CN" sz="2800" b="1" i="1" dirty="0" smtClean="0">
                <a:latin typeface="Calibri" panose="020F0502020204030204" charset="0"/>
                <a:ea typeface="思源黑体 CN Light" panose="020B0300000000000000" pitchFamily="34" charset="-122"/>
                <a:cs typeface="Calibri" panose="020F0502020204030204" charset="0"/>
                <a:sym typeface="+mn-ea"/>
              </a:rPr>
              <a:t>Ellipsis</a:t>
            </a:r>
            <a:endParaRPr lang="en-US" altLang="zh-CN" sz="2800" b="1" i="1" dirty="0" smtClean="0">
              <a:solidFill>
                <a:srgbClr val="FFFFFF"/>
              </a:solidFill>
              <a:latin typeface="Calibri" panose="020F0502020204030204" charset="0"/>
              <a:ea typeface="思源黑体 CN Light" panose="020B0300000000000000" pitchFamily="34" charset="-122"/>
              <a:cs typeface="Calibri" panose="020F0502020204030204" charset="0"/>
              <a:sym typeface="+mn-ea"/>
            </a:endParaRPr>
          </a:p>
        </p:txBody>
      </p:sp>
      <p:sp>
        <p:nvSpPr>
          <p:cNvPr id="9" name="Shape 687"/>
          <p:cNvSpPr/>
          <p:nvPr>
            <p:custDataLst>
              <p:tags r:id="rId2"/>
            </p:custDataLst>
          </p:nvPr>
        </p:nvSpPr>
        <p:spPr bwMode="auto">
          <a:xfrm rot="20829003">
            <a:off x="1967932" y="1370209"/>
            <a:ext cx="1925400" cy="870347"/>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rgbClr val="5F5F5F">
                <a:lumMod val="50000"/>
                <a:lumOff val="50000"/>
              </a:srgbClr>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400">
              <a:solidFill>
                <a:srgbClr val="FFFFFF"/>
              </a:solidFill>
              <a:sym typeface="Arial" panose="020B0604020202020204" pitchFamily="34" charset="0"/>
            </a:endParaRPr>
          </a:p>
        </p:txBody>
      </p:sp>
      <p:sp>
        <p:nvSpPr>
          <p:cNvPr id="10" name="Shape 682"/>
          <p:cNvSpPr/>
          <p:nvPr>
            <p:custDataLst>
              <p:tags r:id="rId3"/>
            </p:custDataLst>
          </p:nvPr>
        </p:nvSpPr>
        <p:spPr>
          <a:xfrm>
            <a:off x="3902335" y="674174"/>
            <a:ext cx="690073" cy="690071"/>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wrap="none" anchor="ctr">
            <a:normAutofit/>
          </a:bodyPr>
          <a:lstStyle/>
          <a:p>
            <a:pPr algn="ctr">
              <a:defRPr/>
            </a:pPr>
            <a:r>
              <a:rPr lang="en-US" dirty="0">
                <a:solidFill>
                  <a:srgbClr val="FFFFFF"/>
                </a:solidFill>
                <a:sym typeface="Arial" panose="020B0604020202020204" pitchFamily="34" charset="0"/>
              </a:rPr>
              <a:t>1</a:t>
            </a:r>
            <a:endParaRPr lang="en-US" dirty="0">
              <a:solidFill>
                <a:srgbClr val="FFFFFF"/>
              </a:solidFill>
              <a:sym typeface="Arial" panose="020B0604020202020204" pitchFamily="34" charset="0"/>
            </a:endParaRPr>
          </a:p>
        </p:txBody>
      </p:sp>
      <p:sp>
        <p:nvSpPr>
          <p:cNvPr id="20" name="Shape 682"/>
          <p:cNvSpPr/>
          <p:nvPr>
            <p:custDataLst>
              <p:tags r:id="rId4"/>
            </p:custDataLst>
          </p:nvPr>
        </p:nvSpPr>
        <p:spPr>
          <a:xfrm>
            <a:off x="3902335" y="1605643"/>
            <a:ext cx="690073" cy="690071"/>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wrap="none" anchor="ctr">
            <a:normAutofit/>
          </a:bodyPr>
          <a:lstStyle/>
          <a:p>
            <a:pPr algn="ctr">
              <a:defRPr/>
            </a:pPr>
            <a:r>
              <a:rPr lang="en-US" dirty="0">
                <a:solidFill>
                  <a:srgbClr val="FFFFFF"/>
                </a:solidFill>
                <a:sym typeface="Arial" panose="020B0604020202020204" pitchFamily="34" charset="0"/>
              </a:rPr>
              <a:t>2</a:t>
            </a:r>
            <a:endParaRPr lang="en-US" dirty="0">
              <a:solidFill>
                <a:srgbClr val="FFFFFF"/>
              </a:solidFill>
              <a:sym typeface="Arial" panose="020B0604020202020204" pitchFamily="34" charset="0"/>
            </a:endParaRPr>
          </a:p>
        </p:txBody>
      </p:sp>
      <p:sp>
        <p:nvSpPr>
          <p:cNvPr id="26" name="Shape 682"/>
          <p:cNvSpPr/>
          <p:nvPr>
            <p:custDataLst>
              <p:tags r:id="rId5"/>
            </p:custDataLst>
          </p:nvPr>
        </p:nvSpPr>
        <p:spPr>
          <a:xfrm>
            <a:off x="3902335" y="2537112"/>
            <a:ext cx="690073" cy="690071"/>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wrap="none" anchor="ctr">
            <a:normAutofit/>
          </a:bodyPr>
          <a:lstStyle/>
          <a:p>
            <a:pPr algn="ctr">
              <a:defRPr/>
            </a:pPr>
            <a:r>
              <a:rPr lang="en-US" dirty="0">
                <a:solidFill>
                  <a:srgbClr val="FFFFFF"/>
                </a:solidFill>
                <a:sym typeface="Arial" panose="020B0604020202020204" pitchFamily="34" charset="0"/>
              </a:rPr>
              <a:t>3</a:t>
            </a:r>
            <a:endParaRPr lang="en-US" dirty="0">
              <a:solidFill>
                <a:srgbClr val="FFFFFF"/>
              </a:solidFill>
              <a:sym typeface="Arial" panose="020B0604020202020204" pitchFamily="34" charset="0"/>
            </a:endParaRPr>
          </a:p>
        </p:txBody>
      </p:sp>
      <p:sp>
        <p:nvSpPr>
          <p:cNvPr id="27" name="Shape 682"/>
          <p:cNvSpPr/>
          <p:nvPr>
            <p:custDataLst>
              <p:tags r:id="rId6"/>
            </p:custDataLst>
          </p:nvPr>
        </p:nvSpPr>
        <p:spPr>
          <a:xfrm>
            <a:off x="3902335" y="3468581"/>
            <a:ext cx="690073" cy="690071"/>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wrap="none" anchor="ctr">
            <a:normAutofit/>
          </a:bodyPr>
          <a:lstStyle/>
          <a:p>
            <a:pPr algn="ctr">
              <a:defRPr/>
            </a:pPr>
            <a:r>
              <a:rPr lang="en-US" dirty="0">
                <a:solidFill>
                  <a:srgbClr val="FFFFFF"/>
                </a:solidFill>
                <a:sym typeface="Arial" panose="020B0604020202020204" pitchFamily="34" charset="0"/>
              </a:rPr>
              <a:t>4</a:t>
            </a:r>
            <a:endParaRPr lang="en-US" dirty="0">
              <a:solidFill>
                <a:srgbClr val="FFFFFF"/>
              </a:solidFill>
              <a:sym typeface="Arial" panose="020B0604020202020204" pitchFamily="34" charset="0"/>
            </a:endParaRPr>
          </a:p>
        </p:txBody>
      </p:sp>
      <p:sp>
        <p:nvSpPr>
          <p:cNvPr id="28" name="Shape 682"/>
          <p:cNvSpPr/>
          <p:nvPr>
            <p:custDataLst>
              <p:tags r:id="rId7"/>
            </p:custDataLst>
          </p:nvPr>
        </p:nvSpPr>
        <p:spPr>
          <a:xfrm>
            <a:off x="3902335" y="4400050"/>
            <a:ext cx="690073" cy="690071"/>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wrap="none" anchor="ctr">
            <a:normAutofit/>
          </a:bodyPr>
          <a:lstStyle/>
          <a:p>
            <a:pPr algn="ctr">
              <a:defRPr/>
            </a:pPr>
            <a:r>
              <a:rPr lang="en-US" dirty="0">
                <a:solidFill>
                  <a:srgbClr val="FFFFFF"/>
                </a:solidFill>
                <a:sym typeface="Arial" panose="020B0604020202020204" pitchFamily="34" charset="0"/>
              </a:rPr>
              <a:t>5</a:t>
            </a:r>
            <a:endParaRPr lang="en-US" dirty="0">
              <a:solidFill>
                <a:srgbClr val="FFFFFF"/>
              </a:solidFill>
              <a:sym typeface="Arial" panose="020B0604020202020204" pitchFamily="34" charset="0"/>
            </a:endParaRPr>
          </a:p>
        </p:txBody>
      </p:sp>
      <p:sp>
        <p:nvSpPr>
          <p:cNvPr id="29" name="Shape 682"/>
          <p:cNvSpPr/>
          <p:nvPr>
            <p:custDataLst>
              <p:tags r:id="rId8"/>
            </p:custDataLst>
          </p:nvPr>
        </p:nvSpPr>
        <p:spPr>
          <a:xfrm>
            <a:off x="3902335" y="5323899"/>
            <a:ext cx="690073" cy="690071"/>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wrap="none" anchor="ctr">
            <a:normAutofit/>
          </a:bodyPr>
          <a:lstStyle/>
          <a:p>
            <a:pPr algn="ctr">
              <a:defRPr/>
            </a:pPr>
            <a:r>
              <a:rPr lang="en-US" dirty="0">
                <a:solidFill>
                  <a:srgbClr val="FFFFFF"/>
                </a:solidFill>
                <a:sym typeface="Arial" panose="020B0604020202020204" pitchFamily="34" charset="0"/>
              </a:rPr>
              <a:t>6</a:t>
            </a:r>
            <a:endParaRPr lang="en-US" dirty="0">
              <a:solidFill>
                <a:srgbClr val="FFFFFF"/>
              </a:solidFill>
              <a:sym typeface="Arial" panose="020B0604020202020204" pitchFamily="34" charset="0"/>
            </a:endParaRPr>
          </a:p>
        </p:txBody>
      </p:sp>
      <p:sp>
        <p:nvSpPr>
          <p:cNvPr id="39" name="Shape 687"/>
          <p:cNvSpPr/>
          <p:nvPr>
            <p:custDataLst>
              <p:tags r:id="rId9"/>
            </p:custDataLst>
          </p:nvPr>
        </p:nvSpPr>
        <p:spPr bwMode="auto">
          <a:xfrm rot="770997" flipV="1">
            <a:off x="1967932" y="4647618"/>
            <a:ext cx="1925400" cy="870347"/>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rgbClr val="5F5F5F">
                <a:lumMod val="50000"/>
                <a:lumOff val="50000"/>
              </a:srgbClr>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400">
              <a:solidFill>
                <a:srgbClr val="FFFFFF"/>
              </a:solidFill>
              <a:sym typeface="Arial" panose="020B0604020202020204" pitchFamily="34" charset="0"/>
            </a:endParaRPr>
          </a:p>
        </p:txBody>
      </p:sp>
      <p:sp>
        <p:nvSpPr>
          <p:cNvPr id="40" name="Shape 687"/>
          <p:cNvSpPr/>
          <p:nvPr>
            <p:custDataLst>
              <p:tags r:id="rId10"/>
            </p:custDataLst>
          </p:nvPr>
        </p:nvSpPr>
        <p:spPr bwMode="auto">
          <a:xfrm rot="20829003">
            <a:off x="2601571" y="2292340"/>
            <a:ext cx="1137391" cy="514140"/>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rgbClr val="5F5F5F">
                <a:lumMod val="50000"/>
                <a:lumOff val="50000"/>
              </a:srgbClr>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400">
              <a:solidFill>
                <a:srgbClr val="FFFFFF"/>
              </a:solidFill>
              <a:sym typeface="Arial" panose="020B0604020202020204" pitchFamily="34" charset="0"/>
            </a:endParaRPr>
          </a:p>
        </p:txBody>
      </p:sp>
      <p:sp>
        <p:nvSpPr>
          <p:cNvPr id="41" name="Shape 687"/>
          <p:cNvSpPr/>
          <p:nvPr>
            <p:custDataLst>
              <p:tags r:id="rId11"/>
            </p:custDataLst>
          </p:nvPr>
        </p:nvSpPr>
        <p:spPr bwMode="auto">
          <a:xfrm rot="770997" flipV="1">
            <a:off x="2730951" y="4175065"/>
            <a:ext cx="1137391" cy="514140"/>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rgbClr val="5F5F5F">
                <a:lumMod val="50000"/>
                <a:lumOff val="50000"/>
              </a:srgbClr>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400">
              <a:solidFill>
                <a:srgbClr val="FFFFFF"/>
              </a:solidFill>
              <a:sym typeface="Arial" panose="020B0604020202020204" pitchFamily="34" charset="0"/>
            </a:endParaRPr>
          </a:p>
        </p:txBody>
      </p:sp>
      <p:sp>
        <p:nvSpPr>
          <p:cNvPr id="42" name="Shape 687"/>
          <p:cNvSpPr/>
          <p:nvPr>
            <p:custDataLst>
              <p:tags r:id="rId12"/>
            </p:custDataLst>
          </p:nvPr>
        </p:nvSpPr>
        <p:spPr bwMode="auto">
          <a:xfrm rot="20829003">
            <a:off x="2974739" y="3005171"/>
            <a:ext cx="649813" cy="293738"/>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rgbClr val="5F5F5F">
                <a:lumMod val="50000"/>
                <a:lumOff val="50000"/>
              </a:srgbClr>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400">
              <a:solidFill>
                <a:srgbClr val="FFFFFF"/>
              </a:solidFill>
              <a:sym typeface="Arial" panose="020B0604020202020204" pitchFamily="34" charset="0"/>
            </a:endParaRPr>
          </a:p>
        </p:txBody>
      </p:sp>
      <p:sp>
        <p:nvSpPr>
          <p:cNvPr id="43" name="Shape 687"/>
          <p:cNvSpPr/>
          <p:nvPr>
            <p:custDataLst>
              <p:tags r:id="rId13"/>
            </p:custDataLst>
          </p:nvPr>
        </p:nvSpPr>
        <p:spPr bwMode="auto">
          <a:xfrm rot="770997" flipV="1">
            <a:off x="2955690" y="3596186"/>
            <a:ext cx="649813" cy="293738"/>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rgbClr val="5F5F5F">
                <a:lumMod val="50000"/>
                <a:lumOff val="50000"/>
              </a:srgbClr>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400">
              <a:solidFill>
                <a:srgbClr val="FFFFFF"/>
              </a:solidFill>
              <a:sym typeface="Arial" panose="020B0604020202020204" pitchFamily="34" charset="0"/>
            </a:endParaRPr>
          </a:p>
        </p:txBody>
      </p:sp>
      <p:sp>
        <p:nvSpPr>
          <p:cNvPr id="23" name="文本框 22"/>
          <p:cNvSpPr txBox="1"/>
          <p:nvPr>
            <p:custDataLst>
              <p:tags r:id="rId14"/>
            </p:custDataLst>
          </p:nvPr>
        </p:nvSpPr>
        <p:spPr>
          <a:xfrm>
            <a:off x="4868660" y="1650134"/>
            <a:ext cx="6187052" cy="521970"/>
          </a:xfrm>
          <a:prstGeom prst="rect">
            <a:avLst/>
          </a:prstGeom>
          <a:noFill/>
        </p:spPr>
        <p:txBody>
          <a:bodyPr wrap="square" rtlCol="0">
            <a:spAutoFit/>
          </a:bodyPr>
          <a:lstStyle/>
          <a:p>
            <a:pPr algn="l"/>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Imperative sentence </a:t>
            </a:r>
            <a:r>
              <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祈使句</a:t>
            </a:r>
            <a:endPar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4" name="文本框 23"/>
          <p:cNvSpPr txBox="1"/>
          <p:nvPr>
            <p:custDataLst>
              <p:tags r:id="rId15"/>
            </p:custDataLst>
          </p:nvPr>
        </p:nvSpPr>
        <p:spPr>
          <a:xfrm>
            <a:off x="4912360" y="4484370"/>
            <a:ext cx="4350385" cy="521970"/>
          </a:xfrm>
          <a:prstGeom prst="rect">
            <a:avLst/>
          </a:prstGeom>
          <a:noFill/>
        </p:spPr>
        <p:txBody>
          <a:bodyPr wrap="square" rtlCol="0">
            <a:spAutoFit/>
          </a:bodyPr>
          <a:lstStyle/>
          <a:p>
            <a:pPr lvl="0" algn="l">
              <a:buClrTx/>
              <a:buSzTx/>
              <a:buFontTx/>
            </a:pPr>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Adverbial clause </a:t>
            </a:r>
            <a:r>
              <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状语从句</a:t>
            </a:r>
            <a:endPar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5" name="文本框 24"/>
          <p:cNvSpPr txBox="1"/>
          <p:nvPr>
            <p:custDataLst>
              <p:tags r:id="rId16"/>
            </p:custDataLst>
          </p:nvPr>
        </p:nvSpPr>
        <p:spPr>
          <a:xfrm>
            <a:off x="4788015" y="2613910"/>
            <a:ext cx="6187052" cy="521970"/>
          </a:xfrm>
          <a:prstGeom prst="rect">
            <a:avLst/>
          </a:prstGeom>
          <a:noFill/>
        </p:spPr>
        <p:txBody>
          <a:bodyPr wrap="square" rtlCol="0">
            <a:spAutoFit/>
          </a:bodyPr>
          <a:lstStyle/>
          <a:p>
            <a:pPr lvl="0" algn="l">
              <a:buClrTx/>
              <a:buSzTx/>
              <a:buFontTx/>
            </a:pPr>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Exclamatory sentence </a:t>
            </a:r>
            <a:r>
              <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感叹句</a:t>
            </a:r>
            <a:endPar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30" name="文本框 29"/>
          <p:cNvSpPr txBox="1"/>
          <p:nvPr>
            <p:custDataLst>
              <p:tags r:id="rId17"/>
            </p:custDataLst>
          </p:nvPr>
        </p:nvSpPr>
        <p:spPr>
          <a:xfrm>
            <a:off x="4788015" y="3459018"/>
            <a:ext cx="6187052" cy="521970"/>
          </a:xfrm>
          <a:prstGeom prst="rect">
            <a:avLst/>
          </a:prstGeom>
          <a:noFill/>
        </p:spPr>
        <p:txBody>
          <a:bodyPr wrap="square" rtlCol="0">
            <a:spAutoFit/>
          </a:bodyPr>
          <a:lstStyle/>
          <a:p>
            <a:pPr lvl="0" algn="l">
              <a:buClrTx/>
              <a:buSzTx/>
              <a:buFontTx/>
            </a:pPr>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Compound sentence </a:t>
            </a:r>
            <a:r>
              <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并列句</a:t>
            </a:r>
            <a:endPar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31" name="文本框 30"/>
          <p:cNvSpPr txBox="1"/>
          <p:nvPr>
            <p:custDataLst>
              <p:tags r:id="rId18"/>
            </p:custDataLst>
          </p:nvPr>
        </p:nvSpPr>
        <p:spPr>
          <a:xfrm>
            <a:off x="4869295" y="722091"/>
            <a:ext cx="6187052" cy="521970"/>
          </a:xfrm>
          <a:prstGeom prst="rect">
            <a:avLst/>
          </a:prstGeom>
          <a:noFill/>
        </p:spPr>
        <p:txBody>
          <a:bodyPr wrap="square" rtlCol="0">
            <a:spAutoFit/>
          </a:bodyPr>
          <a:lstStyle/>
          <a:p>
            <a:pPr lvl="0" algn="l">
              <a:buClrTx/>
              <a:buSzTx/>
              <a:buFontTx/>
            </a:pPr>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Simple sentence </a:t>
            </a:r>
            <a:r>
              <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简单句</a:t>
            </a:r>
            <a:endPar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32" name="文本框 31"/>
          <p:cNvSpPr txBox="1"/>
          <p:nvPr>
            <p:custDataLst>
              <p:tags r:id="rId19"/>
            </p:custDataLst>
          </p:nvPr>
        </p:nvSpPr>
        <p:spPr>
          <a:xfrm>
            <a:off x="4868660" y="5407679"/>
            <a:ext cx="6187052" cy="521970"/>
          </a:xfrm>
          <a:prstGeom prst="rect">
            <a:avLst/>
          </a:prstGeom>
          <a:noFill/>
        </p:spPr>
        <p:txBody>
          <a:bodyPr wrap="square" rtlCol="0">
            <a:spAutoFit/>
          </a:bodyPr>
          <a:lstStyle/>
          <a:p>
            <a:pPr lvl="0" algn="l">
              <a:buClrTx/>
              <a:buSzTx/>
              <a:buFontTx/>
            </a:pPr>
            <a:r>
              <a:rPr lang="en-US" altLang="zh-CN" sz="28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Attributive clause </a:t>
            </a:r>
            <a:r>
              <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定语从句</a:t>
            </a:r>
            <a:endPar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1" name="文本框 20"/>
          <p:cNvSpPr txBox="1"/>
          <p:nvPr>
            <p:custDataLst>
              <p:tags r:id="rId20"/>
            </p:custDataLst>
          </p:nvPr>
        </p:nvSpPr>
        <p:spPr>
          <a:xfrm>
            <a:off x="0" y="457200"/>
            <a:ext cx="361950" cy="342900"/>
          </a:xfrm>
          <a:prstGeom prst="rect">
            <a:avLst/>
          </a:prstGeom>
          <a:ln>
            <a:noFill/>
          </a:ln>
        </p:spPr>
        <p:style>
          <a:lnRef idx="2">
            <a:srgbClr val="46597E">
              <a:shade val="50000"/>
            </a:srgbClr>
          </a:lnRef>
          <a:fillRef idx="1">
            <a:srgbClr val="46597E"/>
          </a:fillRef>
          <a:effectRef idx="0">
            <a:srgbClr val="46597E"/>
          </a:effectRef>
          <a:fontRef idx="minor">
            <a:sysClr val="window" lastClr="FFFFFF"/>
          </a:fontRef>
        </p:style>
        <p:txBody>
          <a:bodyPr rtlCol="0" anchor="ctr">
            <a:normAutofit fontScale="90000" lnSpcReduction="20000"/>
          </a:bodyPr>
          <a:lstStyle>
            <a:defPPr>
              <a:defRPr lang="zh-CN"/>
            </a:defPPr>
            <a:lvl1pPr algn="ctr">
              <a:defRPr>
                <a:solidFill>
                  <a:srgbClr val="FFFFFF"/>
                </a:solidFill>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endParaRPr lang="zh-CN" altLang="en-US"/>
          </a:p>
        </p:txBody>
      </p:sp>
      <p:sp>
        <p:nvSpPr>
          <p:cNvPr id="33" name="Shape 687"/>
          <p:cNvSpPr/>
          <p:nvPr>
            <p:custDataLst>
              <p:tags r:id="rId21"/>
            </p:custDataLst>
          </p:nvPr>
        </p:nvSpPr>
        <p:spPr bwMode="auto">
          <a:xfrm rot="770997" flipV="1">
            <a:off x="1711325" y="5055235"/>
            <a:ext cx="2360930" cy="1264920"/>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rgbClr val="5F5F5F">
                <a:lumMod val="50000"/>
                <a:lumOff val="50000"/>
              </a:srgbClr>
            </a:solidFill>
            <a:prstDash val="solid"/>
            <a:miter lim="400000"/>
            <a:headEnd type="triangle" w="med" len="med"/>
          </a:ln>
          <a:effectLst/>
        </p:spPr>
        <p:txBody>
          <a:bodyPr lIns="25400" tIns="25400" rIns="25400" bIns="25400" anchor="ctr">
            <a:normAutofit/>
          </a:bodyPr>
          <a:p>
            <a:pPr algn="ctr" defTabSz="292100" eaLnBrk="1" hangingPunct="1">
              <a:lnSpc>
                <a:spcPct val="110000"/>
              </a:lnSpc>
              <a:spcBef>
                <a:spcPts val="1500"/>
              </a:spcBef>
              <a:spcAft>
                <a:spcPts val="0"/>
              </a:spcAft>
              <a:defRPr sz="2000">
                <a:solidFill>
                  <a:srgbClr val="4C4C4C"/>
                </a:solidFill>
                <a:latin typeface="Helvetica Neue Light"/>
                <a:ea typeface="Helvetica Neue Light"/>
                <a:cs typeface="Helvetica Neue Light"/>
                <a:sym typeface="Helvetica Neue Light"/>
              </a:defRPr>
            </a:pPr>
            <a:endParaRPr sz="1400">
              <a:solidFill>
                <a:srgbClr val="FFFFFF"/>
              </a:solidFill>
              <a:sym typeface="Arial" panose="020B0604020202020204" pitchFamily="34" charset="0"/>
            </a:endParaRPr>
          </a:p>
        </p:txBody>
      </p:sp>
      <p:sp>
        <p:nvSpPr>
          <p:cNvPr id="34" name="Shape 682"/>
          <p:cNvSpPr/>
          <p:nvPr>
            <p:custDataLst>
              <p:tags r:id="rId22"/>
            </p:custDataLst>
          </p:nvPr>
        </p:nvSpPr>
        <p:spPr>
          <a:xfrm>
            <a:off x="3911225" y="6167814"/>
            <a:ext cx="690073" cy="690071"/>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wrap="none" anchor="ctr">
            <a:normAutofit/>
          </a:bodyPr>
          <a:p>
            <a:pPr algn="ctr">
              <a:defRPr/>
            </a:pPr>
            <a:r>
              <a:rPr lang="en-US" dirty="0">
                <a:solidFill>
                  <a:srgbClr val="FFFFFF"/>
                </a:solidFill>
                <a:sym typeface="Arial" panose="020B0604020202020204" pitchFamily="34" charset="0"/>
              </a:rPr>
              <a:t>7</a:t>
            </a:r>
            <a:endParaRPr lang="en-US" dirty="0">
              <a:solidFill>
                <a:srgbClr val="FFFFFF"/>
              </a:solidFill>
              <a:sym typeface="Arial" panose="020B0604020202020204" pitchFamily="34" charset="0"/>
            </a:endParaRPr>
          </a:p>
        </p:txBody>
      </p:sp>
      <p:sp>
        <p:nvSpPr>
          <p:cNvPr id="35" name="文本框 34"/>
          <p:cNvSpPr txBox="1"/>
          <p:nvPr/>
        </p:nvSpPr>
        <p:spPr>
          <a:xfrm>
            <a:off x="4787900" y="6252210"/>
            <a:ext cx="4394200" cy="58356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Object clause </a:t>
            </a:r>
            <a:r>
              <a:rPr lang="zh-CN" altLang="en-US" sz="28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宾语从句</a:t>
            </a:r>
            <a:endParaRPr lang="zh-CN" altLang="en-US" sz="3200" b="1" dirty="0" smtClean="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Calibri" panose="020F0502020204030204" charset="0"/>
              <a:sym typeface="+mn-ea"/>
            </a:endParaRPr>
          </a:p>
        </p:txBody>
      </p:sp>
      <p:sp>
        <p:nvSpPr>
          <p:cNvPr id="6" name="Shape 681"/>
          <p:cNvSpPr/>
          <p:nvPr>
            <p:custDataLst>
              <p:tags r:id="rId23"/>
            </p:custDataLst>
          </p:nvPr>
        </p:nvSpPr>
        <p:spPr>
          <a:xfrm>
            <a:off x="10018339" y="2646524"/>
            <a:ext cx="1754834" cy="1753267"/>
          </a:xfrm>
          <a:prstGeom prst="ellipse">
            <a:avLst/>
          </a:prstGeom>
          <a:solidFill>
            <a:srgbClr val="46597E"/>
          </a:solidFill>
          <a:ln>
            <a:noFill/>
          </a:ln>
        </p:spPr>
        <p:style>
          <a:lnRef idx="2">
            <a:srgbClr val="46597E">
              <a:shade val="50000"/>
            </a:srgbClr>
          </a:lnRef>
          <a:fillRef idx="1">
            <a:srgbClr val="46597E"/>
          </a:fillRef>
          <a:effectRef idx="0">
            <a:srgbClr val="46597E"/>
          </a:effectRef>
          <a:fontRef idx="minor">
            <a:sysClr val="window" lastClr="FFFFFF"/>
          </a:fontRef>
        </p:style>
        <p:txBody>
          <a:bodyPr anchor="ctr">
            <a:normAutofit/>
          </a:bodyPr>
          <a:p>
            <a:pPr algn="l"/>
            <a:r>
              <a:rPr lang="en-US" altLang="zh-CN" sz="2800" b="1" i="1" dirty="0" smtClean="0">
                <a:solidFill>
                  <a:srgbClr val="FFFFFF"/>
                </a:solidFill>
                <a:latin typeface="Calibri" panose="020F0502020204030204" charset="0"/>
                <a:ea typeface="思源黑体 CN Light" panose="020B0300000000000000" pitchFamily="34" charset="-122"/>
                <a:cs typeface="Calibri" panose="020F0502020204030204" charset="0"/>
                <a:sym typeface="+mn-ea"/>
              </a:rPr>
              <a:t>     ...</a:t>
            </a:r>
            <a:endParaRPr lang="en-US" altLang="zh-CN" sz="2800" b="1" i="1" dirty="0" smtClean="0">
              <a:solidFill>
                <a:srgbClr val="FFFFFF"/>
              </a:solidFill>
              <a:latin typeface="Calibri" panose="020F0502020204030204" charset="0"/>
              <a:ea typeface="思源黑体 CN Light" panose="020B0300000000000000" pitchFamily="34"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1"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25" grpId="0"/>
      <p:bldP spid="30" grpId="0"/>
      <p:bldP spid="24" grpId="0"/>
      <p:bldP spid="32" grpId="0"/>
      <p:bldP spid="35" grpId="1"/>
      <p:bldP spid="6" grpId="0" bldLvl="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41378" y="6076950"/>
            <a:ext cx="504825" cy="758988"/>
            <a:chOff x="-3965824" y="3802142"/>
            <a:chExt cx="504825" cy="758988"/>
          </a:xfrm>
        </p:grpSpPr>
        <p:sp>
          <p:nvSpPr>
            <p:cNvPr id="15" name="菱形 14"/>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6" name="菱形 15"/>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sp>
          <p:nvSpPr>
            <p:cNvPr id="17" name="菱形 16"/>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charset="-122"/>
                <a:cs typeface="+mn-ea"/>
              </a:endParaRPr>
            </a:p>
          </p:txBody>
        </p:sp>
      </p:grpSp>
      <p:sp>
        <p:nvSpPr>
          <p:cNvPr id="3" name="矩形 2"/>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2" name="文本框 1"/>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pPr algn="l"/>
            <a:r>
              <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5" name="文本框 4"/>
          <p:cNvSpPr txBox="1"/>
          <p:nvPr/>
        </p:nvSpPr>
        <p:spPr>
          <a:xfrm>
            <a:off x="1308100" y="99695"/>
            <a:ext cx="7764145" cy="706755"/>
          </a:xfrm>
          <a:prstGeom prst="rect">
            <a:avLst/>
          </a:prstGeom>
          <a:noFill/>
        </p:spPr>
        <p:txBody>
          <a:bodyPr wrap="square" rtlCol="0" anchor="t">
            <a:spAutoFit/>
            <a:scene3d>
              <a:camera prst="orthographicFront"/>
              <a:lightRig rig="threePt" dir="t"/>
            </a:scene3d>
          </a:bodyPr>
          <a:p>
            <a:pPr algn="l"/>
            <a:r>
              <a:rPr lang="en-US" altLang="zh-CN" sz="4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Cases of ellipsis in the speech video</a:t>
            </a:r>
            <a:endParaRPr lang="en-US" altLang="zh-CN" sz="4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grpSp>
        <p:nvGrpSpPr>
          <p:cNvPr id="10" name="组合 9"/>
          <p:cNvGrpSpPr/>
          <p:nvPr/>
        </p:nvGrpSpPr>
        <p:grpSpPr>
          <a:xfrm>
            <a:off x="170180" y="1042670"/>
            <a:ext cx="5638165" cy="2026285"/>
            <a:chOff x="268" y="1642"/>
            <a:chExt cx="8879" cy="3419"/>
          </a:xfrm>
        </p:grpSpPr>
        <p:sp>
          <p:nvSpPr>
            <p:cNvPr id="4" name="文本框 3"/>
            <p:cNvSpPr txBox="1"/>
            <p:nvPr/>
          </p:nvSpPr>
          <p:spPr>
            <a:xfrm>
              <a:off x="268" y="1642"/>
              <a:ext cx="8879" cy="3270"/>
            </a:xfrm>
            <a:prstGeom prst="rect">
              <a:avLst/>
            </a:prstGeom>
            <a:noFill/>
          </p:spPr>
          <p:txBody>
            <a:bodyPr wrap="square" rtlCol="0" anchor="t">
              <a:spAutoFit/>
            </a:bodyPr>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1. When you feel like giving up, </a:t>
              </a:r>
              <a:r>
                <a:rPr lang="en-US" altLang="zh-CN" sz="24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don’t</a:t>
              </a: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24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2. When you’re thinking about giving up, </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r>
                <a:rPr lang="en-US" altLang="zh-CN" sz="24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don’t</a:t>
              </a: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24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3. When it look like you ain’t gonna make </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it, </a:t>
              </a:r>
              <a:r>
                <a:rPr lang="en-US" altLang="zh-CN" sz="24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keep going</a:t>
              </a: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6" name="圆角矩形 5"/>
            <p:cNvSpPr/>
            <p:nvPr/>
          </p:nvSpPr>
          <p:spPr>
            <a:xfrm>
              <a:off x="273" y="1688"/>
              <a:ext cx="8527" cy="3373"/>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pic>
        <p:nvPicPr>
          <p:cNvPr id="7" name="图片 6" descr="343435383138323b333633373732313bbcfdcdb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74665" y="2048510"/>
            <a:ext cx="914400" cy="346710"/>
          </a:xfrm>
          <a:prstGeom prst="rect">
            <a:avLst/>
          </a:prstGeom>
        </p:spPr>
      </p:pic>
      <p:sp>
        <p:nvSpPr>
          <p:cNvPr id="31" name="文本框 30"/>
          <p:cNvSpPr txBox="1"/>
          <p:nvPr/>
        </p:nvSpPr>
        <p:spPr>
          <a:xfrm>
            <a:off x="6273800" y="1884680"/>
            <a:ext cx="4099560" cy="107632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Imperative sentences</a:t>
            </a:r>
            <a:endPar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祈使句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13" name="左大括号 12"/>
          <p:cNvSpPr/>
          <p:nvPr/>
        </p:nvSpPr>
        <p:spPr>
          <a:xfrm>
            <a:off x="10220960" y="1837055"/>
            <a:ext cx="260350" cy="825500"/>
          </a:xfrm>
          <a:prstGeom prst="leftBrace">
            <a:avLst>
              <a:gd name="adj1" fmla="val 40487"/>
              <a:gd name="adj2" fmla="val 4823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accent1">
                  <a:lumMod val="75000"/>
                </a:schemeClr>
              </a:solidFill>
            </a:endParaRPr>
          </a:p>
        </p:txBody>
      </p:sp>
      <p:sp>
        <p:nvSpPr>
          <p:cNvPr id="14" name="文本框 13"/>
          <p:cNvSpPr txBox="1"/>
          <p:nvPr/>
        </p:nvSpPr>
        <p:spPr>
          <a:xfrm>
            <a:off x="10453370" y="1454785"/>
            <a:ext cx="1389380" cy="891540"/>
          </a:xfrm>
          <a:prstGeom prst="rect">
            <a:avLst/>
          </a:prstGeom>
          <a:noFill/>
          <a:ln>
            <a:noFill/>
          </a:ln>
        </p:spPr>
        <p:txBody>
          <a:bodyPr wrap="square" rtlCol="0" anchor="t">
            <a:spAutoFit/>
            <a:scene3d>
              <a:camera prst="orthographicFront"/>
              <a:lightRig rig="threePt" dir="t"/>
            </a:scene3d>
          </a:bodyPr>
          <a:p>
            <a:pPr algn="ct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subject</a:t>
            </a:r>
            <a:endParaRPr lang="en-US" altLang="zh-CN" sz="28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主语</a:t>
            </a:r>
            <a:endPar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sp>
        <p:nvSpPr>
          <p:cNvPr id="18" name="文本框 17"/>
          <p:cNvSpPr txBox="1"/>
          <p:nvPr/>
        </p:nvSpPr>
        <p:spPr>
          <a:xfrm>
            <a:off x="10397490" y="2312670"/>
            <a:ext cx="1693545" cy="891540"/>
          </a:xfrm>
          <a:prstGeom prst="rect">
            <a:avLst/>
          </a:prstGeom>
          <a:noFill/>
          <a:ln>
            <a:noFill/>
          </a:ln>
        </p:spPr>
        <p:txBody>
          <a:bodyPr wrap="square" rtlCol="0" anchor="t">
            <a:spAutoFit/>
            <a:scene3d>
              <a:camera prst="orthographicFront"/>
              <a:lightRig rig="threePt" dir="t"/>
            </a:scene3d>
          </a:bodyPr>
          <a:p>
            <a:pPr algn="l"/>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predicate      </a:t>
            </a:r>
            <a:endPar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谓语</a:t>
            </a:r>
            <a:endPar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grpSp>
        <p:nvGrpSpPr>
          <p:cNvPr id="35" name="组合 34"/>
          <p:cNvGrpSpPr/>
          <p:nvPr/>
        </p:nvGrpSpPr>
        <p:grpSpPr>
          <a:xfrm>
            <a:off x="183515" y="3283585"/>
            <a:ext cx="5405120" cy="1310005"/>
            <a:chOff x="289" y="4043"/>
            <a:chExt cx="8847" cy="2063"/>
          </a:xfrm>
        </p:grpSpPr>
        <p:sp>
          <p:nvSpPr>
            <p:cNvPr id="8" name="圆角矩形 7"/>
            <p:cNvSpPr/>
            <p:nvPr/>
          </p:nvSpPr>
          <p:spPr>
            <a:xfrm>
              <a:off x="289" y="4076"/>
              <a:ext cx="8847" cy="2030"/>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19" name="文本框 18"/>
            <p:cNvSpPr txBox="1"/>
            <p:nvPr/>
          </p:nvSpPr>
          <p:spPr>
            <a:xfrm>
              <a:off x="353" y="4043"/>
              <a:ext cx="8468" cy="1888"/>
            </a:xfrm>
            <a:prstGeom prst="rect">
              <a:avLst/>
            </a:prstGeom>
            <a:noFill/>
          </p:spPr>
          <p:txBody>
            <a:bodyPr wrap="square" rtlCol="0" anchor="t">
              <a:spAutoFit/>
            </a:bodyPr>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4. </a:t>
              </a:r>
              <a:r>
                <a:rPr lang="en-US" altLang="zh-CN" sz="24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No matter how rough the sea</a:t>
              </a: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you </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keep standing.</a:t>
              </a:r>
              <a:endParaRPr lang="en-US" altLang="zh-CN" sz="24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5. </a:t>
              </a:r>
              <a:r>
                <a:rPr lang="en-US" altLang="zh-CN" sz="24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No matter what</a:t>
              </a: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you don’t give up. </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grpSp>
      <p:pic>
        <p:nvPicPr>
          <p:cNvPr id="20" name="图片 19" descr="343435383138323b333633373732313bbcfdcdb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74665" y="3671570"/>
            <a:ext cx="914400" cy="346710"/>
          </a:xfrm>
          <a:prstGeom prst="rect">
            <a:avLst/>
          </a:prstGeom>
        </p:spPr>
      </p:pic>
      <p:sp>
        <p:nvSpPr>
          <p:cNvPr id="21" name="文本框 20"/>
          <p:cNvSpPr txBox="1"/>
          <p:nvPr/>
        </p:nvSpPr>
        <p:spPr>
          <a:xfrm>
            <a:off x="6343650" y="3403600"/>
            <a:ext cx="3239135" cy="107632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Adverbial clauses</a:t>
            </a:r>
            <a:endPar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状语从句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3" name="文本框 22"/>
          <p:cNvSpPr txBox="1"/>
          <p:nvPr/>
        </p:nvSpPr>
        <p:spPr>
          <a:xfrm>
            <a:off x="9978390" y="3400425"/>
            <a:ext cx="1796415" cy="891540"/>
          </a:xfrm>
          <a:prstGeom prst="rect">
            <a:avLst/>
          </a:prstGeom>
          <a:noFill/>
          <a:ln>
            <a:noFill/>
          </a:ln>
        </p:spPr>
        <p:txBody>
          <a:bodyPr wrap="square" rtlCol="0" anchor="t">
            <a:spAutoFit/>
            <a:scene3d>
              <a:camera prst="orthographicFront"/>
              <a:lightRig rig="threePt" dir="t"/>
            </a:scene3d>
          </a:bodyPr>
          <a:p>
            <a:pPr algn="l"/>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predicate      </a:t>
            </a:r>
            <a:endPar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谓语</a:t>
            </a:r>
            <a:endPar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cxnSp>
        <p:nvCxnSpPr>
          <p:cNvPr id="24" name="直接箭头连接符 23"/>
          <p:cNvCxnSpPr/>
          <p:nvPr/>
        </p:nvCxnSpPr>
        <p:spPr>
          <a:xfrm flipV="1">
            <a:off x="9509760" y="3726180"/>
            <a:ext cx="550545" cy="1397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170479" y="4922520"/>
            <a:ext cx="5443556" cy="1735455"/>
            <a:chOff x="203" y="5840"/>
            <a:chExt cx="8933" cy="2733"/>
          </a:xfrm>
        </p:grpSpPr>
        <p:sp>
          <p:nvSpPr>
            <p:cNvPr id="9" name="圆角矩形 8"/>
            <p:cNvSpPr/>
            <p:nvPr/>
          </p:nvSpPr>
          <p:spPr>
            <a:xfrm>
              <a:off x="289" y="5840"/>
              <a:ext cx="8847" cy="2733"/>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25" name="文本框 24"/>
            <p:cNvSpPr txBox="1"/>
            <p:nvPr/>
          </p:nvSpPr>
          <p:spPr>
            <a:xfrm>
              <a:off x="203" y="5960"/>
              <a:ext cx="8866" cy="2470"/>
            </a:xfrm>
            <a:prstGeom prst="rect">
              <a:avLst/>
            </a:prstGeom>
            <a:noFill/>
          </p:spPr>
          <p:txBody>
            <a:bodyPr wrap="square" rtlCol="0" anchor="t">
              <a:spAutoFit/>
            </a:bodyPr>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6. If there’s something that you want ...,  </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you’ve got to do whatever is necessary  </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r>
                <a:rPr lang="en-US" altLang="zh-CN" sz="24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until</a:t>
              </a: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endParaRPr lang="en-US" altLang="zh-CN" sz="24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7. I’m going to do it </a:t>
              </a:r>
              <a:r>
                <a:rPr lang="en-US" altLang="zh-CN" sz="2400" b="1" i="1" u="sng"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until</a:t>
              </a:r>
              <a:r>
                <a:rPr lang="en-US" altLang="zh-CN" sz="2400" b="1" i="1" u="sng"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a:t>
              </a: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grpSp>
      <p:pic>
        <p:nvPicPr>
          <p:cNvPr id="26" name="图片 25" descr="343435383138323b333633373732313bbcfdcdb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74665" y="5498465"/>
            <a:ext cx="914400" cy="346710"/>
          </a:xfrm>
          <a:prstGeom prst="rect">
            <a:avLst/>
          </a:prstGeom>
        </p:spPr>
      </p:pic>
      <p:sp>
        <p:nvSpPr>
          <p:cNvPr id="27" name="文本框 26"/>
          <p:cNvSpPr txBox="1"/>
          <p:nvPr/>
        </p:nvSpPr>
        <p:spPr>
          <a:xfrm>
            <a:off x="6478270" y="5119370"/>
            <a:ext cx="3256915" cy="107632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Adverbial clauses</a:t>
            </a:r>
            <a:endPar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状语从句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9" name="文本框 28"/>
          <p:cNvSpPr txBox="1"/>
          <p:nvPr/>
        </p:nvSpPr>
        <p:spPr>
          <a:xfrm>
            <a:off x="10015855" y="5265420"/>
            <a:ext cx="1710690" cy="521970"/>
          </a:xfrm>
          <a:prstGeom prst="rect">
            <a:avLst/>
          </a:prstGeom>
          <a:noFill/>
          <a:ln>
            <a:noFill/>
          </a:ln>
        </p:spPr>
        <p:txBody>
          <a:bodyPr wrap="square" rtlCol="0" anchor="t">
            <a:spAutoFit/>
            <a:scene3d>
              <a:camera prst="orthographicFront"/>
              <a:lightRig rig="threePt" dir="t"/>
            </a:scene3d>
          </a:bodyPr>
          <a:p>
            <a:pPr algn="l"/>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predicate     </a:t>
            </a:r>
            <a:endPar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sp>
        <p:nvSpPr>
          <p:cNvPr id="30" name="文本框 29"/>
          <p:cNvSpPr txBox="1"/>
          <p:nvPr/>
        </p:nvSpPr>
        <p:spPr>
          <a:xfrm>
            <a:off x="10015538" y="4805045"/>
            <a:ext cx="1233805" cy="521970"/>
          </a:xfrm>
          <a:prstGeom prst="rect">
            <a:avLst/>
          </a:prstGeom>
          <a:noFill/>
        </p:spPr>
        <p:txBody>
          <a:bodyPr wrap="none" rtlCol="0" anchor="t">
            <a:spAutoFit/>
          </a:bodyPr>
          <a:p>
            <a:pPr algn="ct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subject</a:t>
            </a:r>
            <a:endPar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sp>
        <p:nvSpPr>
          <p:cNvPr id="32" name="左大括号 31"/>
          <p:cNvSpPr/>
          <p:nvPr/>
        </p:nvSpPr>
        <p:spPr>
          <a:xfrm>
            <a:off x="9755505" y="5073650"/>
            <a:ext cx="260350" cy="825500"/>
          </a:xfrm>
          <a:prstGeom prst="leftBrace">
            <a:avLst>
              <a:gd name="adj1" fmla="val 40487"/>
              <a:gd name="adj2" fmla="val 4823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accent1">
                  <a:lumMod val="75000"/>
                </a:schemeClr>
              </a:solidFill>
            </a:endParaRPr>
          </a:p>
        </p:txBody>
      </p:sp>
      <p:sp>
        <p:nvSpPr>
          <p:cNvPr id="33" name="文本框 32"/>
          <p:cNvSpPr txBox="1"/>
          <p:nvPr/>
        </p:nvSpPr>
        <p:spPr>
          <a:xfrm>
            <a:off x="9966325" y="5734685"/>
            <a:ext cx="2015490" cy="521970"/>
          </a:xfrm>
          <a:prstGeom prst="rect">
            <a:avLst/>
          </a:prstGeom>
          <a:noFill/>
          <a:ln>
            <a:noFill/>
          </a:ln>
        </p:spPr>
        <p:txBody>
          <a:bodyPr wrap="square" rtlCol="0" anchor="t">
            <a:spAutoFit/>
            <a:scene3d>
              <a:camera prst="orthographicFront"/>
              <a:lightRig rig="threePt" dir="t"/>
            </a:scene3d>
          </a:bodyPr>
          <a:p>
            <a:pPr algn="l"/>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object </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宾语 </a:t>
            </a:r>
            <a:r>
              <a:rPr lang="en-US" altLang="zh-CN"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   </a:t>
            </a:r>
            <a:endParaRPr lang="en-US" altLang="zh-CN"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cxnSp>
        <p:nvCxnSpPr>
          <p:cNvPr id="37" name="直接箭头连接符 36"/>
          <p:cNvCxnSpPr/>
          <p:nvPr/>
        </p:nvCxnSpPr>
        <p:spPr>
          <a:xfrm flipV="1">
            <a:off x="1168400" y="709930"/>
            <a:ext cx="7903845" cy="2794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6343650" y="955040"/>
            <a:ext cx="2734310" cy="700405"/>
            <a:chOff x="9990" y="1504"/>
            <a:chExt cx="4306" cy="1103"/>
          </a:xfrm>
        </p:grpSpPr>
        <p:sp>
          <p:nvSpPr>
            <p:cNvPr id="38" name="文本框 37"/>
            <p:cNvSpPr txBox="1"/>
            <p:nvPr/>
          </p:nvSpPr>
          <p:spPr>
            <a:xfrm>
              <a:off x="10024" y="1685"/>
              <a:ext cx="4241" cy="822"/>
            </a:xfrm>
            <a:prstGeom prst="rect">
              <a:avLst/>
            </a:prstGeom>
            <a:noFill/>
          </p:spPr>
          <p:txBody>
            <a:bodyPr wrap="square" rtlCol="0" anchor="t">
              <a:spAutoFit/>
            </a:bodyPr>
            <a:p>
              <a:pPr algn="l"/>
              <a:r>
                <a:rPr lang="en-US" altLang="zh-CN"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S</a:t>
              </a:r>
              <a:r>
                <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entence </a:t>
              </a:r>
              <a:r>
                <a:rPr lang="en-US" altLang="zh-CN"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P</a:t>
              </a:r>
              <a:r>
                <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attern</a:t>
              </a:r>
              <a:endPar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endParaRPr>
            </a:p>
          </p:txBody>
        </p:sp>
        <p:sp>
          <p:nvSpPr>
            <p:cNvPr id="40" name="横卷形 39"/>
            <p:cNvSpPr/>
            <p:nvPr/>
          </p:nvSpPr>
          <p:spPr>
            <a:xfrm>
              <a:off x="9990" y="1504"/>
              <a:ext cx="4306" cy="1103"/>
            </a:xfrm>
            <a:prstGeom prst="horizontalScroll">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grpSp>
      <p:grpSp>
        <p:nvGrpSpPr>
          <p:cNvPr id="12" name="组合 11"/>
          <p:cNvGrpSpPr/>
          <p:nvPr/>
        </p:nvGrpSpPr>
        <p:grpSpPr>
          <a:xfrm>
            <a:off x="9283700" y="913765"/>
            <a:ext cx="2919095" cy="741680"/>
            <a:chOff x="14874" y="1439"/>
            <a:chExt cx="4343" cy="1168"/>
          </a:xfrm>
        </p:grpSpPr>
        <p:sp>
          <p:nvSpPr>
            <p:cNvPr id="41" name="横卷形 40"/>
            <p:cNvSpPr/>
            <p:nvPr/>
          </p:nvSpPr>
          <p:spPr>
            <a:xfrm>
              <a:off x="14874" y="1439"/>
              <a:ext cx="4224" cy="1168"/>
            </a:xfrm>
            <a:prstGeom prst="horizontalScroll">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4976" y="1662"/>
              <a:ext cx="4241" cy="628"/>
            </a:xfrm>
            <a:prstGeom prst="rect">
              <a:avLst/>
            </a:prstGeom>
            <a:noFill/>
          </p:spPr>
          <p:txBody>
            <a:bodyPr wrap="square" rtlCol="0" anchor="t">
              <a:spAutoFit/>
            </a:bodyPr>
            <a:p>
              <a:pPr algn="l"/>
              <a:r>
                <a:rPr 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rPr>
                <a:t>What has been left out</a:t>
              </a:r>
              <a:r>
                <a:rPr lang="zh-CN" alt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rPr>
                <a:t>？</a:t>
              </a:r>
              <a:endParaRPr lang="zh-CN" alt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endParaRPr>
            </a:p>
          </p:txBody>
        </p:sp>
      </p:grpSp>
      <p:sp>
        <p:nvSpPr>
          <p:cNvPr id="39" name="文本框 38"/>
          <p:cNvSpPr txBox="1"/>
          <p:nvPr/>
        </p:nvSpPr>
        <p:spPr>
          <a:xfrm>
            <a:off x="7314565" y="6245225"/>
            <a:ext cx="2948305" cy="521970"/>
          </a:xfrm>
          <a:prstGeom prst="rect">
            <a:avLst/>
          </a:prstGeom>
          <a:noFill/>
          <a:ln>
            <a:noFill/>
          </a:ln>
        </p:spPr>
        <p:txBody>
          <a:bodyPr wrap="square" rtlCol="0" anchor="t">
            <a:spAutoFit/>
            <a:scene3d>
              <a:camera prst="orthographicFront"/>
              <a:lightRig rig="threePt" dir="t"/>
            </a:scene3d>
          </a:bodyPr>
          <a:p>
            <a:pPr algn="l"/>
            <a:r>
              <a:rPr lang="en-US" altLang="zh-CN" sz="2800" b="1" i="1"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predicate </a:t>
            </a:r>
            <a:r>
              <a:rPr lang="zh-CN" altLang="en-US" sz="2400" b="1"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谓语</a:t>
            </a:r>
            <a:r>
              <a:rPr lang="en-US" altLang="zh-CN" sz="2400" b="1"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a:t>
            </a:r>
            <a:r>
              <a:rPr lang="en-US" altLang="zh-CN" sz="2800" b="1" i="1"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be</a:t>
            </a:r>
            <a:endParaRPr lang="en-US" altLang="zh-CN" sz="2400" b="1"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sp>
        <p:nvSpPr>
          <p:cNvPr id="43" name="文本框 42"/>
          <p:cNvSpPr txBox="1"/>
          <p:nvPr/>
        </p:nvSpPr>
        <p:spPr>
          <a:xfrm>
            <a:off x="10220960" y="6266180"/>
            <a:ext cx="2015490" cy="521970"/>
          </a:xfrm>
          <a:prstGeom prst="rect">
            <a:avLst/>
          </a:prstGeom>
          <a:noFill/>
          <a:ln>
            <a:noFill/>
          </a:ln>
        </p:spPr>
        <p:txBody>
          <a:bodyPr wrap="square" rtlCol="0" anchor="t">
            <a:spAutoFit/>
            <a:scene3d>
              <a:camera prst="orthographicFront"/>
              <a:lightRig rig="threePt" dir="t"/>
            </a:scene3d>
          </a:bodyPr>
          <a:p>
            <a:pPr algn="l"/>
            <a:r>
              <a:rPr lang="en-US" altLang="zh-CN" sz="2800" b="1" i="1"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object </a:t>
            </a:r>
            <a:r>
              <a:rPr lang="zh-CN" altLang="en-US" sz="2400" b="1"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宾语 </a:t>
            </a:r>
            <a:r>
              <a:rPr lang="en-US" altLang="zh-CN" b="1" i="1"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   </a:t>
            </a:r>
            <a:endParaRPr lang="en-US" altLang="zh-CN" b="1" i="1"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sp>
        <p:nvSpPr>
          <p:cNvPr id="44" name="文本框 43"/>
          <p:cNvSpPr txBox="1"/>
          <p:nvPr/>
        </p:nvSpPr>
        <p:spPr>
          <a:xfrm>
            <a:off x="5259070" y="6262370"/>
            <a:ext cx="2268220" cy="521970"/>
          </a:xfrm>
          <a:prstGeom prst="rect">
            <a:avLst/>
          </a:prstGeom>
          <a:noFill/>
          <a:ln>
            <a:noFill/>
          </a:ln>
        </p:spPr>
        <p:txBody>
          <a:bodyPr wrap="square" rtlCol="0" anchor="t">
            <a:spAutoFit/>
            <a:scene3d>
              <a:camera prst="orthographicFront"/>
              <a:lightRig rig="threePt" dir="t"/>
            </a:scene3d>
          </a:bodyPr>
          <a:p>
            <a:pPr algn="ctr"/>
            <a:r>
              <a:rPr lang="en-US" altLang="zh-CN" sz="2800" b="1" i="1"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subject </a:t>
            </a:r>
            <a:r>
              <a:rPr lang="zh-CN" altLang="en-US" sz="2400" b="1"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主语</a:t>
            </a:r>
            <a:endParaRPr lang="zh-CN" altLang="en-US" sz="2400" b="1"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par>
                                <p:cTn id="18" presetID="22" presetClass="entr" presetSubtype="4"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anim calcmode="lin" valueType="num">
                                      <p:cBhvr>
                                        <p:cTn id="91" dur="1000" fill="hold"/>
                                        <p:tgtEl>
                                          <p:spTgt spid="21"/>
                                        </p:tgtEl>
                                        <p:attrNameLst>
                                          <p:attrName>ppt_x</p:attrName>
                                        </p:attrNameLst>
                                      </p:cBhvr>
                                      <p:tavLst>
                                        <p:tav tm="0">
                                          <p:val>
                                            <p:strVal val="#ppt_x"/>
                                          </p:val>
                                        </p:tav>
                                        <p:tav tm="100000">
                                          <p:val>
                                            <p:strVal val="#ppt_x"/>
                                          </p:val>
                                        </p:tav>
                                      </p:tavLst>
                                    </p:anim>
                                    <p:anim calcmode="lin" valueType="num">
                                      <p:cBhvr>
                                        <p:cTn id="9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left)">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wipe(left)">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47" presetClass="entr" presetSubtype="0" fill="hold" grpId="0" nodeType="click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fade">
                                      <p:cBhvr>
                                        <p:cTn id="114" dur="1000"/>
                                        <p:tgtEl>
                                          <p:spTgt spid="27"/>
                                        </p:tgtEl>
                                      </p:cBhvr>
                                    </p:animEffect>
                                    <p:anim calcmode="lin" valueType="num">
                                      <p:cBhvr>
                                        <p:cTn id="115" dur="1000" fill="hold"/>
                                        <p:tgtEl>
                                          <p:spTgt spid="27"/>
                                        </p:tgtEl>
                                        <p:attrNameLst>
                                          <p:attrName>ppt_x</p:attrName>
                                        </p:attrNameLst>
                                      </p:cBhvr>
                                      <p:tavLst>
                                        <p:tav tm="0">
                                          <p:val>
                                            <p:strVal val="#ppt_x"/>
                                          </p:val>
                                        </p:tav>
                                        <p:tav tm="100000">
                                          <p:val>
                                            <p:strVal val="#ppt_x"/>
                                          </p:val>
                                        </p:tav>
                                      </p:tavLst>
                                    </p:anim>
                                    <p:anim calcmode="lin" valueType="num">
                                      <p:cBhvr>
                                        <p:cTn id="1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wipe(left)">
                                      <p:cBhvr>
                                        <p:cTn id="121" dur="500"/>
                                        <p:tgtEl>
                                          <p:spTgt spid="32"/>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fade">
                                      <p:cBhvr>
                                        <p:cTn id="126" dur="1000"/>
                                        <p:tgtEl>
                                          <p:spTgt spid="30"/>
                                        </p:tgtEl>
                                      </p:cBhvr>
                                    </p:animEffect>
                                    <p:anim calcmode="lin" valueType="num">
                                      <p:cBhvr>
                                        <p:cTn id="127" dur="1000" fill="hold"/>
                                        <p:tgtEl>
                                          <p:spTgt spid="30"/>
                                        </p:tgtEl>
                                        <p:attrNameLst>
                                          <p:attrName>ppt_x</p:attrName>
                                        </p:attrNameLst>
                                      </p:cBhvr>
                                      <p:tavLst>
                                        <p:tav tm="0">
                                          <p:val>
                                            <p:strVal val="#ppt_x"/>
                                          </p:val>
                                        </p:tav>
                                        <p:tav tm="100000">
                                          <p:val>
                                            <p:strVal val="#ppt_x"/>
                                          </p:val>
                                        </p:tav>
                                      </p:tavLst>
                                    </p:anim>
                                    <p:anim calcmode="lin" valueType="num">
                                      <p:cBhvr>
                                        <p:cTn id="1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29"/>
                                        </p:tgtEl>
                                        <p:attrNameLst>
                                          <p:attrName>style.visibility</p:attrName>
                                        </p:attrNameLst>
                                      </p:cBhvr>
                                      <p:to>
                                        <p:strVal val="visible"/>
                                      </p:to>
                                    </p:set>
                                    <p:animEffect transition="in" filter="fade">
                                      <p:cBhvr>
                                        <p:cTn id="133" dur="1000"/>
                                        <p:tgtEl>
                                          <p:spTgt spid="29"/>
                                        </p:tgtEl>
                                      </p:cBhvr>
                                    </p:animEffect>
                                    <p:anim calcmode="lin" valueType="num">
                                      <p:cBhvr>
                                        <p:cTn id="134" dur="1000" fill="hold"/>
                                        <p:tgtEl>
                                          <p:spTgt spid="29"/>
                                        </p:tgtEl>
                                        <p:attrNameLst>
                                          <p:attrName>ppt_x</p:attrName>
                                        </p:attrNameLst>
                                      </p:cBhvr>
                                      <p:tavLst>
                                        <p:tav tm="0">
                                          <p:val>
                                            <p:strVal val="#ppt_x"/>
                                          </p:val>
                                        </p:tav>
                                        <p:tav tm="100000">
                                          <p:val>
                                            <p:strVal val="#ppt_x"/>
                                          </p:val>
                                        </p:tav>
                                      </p:tavLst>
                                    </p:anim>
                                    <p:anim calcmode="lin" valueType="num">
                                      <p:cBhvr>
                                        <p:cTn id="1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7" presetClass="entr" presetSubtype="0"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1000"/>
                                        <p:tgtEl>
                                          <p:spTgt spid="33"/>
                                        </p:tgtEl>
                                      </p:cBhvr>
                                    </p:animEffect>
                                    <p:anim calcmode="lin" valueType="num">
                                      <p:cBhvr>
                                        <p:cTn id="141" dur="1000" fill="hold"/>
                                        <p:tgtEl>
                                          <p:spTgt spid="33"/>
                                        </p:tgtEl>
                                        <p:attrNameLst>
                                          <p:attrName>ppt_x</p:attrName>
                                        </p:attrNameLst>
                                      </p:cBhvr>
                                      <p:tavLst>
                                        <p:tav tm="0">
                                          <p:val>
                                            <p:strVal val="#ppt_x"/>
                                          </p:val>
                                        </p:tav>
                                        <p:tav tm="100000">
                                          <p:val>
                                            <p:strVal val="#ppt_x"/>
                                          </p:val>
                                        </p:tav>
                                      </p:tavLst>
                                    </p:anim>
                                    <p:anim calcmode="lin" valueType="num">
                                      <p:cBhvr>
                                        <p:cTn id="1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14" grpId="0"/>
      <p:bldP spid="18" grpId="0"/>
      <p:bldP spid="21" grpId="0"/>
      <p:bldP spid="23" grpId="0"/>
      <p:bldP spid="27" grpId="0"/>
      <p:bldP spid="29" grpId="0"/>
      <p:bldP spid="33" grpId="0"/>
      <p:bldP spid="13" grpId="0" bldLvl="0" animBg="1"/>
      <p:bldP spid="32" grpId="0" bldLvl="0" animBg="1"/>
      <p:bldP spid="30" grpId="0"/>
      <p:bldP spid="39"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2" name="文本框 1"/>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pPr algn="l"/>
            <a:r>
              <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solidFill>
                <a:schemeClr val="tx1"/>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4" name="文本框 3"/>
          <p:cNvSpPr txBox="1"/>
          <p:nvPr/>
        </p:nvSpPr>
        <p:spPr>
          <a:xfrm>
            <a:off x="1315085" y="635"/>
            <a:ext cx="4136390" cy="645160"/>
          </a:xfrm>
          <a:prstGeom prst="rect">
            <a:avLst/>
          </a:prstGeom>
          <a:noFill/>
        </p:spPr>
        <p:txBody>
          <a:bodyPr wrap="square" rtlCol="0">
            <a:spAutoFit/>
          </a:bodyPr>
          <a:p>
            <a:r>
              <a:rPr lang="en-US" altLang="zh-CN" sz="3600" b="1" i="1" dirty="0" smtClean="0">
                <a:latin typeface="Calibri" panose="020F0502020204030204" charset="0"/>
                <a:ea typeface="思源黑体 CN Light" panose="020B0300000000000000" pitchFamily="34" charset="-122"/>
                <a:cs typeface="Calibri" panose="020F0502020204030204" charset="0"/>
              </a:rPr>
              <a:t>Practice of Ellipsis</a:t>
            </a:r>
            <a:endParaRPr lang="en-US" altLang="zh-CN" sz="3600" b="1" i="1" dirty="0" smtClean="0">
              <a:latin typeface="Calibri" panose="020F0502020204030204" charset="0"/>
              <a:ea typeface="思源黑体 CN Light" panose="020B0300000000000000" pitchFamily="34" charset="-122"/>
              <a:cs typeface="Calibri" panose="020F0502020204030204" charset="0"/>
            </a:endParaRPr>
          </a:p>
        </p:txBody>
      </p:sp>
      <p:cxnSp>
        <p:nvCxnSpPr>
          <p:cNvPr id="37" name="直接箭头连接符 36"/>
          <p:cNvCxnSpPr/>
          <p:nvPr/>
        </p:nvCxnSpPr>
        <p:spPr>
          <a:xfrm>
            <a:off x="1315085" y="626745"/>
            <a:ext cx="3641090" cy="1905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5285105" y="62230"/>
            <a:ext cx="5647690" cy="58356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Imperative sentences </a:t>
            </a:r>
            <a:r>
              <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祈使句</a:t>
            </a:r>
            <a:endPar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1" name="文本框 20"/>
          <p:cNvSpPr txBox="1"/>
          <p:nvPr/>
        </p:nvSpPr>
        <p:spPr>
          <a:xfrm>
            <a:off x="5311775" y="645795"/>
            <a:ext cx="5164455" cy="583565"/>
          </a:xfrm>
          <a:prstGeom prst="rect">
            <a:avLst/>
          </a:prstGeom>
          <a:noFill/>
          <a:ln>
            <a:noFill/>
          </a:ln>
        </p:spPr>
        <p:txBody>
          <a:bodyPr wrap="square" rtlCol="0" anchor="t">
            <a:spAutoFit/>
            <a:scene3d>
              <a:camera prst="orthographicFront"/>
              <a:lightRig rig="threePt" dir="t"/>
            </a:scene3d>
          </a:bodyPr>
          <a:p>
            <a:pPr algn="l"/>
            <a:r>
              <a:rPr lang="en-US" altLang="zh-CN" sz="3200" b="1" i="1" dirty="0" smtClean="0">
                <a:solidFill>
                  <a:schemeClr val="accent1">
                    <a:lumMod val="75000"/>
                  </a:schemeClr>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Adverbial clauses </a:t>
            </a:r>
            <a:r>
              <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状语从句</a:t>
            </a:r>
            <a:endParaRPr lang="zh-CN" altLang="en-US" sz="3200" b="1" dirty="0" smtClean="0">
              <a:solidFill>
                <a:schemeClr val="accent1">
                  <a:lumMod val="75000"/>
                </a:schemeClr>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5" name="文本框 4"/>
          <p:cNvSpPr txBox="1"/>
          <p:nvPr/>
        </p:nvSpPr>
        <p:spPr>
          <a:xfrm>
            <a:off x="492760" y="1229360"/>
            <a:ext cx="11699240" cy="5507990"/>
          </a:xfrm>
          <a:prstGeom prst="rect">
            <a:avLst/>
          </a:prstGeom>
          <a:noFill/>
        </p:spPr>
        <p:txBody>
          <a:bodyPr wrap="square" rtlCol="0">
            <a:spAutoFit/>
          </a:bodyPr>
          <a:p>
            <a:pPr algn="l"/>
            <a:r>
              <a:rPr lang="en-US" altLang="zh-CN" sz="3200" b="1" dirty="0" smtClean="0">
                <a:latin typeface="微软雅黑" panose="020B0503020204020204" charset="-122"/>
                <a:ea typeface="微软雅黑" panose="020B0503020204020204" charset="-122"/>
                <a:cs typeface="微软雅黑" panose="020B0503020204020204" charset="-122"/>
                <a:sym typeface="+mn-ea"/>
              </a:rPr>
              <a:t>1. </a:t>
            </a:r>
            <a:r>
              <a:rPr lang="zh-CN" altLang="en-US" sz="3200" b="1" dirty="0" smtClean="0">
                <a:latin typeface="微软雅黑" panose="020B0503020204020204" charset="-122"/>
                <a:ea typeface="微软雅黑" panose="020B0503020204020204" charset="-122"/>
                <a:cs typeface="微软雅黑" panose="020B0503020204020204" charset="-122"/>
                <a:sym typeface="+mn-ea"/>
              </a:rPr>
              <a:t>如果你想要体验古城的魅力，来绍兴吧。</a:t>
            </a:r>
            <a:endParaRPr lang="zh-CN" altLang="en-US" sz="3200" b="1" dirty="0" smtClean="0">
              <a:latin typeface="微软雅黑" panose="020B0503020204020204" charset="-122"/>
              <a:ea typeface="微软雅黑" panose="020B0503020204020204" charset="-122"/>
              <a:cs typeface="微软雅黑" panose="020B0503020204020204" charset="-122"/>
              <a:sym typeface="+mn-ea"/>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endParaRPr lang="en-US" altLang="zh-CN" sz="3200" b="1" dirty="0" smtClean="0">
              <a:latin typeface="微软雅黑" panose="020B0503020204020204" charset="-122"/>
              <a:ea typeface="微软雅黑" panose="020B0503020204020204" charset="-122"/>
              <a:cs typeface="微软雅黑" panose="020B0503020204020204" charset="-122"/>
            </a:endParaRPr>
          </a:p>
          <a:p>
            <a:pPr algn="l"/>
            <a:r>
              <a:rPr lang="en-US" altLang="zh-CN" sz="3200" b="1" dirty="0" smtClean="0">
                <a:latin typeface="微软雅黑" panose="020B0503020204020204" charset="-122"/>
                <a:ea typeface="微软雅黑" panose="020B0503020204020204" charset="-122"/>
                <a:cs typeface="微软雅黑" panose="020B0503020204020204" charset="-122"/>
              </a:rPr>
              <a:t>2. </a:t>
            </a:r>
            <a:r>
              <a:rPr lang="zh-CN" altLang="en-US" sz="3200" b="1" dirty="0" smtClean="0">
                <a:latin typeface="微软雅黑" panose="020B0503020204020204" charset="-122"/>
                <a:ea typeface="微软雅黑" panose="020B0503020204020204" charset="-122"/>
                <a:cs typeface="微软雅黑" panose="020B0503020204020204" charset="-122"/>
              </a:rPr>
              <a:t>当你想要了解更多关于绍兴文化的时候，别犹豫，尽管问我。</a:t>
            </a:r>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r>
              <a:rPr lang="en-US" altLang="zh-CN" sz="3200" b="1" dirty="0" smtClean="0">
                <a:latin typeface="微软雅黑" panose="020B0503020204020204" charset="-122"/>
                <a:ea typeface="微软雅黑" panose="020B0503020204020204" charset="-122"/>
                <a:cs typeface="微软雅黑" panose="020B0503020204020204" charset="-122"/>
              </a:rPr>
              <a:t>3. </a:t>
            </a:r>
            <a:r>
              <a:rPr lang="zh-CN" altLang="en-US" sz="3200" b="1" dirty="0" smtClean="0">
                <a:latin typeface="微软雅黑" panose="020B0503020204020204" charset="-122"/>
                <a:ea typeface="微软雅黑" panose="020B0503020204020204" charset="-122"/>
                <a:cs typeface="微软雅黑" panose="020B0503020204020204" charset="-122"/>
              </a:rPr>
              <a:t>无论多累，你都不会后悔来过绍兴。</a:t>
            </a:r>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a:p>
            <a:pPr algn="l"/>
            <a:endParaRPr lang="zh-CN" altLang="en-US" sz="3200" b="1" dirty="0" smtClean="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598170" y="3816985"/>
            <a:ext cx="11107420" cy="1198880"/>
          </a:xfrm>
          <a:prstGeom prst="rect">
            <a:avLst/>
          </a:prstGeom>
          <a:noFill/>
        </p:spPr>
        <p:txBody>
          <a:bodyPr wrap="square" rtlCol="0" anchor="t">
            <a:spAutoFit/>
          </a:bodyPr>
          <a:p>
            <a:pPr lvl="0" algn="l">
              <a:buClrTx/>
              <a:buSzTx/>
              <a:buFontTx/>
            </a:pPr>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When you feel like knowing more about culture of Shao Xing, don’t hesitate to ask me.</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8" name="文本框 7"/>
          <p:cNvSpPr txBox="1"/>
          <p:nvPr/>
        </p:nvSpPr>
        <p:spPr>
          <a:xfrm>
            <a:off x="598170" y="1828165"/>
            <a:ext cx="11107420" cy="1753235"/>
          </a:xfrm>
          <a:prstGeom prst="rect">
            <a:avLst/>
          </a:prstGeom>
          <a:noFill/>
        </p:spPr>
        <p:txBody>
          <a:bodyPr wrap="square" rtlCol="0" anchor="t">
            <a:spAutoFit/>
          </a:bodyPr>
          <a:p>
            <a:pPr lvl="0" algn="l">
              <a:buClrTx/>
              <a:buSzTx/>
              <a:buFontTx/>
            </a:pPr>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If you want to experience the charm of ancient city, come to Shao Xing.</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lvl="0" algn="l">
              <a:buClrTx/>
              <a:buSzTx/>
              <a:buFontTx/>
            </a:pPr>
            <a:endParaRPr lang="zh-CN" altLang="en-US"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6" name="文本框 5"/>
          <p:cNvSpPr txBox="1"/>
          <p:nvPr/>
        </p:nvSpPr>
        <p:spPr>
          <a:xfrm>
            <a:off x="788670" y="5753735"/>
            <a:ext cx="11107420" cy="1198880"/>
          </a:xfrm>
          <a:prstGeom prst="rect">
            <a:avLst/>
          </a:prstGeom>
          <a:noFill/>
        </p:spPr>
        <p:txBody>
          <a:bodyPr wrap="square" rtlCol="0" anchor="t">
            <a:spAutoFit/>
          </a:bodyPr>
          <a:p>
            <a:pPr lvl="0" algn="l">
              <a:buClrTx/>
              <a:buSzTx/>
              <a:buFontTx/>
            </a:pPr>
            <a:r>
              <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No matter how tired, you will never regret having come to Shao Xing.</a:t>
            </a:r>
            <a:endParaRPr lang="en-US" altLang="zh-CN" sz="36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7" grpId="1"/>
      <p:bldP spid="8" grpId="1"/>
      <p:bldP spid="5" grpId="0"/>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41378" y="5867400"/>
            <a:ext cx="504825" cy="758988"/>
            <a:chOff x="-3965824" y="3802142"/>
            <a:chExt cx="504825" cy="758988"/>
          </a:xfrm>
        </p:grpSpPr>
        <p:sp>
          <p:nvSpPr>
            <p:cNvPr id="2" name="菱形 1"/>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sp>
          <p:nvSpPr>
            <p:cNvPr id="3" name="菱形 2"/>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sp>
          <p:nvSpPr>
            <p:cNvPr id="4" name="菱形 3"/>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grpSp>
      <p:sp>
        <p:nvSpPr>
          <p:cNvPr id="5" name="矩形 4"/>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6" name="文本框 5"/>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r>
              <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8" name="图片 7" descr="src=http___5b0988e595225.cdn.sohucs.com_q_70,c_zoom,w_640_images_20170929_35051d4a845f4c4fba8d38b2a8c36528.jpeg&amp;refer=http___5b0988e595225.cdn.sohucs.jpg"/>
          <p:cNvPicPr>
            <a:picLocks noChangeAspect="1"/>
          </p:cNvPicPr>
          <p:nvPr/>
        </p:nvPicPr>
        <p:blipFill>
          <a:blip r:embed="rId1" cstate="print"/>
          <a:stretch>
            <a:fillRect/>
          </a:stretch>
        </p:blipFill>
        <p:spPr>
          <a:xfrm>
            <a:off x="7576185" y="820420"/>
            <a:ext cx="1867535" cy="2100580"/>
          </a:xfrm>
          <a:prstGeom prst="roundRect">
            <a:avLst/>
          </a:prstGeom>
        </p:spPr>
      </p:pic>
      <p:pic>
        <p:nvPicPr>
          <p:cNvPr id="9" name="图片 8" descr="chinatown-los-angeles-24975939.jpg"/>
          <p:cNvPicPr>
            <a:picLocks noChangeAspect="1"/>
          </p:cNvPicPr>
          <p:nvPr/>
        </p:nvPicPr>
        <p:blipFill>
          <a:blip r:embed="rId2" cstate="print"/>
          <a:stretch>
            <a:fillRect/>
          </a:stretch>
        </p:blipFill>
        <p:spPr>
          <a:xfrm>
            <a:off x="9952355" y="806450"/>
            <a:ext cx="1907540" cy="2153920"/>
          </a:xfrm>
          <a:prstGeom prst="roundRect">
            <a:avLst/>
          </a:prstGeom>
        </p:spPr>
      </p:pic>
      <p:sp>
        <p:nvSpPr>
          <p:cNvPr id="11" name="文本框 10"/>
          <p:cNvSpPr txBox="1"/>
          <p:nvPr/>
        </p:nvSpPr>
        <p:spPr>
          <a:xfrm>
            <a:off x="3773170" y="2934970"/>
            <a:ext cx="2666365" cy="460375"/>
          </a:xfrm>
          <a:prstGeom prst="rect">
            <a:avLst/>
          </a:prstGeom>
          <a:noFill/>
        </p:spPr>
        <p:txBody>
          <a:bodyPr wrap="square" rtlCol="0" anchor="t">
            <a:spAutoFit/>
            <a:scene3d>
              <a:camera prst="orthographicFront"/>
              <a:lightRig rig="threePt" dir="t"/>
            </a:scene3d>
          </a:bodyPr>
          <a:p>
            <a:pPr>
              <a:buClrTx/>
              <a:buSzTx/>
              <a:buFontTx/>
            </a:pP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The Mission District</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2" name="文本框 11"/>
          <p:cNvSpPr txBox="1"/>
          <p:nvPr/>
        </p:nvSpPr>
        <p:spPr>
          <a:xfrm>
            <a:off x="7398385" y="2879090"/>
            <a:ext cx="2294890" cy="460375"/>
          </a:xfrm>
          <a:prstGeom prst="rect">
            <a:avLst/>
          </a:prstGeom>
          <a:noFill/>
        </p:spPr>
        <p:txBody>
          <a:bodyPr wrap="square" rtlCol="0" anchor="t">
            <a:spAutoFit/>
            <a:scene3d>
              <a:camera prst="orthographicFront"/>
              <a:lightRig rig="threePt" dir="t"/>
            </a:scene3d>
          </a:bodyPr>
          <a:p>
            <a:pPr>
              <a:buClrTx/>
              <a:buSzTx/>
              <a:buFontTx/>
            </a:pP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 local museum</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3" name="文本框 12"/>
          <p:cNvSpPr txBox="1"/>
          <p:nvPr/>
        </p:nvSpPr>
        <p:spPr>
          <a:xfrm>
            <a:off x="10184130" y="2931160"/>
            <a:ext cx="1579245" cy="460375"/>
          </a:xfrm>
          <a:prstGeom prst="rect">
            <a:avLst/>
          </a:prstGeom>
          <a:noFill/>
        </p:spPr>
        <p:txBody>
          <a:bodyPr wrap="square" rtlCol="0" anchor="t">
            <a:spAutoFit/>
            <a:scene3d>
              <a:camera prst="orthographicFront"/>
              <a:lightRig rig="threePt" dir="t"/>
            </a:scene3d>
          </a:bodyPr>
          <a:p>
            <a:pPr>
              <a:buClrTx/>
              <a:buSzTx/>
              <a:buFontTx/>
            </a:pP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Chinatown</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4" name="文本框 13"/>
          <p:cNvSpPr txBox="1"/>
          <p:nvPr/>
        </p:nvSpPr>
        <p:spPr>
          <a:xfrm>
            <a:off x="1294130" y="15875"/>
            <a:ext cx="8644255" cy="706755"/>
          </a:xfrm>
          <a:prstGeom prst="rect">
            <a:avLst/>
          </a:prstGeom>
          <a:noFill/>
        </p:spPr>
        <p:txBody>
          <a:bodyPr wrap="square" rtlCol="0" anchor="t">
            <a:spAutoFit/>
            <a:scene3d>
              <a:camera prst="orthographicFront"/>
              <a:lightRig rig="threePt" dir="t"/>
            </a:scene3d>
          </a:bodyPr>
          <a:p>
            <a:r>
              <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Cases of ellipsis in the travel journal</a:t>
            </a:r>
            <a:endPar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310" y="810895"/>
            <a:ext cx="3444240" cy="206629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标题 14"/>
          <p:cNvSpPr>
            <a:spLocks noGrp="1"/>
          </p:cNvSpPr>
          <p:nvPr>
            <p:ph type="title"/>
          </p:nvPr>
        </p:nvSpPr>
        <p:spPr>
          <a:xfrm>
            <a:off x="93345" y="1494155"/>
            <a:ext cx="3477895" cy="624840"/>
          </a:xfrm>
        </p:spPr>
        <p:txBody>
          <a:bodyPr>
            <a:noAutofit/>
          </a:bodyPr>
          <a:p>
            <a:r>
              <a:rPr lang="en-US" altLang="zh-CN" sz="2400" b="1" i="1" u="sng" dirty="0" smtClean="0">
                <a:effectLst>
                  <a:outerShdw blurRad="38100" dist="38100" dir="2700000" algn="tl">
                    <a:srgbClr val="000000">
                      <a:alpha val="43137"/>
                    </a:srgbClr>
                  </a:outerShdw>
                </a:effectLst>
              </a:rPr>
              <a:t>A day in San Francisco</a:t>
            </a:r>
            <a:endParaRPr lang="en-US" altLang="zh-CN" sz="2400" b="1" i="1" u="sng" dirty="0" smtClean="0">
              <a:effectLst>
                <a:outerShdw blurRad="38100" dist="38100" dir="2700000" algn="tl">
                  <a:srgbClr val="000000">
                    <a:alpha val="43137"/>
                  </a:srgbClr>
                </a:outerShdw>
              </a:effectLst>
            </a:endParaRPr>
          </a:p>
        </p:txBody>
      </p:sp>
      <p:grpSp>
        <p:nvGrpSpPr>
          <p:cNvPr id="30" name="组合 29"/>
          <p:cNvGrpSpPr/>
          <p:nvPr/>
        </p:nvGrpSpPr>
        <p:grpSpPr>
          <a:xfrm>
            <a:off x="51435" y="3454645"/>
            <a:ext cx="4592955" cy="1246260"/>
            <a:chOff x="81" y="5692"/>
            <a:chExt cx="7233" cy="1535"/>
          </a:xfrm>
        </p:grpSpPr>
        <p:sp>
          <p:nvSpPr>
            <p:cNvPr id="10" name="圆角矩形 9"/>
            <p:cNvSpPr/>
            <p:nvPr/>
          </p:nvSpPr>
          <p:spPr>
            <a:xfrm>
              <a:off x="147" y="5692"/>
              <a:ext cx="6825" cy="15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81" y="5711"/>
              <a:ext cx="7233" cy="1363"/>
            </a:xfrm>
            <a:prstGeom prst="rect">
              <a:avLst/>
            </a:prstGeom>
            <a:noFill/>
          </p:spPr>
          <p:txBody>
            <a:bodyPr wrap="square" rtlCol="0" anchor="t">
              <a:spAutoFit/>
            </a:bodyPr>
            <a:p>
              <a:pPr algn="l"/>
              <a:r>
                <a:rPr lang="en-US" altLang="zh-CN" sz="2200" b="1" i="1" dirty="0" smtClean="0">
                  <a:latin typeface="Calibri" panose="020F0502020204030204" charset="0"/>
                  <a:ea typeface="思源黑体 CN Light" panose="020B0300000000000000" pitchFamily="34" charset="-122"/>
                  <a:cs typeface="Calibri" panose="020F0502020204030204" charset="0"/>
                </a:rPr>
                <a:t>1. </a:t>
              </a:r>
              <a:r>
                <a:rPr lang="en-US" altLang="zh-CN" sz="22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What a city</a:t>
              </a:r>
              <a:r>
                <a:rPr lang="en-US" altLang="zh-CN" sz="2200" b="1" i="1" dirty="0" smtClean="0">
                  <a:latin typeface="Calibri" panose="020F0502020204030204" charset="0"/>
                  <a:ea typeface="思源黑体 CN Light" panose="020B0300000000000000" pitchFamily="34" charset="-122"/>
                  <a:cs typeface="Calibri" panose="020F0502020204030204" charset="0"/>
                </a:rPr>
                <a:t>—a city that was able to rebuild itself after the earthquake.</a:t>
              </a:r>
              <a:endParaRPr lang="en-US" altLang="zh-CN" sz="2200" b="1" i="1" dirty="0" smtClean="0">
                <a:latin typeface="Calibri" panose="020F0502020204030204" charset="0"/>
                <a:ea typeface="思源黑体 CN Light" panose="020B0300000000000000" pitchFamily="34" charset="-122"/>
                <a:cs typeface="Calibri" panose="020F0502020204030204" charset="0"/>
              </a:endParaRPr>
            </a:p>
            <a:p>
              <a:pPr algn="l"/>
              <a:r>
                <a:rPr lang="en-US" altLang="zh-CN" sz="2200" b="1" i="1" dirty="0" smtClean="0">
                  <a:latin typeface="Calibri" panose="020F0502020204030204" charset="0"/>
                  <a:ea typeface="思源黑体 CN Light" panose="020B0300000000000000" pitchFamily="34" charset="-122"/>
                  <a:cs typeface="Calibri" panose="020F0502020204030204" charset="0"/>
                </a:rPr>
                <a:t>2. </a:t>
              </a:r>
              <a:r>
                <a:rPr lang="en-US" altLang="zh-CN" sz="22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What great food</a:t>
              </a:r>
              <a:r>
                <a:rPr lang="en-US" altLang="zh-CN" sz="2200" b="1" i="1" dirty="0" smtClean="0">
                  <a:latin typeface="Calibri" panose="020F0502020204030204" charset="0"/>
                  <a:ea typeface="思源黑体 CN Light" panose="020B0300000000000000" pitchFamily="34" charset="-122"/>
                  <a:cs typeface="Calibri" panose="020F0502020204030204" charset="0"/>
                </a:rPr>
                <a:t>!</a:t>
              </a:r>
              <a:endParaRPr lang="en-US" altLang="zh-CN" sz="2200" b="1" i="1" dirty="0" smtClean="0">
                <a:latin typeface="Calibri" panose="020F0502020204030204" charset="0"/>
                <a:ea typeface="思源黑体 CN Light" panose="020B0300000000000000" pitchFamily="34" charset="-122"/>
                <a:cs typeface="Calibri" panose="020F0502020204030204" charset="0"/>
              </a:endParaRPr>
            </a:p>
          </p:txBody>
        </p:sp>
      </p:grpSp>
      <p:pic>
        <p:nvPicPr>
          <p:cNvPr id="17" name="图片 16" descr="343435383138323b333633373732313bbcfdcdb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7220" y="4073525"/>
            <a:ext cx="914400" cy="346710"/>
          </a:xfrm>
          <a:prstGeom prst="rect">
            <a:avLst/>
          </a:prstGeom>
        </p:spPr>
      </p:pic>
      <p:sp>
        <p:nvSpPr>
          <p:cNvPr id="31" name="文本框 30"/>
          <p:cNvSpPr txBox="1"/>
          <p:nvPr/>
        </p:nvSpPr>
        <p:spPr>
          <a:xfrm>
            <a:off x="5187950" y="3982085"/>
            <a:ext cx="4099560" cy="107632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Exclamatory sentence</a:t>
            </a:r>
            <a:endPar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感叹句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0" name="文本框 19"/>
          <p:cNvSpPr txBox="1"/>
          <p:nvPr/>
        </p:nvSpPr>
        <p:spPr>
          <a:xfrm>
            <a:off x="9287510" y="3906520"/>
            <a:ext cx="2362200" cy="521970"/>
          </a:xfrm>
          <a:prstGeom prst="rect">
            <a:avLst/>
          </a:prstGeom>
          <a:noFill/>
          <a:ln>
            <a:noFill/>
          </a:ln>
        </p:spPr>
        <p:txBody>
          <a:bodyPr wrap="square" rtlCol="0" anchor="t">
            <a:spAutoFit/>
            <a:scene3d>
              <a:camera prst="orthographicFront"/>
              <a:lightRig rig="threePt" dir="t"/>
            </a:scene3d>
          </a:bodyPr>
          <a:p>
            <a:pPr algn="ct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subject </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主语</a:t>
            </a:r>
            <a:endPar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sp>
        <p:nvSpPr>
          <p:cNvPr id="21" name="文本框 20"/>
          <p:cNvSpPr txBox="1"/>
          <p:nvPr/>
        </p:nvSpPr>
        <p:spPr>
          <a:xfrm>
            <a:off x="9506585" y="4582795"/>
            <a:ext cx="2714625" cy="521970"/>
          </a:xfrm>
          <a:prstGeom prst="rect">
            <a:avLst/>
          </a:prstGeom>
          <a:noFill/>
          <a:ln>
            <a:noFill/>
          </a:ln>
        </p:spPr>
        <p:txBody>
          <a:bodyPr wrap="square" rtlCol="0" anchor="t">
            <a:spAutoFit/>
            <a:scene3d>
              <a:camera prst="orthographicFront"/>
              <a:lightRig rig="threePt" dir="t"/>
            </a:scene3d>
          </a:bodyPr>
          <a:p>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predicate</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谓语</a:t>
            </a: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/be</a:t>
            </a:r>
            <a:endPar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grpSp>
        <p:nvGrpSpPr>
          <p:cNvPr id="29" name="组合 28"/>
          <p:cNvGrpSpPr/>
          <p:nvPr/>
        </p:nvGrpSpPr>
        <p:grpSpPr>
          <a:xfrm>
            <a:off x="107315" y="4792345"/>
            <a:ext cx="4347210" cy="2032885"/>
            <a:chOff x="169" y="7063"/>
            <a:chExt cx="6846" cy="3868"/>
          </a:xfrm>
        </p:grpSpPr>
        <p:sp>
          <p:nvSpPr>
            <p:cNvPr id="23" name="文本框 22"/>
            <p:cNvSpPr txBox="1"/>
            <p:nvPr/>
          </p:nvSpPr>
          <p:spPr>
            <a:xfrm>
              <a:off x="191" y="7063"/>
              <a:ext cx="6824" cy="3863"/>
            </a:xfrm>
            <a:prstGeom prst="rect">
              <a:avLst/>
            </a:prstGeom>
            <a:noFill/>
          </p:spPr>
          <p:txBody>
            <a:bodyPr wrap="square" rtlCol="0" anchor="t">
              <a:spAutoFit/>
            </a:bodyPr>
            <a:p>
              <a:pPr algn="l"/>
              <a:r>
                <a:rPr lang="en-US" altLang="zh-CN" sz="2200" b="1" i="1" dirty="0" smtClean="0">
                  <a:latin typeface="Calibri" panose="020F0502020204030204" charset="0"/>
                  <a:ea typeface="思源黑体 CN Light" panose="020B0300000000000000" pitchFamily="34" charset="-122"/>
                  <a:cs typeface="Calibri" panose="020F0502020204030204" charset="0"/>
                </a:rPr>
                <a:t>3.This district used to be a poor  </a:t>
              </a:r>
              <a:endParaRPr lang="en-US" altLang="zh-CN" sz="2200" b="1" i="1" dirty="0" smtClean="0">
                <a:latin typeface="Calibri" panose="020F0502020204030204" charset="0"/>
                <a:ea typeface="思源黑体 CN Light" panose="020B0300000000000000" pitchFamily="34" charset="-122"/>
                <a:cs typeface="Calibri" panose="020F0502020204030204" charset="0"/>
              </a:endParaRPr>
            </a:p>
            <a:p>
              <a:pPr algn="l"/>
              <a:r>
                <a:rPr lang="en-US" altLang="zh-CN" sz="2200" b="1" i="1" dirty="0" smtClean="0">
                  <a:latin typeface="Calibri" panose="020F0502020204030204" charset="0"/>
                  <a:ea typeface="思源黑体 CN Light" panose="020B0300000000000000" pitchFamily="34" charset="-122"/>
                  <a:cs typeface="Calibri" panose="020F0502020204030204" charset="0"/>
                </a:rPr>
                <a:t>   area of town, but</a:t>
              </a:r>
              <a:r>
                <a:rPr lang="en-US" altLang="zh-CN" sz="2200" b="1" i="1" dirty="0" smtClean="0">
                  <a:solidFill>
                    <a:srgbClr val="C00000"/>
                  </a:solidFill>
                  <a:latin typeface="Calibri" panose="020F0502020204030204" charset="0"/>
                  <a:ea typeface="思源黑体 CN Light" panose="020B0300000000000000" pitchFamily="34" charset="-122"/>
                  <a:cs typeface="Calibri" panose="020F0502020204030204" charset="0"/>
                </a:rPr>
                <a:t> </a:t>
              </a:r>
              <a:r>
                <a:rPr lang="en-US" altLang="zh-CN" sz="22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is now a centre</a:t>
              </a:r>
              <a:r>
                <a:rPr lang="en-US" altLang="zh-CN" sz="2200" b="1" i="1" dirty="0" smtClean="0">
                  <a:latin typeface="Calibri" panose="020F0502020204030204" charset="0"/>
                  <a:ea typeface="思源黑体 CN Light" panose="020B0300000000000000" pitchFamily="34" charset="-122"/>
                  <a:cs typeface="Calibri" panose="020F0502020204030204" charset="0"/>
                </a:rPr>
                <a:t>  </a:t>
              </a:r>
              <a:endParaRPr lang="en-US" altLang="zh-CN" sz="2200" b="1" i="1" dirty="0" smtClean="0">
                <a:latin typeface="Calibri" panose="020F0502020204030204" charset="0"/>
                <a:ea typeface="思源黑体 CN Light" panose="020B0300000000000000" pitchFamily="34" charset="-122"/>
                <a:cs typeface="Calibri" panose="020F0502020204030204" charset="0"/>
              </a:endParaRPr>
            </a:p>
            <a:p>
              <a:pPr algn="l"/>
              <a:r>
                <a:rPr lang="en-US" altLang="zh-CN" sz="2200" b="1" i="1" dirty="0" smtClean="0">
                  <a:latin typeface="Calibri" panose="020F0502020204030204" charset="0"/>
                  <a:ea typeface="思源黑体 CN Light" panose="020B0300000000000000" pitchFamily="34" charset="-122"/>
                  <a:cs typeface="Calibri" panose="020F0502020204030204" charset="0"/>
                </a:rPr>
                <a:t>   for art, music, and food. </a:t>
              </a:r>
              <a:r>
                <a:rPr lang="en-US" altLang="zh-CN" sz="2000" b="1" i="1" dirty="0" smtClean="0">
                  <a:latin typeface="Calibri" panose="020F0502020204030204" charset="0"/>
                  <a:ea typeface="思源黑体 CN Light" panose="020B0300000000000000" pitchFamily="34" charset="-122"/>
                  <a:cs typeface="Calibri" panose="020F0502020204030204" charset="0"/>
                </a:rPr>
                <a:t>  </a:t>
              </a:r>
              <a:endParaRPr lang="en-US" altLang="zh-CN" sz="2000" b="1" i="1" dirty="0" smtClean="0">
                <a:latin typeface="Calibri" panose="020F0502020204030204" charset="0"/>
                <a:ea typeface="思源黑体 CN Light" panose="020B0300000000000000" pitchFamily="34" charset="-122"/>
                <a:cs typeface="Calibri" panose="020F0502020204030204" charset="0"/>
              </a:endParaRPr>
            </a:p>
            <a:p>
              <a:pPr algn="l"/>
              <a:r>
                <a:rPr lang="en-US" altLang="zh-CN" sz="2000" b="1" i="1" dirty="0" smtClean="0">
                  <a:latin typeface="Calibri" panose="020F0502020204030204" charset="0"/>
                  <a:ea typeface="思源黑体 CN Light" panose="020B0300000000000000" pitchFamily="34" charset="-122"/>
                  <a:cs typeface="Calibri" panose="020F0502020204030204" charset="0"/>
                  <a:sym typeface="+mn-ea"/>
                </a:rPr>
                <a:t>4.  When these immigrants ..., they </a:t>
              </a:r>
              <a:endParaRPr lang="en-US" altLang="zh-CN" sz="2000" b="1" i="1" dirty="0" smtClean="0">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000" b="1" i="1" dirty="0" smtClean="0">
                  <a:latin typeface="Calibri" panose="020F0502020204030204" charset="0"/>
                  <a:ea typeface="思源黑体 CN Light" panose="020B0300000000000000" pitchFamily="34" charset="-122"/>
                  <a:cs typeface="Calibri" panose="020F0502020204030204" charset="0"/>
                  <a:sym typeface="+mn-ea"/>
                </a:rPr>
                <a:t>   carried a bit of home in their hearts, </a:t>
              </a:r>
              <a:endParaRPr lang="en-US" altLang="zh-CN" sz="2000" b="1" i="1" dirty="0" smtClean="0">
                <a:latin typeface="Calibri" panose="020F0502020204030204" charset="0"/>
                <a:ea typeface="思源黑体 CN Light" panose="020B0300000000000000" pitchFamily="34" charset="-122"/>
                <a:cs typeface="Calibri" panose="020F0502020204030204" charset="0"/>
                <a:sym typeface="+mn-ea"/>
              </a:endParaRPr>
            </a:p>
            <a:p>
              <a:pPr algn="l"/>
              <a:r>
                <a:rPr lang="en-US" altLang="zh-CN" sz="2000" b="1" i="1" dirty="0" smtClean="0">
                  <a:latin typeface="Calibri" panose="020F0502020204030204" charset="0"/>
                  <a:ea typeface="思源黑体 CN Light" panose="020B0300000000000000" pitchFamily="34" charset="-122"/>
                  <a:cs typeface="Calibri" panose="020F0502020204030204" charset="0"/>
                  <a:sym typeface="+mn-ea"/>
                </a:rPr>
                <a:t>   </a:t>
              </a:r>
              <a:r>
                <a:rPr lang="en-US" altLang="zh-CN" sz="2000" b="1" i="1" u="sng" dirty="0" smtClean="0">
                  <a:solidFill>
                    <a:srgbClr val="C00000"/>
                  </a:solidFill>
                  <a:latin typeface="Calibri" panose="020F0502020204030204" charset="0"/>
                  <a:ea typeface="思源黑体 CN Light" panose="020B0300000000000000" pitchFamily="34" charset="-122"/>
                  <a:cs typeface="Calibri" panose="020F0502020204030204" charset="0"/>
                  <a:sym typeface="+mn-ea"/>
                </a:rPr>
                <a:t>and built </a:t>
              </a:r>
              <a:r>
                <a:rPr lang="en-US" altLang="zh-CN" sz="2000" b="1" i="1" dirty="0" smtClean="0">
                  <a:latin typeface="Calibri" panose="020F0502020204030204" charset="0"/>
                  <a:ea typeface="思源黑体 CN Light" panose="020B0300000000000000" pitchFamily="34" charset="-122"/>
                  <a:cs typeface="Calibri" panose="020F0502020204030204" charset="0"/>
                  <a:sym typeface="+mn-ea"/>
                </a:rPr>
                <a:t>a new home here.</a:t>
              </a:r>
              <a:endParaRPr lang="en-US" altLang="zh-CN" sz="2000" b="1" i="1" dirty="0" smtClean="0">
                <a:latin typeface="Calibri" panose="020F0502020204030204" charset="0"/>
                <a:ea typeface="思源黑体 CN Light" panose="020B0300000000000000" pitchFamily="34" charset="-122"/>
                <a:cs typeface="Calibri" panose="020F0502020204030204" charset="0"/>
              </a:endParaRPr>
            </a:p>
          </p:txBody>
        </p:sp>
        <p:sp>
          <p:nvSpPr>
            <p:cNvPr id="24" name="圆角矩形 23"/>
            <p:cNvSpPr/>
            <p:nvPr/>
          </p:nvSpPr>
          <p:spPr>
            <a:xfrm>
              <a:off x="169" y="7108"/>
              <a:ext cx="6825" cy="3823"/>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2" name="图片 31" descr="343435383138323b333633373732313bbcfdcdb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4525" y="5547995"/>
            <a:ext cx="914400" cy="346710"/>
          </a:xfrm>
          <a:prstGeom prst="rect">
            <a:avLst/>
          </a:prstGeom>
        </p:spPr>
      </p:pic>
      <p:sp>
        <p:nvSpPr>
          <p:cNvPr id="33" name="文本框 32"/>
          <p:cNvSpPr txBox="1"/>
          <p:nvPr/>
        </p:nvSpPr>
        <p:spPr>
          <a:xfrm>
            <a:off x="5259705" y="5391150"/>
            <a:ext cx="4099560" cy="107632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Compound sentence</a:t>
            </a:r>
            <a:endPar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a:p>
            <a:pPr algn="ct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并列句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34" name="文本框 33"/>
          <p:cNvSpPr txBox="1"/>
          <p:nvPr/>
        </p:nvSpPr>
        <p:spPr>
          <a:xfrm>
            <a:off x="9477375" y="5453380"/>
            <a:ext cx="1389380" cy="521970"/>
          </a:xfrm>
          <a:prstGeom prst="rect">
            <a:avLst/>
          </a:prstGeom>
          <a:noFill/>
          <a:ln>
            <a:noFill/>
          </a:ln>
        </p:spPr>
        <p:txBody>
          <a:bodyPr wrap="square" rtlCol="0" anchor="t">
            <a:spAutoFit/>
            <a:scene3d>
              <a:camera prst="orthographicFront"/>
              <a:lightRig rig="threePt" dir="t"/>
            </a:scene3d>
          </a:bodyPr>
          <a:p>
            <a:pPr algn="ct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subject</a:t>
            </a:r>
            <a:endPar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cxnSp>
        <p:nvCxnSpPr>
          <p:cNvPr id="37" name="直接箭头连接符 36"/>
          <p:cNvCxnSpPr/>
          <p:nvPr/>
        </p:nvCxnSpPr>
        <p:spPr>
          <a:xfrm>
            <a:off x="1168400" y="681990"/>
            <a:ext cx="8083550" cy="2413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左大括号 45"/>
          <p:cNvSpPr/>
          <p:nvPr/>
        </p:nvSpPr>
        <p:spPr>
          <a:xfrm>
            <a:off x="9217025" y="4042410"/>
            <a:ext cx="260350" cy="825500"/>
          </a:xfrm>
          <a:prstGeom prst="leftBrace">
            <a:avLst>
              <a:gd name="adj1" fmla="val 40487"/>
              <a:gd name="adj2" fmla="val 4823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accent1">
                  <a:lumMod val="75000"/>
                </a:schemeClr>
              </a:solidFill>
            </a:endParaRPr>
          </a:p>
        </p:txBody>
      </p:sp>
      <p:cxnSp>
        <p:nvCxnSpPr>
          <p:cNvPr id="47" name="直接箭头连接符 46"/>
          <p:cNvCxnSpPr/>
          <p:nvPr/>
        </p:nvCxnSpPr>
        <p:spPr>
          <a:xfrm flipV="1">
            <a:off x="9071610" y="5714365"/>
            <a:ext cx="550545" cy="1397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953125" y="3252470"/>
            <a:ext cx="2791460" cy="699770"/>
            <a:chOff x="9375" y="5122"/>
            <a:chExt cx="4396" cy="1102"/>
          </a:xfrm>
        </p:grpSpPr>
        <p:sp>
          <p:nvSpPr>
            <p:cNvPr id="40" name="横卷形 39"/>
            <p:cNvSpPr/>
            <p:nvPr/>
          </p:nvSpPr>
          <p:spPr>
            <a:xfrm>
              <a:off x="9375" y="5122"/>
              <a:ext cx="4396" cy="1103"/>
            </a:xfrm>
            <a:prstGeom prst="horizontalScroll">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38" name="文本框 37"/>
            <p:cNvSpPr txBox="1"/>
            <p:nvPr/>
          </p:nvSpPr>
          <p:spPr>
            <a:xfrm>
              <a:off x="9385" y="5236"/>
              <a:ext cx="4241" cy="822"/>
            </a:xfrm>
            <a:prstGeom prst="rect">
              <a:avLst/>
            </a:prstGeom>
            <a:noFill/>
          </p:spPr>
          <p:txBody>
            <a:bodyPr wrap="square" rtlCol="0" anchor="t">
              <a:spAutoFit/>
            </a:bodyPr>
            <a:p>
              <a:pPr algn="l"/>
              <a:r>
                <a:rPr lang="en-US" altLang="zh-CN"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S</a:t>
              </a:r>
              <a:r>
                <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entence </a:t>
              </a:r>
              <a:r>
                <a:rPr lang="en-US" altLang="zh-CN"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P</a:t>
              </a:r>
              <a:r>
                <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attern</a:t>
              </a:r>
              <a:endPar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endParaRPr>
            </a:p>
          </p:txBody>
        </p:sp>
      </p:grpSp>
      <p:grpSp>
        <p:nvGrpSpPr>
          <p:cNvPr id="25" name="组合 24"/>
          <p:cNvGrpSpPr/>
          <p:nvPr/>
        </p:nvGrpSpPr>
        <p:grpSpPr>
          <a:xfrm>
            <a:off x="9217025" y="3246120"/>
            <a:ext cx="2919095" cy="741680"/>
            <a:chOff x="14874" y="1439"/>
            <a:chExt cx="4343" cy="1168"/>
          </a:xfrm>
        </p:grpSpPr>
        <p:sp>
          <p:nvSpPr>
            <p:cNvPr id="26" name="横卷形 25"/>
            <p:cNvSpPr/>
            <p:nvPr/>
          </p:nvSpPr>
          <p:spPr>
            <a:xfrm>
              <a:off x="14874" y="1439"/>
              <a:ext cx="4224" cy="1168"/>
            </a:xfrm>
            <a:prstGeom prst="horizontalScroll">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14976" y="1662"/>
              <a:ext cx="4241" cy="628"/>
            </a:xfrm>
            <a:prstGeom prst="rect">
              <a:avLst/>
            </a:prstGeom>
            <a:noFill/>
          </p:spPr>
          <p:txBody>
            <a:bodyPr wrap="square" rtlCol="0" anchor="t">
              <a:spAutoFit/>
            </a:bodyPr>
            <a:p>
              <a:pPr algn="l"/>
              <a:r>
                <a:rPr 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rPr>
                <a:t>What has been left out</a:t>
              </a:r>
              <a:r>
                <a:rPr lang="zh-CN" alt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rPr>
                <a:t>？</a:t>
              </a:r>
              <a:endParaRPr lang="zh-CN" alt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000" fill="hold">
                                          <p:stCondLst>
                                            <p:cond delay="0"/>
                                          </p:stCondLst>
                                        </p:cTn>
                                        <p:tgtEl>
                                          <p:spTgt spid="15"/>
                                        </p:tgtEl>
                                        <p:attrNameLst>
                                          <p:attrName>style.visibility</p:attrName>
                                        </p:attrNameLst>
                                      </p:cBhvr>
                                      <p:to>
                                        <p:strVal val="visible"/>
                                      </p:to>
                                    </p:set>
                                    <p:animEffect transition="in" filter="blinds(vertical)">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nodeType="clickEffect">
                                  <p:stCondLst>
                                    <p:cond delay="0"/>
                                  </p:stCondLst>
                                  <p:childTnLst>
                                    <p:set>
                                      <p:cBhvr>
                                        <p:cTn id="18" dur="1000" fill="hold">
                                          <p:stCondLst>
                                            <p:cond delay="0"/>
                                          </p:stCondLst>
                                        </p:cTn>
                                        <p:tgtEl>
                                          <p:spTgt spid="19"/>
                                        </p:tgtEl>
                                        <p:attrNameLst>
                                          <p:attrName>style.visibility</p:attrName>
                                        </p:attrNameLst>
                                      </p:cBhvr>
                                      <p:to>
                                        <p:strVal val="visible"/>
                                      </p:to>
                                    </p:set>
                                    <p:animEffect transition="in" filter="blinds(vertical)">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nodeType="clickEffect">
                                  <p:stCondLst>
                                    <p:cond delay="0"/>
                                  </p:stCondLst>
                                  <p:childTnLst>
                                    <p:set>
                                      <p:cBhvr>
                                        <p:cTn id="30" dur="1000" fill="hold">
                                          <p:stCondLst>
                                            <p:cond delay="0"/>
                                          </p:stCondLst>
                                        </p:cTn>
                                        <p:tgtEl>
                                          <p:spTgt spid="8"/>
                                        </p:tgtEl>
                                        <p:attrNameLst>
                                          <p:attrName>style.visibility</p:attrName>
                                        </p:attrNameLst>
                                      </p:cBhvr>
                                      <p:to>
                                        <p:strVal val="visible"/>
                                      </p:to>
                                    </p:set>
                                    <p:animEffect transition="in" filter="blinds(vertical)">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5" fill="hold" nodeType="clickEffect">
                                  <p:stCondLst>
                                    <p:cond delay="0"/>
                                  </p:stCondLst>
                                  <p:childTnLst>
                                    <p:set>
                                      <p:cBhvr>
                                        <p:cTn id="42" dur="1000" fill="hold">
                                          <p:stCondLst>
                                            <p:cond delay="0"/>
                                          </p:stCondLst>
                                        </p:cTn>
                                        <p:tgtEl>
                                          <p:spTgt spid="9"/>
                                        </p:tgtEl>
                                        <p:attrNameLst>
                                          <p:attrName>style.visibility</p:attrName>
                                        </p:attrNameLst>
                                      </p:cBhvr>
                                      <p:to>
                                        <p:strVal val="visible"/>
                                      </p:to>
                                    </p:set>
                                    <p:animEffect transition="in" filter="blinds(vertical)">
                                      <p:cBhvr>
                                        <p:cTn id="43" dur="1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par>
                                <p:cTn id="56" presetID="22" presetClass="entr" presetSubtype="8"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par>
                                <p:cTn id="64" presetID="47"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000" fill="hold">
                                          <p:stCondLst>
                                            <p:cond delay="0"/>
                                          </p:stCondLst>
                                        </p:cTn>
                                        <p:tgtEl>
                                          <p:spTgt spid="17"/>
                                        </p:tgtEl>
                                        <p:attrNameLst>
                                          <p:attrName>style.visibility</p:attrName>
                                        </p:attrNameLst>
                                      </p:cBhvr>
                                      <p:to>
                                        <p:strVal val="visible"/>
                                      </p:to>
                                    </p:set>
                                    <p:animEffect transition="in" filter="wipe(left)">
                                      <p:cBhvr>
                                        <p:cTn id="73" dur="10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wipe(left)">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000" fill="hold">
                                          <p:stCondLst>
                                            <p:cond delay="0"/>
                                          </p:stCondLst>
                                        </p:cTn>
                                        <p:tgtEl>
                                          <p:spTgt spid="32"/>
                                        </p:tgtEl>
                                        <p:attrNameLst>
                                          <p:attrName>style.visibility</p:attrName>
                                        </p:attrNameLst>
                                      </p:cBhvr>
                                      <p:to>
                                        <p:strVal val="visible"/>
                                      </p:to>
                                    </p:set>
                                    <p:animEffect transition="in" filter="wipe(left)">
                                      <p:cBhvr>
                                        <p:cTn id="104" dur="1000"/>
                                        <p:tgtEl>
                                          <p:spTgt spid="32"/>
                                        </p:tgtEl>
                                      </p:cBhvr>
                                    </p:animEffect>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1000"/>
                                        <p:tgtEl>
                                          <p:spTgt spid="33"/>
                                        </p:tgtEl>
                                      </p:cBhvr>
                                    </p:animEffect>
                                    <p:anim calcmode="lin" valueType="num">
                                      <p:cBhvr>
                                        <p:cTn id="110" dur="1000" fill="hold"/>
                                        <p:tgtEl>
                                          <p:spTgt spid="33"/>
                                        </p:tgtEl>
                                        <p:attrNameLst>
                                          <p:attrName>ppt_x</p:attrName>
                                        </p:attrNameLst>
                                      </p:cBhvr>
                                      <p:tavLst>
                                        <p:tav tm="0">
                                          <p:val>
                                            <p:strVal val="#ppt_x"/>
                                          </p:val>
                                        </p:tav>
                                        <p:tav tm="100000">
                                          <p:val>
                                            <p:strVal val="#ppt_x"/>
                                          </p:val>
                                        </p:tav>
                                      </p:tavLst>
                                    </p:anim>
                                    <p:anim calcmode="lin" valueType="num">
                                      <p:cBhvr>
                                        <p:cTn id="11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000" fill="hold">
                                          <p:stCondLst>
                                            <p:cond delay="0"/>
                                          </p:stCondLst>
                                        </p:cTn>
                                        <p:tgtEl>
                                          <p:spTgt spid="47"/>
                                        </p:tgtEl>
                                        <p:attrNameLst>
                                          <p:attrName>style.visibility</p:attrName>
                                        </p:attrNameLst>
                                      </p:cBhvr>
                                      <p:to>
                                        <p:strVal val="visible"/>
                                      </p:to>
                                    </p:set>
                                    <p:animEffect transition="in" filter="wipe(left)">
                                      <p:cBhvr>
                                        <p:cTn id="116" dur="10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47" presetClass="entr" presetSubtype="0"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fade">
                                      <p:cBhvr>
                                        <p:cTn id="121" dur="1000"/>
                                        <p:tgtEl>
                                          <p:spTgt spid="34"/>
                                        </p:tgtEl>
                                      </p:cBhvr>
                                    </p:animEffect>
                                    <p:anim calcmode="lin" valueType="num">
                                      <p:cBhvr>
                                        <p:cTn id="122" dur="1000" fill="hold"/>
                                        <p:tgtEl>
                                          <p:spTgt spid="34"/>
                                        </p:tgtEl>
                                        <p:attrNameLst>
                                          <p:attrName>ppt_x</p:attrName>
                                        </p:attrNameLst>
                                      </p:cBhvr>
                                      <p:tavLst>
                                        <p:tav tm="0">
                                          <p:val>
                                            <p:strVal val="#ppt_x"/>
                                          </p:val>
                                        </p:tav>
                                        <p:tav tm="100000">
                                          <p:val>
                                            <p:strVal val="#ppt_x"/>
                                          </p:val>
                                        </p:tav>
                                      </p:tavLst>
                                    </p:anim>
                                    <p:anim calcmode="lin" valueType="num">
                                      <p:cBhvr>
                                        <p:cTn id="1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20" grpId="0"/>
      <p:bldP spid="21" grpId="0"/>
      <p:bldP spid="33" grpId="0"/>
      <p:bldP spid="34" grpId="0"/>
      <p:bldP spid="15" grpId="0"/>
      <p:bldP spid="11" grpId="0"/>
      <p:bldP spid="12" grpId="0"/>
      <p:bldP spid="13" grpId="0"/>
      <p:bldP spid="4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41378" y="5867400"/>
            <a:ext cx="504825" cy="758988"/>
            <a:chOff x="-3965824" y="3802142"/>
            <a:chExt cx="504825" cy="758988"/>
          </a:xfrm>
        </p:grpSpPr>
        <p:sp>
          <p:nvSpPr>
            <p:cNvPr id="2" name="菱形 1"/>
            <p:cNvSpPr/>
            <p:nvPr/>
          </p:nvSpPr>
          <p:spPr>
            <a:xfrm>
              <a:off x="-3854699" y="3802142"/>
              <a:ext cx="282576" cy="282576"/>
            </a:xfrm>
            <a:prstGeom prst="diamond">
              <a:avLst/>
            </a:prstGeom>
            <a:noFill/>
            <a:ln>
              <a:gradFill>
                <a:gsLst>
                  <a:gs pos="48000">
                    <a:schemeClr val="bg2">
                      <a:lumMod val="50000"/>
                      <a:alpha val="0"/>
                    </a:schemeClr>
                  </a:gs>
                  <a:gs pos="100000">
                    <a:schemeClr val="bg2">
                      <a:lumMod val="50000"/>
                      <a:alpha val="5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sp>
          <p:nvSpPr>
            <p:cNvPr id="3" name="菱形 2"/>
            <p:cNvSpPr/>
            <p:nvPr/>
          </p:nvSpPr>
          <p:spPr>
            <a:xfrm>
              <a:off x="-3899149" y="3920777"/>
              <a:ext cx="371476" cy="371476"/>
            </a:xfrm>
            <a:prstGeom prst="diamond">
              <a:avLst/>
            </a:prstGeom>
            <a:noFill/>
            <a:ln>
              <a:gradFill>
                <a:gsLst>
                  <a:gs pos="48000">
                    <a:schemeClr val="bg2">
                      <a:lumMod val="50000"/>
                      <a:alpha val="0"/>
                    </a:schemeClr>
                  </a:gs>
                  <a:gs pos="100000">
                    <a:schemeClr val="bg2">
                      <a:lumMod val="50000"/>
                      <a:alpha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sp>
          <p:nvSpPr>
            <p:cNvPr id="4" name="菱形 3"/>
            <p:cNvSpPr/>
            <p:nvPr/>
          </p:nvSpPr>
          <p:spPr>
            <a:xfrm>
              <a:off x="-3965824" y="4056305"/>
              <a:ext cx="504825" cy="504825"/>
            </a:xfrm>
            <a:prstGeom prst="diamond">
              <a:avLst/>
            </a:prstGeom>
            <a:noFill/>
            <a:ln>
              <a:gradFill>
                <a:gsLst>
                  <a:gs pos="48000">
                    <a:schemeClr val="bg2">
                      <a:lumMod val="50000"/>
                      <a:alpha val="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黑体" panose="02010609060101010101" charset="-122"/>
                <a:cs typeface="+mn-ea"/>
              </a:endParaRPr>
            </a:p>
          </p:txBody>
        </p:sp>
      </p:grpSp>
      <p:sp>
        <p:nvSpPr>
          <p:cNvPr id="5" name="矩形 4"/>
          <p:cNvSpPr/>
          <p:nvPr/>
        </p:nvSpPr>
        <p:spPr>
          <a:xfrm>
            <a:off x="163195" y="133985"/>
            <a:ext cx="985520" cy="421005"/>
          </a:xfrm>
          <a:prstGeom prst="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700"/>
          </a:p>
        </p:txBody>
      </p:sp>
      <p:sp>
        <p:nvSpPr>
          <p:cNvPr id="6" name="文本框 5"/>
          <p:cNvSpPr txBox="1"/>
          <p:nvPr/>
        </p:nvSpPr>
        <p:spPr>
          <a:xfrm>
            <a:off x="93345" y="53340"/>
            <a:ext cx="954405" cy="398780"/>
          </a:xfrm>
          <a:prstGeom prst="rect">
            <a:avLst/>
          </a:prstGeom>
          <a:noFill/>
          <a:ln>
            <a:solidFill>
              <a:schemeClr val="accent3"/>
            </a:solidFill>
          </a:ln>
        </p:spPr>
        <p:txBody>
          <a:bodyPr wrap="square" rtlCol="0" anchor="t">
            <a:spAutoFit/>
            <a:scene3d>
              <a:camera prst="orthographicFront"/>
              <a:lightRig rig="threePt" dir="t"/>
            </a:scene3d>
          </a:bodyPr>
          <a:p>
            <a:r>
              <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Ellipsis</a:t>
            </a:r>
            <a:endParaRPr lang="en-US" altLang="zh-CN" sz="2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8" name="图片 7" descr="src=http___5b0988e595225.cdn.sohucs.com_q_70,c_zoom,w_640_images_20170929_35051d4a845f4c4fba8d38b2a8c36528.jpeg&amp;refer=http___5b0988e595225.cdn.sohucs.jpg"/>
          <p:cNvPicPr>
            <a:picLocks noChangeAspect="1"/>
          </p:cNvPicPr>
          <p:nvPr/>
        </p:nvPicPr>
        <p:blipFill>
          <a:blip r:embed="rId1" cstate="print"/>
          <a:stretch>
            <a:fillRect/>
          </a:stretch>
        </p:blipFill>
        <p:spPr>
          <a:xfrm>
            <a:off x="7611745" y="810895"/>
            <a:ext cx="1867535" cy="2100580"/>
          </a:xfrm>
          <a:prstGeom prst="roundRect">
            <a:avLst/>
          </a:prstGeom>
        </p:spPr>
      </p:pic>
      <p:pic>
        <p:nvPicPr>
          <p:cNvPr id="9" name="图片 8" descr="chinatown-los-angeles-24975939.jpg"/>
          <p:cNvPicPr>
            <a:picLocks noChangeAspect="1"/>
          </p:cNvPicPr>
          <p:nvPr/>
        </p:nvPicPr>
        <p:blipFill>
          <a:blip r:embed="rId2" cstate="print"/>
          <a:stretch>
            <a:fillRect/>
          </a:stretch>
        </p:blipFill>
        <p:spPr>
          <a:xfrm>
            <a:off x="9952355" y="806450"/>
            <a:ext cx="1907540" cy="2153920"/>
          </a:xfrm>
          <a:prstGeom prst="roundRect">
            <a:avLst/>
          </a:prstGeom>
        </p:spPr>
      </p:pic>
      <p:sp>
        <p:nvSpPr>
          <p:cNvPr id="11" name="文本框 10"/>
          <p:cNvSpPr txBox="1"/>
          <p:nvPr/>
        </p:nvSpPr>
        <p:spPr>
          <a:xfrm>
            <a:off x="3773170" y="2934970"/>
            <a:ext cx="2666365" cy="460375"/>
          </a:xfrm>
          <a:prstGeom prst="rect">
            <a:avLst/>
          </a:prstGeom>
          <a:noFill/>
        </p:spPr>
        <p:txBody>
          <a:bodyPr wrap="square" rtlCol="0" anchor="t">
            <a:spAutoFit/>
            <a:scene3d>
              <a:camera prst="orthographicFront"/>
              <a:lightRig rig="threePt" dir="t"/>
            </a:scene3d>
          </a:bodyPr>
          <a:p>
            <a:pPr>
              <a:buClrTx/>
              <a:buSzTx/>
              <a:buFontTx/>
            </a:pP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The Mission District</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2" name="文本框 11"/>
          <p:cNvSpPr txBox="1"/>
          <p:nvPr/>
        </p:nvSpPr>
        <p:spPr>
          <a:xfrm>
            <a:off x="7398385" y="2934970"/>
            <a:ext cx="2294890" cy="460375"/>
          </a:xfrm>
          <a:prstGeom prst="rect">
            <a:avLst/>
          </a:prstGeom>
          <a:noFill/>
        </p:spPr>
        <p:txBody>
          <a:bodyPr wrap="square" rtlCol="0" anchor="t">
            <a:spAutoFit/>
            <a:scene3d>
              <a:camera prst="orthographicFront"/>
              <a:lightRig rig="threePt" dir="t"/>
            </a:scene3d>
          </a:bodyPr>
          <a:p>
            <a:pPr>
              <a:buClrTx/>
              <a:buSzTx/>
              <a:buFontTx/>
            </a:pP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A local museum</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3" name="文本框 12"/>
          <p:cNvSpPr txBox="1"/>
          <p:nvPr/>
        </p:nvSpPr>
        <p:spPr>
          <a:xfrm>
            <a:off x="10184130" y="2987040"/>
            <a:ext cx="1579245" cy="460375"/>
          </a:xfrm>
          <a:prstGeom prst="rect">
            <a:avLst/>
          </a:prstGeom>
          <a:noFill/>
        </p:spPr>
        <p:txBody>
          <a:bodyPr wrap="square" rtlCol="0" anchor="t">
            <a:spAutoFit/>
            <a:scene3d>
              <a:camera prst="orthographicFront"/>
              <a:lightRig rig="threePt" dir="t"/>
            </a:scene3d>
          </a:bodyPr>
          <a:p>
            <a:pPr>
              <a:buClrTx/>
              <a:buSzTx/>
              <a:buFontTx/>
            </a:pPr>
            <a:r>
              <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Chinatown</a:t>
            </a:r>
            <a:endParaRPr lang="en-US" altLang="zh-CN" sz="24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sp>
        <p:nvSpPr>
          <p:cNvPr id="14" name="文本框 13"/>
          <p:cNvSpPr txBox="1"/>
          <p:nvPr/>
        </p:nvSpPr>
        <p:spPr>
          <a:xfrm>
            <a:off x="1294130" y="15875"/>
            <a:ext cx="8644255" cy="706755"/>
          </a:xfrm>
          <a:prstGeom prst="rect">
            <a:avLst/>
          </a:prstGeom>
          <a:noFill/>
        </p:spPr>
        <p:txBody>
          <a:bodyPr wrap="square" rtlCol="0" anchor="t">
            <a:spAutoFit/>
            <a:scene3d>
              <a:camera prst="orthographicFront"/>
              <a:lightRig rig="threePt" dir="t"/>
            </a:scene3d>
          </a:bodyPr>
          <a:p>
            <a:r>
              <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Cases of ellipsis in the travel journal</a:t>
            </a:r>
            <a:endParaRPr lang="en-US" altLang="zh-CN" sz="4000" b="1" i="1" dirty="0" smtClean="0">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endParaRP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310" y="810895"/>
            <a:ext cx="3444240" cy="206629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标题 14"/>
          <p:cNvSpPr>
            <a:spLocks noGrp="1"/>
          </p:cNvSpPr>
          <p:nvPr>
            <p:ph type="title"/>
          </p:nvPr>
        </p:nvSpPr>
        <p:spPr>
          <a:xfrm>
            <a:off x="93345" y="1494155"/>
            <a:ext cx="3477895" cy="624840"/>
          </a:xfrm>
        </p:spPr>
        <p:txBody>
          <a:bodyPr>
            <a:noAutofit/>
          </a:bodyPr>
          <a:p>
            <a:r>
              <a:rPr lang="en-US" altLang="zh-CN" sz="2400" b="1" i="1" u="sng" dirty="0" smtClean="0">
                <a:effectLst>
                  <a:outerShdw blurRad="38100" dist="38100" dir="2700000" algn="tl">
                    <a:srgbClr val="000000">
                      <a:alpha val="43137"/>
                    </a:srgbClr>
                  </a:outerShdw>
                </a:effectLst>
              </a:rPr>
              <a:t>A day in San Francisco</a:t>
            </a:r>
            <a:endParaRPr lang="en-US" altLang="zh-CN" sz="2400" b="1" i="1" u="sng" dirty="0" smtClean="0">
              <a:effectLst>
                <a:outerShdw blurRad="38100" dist="38100" dir="2700000" algn="tl">
                  <a:srgbClr val="000000">
                    <a:alpha val="43137"/>
                  </a:srgbClr>
                </a:outerShdw>
              </a:effectLst>
            </a:endParaRPr>
          </a:p>
        </p:txBody>
      </p:sp>
      <p:grpSp>
        <p:nvGrpSpPr>
          <p:cNvPr id="29" name="组合 28"/>
          <p:cNvGrpSpPr/>
          <p:nvPr/>
        </p:nvGrpSpPr>
        <p:grpSpPr>
          <a:xfrm>
            <a:off x="175260" y="5655310"/>
            <a:ext cx="4101465" cy="551815"/>
            <a:chOff x="169" y="7063"/>
            <a:chExt cx="6846" cy="869"/>
          </a:xfrm>
        </p:grpSpPr>
        <p:sp>
          <p:nvSpPr>
            <p:cNvPr id="23" name="文本框 22"/>
            <p:cNvSpPr txBox="1"/>
            <p:nvPr/>
          </p:nvSpPr>
          <p:spPr>
            <a:xfrm>
              <a:off x="191" y="7063"/>
              <a:ext cx="6824" cy="822"/>
            </a:xfrm>
            <a:prstGeom prst="rect">
              <a:avLst/>
            </a:prstGeom>
            <a:noFill/>
          </p:spPr>
          <p:txBody>
            <a:bodyPr wrap="square" rtlCol="0" anchor="t">
              <a:spAutoFit/>
            </a:bodyPr>
            <a:p>
              <a:pPr algn="l"/>
              <a:r>
                <a:rPr lang="en-US" altLang="zh-CN" sz="2800" b="1" i="1" dirty="0" smtClean="0">
                  <a:latin typeface="Calibri" panose="020F0502020204030204" charset="0"/>
                  <a:ea typeface="思源黑体 CN Light" panose="020B0300000000000000" pitchFamily="34" charset="-122"/>
                  <a:cs typeface="Calibri" panose="020F0502020204030204" charset="0"/>
                </a:rPr>
                <a:t>6. </a:t>
              </a:r>
              <a:r>
                <a:rPr lang="en-US" altLang="zh-CN" sz="28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Can’t wait</a:t>
              </a:r>
              <a:r>
                <a:rPr lang="en-US" altLang="zh-CN" sz="2800" b="1" i="1" dirty="0" smtClean="0">
                  <a:latin typeface="Calibri" panose="020F0502020204030204" charset="0"/>
                  <a:ea typeface="思源黑体 CN Light" panose="020B0300000000000000" pitchFamily="34" charset="-122"/>
                  <a:cs typeface="Calibri" panose="020F0502020204030204" charset="0"/>
                </a:rPr>
                <a:t>!</a:t>
              </a:r>
              <a:endParaRPr lang="en-US" altLang="zh-CN" sz="2800" b="1" i="1" dirty="0" smtClean="0">
                <a:latin typeface="Calibri" panose="020F0502020204030204" charset="0"/>
                <a:ea typeface="思源黑体 CN Light" panose="020B0300000000000000" pitchFamily="34" charset="-122"/>
                <a:cs typeface="Calibri" panose="020F0502020204030204" charset="0"/>
              </a:endParaRPr>
            </a:p>
          </p:txBody>
        </p:sp>
        <p:sp>
          <p:nvSpPr>
            <p:cNvPr id="24" name="圆角矩形 23"/>
            <p:cNvSpPr/>
            <p:nvPr/>
          </p:nvSpPr>
          <p:spPr>
            <a:xfrm>
              <a:off x="169" y="7108"/>
              <a:ext cx="6825" cy="824"/>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pic>
        <p:nvPicPr>
          <p:cNvPr id="7" name="图片 6" descr="343435383138323b333633373732313bbcfdcdb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0555" y="5767705"/>
            <a:ext cx="914400" cy="346710"/>
          </a:xfrm>
          <a:prstGeom prst="rect">
            <a:avLst/>
          </a:prstGeom>
        </p:spPr>
      </p:pic>
      <p:sp>
        <p:nvSpPr>
          <p:cNvPr id="26" name="文本框 25"/>
          <p:cNvSpPr txBox="1"/>
          <p:nvPr/>
        </p:nvSpPr>
        <p:spPr>
          <a:xfrm>
            <a:off x="5285740" y="5627370"/>
            <a:ext cx="4321810" cy="58356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Simple sentence </a:t>
            </a: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简单句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38" name="文本框 37"/>
          <p:cNvSpPr txBox="1"/>
          <p:nvPr/>
        </p:nvSpPr>
        <p:spPr>
          <a:xfrm>
            <a:off x="9938068" y="5245735"/>
            <a:ext cx="1233805" cy="521970"/>
          </a:xfrm>
          <a:prstGeom prst="rect">
            <a:avLst/>
          </a:prstGeom>
          <a:noFill/>
        </p:spPr>
        <p:txBody>
          <a:bodyPr wrap="none" rtlCol="0" anchor="t">
            <a:spAutoFit/>
          </a:bodyPr>
          <a:p>
            <a:pPr algn="ct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subject</a:t>
            </a:r>
            <a:endPar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sp>
        <p:nvSpPr>
          <p:cNvPr id="39" name="左大括号 38"/>
          <p:cNvSpPr/>
          <p:nvPr/>
        </p:nvSpPr>
        <p:spPr>
          <a:xfrm>
            <a:off x="9624695" y="5506085"/>
            <a:ext cx="260350" cy="825500"/>
          </a:xfrm>
          <a:prstGeom prst="leftBrace">
            <a:avLst>
              <a:gd name="adj1" fmla="val 40487"/>
              <a:gd name="adj2" fmla="val 4823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accent1">
                  <a:lumMod val="75000"/>
                </a:schemeClr>
              </a:solidFill>
            </a:endParaRPr>
          </a:p>
        </p:txBody>
      </p:sp>
      <p:sp>
        <p:nvSpPr>
          <p:cNvPr id="40" name="文本框 39"/>
          <p:cNvSpPr txBox="1"/>
          <p:nvPr/>
        </p:nvSpPr>
        <p:spPr>
          <a:xfrm>
            <a:off x="9938385" y="6104255"/>
            <a:ext cx="2015490" cy="521970"/>
          </a:xfrm>
          <a:prstGeom prst="rect">
            <a:avLst/>
          </a:prstGeom>
          <a:noFill/>
          <a:ln>
            <a:noFill/>
          </a:ln>
        </p:spPr>
        <p:txBody>
          <a:bodyPr wrap="square" rtlCol="0" anchor="t">
            <a:spAutoFit/>
            <a:scene3d>
              <a:camera prst="orthographicFront"/>
              <a:lightRig rig="threePt" dir="t"/>
            </a:scene3d>
          </a:bodyPr>
          <a:p>
            <a:pPr algn="l"/>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object </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宾语 </a:t>
            </a:r>
            <a:r>
              <a:rPr lang="en-US" altLang="zh-CN"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   </a:t>
            </a:r>
            <a:endParaRPr lang="en-US" altLang="zh-CN"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endParaRPr>
          </a:p>
        </p:txBody>
      </p:sp>
      <p:cxnSp>
        <p:nvCxnSpPr>
          <p:cNvPr id="18" name="直接箭头连接符 17"/>
          <p:cNvCxnSpPr/>
          <p:nvPr/>
        </p:nvCxnSpPr>
        <p:spPr>
          <a:xfrm flipV="1">
            <a:off x="1168400" y="686435"/>
            <a:ext cx="8514715" cy="5143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132715" y="4157345"/>
            <a:ext cx="4131310" cy="953135"/>
            <a:chOff x="191" y="9232"/>
            <a:chExt cx="6825" cy="1501"/>
          </a:xfrm>
        </p:grpSpPr>
        <p:sp>
          <p:nvSpPr>
            <p:cNvPr id="25" name="圆角矩形 24"/>
            <p:cNvSpPr/>
            <p:nvPr/>
          </p:nvSpPr>
          <p:spPr>
            <a:xfrm>
              <a:off x="191" y="9255"/>
              <a:ext cx="6825" cy="13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0" name="文本框 99"/>
            <p:cNvSpPr txBox="1"/>
            <p:nvPr/>
          </p:nvSpPr>
          <p:spPr>
            <a:xfrm>
              <a:off x="239" y="9232"/>
              <a:ext cx="6367" cy="1501"/>
            </a:xfrm>
            <a:prstGeom prst="rect">
              <a:avLst/>
            </a:prstGeom>
            <a:noFill/>
            <a:ln w="9525">
              <a:noFill/>
            </a:ln>
          </p:spPr>
          <p:txBody>
            <a:bodyPr wrap="square">
              <a:spAutoFit/>
            </a:bodyPr>
            <a:p>
              <a:pPr indent="0"/>
              <a:r>
                <a:rPr lang="en-US" altLang="zh-CN" sz="2800" b="1" i="1" dirty="0" smtClean="0">
                  <a:latin typeface="Calibri" panose="020F0502020204030204" charset="0"/>
                  <a:ea typeface="思源黑体 CN Light" panose="020B0300000000000000" pitchFamily="34" charset="-122"/>
                  <a:cs typeface="Calibri" panose="020F0502020204030204" charset="0"/>
                </a:rPr>
                <a:t>5.</a:t>
              </a:r>
              <a:r>
                <a:rPr lang="en-US" altLang="zh-CN" sz="2800" b="1" i="1" dirty="0" smtClean="0">
                  <a:solidFill>
                    <a:srgbClr val="C00000"/>
                  </a:solidFill>
                  <a:latin typeface="Calibri" panose="020F0502020204030204" charset="0"/>
                  <a:ea typeface="思源黑体 CN Light" panose="020B0300000000000000" pitchFamily="34" charset="-122"/>
                  <a:cs typeface="Calibri" panose="020F0502020204030204" charset="0"/>
                </a:rPr>
                <a:t> </a:t>
              </a:r>
              <a:r>
                <a:rPr lang="en-US" altLang="zh-CN" sz="28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A real mix of cultures </a:t>
              </a:r>
              <a:endParaRPr lang="en-US" altLang="zh-CN" sz="2800" b="1" i="1" u="sng" dirty="0" smtClean="0">
                <a:solidFill>
                  <a:srgbClr val="C00000"/>
                </a:solidFill>
                <a:latin typeface="Calibri" panose="020F0502020204030204" charset="0"/>
                <a:ea typeface="思源黑体 CN Light" panose="020B0300000000000000" pitchFamily="34" charset="-122"/>
                <a:cs typeface="Calibri" panose="020F0502020204030204" charset="0"/>
              </a:endParaRPr>
            </a:p>
            <a:p>
              <a:pPr indent="0"/>
              <a:r>
                <a:rPr lang="en-US" altLang="zh-CN" sz="2800" b="1" i="1" u="sng" dirty="0" smtClean="0">
                  <a:solidFill>
                    <a:srgbClr val="C00000"/>
                  </a:solidFill>
                  <a:latin typeface="Calibri" panose="020F0502020204030204" charset="0"/>
                  <a:ea typeface="思源黑体 CN Light" panose="020B0300000000000000" pitchFamily="34" charset="-122"/>
                  <a:cs typeface="Calibri" panose="020F0502020204030204" charset="0"/>
                </a:rPr>
                <a:t>   here</a:t>
              </a:r>
              <a:r>
                <a:rPr lang="en-US" altLang="zh-CN" sz="2800" b="1" i="1" dirty="0" smtClean="0">
                  <a:latin typeface="Calibri" panose="020F0502020204030204" charset="0"/>
                  <a:ea typeface="思源黑体 CN Light" panose="020B0300000000000000" pitchFamily="34" charset="-122"/>
                  <a:cs typeface="Calibri" panose="020F0502020204030204" charset="0"/>
                </a:rPr>
                <a:t>!</a:t>
              </a:r>
              <a:endParaRPr lang="en-US" altLang="zh-CN" sz="2800" b="1" i="1" dirty="0" smtClean="0">
                <a:latin typeface="Calibri" panose="020F0502020204030204" charset="0"/>
                <a:ea typeface="思源黑体 CN Light" panose="020B0300000000000000" pitchFamily="34" charset="-122"/>
                <a:cs typeface="Calibri" panose="020F0502020204030204" charset="0"/>
              </a:endParaRPr>
            </a:p>
          </p:txBody>
        </p:sp>
      </p:grpSp>
      <p:pic>
        <p:nvPicPr>
          <p:cNvPr id="21" name="图片 20" descr="343435383138323b333633373732313bbcfdcdb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6590" y="4446905"/>
            <a:ext cx="914400" cy="346710"/>
          </a:xfrm>
          <a:prstGeom prst="rect">
            <a:avLst/>
          </a:prstGeom>
        </p:spPr>
      </p:pic>
      <p:sp>
        <p:nvSpPr>
          <p:cNvPr id="27" name="文本框 26"/>
          <p:cNvSpPr txBox="1"/>
          <p:nvPr/>
        </p:nvSpPr>
        <p:spPr>
          <a:xfrm>
            <a:off x="5155565" y="4339590"/>
            <a:ext cx="4321810" cy="583565"/>
          </a:xfrm>
          <a:prstGeom prst="rect">
            <a:avLst/>
          </a:prstGeom>
          <a:noFill/>
          <a:ln>
            <a:noFill/>
          </a:ln>
        </p:spPr>
        <p:txBody>
          <a:bodyPr wrap="square" rtlCol="0" anchor="t">
            <a:spAutoFit/>
            <a:scene3d>
              <a:camera prst="orthographicFront"/>
              <a:lightRig rig="threePt" dir="t"/>
            </a:scene3d>
          </a:bodyPr>
          <a:p>
            <a:r>
              <a:rPr lang="en-US" altLang="zh-CN" sz="3200" b="1" i="1" dirty="0" smtClean="0">
                <a:solidFill>
                  <a:srgbClr val="C00000"/>
                </a:solidFill>
                <a:effectLst>
                  <a:outerShdw blurRad="38100" dist="19050" dir="2700000" algn="tl" rotWithShape="0">
                    <a:schemeClr val="dk1">
                      <a:alpha val="40000"/>
                    </a:schemeClr>
                  </a:outerShdw>
                </a:effectLst>
                <a:latin typeface="Calibri" panose="020F0502020204030204" charset="0"/>
                <a:ea typeface="思源黑体 CN Light" panose="020B0300000000000000" pitchFamily="34" charset="-122"/>
                <a:cs typeface="Calibri" panose="020F0502020204030204" charset="0"/>
                <a:sym typeface="+mn-ea"/>
              </a:rPr>
              <a:t> Simple sentence </a:t>
            </a:r>
            <a:r>
              <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rPr>
              <a:t>简单句</a:t>
            </a:r>
            <a:endParaRPr lang="zh-CN" altLang="en-US" sz="3200" b="1" dirty="0" smtClean="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Calibri" panose="020F0502020204030204" charset="0"/>
              <a:sym typeface="+mn-ea"/>
            </a:endParaRPr>
          </a:p>
        </p:txBody>
      </p:sp>
      <p:sp>
        <p:nvSpPr>
          <p:cNvPr id="28" name="文本框 27"/>
          <p:cNvSpPr txBox="1"/>
          <p:nvPr/>
        </p:nvSpPr>
        <p:spPr>
          <a:xfrm>
            <a:off x="9938385" y="4316095"/>
            <a:ext cx="2193290" cy="521970"/>
          </a:xfrm>
          <a:prstGeom prst="rect">
            <a:avLst/>
          </a:prstGeom>
          <a:noFill/>
          <a:ln>
            <a:noFill/>
          </a:ln>
        </p:spPr>
        <p:txBody>
          <a:bodyPr wrap="square" rtlCol="0" anchor="t">
            <a:spAutoFit/>
            <a:scene3d>
              <a:camera prst="orthographicFront"/>
              <a:lightRig rig="threePt" dir="t"/>
            </a:scene3d>
          </a:bodyPr>
          <a:p>
            <a:pPr lvl="0" algn="l">
              <a:buClrTx/>
              <a:buSzTx/>
              <a:buFontTx/>
            </a:pPr>
            <a:r>
              <a:rPr lang="en-US" altLang="zh-CN" sz="28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Calibri" panose="020F0502020204030204" charset="0"/>
                <a:ea typeface="思源黑体 CN Light" panose="020B0300000000000000" pitchFamily="34" charset="-122"/>
                <a:cs typeface="Calibri" panose="020F0502020204030204" charset="0"/>
                <a:sym typeface="+mn-ea"/>
              </a:rPr>
              <a:t>There be </a:t>
            </a:r>
            <a:r>
              <a:rPr lang="zh-CN" altLang="en-US" sz="2400" b="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rPr>
              <a:t>句型</a:t>
            </a:r>
            <a:endParaRPr lang="zh-CN" altLang="en-US" sz="2400" b="1" i="1" strike="sngStrike" dirty="0" smtClean="0">
              <a:solidFill>
                <a:schemeClr val="accent1">
                  <a:lumMod val="75000"/>
                </a:schemeClr>
              </a:solidFill>
              <a:effectLst>
                <a:outerShdw blurRad="38100" dist="19050" dir="2700000" algn="tl" rotWithShape="0">
                  <a:schemeClr val="dk1">
                    <a:alpha val="40000"/>
                  </a:schemeClr>
                </a:outerShdw>
              </a:effectLst>
              <a:uFillTx/>
              <a:latin typeface="仿宋" panose="02010609060101010101" charset="-122"/>
              <a:ea typeface="仿宋" panose="02010609060101010101" charset="-122"/>
              <a:cs typeface="Calibri" panose="020F0502020204030204" charset="0"/>
              <a:sym typeface="+mn-ea"/>
            </a:endParaRPr>
          </a:p>
        </p:txBody>
      </p:sp>
      <p:cxnSp>
        <p:nvCxnSpPr>
          <p:cNvPr id="31" name="直接箭头连接符 30"/>
          <p:cNvCxnSpPr/>
          <p:nvPr/>
        </p:nvCxnSpPr>
        <p:spPr>
          <a:xfrm flipV="1">
            <a:off x="9401810" y="4589145"/>
            <a:ext cx="550545" cy="1397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623560" y="3395345"/>
            <a:ext cx="2791460" cy="699770"/>
            <a:chOff x="9375" y="5122"/>
            <a:chExt cx="4396" cy="1102"/>
          </a:xfrm>
        </p:grpSpPr>
        <p:sp>
          <p:nvSpPr>
            <p:cNvPr id="16" name="横卷形 15"/>
            <p:cNvSpPr/>
            <p:nvPr/>
          </p:nvSpPr>
          <p:spPr>
            <a:xfrm>
              <a:off x="9375" y="5122"/>
              <a:ext cx="4396" cy="1103"/>
            </a:xfrm>
            <a:prstGeom prst="horizontalScroll">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p>
          </p:txBody>
        </p:sp>
        <p:sp>
          <p:nvSpPr>
            <p:cNvPr id="17" name="文本框 16"/>
            <p:cNvSpPr txBox="1"/>
            <p:nvPr/>
          </p:nvSpPr>
          <p:spPr>
            <a:xfrm>
              <a:off x="9385" y="5236"/>
              <a:ext cx="4241" cy="822"/>
            </a:xfrm>
            <a:prstGeom prst="rect">
              <a:avLst/>
            </a:prstGeom>
            <a:noFill/>
          </p:spPr>
          <p:txBody>
            <a:bodyPr wrap="square" rtlCol="0" anchor="t">
              <a:spAutoFit/>
            </a:bodyPr>
            <a:p>
              <a:pPr algn="l"/>
              <a:r>
                <a:rPr lang="en-US" altLang="zh-CN"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S</a:t>
              </a:r>
              <a:r>
                <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entence </a:t>
              </a:r>
              <a:r>
                <a:rPr lang="en-US" altLang="zh-CN"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P</a:t>
              </a:r>
              <a:r>
                <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rPr>
                <a:t>attern</a:t>
              </a:r>
              <a:endParaRPr lang="zh-CN" altLang="en-US" sz="28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endParaRPr>
            </a:p>
          </p:txBody>
        </p:sp>
      </p:grpSp>
      <p:grpSp>
        <p:nvGrpSpPr>
          <p:cNvPr id="34" name="组合 33"/>
          <p:cNvGrpSpPr/>
          <p:nvPr/>
        </p:nvGrpSpPr>
        <p:grpSpPr>
          <a:xfrm>
            <a:off x="8924290" y="3384550"/>
            <a:ext cx="2919095" cy="741680"/>
            <a:chOff x="14874" y="1439"/>
            <a:chExt cx="4343" cy="1168"/>
          </a:xfrm>
        </p:grpSpPr>
        <p:sp>
          <p:nvSpPr>
            <p:cNvPr id="35" name="横卷形 34"/>
            <p:cNvSpPr/>
            <p:nvPr/>
          </p:nvSpPr>
          <p:spPr>
            <a:xfrm>
              <a:off x="14874" y="1439"/>
              <a:ext cx="4224" cy="1168"/>
            </a:xfrm>
            <a:prstGeom prst="horizontalScroll">
              <a:avLst/>
            </a:prstGeom>
            <a:noFill/>
            <a:ln w="28575">
              <a:solidFill>
                <a:schemeClr val="accent3">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4976" y="1662"/>
              <a:ext cx="4241" cy="628"/>
            </a:xfrm>
            <a:prstGeom prst="rect">
              <a:avLst/>
            </a:prstGeom>
            <a:noFill/>
          </p:spPr>
          <p:txBody>
            <a:bodyPr wrap="square" rtlCol="0" anchor="t">
              <a:spAutoFit/>
            </a:bodyPr>
            <a:p>
              <a:pPr algn="l"/>
              <a:r>
                <a:rPr 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rPr>
                <a:t>What has been left out</a:t>
              </a:r>
              <a:r>
                <a:rPr lang="zh-CN" alt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rPr>
                <a:t>？</a:t>
              </a:r>
              <a:endParaRPr lang="zh-CN" altLang="en-US" sz="2000" b="1" i="1" dirty="0" smtClean="0">
                <a:solidFill>
                  <a:schemeClr val="accent3">
                    <a:lumMod val="50000"/>
                  </a:schemeClr>
                </a:solidFill>
                <a:latin typeface="Calibri" panose="020F0502020204030204" charset="0"/>
                <a:ea typeface="思源黑体 CN Light" panose="020B0300000000000000" pitchFamily="34" charset="-122"/>
                <a:cs typeface="Calibri" panose="020F0502020204030204"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47"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000" fill="hold">
                                          <p:stCondLst>
                                            <p:cond delay="0"/>
                                          </p:stCondLst>
                                        </p:cTn>
                                        <p:tgtEl>
                                          <p:spTgt spid="21"/>
                                        </p:tgtEl>
                                        <p:attrNameLst>
                                          <p:attrName>style.visibility</p:attrName>
                                        </p:attrNameLst>
                                      </p:cBhvr>
                                      <p:to>
                                        <p:strVal val="visible"/>
                                      </p:to>
                                    </p:set>
                                    <p:animEffect transition="in" filter="wipe(left)">
                                      <p:cBhvr>
                                        <p:cTn id="25" dur="10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anim calcmode="lin" valueType="num">
                                      <p:cBhvr>
                                        <p:cTn id="72" dur="1000" fill="hold"/>
                                        <p:tgtEl>
                                          <p:spTgt spid="40"/>
                                        </p:tgtEl>
                                        <p:attrNameLst>
                                          <p:attrName>ppt_x</p:attrName>
                                        </p:attrNameLst>
                                      </p:cBhvr>
                                      <p:tavLst>
                                        <p:tav tm="0">
                                          <p:val>
                                            <p:strVal val="#ppt_x"/>
                                          </p:val>
                                        </p:tav>
                                        <p:tav tm="100000">
                                          <p:val>
                                            <p:strVal val="#ppt_x"/>
                                          </p:val>
                                        </p:tav>
                                      </p:tavLst>
                                    </p:anim>
                                    <p:anim calcmode="lin" valueType="num">
                                      <p:cBhvr>
                                        <p:cTn id="7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0" grpId="0"/>
      <p:bldP spid="39" grpId="0" animBg="1"/>
      <p:bldP spid="38" grpId="0"/>
      <p:bldP spid="27" grpId="0"/>
      <p:bldP spid="28"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ζ2ζ3ζ4ζ5-1"/>
  <p:tag name="KSO_WM_UNIT_TYPE" val="i"/>
  <p:tag name="KSO_WM_UNIT_INDEX" val="1"/>
  <p:tag name="KSO_WM_UNIT_ID" val="crop20201116_1*i*1"/>
  <p:tag name="KSO_WM_TEMPLATE_CATEGORY" val="crop"/>
  <p:tag name="KSO_WM_TEMPLATE_INDEX" val="20201116"/>
  <p:tag name="KSO_WM_UNIT_LAYERLEVEL" val="1"/>
  <p:tag name="KSO_WM_TAG_VERSION" val="1.0"/>
  <p:tag name="KSO_WM_BEAUTIFY_FLAG" val="#wm#"/>
</p:tagLst>
</file>

<file path=ppt/tags/tag10.xml><?xml version="1.0" encoding="utf-8"?>
<p:tagLst xmlns:p="http://schemas.openxmlformats.org/presentationml/2006/main">
  <p:tag name="PICTUREFILLRANGE" val="1e630705-f0ba-4fd1-bb5b-e00ce8035b45"/>
  <p:tag name="KSO_WM_UNIT_DIAGRAM_MODELTYPE" val="creativeCrop"/>
  <p:tag name="KSO_WM_UNIT_VALUE" val="866*1233"/>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2"/>
  <p:tag name="KSO_WM_UNIT_ID" val="crop20201116_1*ζ_h_d*1_1_2"/>
  <p:tag name="KSO_WM_TEMPLATE_CATEGORY" val="crop"/>
  <p:tag name="KSO_WM_TEMPLATE_INDEX" val="20201116"/>
  <p:tag name="KSO_WM_UNIT_LAYERLEVEL" val="1_1_1"/>
  <p:tag name="KSO_WM_TAG_VERSION" val="1.0"/>
  <p:tag name="KSO_WM_BEAUTIFY_FLAG" val="#wm#"/>
  <p:tag name="KSO_WM_BLIP_RECT_LEFT" val="-79"/>
  <p:tag name="KSO_WM_BLIP_RECT_RIGHT" val="-54"/>
  <p:tag name="KSO_WM_BLIP_RECT_TOP" val="-36"/>
  <p:tag name="KSO_WM_BLIP_RECT_BOTTOM" val="-36"/>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11.xml><?xml version="1.0" encoding="utf-8"?>
<p:tagLst xmlns:p="http://schemas.openxmlformats.org/presentationml/2006/main">
  <p:tag name="PICTUREFILLRANGE" val="1e630705-f0ba-4fd1-bb5b-e00ce8035b45"/>
  <p:tag name="KSO_WM_UNIT_DIAGRAM_MODELTYPE" val="creativeCrop"/>
  <p:tag name="KSO_WM_UNIT_VALUE" val="558*1075"/>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3"/>
  <p:tag name="KSO_WM_UNIT_ID" val="crop20201116_1*ζ_h_d*1_1_3"/>
  <p:tag name="KSO_WM_TEMPLATE_CATEGORY" val="crop"/>
  <p:tag name="KSO_WM_TEMPLATE_INDEX" val="20201116"/>
  <p:tag name="KSO_WM_UNIT_LAYERLEVEL" val="1_1_1"/>
  <p:tag name="KSO_WM_TAG_VERSION" val="1.0"/>
  <p:tag name="KSO_WM_BEAUTIFY_FLAG" val="#wm#"/>
  <p:tag name="KSO_WM_BLIP_RECT_LEFT" val="-105"/>
  <p:tag name="KSO_WM_BLIP_RECT_RIGHT" val="-62"/>
  <p:tag name="KSO_WM_BLIP_RECT_TOP" val="-83"/>
  <p:tag name="KSO_WM_BLIP_RECT_BOTTOM" val="-83"/>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12.xml><?xml version="1.0" encoding="utf-8"?>
<p:tagLst xmlns:p="http://schemas.openxmlformats.org/presentationml/2006/main">
  <p:tag name="PICTUREFILLRANGE" val="1e630705-f0ba-4fd1-bb5b-e00ce8035b45"/>
  <p:tag name="KSO_WM_UNIT_DIAGRAM_MODELTYPE" val="creativeCrop"/>
  <p:tag name="KSO_WM_UNIT_VALUE" val="249*920"/>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4"/>
  <p:tag name="KSO_WM_UNIT_ID" val="crop20201116_1*ζ_h_d*1_1_4"/>
  <p:tag name="KSO_WM_TEMPLATE_CATEGORY" val="crop"/>
  <p:tag name="KSO_WM_TEMPLATE_INDEX" val="20201116"/>
  <p:tag name="KSO_WM_UNIT_LAYERLEVEL" val="1_1_1"/>
  <p:tag name="KSO_WM_TAG_VERSION" val="1.0"/>
  <p:tag name="KSO_WM_BEAUTIFY_FLAG" val="#wm#"/>
  <p:tag name="KSO_WM_BLIP_RECT_LEFT" val="-139"/>
  <p:tag name="KSO_WM_BLIP_RECT_RIGHT" val="-72"/>
  <p:tag name="KSO_WM_BLIP_RECT_TOP" val="-248"/>
  <p:tag name="KSO_WM_BLIP_RECT_BOTTOM" val="-248"/>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13.xml><?xml version="1.0" encoding="utf-8"?>
<p:tagLst xmlns:p="http://schemas.openxmlformats.org/presentationml/2006/main">
  <p:tag name="KSO_WM_MEDIACOVER_FLAG" val="1"/>
  <p:tag name="KSO_WM_UNIT_MEDIACOVER_BTN_STATE" val="1"/>
  <p:tag name="KSO_WM_UNIT_MEDIACOVER_BTNRECT" val="4618*2420*1048*1048"/>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4.xml><?xml version="1.0" encoding="utf-8"?>
<p:tagLst xmlns:p="http://schemas.openxmlformats.org/presentationml/2006/main">
  <p:tag name="AS_UNIQUEID" val="172"/>
</p:tagLst>
</file>

<file path=ppt/tags/tag15.xml><?xml version="1.0" encoding="utf-8"?>
<p:tagLst xmlns:p="http://schemas.openxmlformats.org/presentationml/2006/main">
  <p:tag name="AS_UNIQUEID" val="173"/>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a"/>
  <p:tag name="KSO_WM_UNIT_INDEX" val="1_1_1"/>
  <p:tag name="KSO_WM_UNIT_ID" val="diagram160845_6*n_h_a*1_1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n1-1"/>
  <p:tag name="KSO_WM_UNIT_FILL_FORE_SCHEMECOLOR_INDEX" val="5"/>
  <p:tag name="KSO_WM_UNI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i"/>
  <p:tag name="KSO_WM_UNIT_INDEX" val="1_2"/>
  <p:tag name="KSO_WM_UNIT_ID" val="diagram160845_6*n_i*1_2"/>
  <p:tag name="KSO_WM_UNIT_LAYERLEVEL" val="1_1"/>
  <p:tag name="KSO_WM_DIAGRAM_GROUP_CODE" val="n1-1"/>
  <p:tag name="KSO_WM_UNIT_LINE_FORE_SCHEMECOLOR_INDEX" val="13"/>
  <p:tag name="KSO_WM_UNIT_LINE_FILL_TYPE" val="2"/>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1_1"/>
  <p:tag name="KSO_WM_UNIT_ID" val="diagram160845_6*n_h_h_g*1_2_1_1"/>
  <p:tag name="KSO_WM_UNIT_LAYERLEVEL" val="1_1_1_1"/>
  <p:tag name="KSO_WM_UNIT_VALUE" val="4"/>
  <p:tag name="KSO_WM_UNIT_HIGHLIGHT" val="0"/>
  <p:tag name="KSO_WM_UNIT_COMPATIBLE" val="0"/>
  <p:tag name="KSO_WM_UNIT_CLEAR" val="0"/>
  <p:tag name="KSO_WM_UNIT_PRESET_TEXT_INDEX" val="3"/>
  <p:tag name="KSO_WM_UNIT_RELATE_UNITID" val="diagram160845_6*n_h_h_f*1_2_1_1"/>
  <p:tag name="KSO_WM_UNIT_PRESET_TEXT_LEN" val="4"/>
  <p:tag name="KSO_WM_DIAGRAM_GROUP_CODE" val="n1-1"/>
  <p:tag name="KSO_WM_UNIT_FILL_FORE_SCHEMECOLOR_INDEX" val="5"/>
  <p:tag name="KSO_WM_UNI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2_1"/>
  <p:tag name="KSO_WM_UNIT_ID" val="diagram160845_6*n_h_h_g*1_2_2_1"/>
  <p:tag name="KSO_WM_UNIT_LAYERLEVEL" val="1_1_1_1"/>
  <p:tag name="KSO_WM_UNIT_VALUE" val="4"/>
  <p:tag name="KSO_WM_UNIT_HIGHLIGHT" val="0"/>
  <p:tag name="KSO_WM_UNIT_COMPATIBLE" val="0"/>
  <p:tag name="KSO_WM_UNIT_CLEAR" val="0"/>
  <p:tag name="KSO_WM_UNIT_PRESET_TEXT_INDEX" val="3"/>
  <p:tag name="KSO_WM_UNIT_RELATE_UNITID" val="diagram160845_6*n_h_h_f*1_2_2_1"/>
  <p:tag name="KSO_WM_UNIT_PRESET_TEXT_LEN" val="4"/>
  <p:tag name="KSO_WM_DIAGRAM_GROUP_CODE" val="n1-1"/>
  <p:tag name="KSO_WM_UNIT_FILL_FORE_SCHEMECOLOR_INDEX" val="5"/>
  <p:tag name="KSO_WM_UNIT_FILL_TYPE" val="1"/>
</p:tagLst>
</file>

<file path=ppt/tags/tag2.xml><?xml version="1.0" encoding="utf-8"?>
<p:tagLst xmlns:p="http://schemas.openxmlformats.org/presentationml/2006/main">
  <p:tag name="PICTUREFILLRANGE" val="1e630705-f0ba-4fd1-bb5b-e00ce8035b45"/>
  <p:tag name="KSO_WM_UNIT_DIAGRAM_MODELTYPE" val="creativeCrop"/>
  <p:tag name="KSO_WM_UNIT_VALUE" val="1486*1539"/>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5"/>
  <p:tag name="KSO_WM_UNIT_ID" val="crop20201116_1*ζ_h_d*1_1_5"/>
  <p:tag name="KSO_WM_TEMPLATE_CATEGORY" val="crop"/>
  <p:tag name="KSO_WM_TEMPLATE_INDEX" val="20201116"/>
  <p:tag name="KSO_WM_UNIT_LAYERLEVEL" val="1_1_1"/>
  <p:tag name="KSO_WM_TAG_VERSION" val="1.0"/>
  <p:tag name="KSO_WM_BEAUTIFY_FLAG" val="#wm#"/>
  <p:tag name="KSO_WM_BLIP_RECT_LEFT" val="-43"/>
  <p:tag name="KSO_WM_BLIP_RECT_RIGHT" val="-43"/>
  <p:tag name="KSO_WM_BLIP_RECT_TOP" val="0"/>
  <p:tag name="KSO_WM_BLIP_RECT_BOTTOM" val="0"/>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3_1"/>
  <p:tag name="KSO_WM_UNIT_ID" val="diagram160845_6*n_h_h_g*1_2_3_1"/>
  <p:tag name="KSO_WM_UNIT_LAYERLEVEL" val="1_1_1_1"/>
  <p:tag name="KSO_WM_UNIT_VALUE" val="4"/>
  <p:tag name="KSO_WM_UNIT_HIGHLIGHT" val="0"/>
  <p:tag name="KSO_WM_UNIT_COMPATIBLE" val="0"/>
  <p:tag name="KSO_WM_UNIT_CLEAR" val="0"/>
  <p:tag name="KSO_WM_UNIT_PRESET_TEXT_INDEX" val="3"/>
  <p:tag name="KSO_WM_UNIT_RELATE_UNITID" val="diagram160845_6*n_h_h_f*1_2_3_1"/>
  <p:tag name="KSO_WM_UNIT_PRESET_TEXT_LEN" val="4"/>
  <p:tag name="KSO_WM_DIAGRAM_GROUP_CODE" val="n1-1"/>
  <p:tag name="KSO_WM_UNIT_FILL_FORE_SCHEMECOLOR_INDEX" val="5"/>
  <p:tag name="KSO_WM_UNI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4_1"/>
  <p:tag name="KSO_WM_UNIT_ID" val="diagram160845_6*n_h_h_g*1_2_4_1"/>
  <p:tag name="KSO_WM_UNIT_LAYERLEVEL" val="1_1_1_1"/>
  <p:tag name="KSO_WM_UNIT_VALUE" val="4"/>
  <p:tag name="KSO_WM_UNIT_HIGHLIGHT" val="0"/>
  <p:tag name="KSO_WM_UNIT_COMPATIBLE" val="0"/>
  <p:tag name="KSO_WM_UNIT_CLEAR" val="0"/>
  <p:tag name="KSO_WM_UNIT_PRESET_TEXT_INDEX" val="3"/>
  <p:tag name="KSO_WM_UNIT_RELATE_UNITID" val="diagram160845_6*n_h_h_f*1_2_4_1"/>
  <p:tag name="KSO_WM_UNIT_PRESET_TEXT_LEN" val="4"/>
  <p:tag name="KSO_WM_DIAGRAM_GROUP_CODE" val="n1-1"/>
  <p:tag name="KSO_WM_UNIT_FILL_FORE_SCHEMECOLOR_INDEX" val="5"/>
  <p:tag name="KSO_WM_UNIT_FILL_TYPE"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5_1"/>
  <p:tag name="KSO_WM_UNIT_ID" val="diagram160845_6*n_h_h_g*1_2_5_1"/>
  <p:tag name="KSO_WM_UNIT_LAYERLEVEL" val="1_1_1_1"/>
  <p:tag name="KSO_WM_UNIT_VALUE" val="4"/>
  <p:tag name="KSO_WM_UNIT_HIGHLIGHT" val="0"/>
  <p:tag name="KSO_WM_UNIT_COMPATIBLE" val="0"/>
  <p:tag name="KSO_WM_UNIT_CLEAR" val="0"/>
  <p:tag name="KSO_WM_UNIT_PRESET_TEXT_INDEX" val="3"/>
  <p:tag name="KSO_WM_UNIT_RELATE_UNITID" val="diagram160845_6*n_h_h_f*1_2_5_1"/>
  <p:tag name="KSO_WM_UNIT_PRESET_TEXT_LEN" val="4"/>
  <p:tag name="KSO_WM_DIAGRAM_GROUP_CODE" val="n1-1"/>
  <p:tag name="KSO_WM_UNIT_FILL_FORE_SCHEMECOLOR_INDEX" val="5"/>
  <p:tag name="KSO_WM_UNIT_FILL_TYPE"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6_1"/>
  <p:tag name="KSO_WM_UNIT_ID" val="diagram160845_6*n_h_h_g*1_2_6_1"/>
  <p:tag name="KSO_WM_UNIT_LAYERLEVEL" val="1_1_1_1"/>
  <p:tag name="KSO_WM_UNIT_VALUE" val="4"/>
  <p:tag name="KSO_WM_UNIT_HIGHLIGHT" val="0"/>
  <p:tag name="KSO_WM_UNIT_COMPATIBLE" val="0"/>
  <p:tag name="KSO_WM_UNIT_CLEAR" val="0"/>
  <p:tag name="KSO_WM_UNIT_PRESET_TEXT_INDEX" val="3"/>
  <p:tag name="KSO_WM_UNIT_RELATE_UNITID" val="diagram160845_6*n_h_h_f*1_2_6_1"/>
  <p:tag name="KSO_WM_UNIT_PRESET_TEXT_LEN" val="4"/>
  <p:tag name="KSO_WM_DIAGRAM_GROUP_CODE" val="n1-1"/>
  <p:tag name="KSO_WM_UNIT_FILL_FORE_SCHEMECOLOR_INDEX" val="5"/>
  <p:tag name="KSO_WM_UNIT_FILL_TYPE"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i"/>
  <p:tag name="KSO_WM_UNIT_INDEX" val="1_3"/>
  <p:tag name="KSO_WM_UNIT_ID" val="diagram160845_6*n_i*1_3"/>
  <p:tag name="KSO_WM_UNIT_LAYERLEVEL" val="1_1"/>
  <p:tag name="KSO_WM_DIAGRAM_GROUP_CODE" val="n1-1"/>
  <p:tag name="KSO_WM_UNIT_LINE_FORE_SCHEMECOLOR_INDEX" val="13"/>
  <p:tag name="KSO_WM_UNIT_LINE_FILL_TYPE" val="2"/>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i"/>
  <p:tag name="KSO_WM_UNIT_INDEX" val="1_4"/>
  <p:tag name="KSO_WM_UNIT_ID" val="diagram160845_6*n_i*1_4"/>
  <p:tag name="KSO_WM_UNIT_LAYERLEVEL" val="1_1"/>
  <p:tag name="KSO_WM_DIAGRAM_GROUP_CODE" val="n1-1"/>
  <p:tag name="KSO_WM_UNIT_LINE_FORE_SCHEMECOLOR_INDEX" val="13"/>
  <p:tag name="KSO_WM_UNIT_LINE_FILL_TYPE" val="2"/>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i"/>
  <p:tag name="KSO_WM_UNIT_INDEX" val="1_5"/>
  <p:tag name="KSO_WM_UNIT_ID" val="diagram160845_6*n_i*1_5"/>
  <p:tag name="KSO_WM_UNIT_LAYERLEVEL" val="1_1"/>
  <p:tag name="KSO_WM_DIAGRAM_GROUP_CODE" val="n1-1"/>
  <p:tag name="KSO_WM_UNIT_LINE_FORE_SCHEMECOLOR_INDEX" val="13"/>
  <p:tag name="KSO_WM_UNIT_LINE_FILL_TYPE" val="2"/>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i"/>
  <p:tag name="KSO_WM_UNIT_INDEX" val="1_6"/>
  <p:tag name="KSO_WM_UNIT_ID" val="diagram160845_6*n_i*1_6"/>
  <p:tag name="KSO_WM_UNIT_LAYERLEVEL" val="1_1"/>
  <p:tag name="KSO_WM_DIAGRAM_GROUP_CODE" val="n1-1"/>
  <p:tag name="KSO_WM_UNIT_LINE_FORE_SCHEMECOLOR_INDEX" val="13"/>
  <p:tag name="KSO_WM_UNIT_LINE_FILL_TYPE" val="2"/>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i"/>
  <p:tag name="KSO_WM_UNIT_INDEX" val="1_7"/>
  <p:tag name="KSO_WM_UNIT_ID" val="diagram160845_6*n_i*1_7"/>
  <p:tag name="KSO_WM_UNIT_LAYERLEVEL" val="1_1"/>
  <p:tag name="KSO_WM_DIAGRAM_GROUP_CODE" val="n1-1"/>
  <p:tag name="KSO_WM_UNIT_LINE_FORE_SCHEMECOLOR_INDEX" val="13"/>
  <p:tag name="KSO_WM_UNIT_LINE_FILL_TYPE" val="2"/>
</p:tagLst>
</file>

<file path=ppt/tags/tag29.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1_1"/>
  <p:tag name="KSO_WM_UNIT_ID" val="diagram160845_6*n_h_h_a*1_2_1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3.xml><?xml version="1.0" encoding="utf-8"?>
<p:tagLst xmlns:p="http://schemas.openxmlformats.org/presentationml/2006/main">
  <p:tag name="PICTUREFILLRANGE" val="1e630705-f0ba-4fd1-bb5b-e00ce8035b45"/>
  <p:tag name="KSO_WM_UNIT_DIAGRAM_MODELTYPE" val="creativeCrop"/>
  <p:tag name="KSO_WM_UNIT_VALUE" val="1177*1385"/>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1"/>
  <p:tag name="KSO_WM_UNIT_ID" val="crop20201116_1*ζ_h_d*1_1_1"/>
  <p:tag name="KSO_WM_TEMPLATE_CATEGORY" val="crop"/>
  <p:tag name="KSO_WM_TEMPLATE_INDEX" val="20201116"/>
  <p:tag name="KSO_WM_UNIT_LAYERLEVEL" val="1_1_1"/>
  <p:tag name="KSO_WM_TAG_VERSION" val="1.0"/>
  <p:tag name="KSO_WM_BEAUTIFY_FLAG" val="#wm#"/>
  <p:tag name="KSO_WM_BLIP_RECT_LEFT" val="-59"/>
  <p:tag name="KSO_WM_BLIP_RECT_RIGHT" val="-48"/>
  <p:tag name="KSO_WM_BLIP_RECT_TOP" val="-13"/>
  <p:tag name="KSO_WM_BLIP_RECT_BOTTOM" val="-13"/>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2_1"/>
  <p:tag name="KSO_WM_UNIT_ID" val="diagram160845_6*n_h_h_a*1_2_2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3_1"/>
  <p:tag name="KSO_WM_UNIT_ID" val="diagram160845_6*n_h_h_a*1_2_3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4_1"/>
  <p:tag name="KSO_WM_UNIT_ID" val="diagram160845_6*n_h_h_a*1_2_4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5_1"/>
  <p:tag name="KSO_WM_UNIT_ID" val="diagram160845_6*n_h_h_a*1_2_5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a"/>
  <p:tag name="KSO_WM_UNIT_INDEX" val="1_2_6_1"/>
  <p:tag name="KSO_WM_UNIT_ID" val="diagram160845_6*n_h_h_a*1_2_6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i"/>
  <p:tag name="KSO_WM_UNIT_INDEX" val="1_1"/>
  <p:tag name="KSO_WM_UNIT_ID" val="diagram160845_6*n_i*1_1"/>
  <p:tag name="KSO_WM_UNIT_LAYERLEVEL" val="1_1"/>
  <p:tag name="KSO_WM_DIAGRAM_GROUP_CODE" val="n1-1"/>
  <p:tag name="KSO_WM_UNIT_FILL_FORE_SCHEMECOLOR_INDEX" val="5"/>
  <p:tag name="KSO_WM_UNIT_FILL_TYPE" val="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i"/>
  <p:tag name="KSO_WM_UNIT_INDEX" val="1_3"/>
  <p:tag name="KSO_WM_UNIT_ID" val="diagram160845_6*n_i*1_3"/>
  <p:tag name="KSO_WM_UNIT_LAYERLEVEL" val="1_1"/>
  <p:tag name="KSO_WM_DIAGRAM_GROUP_CODE" val="n1-1"/>
  <p:tag name="KSO_WM_UNIT_LINE_FORE_SCHEMECOLOR_INDEX" val="13"/>
  <p:tag name="KSO_WM_UNIT_LINE_FILL_TYPE" val="2"/>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h_g"/>
  <p:tag name="KSO_WM_UNIT_INDEX" val="1_2_6_1"/>
  <p:tag name="KSO_WM_UNIT_ID" val="diagram160845_6*n_h_h_g*1_2_6_1"/>
  <p:tag name="KSO_WM_UNIT_LAYERLEVEL" val="1_1_1_1"/>
  <p:tag name="KSO_WM_UNIT_VALUE" val="4"/>
  <p:tag name="KSO_WM_UNIT_HIGHLIGHT" val="0"/>
  <p:tag name="KSO_WM_UNIT_COMPATIBLE" val="0"/>
  <p:tag name="KSO_WM_UNIT_CLEAR" val="0"/>
  <p:tag name="KSO_WM_UNIT_PRESET_TEXT_INDEX" val="3"/>
  <p:tag name="KSO_WM_UNIT_RELATE_UNITID" val="diagram160845_6*n_h_h_f*1_2_6_1"/>
  <p:tag name="KSO_WM_UNIT_PRESET_TEXT_LEN" val="4"/>
  <p:tag name="KSO_WM_DIAGRAM_GROUP_CODE" val="n1-1"/>
  <p:tag name="KSO_WM_UNIT_FILL_FORE_SCHEMECOLOR_INDEX" val="5"/>
  <p:tag name="KSO_WM_UNIT_FILL_TYPE"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845"/>
  <p:tag name="KSO_WM_UNIT_TYPE" val="n_h_a"/>
  <p:tag name="KSO_WM_UNIT_INDEX" val="1_1_1"/>
  <p:tag name="KSO_WM_UNIT_ID" val="diagram160845_6*n_h_a*1_1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n1-1"/>
  <p:tag name="KSO_WM_UNIT_FILL_FORE_SCHEMECOLOR_INDEX" val="5"/>
  <p:tag name="KSO_WM_UNIT_FILL_TYPE" val="1"/>
</p:tagLst>
</file>

<file path=ppt/tags/tag39.xml><?xml version="1.0" encoding="utf-8"?>
<p:tagLst xmlns:p="http://schemas.openxmlformats.org/presentationml/2006/main">
  <p:tag name="AS_UNIQUEID" val="171"/>
</p:tagLst>
</file>

<file path=ppt/tags/tag4.xml><?xml version="1.0" encoding="utf-8"?>
<p:tagLst xmlns:p="http://schemas.openxmlformats.org/presentationml/2006/main">
  <p:tag name="PICTUREFILLRANGE" val="1e630705-f0ba-4fd1-bb5b-e00ce8035b45"/>
  <p:tag name="KSO_WM_UNIT_DIAGRAM_MODELTYPE" val="creativeCrop"/>
  <p:tag name="KSO_WM_UNIT_VALUE" val="866*1233"/>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2"/>
  <p:tag name="KSO_WM_UNIT_ID" val="crop20201116_1*ζ_h_d*1_1_2"/>
  <p:tag name="KSO_WM_TEMPLATE_CATEGORY" val="crop"/>
  <p:tag name="KSO_WM_TEMPLATE_INDEX" val="20201116"/>
  <p:tag name="KSO_WM_UNIT_LAYERLEVEL" val="1_1_1"/>
  <p:tag name="KSO_WM_TAG_VERSION" val="1.0"/>
  <p:tag name="KSO_WM_BEAUTIFY_FLAG" val="#wm#"/>
  <p:tag name="KSO_WM_BLIP_RECT_LEFT" val="-79"/>
  <p:tag name="KSO_WM_BLIP_RECT_RIGHT" val="-54"/>
  <p:tag name="KSO_WM_BLIP_RECT_TOP" val="-36"/>
  <p:tag name="KSO_WM_BLIP_RECT_BOTTOM" val="-36"/>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5.xml><?xml version="1.0" encoding="utf-8"?>
<p:tagLst xmlns:p="http://schemas.openxmlformats.org/presentationml/2006/main">
  <p:tag name="PICTUREFILLRANGE" val="1e630705-f0ba-4fd1-bb5b-e00ce8035b45"/>
  <p:tag name="KSO_WM_UNIT_DIAGRAM_MODELTYPE" val="creativeCrop"/>
  <p:tag name="KSO_WM_UNIT_VALUE" val="558*1075"/>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3"/>
  <p:tag name="KSO_WM_UNIT_ID" val="crop20201116_1*ζ_h_d*1_1_3"/>
  <p:tag name="KSO_WM_TEMPLATE_CATEGORY" val="crop"/>
  <p:tag name="KSO_WM_TEMPLATE_INDEX" val="20201116"/>
  <p:tag name="KSO_WM_UNIT_LAYERLEVEL" val="1_1_1"/>
  <p:tag name="KSO_WM_TAG_VERSION" val="1.0"/>
  <p:tag name="KSO_WM_BEAUTIFY_FLAG" val="#wm#"/>
  <p:tag name="KSO_WM_BLIP_RECT_LEFT" val="-105"/>
  <p:tag name="KSO_WM_BLIP_RECT_RIGHT" val="-62"/>
  <p:tag name="KSO_WM_BLIP_RECT_TOP" val="-83"/>
  <p:tag name="KSO_WM_BLIP_RECT_BOTTOM" val="-83"/>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6.xml><?xml version="1.0" encoding="utf-8"?>
<p:tagLst xmlns:p="http://schemas.openxmlformats.org/presentationml/2006/main">
  <p:tag name="PICTUREFILLRANGE" val="1e630705-f0ba-4fd1-bb5b-e00ce8035b45"/>
  <p:tag name="KSO_WM_UNIT_DIAGRAM_MODELTYPE" val="creativeCrop"/>
  <p:tag name="KSO_WM_UNIT_VALUE" val="249*920"/>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4"/>
  <p:tag name="KSO_WM_UNIT_ID" val="crop20201116_1*ζ_h_d*1_1_4"/>
  <p:tag name="KSO_WM_TEMPLATE_CATEGORY" val="crop"/>
  <p:tag name="KSO_WM_TEMPLATE_INDEX" val="20201116"/>
  <p:tag name="KSO_WM_UNIT_LAYERLEVEL" val="1_1_1"/>
  <p:tag name="KSO_WM_TAG_VERSION" val="1.0"/>
  <p:tag name="KSO_WM_BEAUTIFY_FLAG" val="#wm#"/>
  <p:tag name="KSO_WM_BLIP_RECT_LEFT" val="-139"/>
  <p:tag name="KSO_WM_BLIP_RECT_RIGHT" val="-72"/>
  <p:tag name="KSO_WM_BLIP_RECT_TOP" val="-248"/>
  <p:tag name="KSO_WM_BLIP_RECT_BOTTOM" val="-248"/>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ζ2ζ3ζ4ζ5-1"/>
  <p:tag name="KSO_WM_UNIT_TYPE" val="i"/>
  <p:tag name="KSO_WM_UNIT_INDEX" val="1"/>
  <p:tag name="KSO_WM_UNIT_ID" val="crop20201116_1*i*1"/>
  <p:tag name="KSO_WM_TEMPLATE_CATEGORY" val="crop"/>
  <p:tag name="KSO_WM_TEMPLATE_INDEX" val="20201116"/>
  <p:tag name="KSO_WM_UNIT_LAYERLEVEL" val="1"/>
  <p:tag name="KSO_WM_TAG_VERSION" val="1.0"/>
  <p:tag name="KSO_WM_BEAUTIFY_FLAG" val="#wm#"/>
</p:tagLst>
</file>

<file path=ppt/tags/tag8.xml><?xml version="1.0" encoding="utf-8"?>
<p:tagLst xmlns:p="http://schemas.openxmlformats.org/presentationml/2006/main">
  <p:tag name="PICTUREFILLRANGE" val="1e630705-f0ba-4fd1-bb5b-e00ce8035b45"/>
  <p:tag name="KSO_WM_UNIT_DIAGRAM_MODELTYPE" val="creativeCrop"/>
  <p:tag name="KSO_WM_UNIT_VALUE" val="1486*1539"/>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5"/>
  <p:tag name="KSO_WM_UNIT_ID" val="crop20201116_1*ζ_h_d*1_1_5"/>
  <p:tag name="KSO_WM_TEMPLATE_CATEGORY" val="crop"/>
  <p:tag name="KSO_WM_TEMPLATE_INDEX" val="20201116"/>
  <p:tag name="KSO_WM_UNIT_LAYERLEVEL" val="1_1_1"/>
  <p:tag name="KSO_WM_TAG_VERSION" val="1.0"/>
  <p:tag name="KSO_WM_BEAUTIFY_FLAG" val="#wm#"/>
  <p:tag name="KSO_WM_BLIP_RECT_LEFT" val="-43"/>
  <p:tag name="KSO_WM_BLIP_RECT_RIGHT" val="-43"/>
  <p:tag name="KSO_WM_BLIP_RECT_TOP" val="0"/>
  <p:tag name="KSO_WM_BLIP_RECT_BOTTOM" val="0"/>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ags/tag9.xml><?xml version="1.0" encoding="utf-8"?>
<p:tagLst xmlns:p="http://schemas.openxmlformats.org/presentationml/2006/main">
  <p:tag name="PICTUREFILLRANGE" val="1e630705-f0ba-4fd1-bb5b-e00ce8035b45"/>
  <p:tag name="KSO_WM_UNIT_DIAGRAM_MODELTYPE" val="creativeCrop"/>
  <p:tag name="KSO_WM_UNIT_VALUE" val="1177*1385"/>
  <p:tag name="KSO_WM_UNIT_HIGHLIGHT" val="0"/>
  <p:tag name="KSO_WM_UNIT_COMPATIBLE" val="0"/>
  <p:tag name="KSO_WM_UNIT_DIAGRAM_ISNUMVISUAL" val="0"/>
  <p:tag name="KSO_WM_UNIT_DIAGRAM_ISREFERUNIT" val="0"/>
  <p:tag name="KSO_WM_DIAGRAM_GROUP_CODE" val="1582882865"/>
  <p:tag name="KSO_WM_UNIT_TYPE" val="ζ_h_d"/>
  <p:tag name="KSO_WM_UNIT_INDEX" val="1_1_1"/>
  <p:tag name="KSO_WM_UNIT_ID" val="crop20201116_1*ζ_h_d*1_1_1"/>
  <p:tag name="KSO_WM_TEMPLATE_CATEGORY" val="crop"/>
  <p:tag name="KSO_WM_TEMPLATE_INDEX" val="20201116"/>
  <p:tag name="KSO_WM_UNIT_LAYERLEVEL" val="1_1_1"/>
  <p:tag name="KSO_WM_TAG_VERSION" val="1.0"/>
  <p:tag name="KSO_WM_BEAUTIFY_FLAG" val="#wm#"/>
  <p:tag name="KSO_WM_BLIP_RECT_LEFT" val="-59"/>
  <p:tag name="KSO_WM_BLIP_RECT_RIGHT" val="-48"/>
  <p:tag name="KSO_WM_BLIP_RECT_TOP" val="-13"/>
  <p:tag name="KSO_WM_BLIP_RECT_BOTTOM" val="-13"/>
  <p:tag name="KSO_WM_CREATIVE_CROP_ORG_WIDTH" val="720"/>
  <p:tag name="KSO_WM_CREATIVE_CROP_ORG_HEIGHT" val="373.232"/>
  <p:tag name="KSO_WM_CREATIVE_CROP_HEIGHT" val="373.232"/>
  <p:tag name="KSO_WM_CREATIVE_CROP_WIDTH" val="387.473"/>
  <p:tag name="KSO_WM_CREATIVE_CROP_VERSION" val="1"/>
  <p:tag name="KSO_WM_CREATIVE_CROP_TEMPLATE_ID" val="325184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wgyse5n">
      <a:majorFont>
        <a:latin typeface="Segoe UI"/>
        <a:ea typeface="Source Han Sans CN"/>
        <a:cs typeface=""/>
      </a:majorFont>
      <a:minorFont>
        <a:latin typeface="Segoe UI"/>
        <a:ea typeface="Source Han Sans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思源黑体 CN Light" panose="020B0300000000000000" pitchFamily="34" charset="-122"/>
            <a:ea typeface="思源黑体 CN Light" panose="020B03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6545</Words>
  <Application>WPS 演示</Application>
  <PresentationFormat>宽屏</PresentationFormat>
  <Paragraphs>420</Paragraphs>
  <Slides>18</Slides>
  <Notes>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18</vt:i4>
      </vt:variant>
    </vt:vector>
  </HeadingPairs>
  <TitlesOfParts>
    <vt:vector size="43" baseType="lpstr">
      <vt:lpstr>Arial</vt:lpstr>
      <vt:lpstr>宋体</vt:lpstr>
      <vt:lpstr>Wingdings</vt:lpstr>
      <vt:lpstr>思源黑体 CN Light</vt:lpstr>
      <vt:lpstr>黑体</vt:lpstr>
      <vt:lpstr>Calibri</vt:lpstr>
      <vt:lpstr>华文新魏</vt:lpstr>
      <vt:lpstr>楷体_GB2312</vt:lpstr>
      <vt:lpstr>楷体</vt:lpstr>
      <vt:lpstr>Arial</vt:lpstr>
      <vt:lpstr>Wingdings</vt:lpstr>
      <vt:lpstr>Helvetica Neue Light</vt:lpstr>
      <vt:lpstr>华文行楷</vt:lpstr>
      <vt:lpstr>仿宋</vt:lpstr>
      <vt:lpstr>微软雅黑</vt:lpstr>
      <vt:lpstr>Times New Roman</vt:lpstr>
      <vt:lpstr>Arial Black</vt:lpstr>
      <vt:lpstr>Lato</vt:lpstr>
      <vt:lpstr>Arial Unicode MS</vt:lpstr>
      <vt:lpstr>Segoe UI</vt:lpstr>
      <vt:lpstr>HelveticaNeue</vt:lpstr>
      <vt:lpstr>NumberOnly</vt:lpstr>
      <vt:lpstr>Source Han Sans CN</vt:lpstr>
      <vt:lpstr>Shit Happens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 day in San Francisco</vt:lpstr>
      <vt:lpstr>A day in San Francisco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南山有谷堆</cp:lastModifiedBy>
  <cp:revision>246</cp:revision>
  <dcterms:created xsi:type="dcterms:W3CDTF">2019-04-17T07:00:00Z</dcterms:created>
  <dcterms:modified xsi:type="dcterms:W3CDTF">2021-05-26T07:45:34Z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KSOTemplateUUID">
    <vt:lpwstr>v1.0_mb_Cfo7rMfUW4vMEy90n8zrUw==</vt:lpwstr>
  </property>
  <property fmtid="{D5CDD505-2E9C-101B-9397-08002B2CF9AE}" pid="4" name="ICV">
    <vt:lpwstr>748DA412B1BF4D718614412BEDCA9225</vt:lpwstr>
  </property>
</Properties>
</file>