
<file path=[Content_Types].xml><?xml version="1.0" encoding="utf-8"?>
<Types xmlns="http://schemas.openxmlformats.org/package/2006/content-types">
  <Default Extension="jpeg" ContentType="image/jpeg"/>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324" r:id="rId3"/>
    <p:sldId id="258" r:id="rId4"/>
    <p:sldId id="307" r:id="rId5"/>
    <p:sldId id="308" r:id="rId6"/>
    <p:sldId id="309" r:id="rId7"/>
    <p:sldId id="305" r:id="rId8"/>
    <p:sldId id="312" r:id="rId10"/>
    <p:sldId id="316" r:id="rId11"/>
    <p:sldId id="318" r:id="rId12"/>
    <p:sldId id="319" r:id="rId13"/>
    <p:sldId id="320" r:id="rId14"/>
    <p:sldId id="306" r:id="rId15"/>
    <p:sldId id="268" r:id="rId16"/>
    <p:sldId id="278"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41546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8" autoAdjust="0"/>
  </p:normalViewPr>
  <p:slideViewPr>
    <p:cSldViewPr snapToGrid="0">
      <p:cViewPr>
        <p:scale>
          <a:sx n="70" d="100"/>
          <a:sy n="70" d="100"/>
        </p:scale>
        <p:origin x="365"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6F0EA2D-0FBA-411A-976E-54D9722DDEA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7A39D0B-C87D-4E93-99DD-E23345A005B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0EA2D-0FBA-411A-976E-54D9722DDEA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39D0B-C87D-4E93-99DD-E23345A005B1}"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image" Target="../media/image22.png"/><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2" Type="http://schemas.openxmlformats.org/officeDocument/2006/relationships/slideLayout" Target="../slideLayouts/slideLayout9.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8.xml"/><Relationship Id="rId2" Type="http://schemas.openxmlformats.org/officeDocument/2006/relationships/image" Target="../media/image6.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1.GIF"/><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GIF"/><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jpeg"/><Relationship Id="rId7" Type="http://schemas.openxmlformats.org/officeDocument/2006/relationships/image" Target="../media/image17.jpeg"/><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4.xml"/><Relationship Id="rId7" Type="http://schemas.openxmlformats.org/officeDocument/2006/relationships/image" Target="../media/image20.png"/><Relationship Id="rId6" Type="http://schemas.openxmlformats.org/officeDocument/2006/relationships/tags" Target="../tags/tag3.xml"/><Relationship Id="rId5" Type="http://schemas.openxmlformats.org/officeDocument/2006/relationships/image" Target="../media/image19.png"/><Relationship Id="rId4" Type="http://schemas.openxmlformats.org/officeDocument/2006/relationships/tags" Target="../tags/tag2.xml"/><Relationship Id="rId3" Type="http://schemas.openxmlformats.org/officeDocument/2006/relationships/image" Target="../media/image18.png"/><Relationship Id="rId2" Type="http://schemas.openxmlformats.org/officeDocument/2006/relationships/tags" Target="../tags/tag1.xml"/><Relationship Id="rId13" Type="http://schemas.openxmlformats.org/officeDocument/2006/relationships/slideLayout" Target="../slideLayouts/slideLayout2.xml"/><Relationship Id="rId12" Type="http://schemas.openxmlformats.org/officeDocument/2006/relationships/tags" Target="../tags/tag6.xml"/><Relationship Id="rId11" Type="http://schemas.openxmlformats.org/officeDocument/2006/relationships/tags" Target="../tags/tag5.xml"/><Relationship Id="rId10" Type="http://schemas.openxmlformats.org/officeDocument/2006/relationships/image" Target="../media/image22.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image" Target="../media/image22.png"/><Relationship Id="rId6" Type="http://schemas.openxmlformats.org/officeDocument/2006/relationships/tags" Target="../tags/tag9.xml"/><Relationship Id="rId5" Type="http://schemas.openxmlformats.org/officeDocument/2006/relationships/image" Target="../media/image6.png"/><Relationship Id="rId4" Type="http://schemas.openxmlformats.org/officeDocument/2006/relationships/image" Target="../media/image23.png"/><Relationship Id="rId3" Type="http://schemas.openxmlformats.org/officeDocument/2006/relationships/tags" Target="../tags/tag8.xml"/><Relationship Id="rId2" Type="http://schemas.openxmlformats.org/officeDocument/2006/relationships/image" Target="../media/image21.png"/><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tags" Target="../tags/tag1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6.png"/><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4" Type="http://schemas.openxmlformats.org/officeDocument/2006/relationships/slideLayout" Target="../slideLayouts/slideLayout9.xml"/><Relationship Id="rId23" Type="http://schemas.openxmlformats.org/officeDocument/2006/relationships/tags" Target="../tags/tag32.xml"/><Relationship Id="rId22" Type="http://schemas.openxmlformats.org/officeDocument/2006/relationships/image" Target="../media/image22.png"/><Relationship Id="rId21" Type="http://schemas.openxmlformats.org/officeDocument/2006/relationships/tags" Target="../tags/tag31.xml"/><Relationship Id="rId20" Type="http://schemas.openxmlformats.org/officeDocument/2006/relationships/tags" Target="../tags/tag30.xml"/><Relationship Id="rId2" Type="http://schemas.openxmlformats.org/officeDocument/2006/relationships/tags" Target="../tags/tag13.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5" Type="http://schemas.openxmlformats.org/officeDocument/2006/relationships/slideLayout" Target="../slideLayouts/slideLayout9.xml"/><Relationship Id="rId24" Type="http://schemas.openxmlformats.org/officeDocument/2006/relationships/tags" Target="../tags/tag54.xml"/><Relationship Id="rId23" Type="http://schemas.openxmlformats.org/officeDocument/2006/relationships/tags" Target="../tags/tag53.xml"/><Relationship Id="rId22" Type="http://schemas.openxmlformats.org/officeDocument/2006/relationships/tags" Target="../tags/tag52.xml"/><Relationship Id="rId21" Type="http://schemas.openxmlformats.org/officeDocument/2006/relationships/tags" Target="../tags/tag51.xml"/><Relationship Id="rId20" Type="http://schemas.openxmlformats.org/officeDocument/2006/relationships/tags" Target="../tags/tag50.xml"/><Relationship Id="rId2" Type="http://schemas.openxmlformats.org/officeDocument/2006/relationships/tags" Target="../tags/tag33.xml"/><Relationship Id="rId19" Type="http://schemas.openxmlformats.org/officeDocument/2006/relationships/tags" Target="../tags/tag49.xml"/><Relationship Id="rId18" Type="http://schemas.openxmlformats.org/officeDocument/2006/relationships/tags" Target="../tags/tag48.xml"/><Relationship Id="rId17" Type="http://schemas.openxmlformats.org/officeDocument/2006/relationships/tags" Target="../tags/tag47.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image" Target="../media/image22.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8" Type="http://schemas.openxmlformats.org/officeDocument/2006/relationships/slideLayout" Target="../slideLayouts/slideLayout9.xml"/><Relationship Id="rId17" Type="http://schemas.openxmlformats.org/officeDocument/2006/relationships/tags" Target="../tags/tag69.xml"/><Relationship Id="rId16" Type="http://schemas.openxmlformats.org/officeDocument/2006/relationships/image" Target="../media/image22.png"/><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charset="-122"/>
              </a:rPr>
              <a:t>知识产权声明</a:t>
            </a:r>
            <a:endParaRPr lang="zh-CN" altLang="en-US" sz="4000" b="1">
              <a:latin typeface="华文新魏" panose="02010800040101010101"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525" y="0"/>
            <a:ext cx="4714240" cy="1249680"/>
            <a:chOff x="164" y="-118"/>
            <a:chExt cx="7424" cy="1968"/>
          </a:xfrm>
        </p:grpSpPr>
        <p:pic>
          <p:nvPicPr>
            <p:cNvPr id="6" name="图片 5" descr="19.png"/>
            <p:cNvPicPr>
              <a:picLocks noChangeAspect="1"/>
            </p:cNvPicPr>
            <p:nvPr/>
          </p:nvPicPr>
          <p:blipFill>
            <a:blip r:embed="rId1"/>
            <a:stretch>
              <a:fillRect/>
            </a:stretch>
          </p:blipFill>
          <p:spPr>
            <a:xfrm rot="1568466">
              <a:off x="164" y="-118"/>
              <a:ext cx="1937" cy="1968"/>
            </a:xfrm>
            <a:prstGeom prst="rect">
              <a:avLst/>
            </a:prstGeom>
            <a:effectLst>
              <a:softEdge rad="317500"/>
            </a:effectLst>
          </p:spPr>
        </p:pic>
        <p:sp>
          <p:nvSpPr>
            <p:cNvPr id="7" name="文本框 6"/>
            <p:cNvSpPr txBox="1"/>
            <p:nvPr/>
          </p:nvSpPr>
          <p:spPr>
            <a:xfrm>
              <a:off x="776" y="0"/>
              <a:ext cx="6812" cy="1452"/>
            </a:xfrm>
            <a:prstGeom prst="rect">
              <a:avLst/>
            </a:prstGeom>
            <a:noFill/>
          </p:spPr>
          <p:txBody>
            <a:bodyPr wrap="square" rtlCol="0">
              <a:spAutoFit/>
            </a:bodyPr>
            <a:lstStyle/>
            <a:p>
              <a:pPr algn="ctr"/>
              <a:r>
                <a:rPr lang="en-US" altLang="zh-CN" sz="54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Reading</a:t>
              </a:r>
              <a:endParaRPr lang="en-US" altLang="zh-CN" sz="54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sp>
        <p:nvSpPr>
          <p:cNvPr id="8" name="文本框 1"/>
          <p:cNvSpPr/>
          <p:nvPr>
            <p:custDataLst>
              <p:tags r:id="rId2"/>
            </p:custDataLst>
          </p:nvPr>
        </p:nvSpPr>
        <p:spPr>
          <a:xfrm>
            <a:off x="624522" y="996950"/>
            <a:ext cx="11908971" cy="954107"/>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solidFill>
                  <a:srgbClr val="C00000"/>
                </a:solidFill>
                <a:latin typeface="Times New Roman" panose="02020603050405020304" pitchFamily="18" charset="0"/>
                <a:cs typeface="Times New Roman" panose="02020603050405020304" pitchFamily="18" charset="0"/>
                <a:sym typeface="+mn-ea"/>
              </a:rPr>
              <a:t>Thanks to </a:t>
            </a:r>
            <a:r>
              <a:rPr lang="en-US" altLang="zh-CN" sz="2800" b="1" dirty="0">
                <a:latin typeface="Times New Roman" panose="02020603050405020304" pitchFamily="18" charset="0"/>
                <a:cs typeface="Times New Roman" panose="02020603050405020304" pitchFamily="18" charset="0"/>
                <a:sym typeface="+mn-ea"/>
              </a:rPr>
              <a:t>scientists’ and astronauts’ efforts, mankind has </a:t>
            </a:r>
            <a:r>
              <a:rPr lang="en-US" altLang="zh-CN" sz="2800" b="1" dirty="0">
                <a:solidFill>
                  <a:srgbClr val="C00000"/>
                </a:solidFill>
                <a:latin typeface="Times New Roman" panose="02020603050405020304" pitchFamily="18" charset="0"/>
                <a:cs typeface="Times New Roman" panose="02020603050405020304" pitchFamily="18" charset="0"/>
                <a:sym typeface="+mn-ea"/>
              </a:rPr>
              <a:t>made great achievements</a:t>
            </a:r>
            <a:r>
              <a:rPr lang="en-US" altLang="zh-CN" sz="2800" b="1" dirty="0">
                <a:latin typeface="Times New Roman" panose="02020603050405020304" pitchFamily="18" charset="0"/>
                <a:cs typeface="Times New Roman" panose="02020603050405020304" pitchFamily="18" charset="0"/>
                <a:sym typeface="+mn-ea"/>
              </a:rPr>
              <a:t> </a:t>
            </a:r>
            <a:r>
              <a:rPr lang="en-US" altLang="zh-CN" sz="28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home and abroad</a:t>
            </a:r>
            <a:r>
              <a:rPr lang="en-US" altLang="zh-CN" sz="2800" b="1" dirty="0">
                <a:latin typeface="Times New Roman" panose="02020603050405020304" pitchFamily="18" charset="0"/>
                <a:cs typeface="Times New Roman" panose="02020603050405020304" pitchFamily="18" charset="0"/>
                <a:sym typeface="+mn-ea"/>
              </a:rPr>
              <a:t>.</a:t>
            </a:r>
            <a:endParaRPr lang="en-US" altLang="zh-CN" sz="2800" b="1" dirty="0">
              <a:latin typeface="Times New Roman" panose="02020603050405020304" pitchFamily="18" charset="0"/>
              <a:cs typeface="Times New Roman" panose="02020603050405020304" pitchFamily="18" charset="0"/>
              <a:sym typeface="+mn-ea"/>
            </a:endParaRPr>
          </a:p>
        </p:txBody>
      </p:sp>
      <p:sp>
        <p:nvSpPr>
          <p:cNvPr id="9" name="椭圆 8"/>
          <p:cNvSpPr/>
          <p:nvPr/>
        </p:nvSpPr>
        <p:spPr>
          <a:xfrm>
            <a:off x="2756898" y="1456724"/>
            <a:ext cx="1303474" cy="573922"/>
          </a:xfrm>
          <a:prstGeom prst="ellipse">
            <a:avLst/>
          </a:prstGeom>
          <a:gradFill>
            <a:gsLst>
              <a:gs pos="0">
                <a:srgbClr val="E30000"/>
              </a:gs>
              <a:gs pos="100000">
                <a:srgbClr val="760303">
                  <a:alpha val="19000"/>
                </a:srgb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3"/>
            </p:custDataLst>
          </p:nvPr>
        </p:nvSpPr>
        <p:spPr>
          <a:xfrm>
            <a:off x="544287" y="2080864"/>
            <a:ext cx="10865304" cy="584775"/>
          </a:xfrm>
          <a:prstGeom prst="rect">
            <a:avLst/>
          </a:prstGeom>
          <a:solidFill>
            <a:schemeClr val="tx1"/>
          </a:solidFill>
        </p:spPr>
        <p:txBody>
          <a:bodyPr wrap="square" lIns="91440" tIns="45720" rIns="91440" bIns="45720" rtlCol="0">
            <a:spAutoFit/>
          </a:bodyPr>
          <a:lstStyle/>
          <a:p>
            <a:pPr algn="l"/>
            <a:r>
              <a:rPr lang="en-US" altLang="zh-CN" sz="3200" b="1" dirty="0">
                <a:solidFill>
                  <a:schemeClr val="bg1"/>
                </a:solidFill>
                <a:latin typeface="Comic Sans MS" panose="030F0702030302020204" charset="0"/>
                <a:ea typeface="华文新魏" panose="02010800040101010101" charset="-122"/>
                <a:cs typeface="Comic Sans MS" panose="030F0702030302020204" charset="0"/>
                <a:sym typeface="+mn-ea"/>
              </a:rPr>
              <a:t>Which statement of China’s achievements is not true? </a:t>
            </a:r>
            <a:endParaRPr lang="en-US" altLang="zh-CN" sz="3200" b="1" dirty="0">
              <a:solidFill>
                <a:schemeClr val="bg1"/>
              </a:solidFill>
              <a:latin typeface="Comic Sans MS" panose="030F0702030302020204" charset="0"/>
              <a:ea typeface="华文新魏" panose="02010800040101010101" charset="-122"/>
              <a:cs typeface="Comic Sans MS" panose="030F0702030302020204" charset="0"/>
              <a:sym typeface="+mn-ea"/>
            </a:endParaRPr>
          </a:p>
        </p:txBody>
      </p:sp>
      <p:sp>
        <p:nvSpPr>
          <p:cNvPr id="11" name="文本框 1"/>
          <p:cNvSpPr/>
          <p:nvPr>
            <p:custDataLst>
              <p:tags r:id="rId4"/>
            </p:custDataLst>
          </p:nvPr>
        </p:nvSpPr>
        <p:spPr>
          <a:xfrm>
            <a:off x="544287" y="2795446"/>
            <a:ext cx="11500757" cy="3108543"/>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514350" lvl="0" indent="-514350">
              <a:buAutoNum type="alphaUcPeriod"/>
            </a:pPr>
            <a:r>
              <a:rPr lang="en-US" altLang="zh-CN" sz="2800" b="1" dirty="0">
                <a:latin typeface="Times New Roman" panose="02020603050405020304" pitchFamily="18" charset="0"/>
                <a:cs typeface="Times New Roman" panose="02020603050405020304" pitchFamily="18" charset="0"/>
                <a:sym typeface="+mn-ea"/>
              </a:rPr>
              <a:t>China was </a:t>
            </a:r>
            <a:r>
              <a:rPr lang="en-US" altLang="zh-CN" sz="28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the third country to </a:t>
            </a:r>
            <a:r>
              <a:rPr lang="en-US" altLang="zh-CN" sz="2800" b="1" dirty="0">
                <a:latin typeface="Times New Roman" panose="02020603050405020304" pitchFamily="18" charset="0"/>
                <a:cs typeface="Times New Roman" panose="02020603050405020304" pitchFamily="18" charset="0"/>
                <a:sym typeface="+mn-ea"/>
              </a:rPr>
              <a:t>explore the universe </a:t>
            </a:r>
            <a:r>
              <a:rPr lang="en-US" altLang="zh-CN" sz="2800" b="1" dirty="0">
                <a:solidFill>
                  <a:srgbClr val="C00000"/>
                </a:solidFill>
                <a:latin typeface="Times New Roman" panose="02020603050405020304" pitchFamily="18" charset="0"/>
                <a:cs typeface="Times New Roman" panose="02020603050405020304" pitchFamily="18" charset="0"/>
                <a:sym typeface="+mn-ea"/>
              </a:rPr>
              <a:t>independently</a:t>
            </a:r>
            <a:r>
              <a:rPr lang="en-US" altLang="zh-CN" sz="2800" b="1" dirty="0">
                <a:latin typeface="Times New Roman" panose="02020603050405020304" pitchFamily="18" charset="0"/>
                <a:cs typeface="Times New Roman" panose="02020603050405020304" pitchFamily="18" charset="0"/>
                <a:sym typeface="+mn-ea"/>
              </a:rPr>
              <a:t>.</a:t>
            </a:r>
            <a:endParaRPr lang="en-US" altLang="zh-CN" sz="2800" b="1" dirty="0">
              <a:latin typeface="Times New Roman" panose="02020603050405020304" pitchFamily="18" charset="0"/>
              <a:cs typeface="Times New Roman" panose="02020603050405020304" pitchFamily="18" charset="0"/>
              <a:sym typeface="+mn-ea"/>
            </a:endParaRPr>
          </a:p>
          <a:p>
            <a:pPr marL="514350" lvl="0" indent="-514350">
              <a:buAutoNum type="alphaUcPeriod"/>
            </a:pPr>
            <a:r>
              <a:rPr lang="en-US" altLang="zh-CN" sz="2800" b="1" dirty="0">
                <a:latin typeface="Times New Roman" panose="02020603050405020304" pitchFamily="18" charset="0"/>
                <a:cs typeface="Times New Roman" panose="02020603050405020304" pitchFamily="18" charset="0"/>
                <a:sym typeface="+mn-ea"/>
              </a:rPr>
              <a:t>After Jade Rabbit was sent to moon, one Chinese </a:t>
            </a:r>
            <a:r>
              <a:rPr lang="en-US" altLang="zh-CN" sz="2800" b="1" dirty="0">
                <a:solidFill>
                  <a:srgbClr val="C00000"/>
                </a:solidFill>
                <a:latin typeface="Times New Roman" panose="02020603050405020304" pitchFamily="18" charset="0"/>
                <a:cs typeface="Times New Roman" panose="02020603050405020304" pitchFamily="18" charset="0"/>
                <a:sym typeface="+mn-ea"/>
              </a:rPr>
              <a:t>spacewalk</a:t>
            </a:r>
            <a:r>
              <a:rPr lang="en-US" altLang="zh-CN" sz="2800" b="1" dirty="0">
                <a:latin typeface="Times New Roman" panose="02020603050405020304" pitchFamily="18" charset="0"/>
                <a:cs typeface="Times New Roman" panose="02020603050405020304" pitchFamily="18" charset="0"/>
                <a:sym typeface="+mn-ea"/>
              </a:rPr>
              <a:t>ed on the moon.</a:t>
            </a:r>
            <a:endParaRPr lang="en-US" altLang="zh-CN" sz="2800" b="1" dirty="0">
              <a:latin typeface="Times New Roman" panose="02020603050405020304" pitchFamily="18" charset="0"/>
              <a:cs typeface="Times New Roman" panose="02020603050405020304" pitchFamily="18" charset="0"/>
              <a:sym typeface="+mn-ea"/>
            </a:endParaRPr>
          </a:p>
          <a:p>
            <a:pPr marL="514350" lvl="0" indent="-514350">
              <a:buAutoNum type="alphaUcPeriod"/>
            </a:pPr>
            <a:r>
              <a:rPr lang="en-US" altLang="zh-CN" sz="2800" b="1" dirty="0">
                <a:latin typeface="Times New Roman" panose="02020603050405020304" pitchFamily="18" charset="0"/>
                <a:cs typeface="Times New Roman" panose="02020603050405020304" pitchFamily="18" charset="0"/>
                <a:sym typeface="+mn-ea"/>
              </a:rPr>
              <a:t>The </a:t>
            </a:r>
            <a:r>
              <a:rPr lang="en-US" altLang="zh-CN" sz="2800" b="1" dirty="0">
                <a:solidFill>
                  <a:srgbClr val="C00000"/>
                </a:solidFill>
                <a:latin typeface="Times New Roman" panose="02020603050405020304" pitchFamily="18" charset="0"/>
                <a:cs typeface="Times New Roman" panose="02020603050405020304" pitchFamily="18" charset="0"/>
                <a:sym typeface="+mn-ea"/>
              </a:rPr>
              <a:t>docking</a:t>
            </a:r>
            <a:r>
              <a:rPr lang="en-US" altLang="zh-CN" sz="2800" b="1" dirty="0">
                <a:latin typeface="Times New Roman" panose="02020603050405020304" pitchFamily="18" charset="0"/>
                <a:cs typeface="Times New Roman" panose="02020603050405020304" pitchFamily="18" charset="0"/>
                <a:sym typeface="+mn-ea"/>
              </a:rPr>
              <a:t> of </a:t>
            </a:r>
            <a:r>
              <a:rPr lang="en-US" altLang="zh-CN" sz="2800" b="1" dirty="0" err="1">
                <a:latin typeface="Times New Roman" panose="02020603050405020304" pitchFamily="18" charset="0"/>
                <a:cs typeface="Times New Roman" panose="02020603050405020304" pitchFamily="18" charset="0"/>
                <a:sym typeface="+mn-ea"/>
              </a:rPr>
              <a:t>Tianzhou</a:t>
            </a:r>
            <a:r>
              <a:rPr lang="en-US" altLang="zh-CN" sz="2800" b="1" dirty="0">
                <a:latin typeface="Times New Roman" panose="02020603050405020304" pitchFamily="18" charset="0"/>
                <a:cs typeface="Times New Roman" panose="02020603050405020304" pitchFamily="18" charset="0"/>
                <a:sym typeface="+mn-ea"/>
              </a:rPr>
              <a:t> 1 with Tiangong 2 space lab </a:t>
            </a:r>
            <a:r>
              <a:rPr lang="en-US" altLang="zh-CN" sz="2800" b="1" dirty="0" err="1">
                <a:solidFill>
                  <a:srgbClr val="C00000"/>
                </a:solidFill>
                <a:latin typeface="Times New Roman" panose="02020603050405020304" pitchFamily="18" charset="0"/>
                <a:cs typeface="Times New Roman" panose="02020603050405020304" pitchFamily="18" charset="0"/>
                <a:sym typeface="+mn-ea"/>
              </a:rPr>
              <a:t>signalled</a:t>
            </a:r>
            <a:r>
              <a:rPr lang="en-US" altLang="zh-CN" sz="2800" b="1" dirty="0">
                <a:solidFill>
                  <a:srgbClr val="C00000"/>
                </a:solidFill>
                <a:latin typeface="Times New Roman" panose="02020603050405020304" pitchFamily="18" charset="0"/>
                <a:cs typeface="Times New Roman" panose="02020603050405020304" pitchFamily="18" charset="0"/>
                <a:sym typeface="+mn-ea"/>
              </a:rPr>
              <a:t> </a:t>
            </a:r>
            <a:r>
              <a:rPr lang="en-US" altLang="zh-CN" sz="2800" b="1" dirty="0">
                <a:latin typeface="Times New Roman" panose="02020603050405020304" pitchFamily="18" charset="0"/>
                <a:cs typeface="Times New Roman" panose="02020603050405020304" pitchFamily="18" charset="0"/>
                <a:sym typeface="+mn-ea"/>
              </a:rPr>
              <a:t>one step further in China’s plan to establish a space station.</a:t>
            </a:r>
            <a:endParaRPr lang="en-US" altLang="zh-CN" sz="2800" b="1" dirty="0">
              <a:latin typeface="Times New Roman" panose="02020603050405020304" pitchFamily="18" charset="0"/>
              <a:cs typeface="Times New Roman" panose="02020603050405020304" pitchFamily="18" charset="0"/>
              <a:sym typeface="+mn-ea"/>
            </a:endParaRPr>
          </a:p>
          <a:p>
            <a:pPr marL="514350" lvl="0" indent="-514350">
              <a:buAutoNum type="alphaUcPeriod"/>
            </a:pPr>
            <a:r>
              <a:rPr lang="en-US" altLang="zh-CN" sz="2800" b="1" dirty="0">
                <a:latin typeface="Times New Roman" panose="02020603050405020304" pitchFamily="18" charset="0"/>
                <a:cs typeface="Times New Roman" panose="02020603050405020304" pitchFamily="18" charset="0"/>
                <a:sym typeface="+mn-ea"/>
              </a:rPr>
              <a:t> The most recent achievement China has made was the launch of </a:t>
            </a:r>
            <a:r>
              <a:rPr lang="en-US" altLang="zh-CN" sz="2800" b="1" dirty="0" err="1">
                <a:latin typeface="Times New Roman" panose="02020603050405020304" pitchFamily="18" charset="0"/>
                <a:cs typeface="Times New Roman" panose="02020603050405020304" pitchFamily="18" charset="0"/>
                <a:sym typeface="+mn-ea"/>
              </a:rPr>
              <a:t>Chang’e</a:t>
            </a:r>
            <a:r>
              <a:rPr lang="en-US" altLang="zh-CN" sz="2800" b="1" dirty="0">
                <a:latin typeface="Times New Roman" panose="02020603050405020304" pitchFamily="18" charset="0"/>
                <a:cs typeface="Times New Roman" panose="02020603050405020304" pitchFamily="18" charset="0"/>
                <a:sym typeface="+mn-ea"/>
              </a:rPr>
              <a:t> 4 to explore the </a:t>
            </a:r>
            <a:r>
              <a:rPr lang="en-US" altLang="zh-CN" sz="2800" b="1" dirty="0">
                <a:solidFill>
                  <a:srgbClr val="C00000"/>
                </a:solidFill>
                <a:latin typeface="Times New Roman" panose="02020603050405020304" pitchFamily="18" charset="0"/>
                <a:cs typeface="Times New Roman" panose="02020603050405020304" pitchFamily="18" charset="0"/>
                <a:sym typeface="+mn-ea"/>
              </a:rPr>
              <a:t>surface</a:t>
            </a:r>
            <a:r>
              <a:rPr lang="en-US" altLang="zh-CN" sz="2800" b="1" dirty="0">
                <a:latin typeface="Times New Roman" panose="02020603050405020304" pitchFamily="18" charset="0"/>
                <a:cs typeface="Times New Roman" panose="02020603050405020304" pitchFamily="18" charset="0"/>
                <a:sym typeface="+mn-ea"/>
              </a:rPr>
              <a:t> of the far side of the moon.</a:t>
            </a:r>
            <a:endParaRPr lang="en-US" altLang="zh-CN" sz="2800" b="1" dirty="0">
              <a:latin typeface="Times New Roman" panose="02020603050405020304" pitchFamily="18" charset="0"/>
              <a:cs typeface="Times New Roman" panose="02020603050405020304" pitchFamily="18" charset="0"/>
              <a:sym typeface="+mn-ea"/>
            </a:endParaRPr>
          </a:p>
        </p:txBody>
      </p:sp>
      <p:pic>
        <p:nvPicPr>
          <p:cNvPr id="12" name="图片 11"/>
          <p:cNvPicPr>
            <a:picLocks noChangeAspect="1"/>
          </p:cNvPicPr>
          <p:nvPr/>
        </p:nvPicPr>
        <p:blipFill rotWithShape="1">
          <a:blip r:embed="rId5"/>
          <a:srcRect/>
          <a:stretch>
            <a:fillRect/>
          </a:stretch>
        </p:blipFill>
        <p:spPr>
          <a:xfrm>
            <a:off x="398145" y="3214727"/>
            <a:ext cx="527952" cy="498450"/>
          </a:xfrm>
          <a:prstGeom prst="rect">
            <a:avLst/>
          </a:prstGeom>
          <a:effectLst>
            <a:outerShdw blurRad="469900" dist="88900" dir="5400000" algn="ctr" rotWithShape="0">
              <a:srgbClr val="000000">
                <a:alpha val="71000"/>
              </a:srgbClr>
            </a:outerShdw>
          </a:effectLst>
        </p:spPr>
      </p:pic>
      <p:pic>
        <p:nvPicPr>
          <p:cNvPr id="15" name="图片 14"/>
          <p:cNvPicPr>
            <a:picLocks noChangeAspect="1"/>
          </p:cNvPicPr>
          <p:nvPr/>
        </p:nvPicPr>
        <p:blipFill rotWithShape="1">
          <a:blip r:embed="rId5"/>
          <a:srcRect/>
          <a:stretch>
            <a:fillRect/>
          </a:stretch>
        </p:blipFill>
        <p:spPr>
          <a:xfrm>
            <a:off x="-285809" y="3132339"/>
            <a:ext cx="4475398" cy="3683000"/>
          </a:xfrm>
          <a:prstGeom prst="rect">
            <a:avLst/>
          </a:prstGeom>
          <a:effectLst>
            <a:outerShdw blurRad="469900" dist="88900" dir="5400000" algn="ctr" rotWithShape="0">
              <a:srgbClr val="000000">
                <a:alpha val="71000"/>
              </a:srgbClr>
            </a:outerShdw>
          </a:effectLst>
        </p:spPr>
      </p:pic>
      <p:grpSp>
        <p:nvGrpSpPr>
          <p:cNvPr id="16" name="组合 15"/>
          <p:cNvGrpSpPr/>
          <p:nvPr/>
        </p:nvGrpSpPr>
        <p:grpSpPr>
          <a:xfrm>
            <a:off x="2553129" y="1562919"/>
            <a:ext cx="9660433" cy="2620819"/>
            <a:chOff x="4709" y="4687"/>
            <a:chExt cx="13933" cy="3631"/>
          </a:xfrm>
        </p:grpSpPr>
        <p:sp>
          <p:nvSpPr>
            <p:cNvPr id="17" name="任意多边形 9"/>
            <p:cNvSpPr/>
            <p:nvPr/>
          </p:nvSpPr>
          <p:spPr>
            <a:xfrm>
              <a:off x="4709" y="4687"/>
              <a:ext cx="13639" cy="3631"/>
            </a:xfrm>
            <a:custGeom>
              <a:avLst/>
              <a:gdLst>
                <a:gd name="connsiteX0" fmla="*/ 0 w 8480"/>
                <a:gd name="connsiteY0" fmla="*/ 520 h 3631"/>
                <a:gd name="connsiteX1" fmla="*/ 520 w 8480"/>
                <a:gd name="connsiteY1" fmla="*/ 0 h 3631"/>
                <a:gd name="connsiteX2" fmla="*/ 1413 w 8480"/>
                <a:gd name="connsiteY2" fmla="*/ 0 h 3631"/>
                <a:gd name="connsiteX3" fmla="*/ 1413 w 8480"/>
                <a:gd name="connsiteY3" fmla="*/ 0 h 3631"/>
                <a:gd name="connsiteX4" fmla="*/ 3533 w 8480"/>
                <a:gd name="connsiteY4" fmla="*/ 0 h 3631"/>
                <a:gd name="connsiteX5" fmla="*/ 7960 w 8480"/>
                <a:gd name="connsiteY5" fmla="*/ 0 h 3631"/>
                <a:gd name="connsiteX6" fmla="*/ 8480 w 8480"/>
                <a:gd name="connsiteY6" fmla="*/ 520 h 3631"/>
                <a:gd name="connsiteX7" fmla="*/ 8480 w 8480"/>
                <a:gd name="connsiteY7" fmla="*/ 1820 h 3631"/>
                <a:gd name="connsiteX8" fmla="*/ 8480 w 8480"/>
                <a:gd name="connsiteY8" fmla="*/ 1820 h 3631"/>
                <a:gd name="connsiteX9" fmla="*/ 8480 w 8480"/>
                <a:gd name="connsiteY9" fmla="*/ 2600 h 3631"/>
                <a:gd name="connsiteX10" fmla="*/ 8480 w 8480"/>
                <a:gd name="connsiteY10" fmla="*/ 2600 h 3631"/>
                <a:gd name="connsiteX11" fmla="*/ 7960 w 8480"/>
                <a:gd name="connsiteY11" fmla="*/ 3120 h 3631"/>
                <a:gd name="connsiteX12" fmla="*/ 3533 w 8480"/>
                <a:gd name="connsiteY12" fmla="*/ 3120 h 3631"/>
                <a:gd name="connsiteX13" fmla="*/ 569 w 8480"/>
                <a:gd name="connsiteY13" fmla="*/ 3631 h 3631"/>
                <a:gd name="connsiteX14" fmla="*/ 1413 w 8480"/>
                <a:gd name="connsiteY14" fmla="*/ 3120 h 3631"/>
                <a:gd name="connsiteX15" fmla="*/ 520 w 8480"/>
                <a:gd name="connsiteY15" fmla="*/ 3120 h 3631"/>
                <a:gd name="connsiteX16" fmla="*/ 0 w 8480"/>
                <a:gd name="connsiteY16" fmla="*/ 2600 h 3631"/>
                <a:gd name="connsiteX17" fmla="*/ 0 w 8480"/>
                <a:gd name="connsiteY17" fmla="*/ 2600 h 3631"/>
                <a:gd name="connsiteX18" fmla="*/ 0 w 8480"/>
                <a:gd name="connsiteY18" fmla="*/ 1820 h 3631"/>
                <a:gd name="connsiteX19" fmla="*/ 0 w 8480"/>
                <a:gd name="connsiteY19" fmla="*/ 1820 h 3631"/>
                <a:gd name="connsiteX20" fmla="*/ 0 w 8480"/>
                <a:gd name="connsiteY20" fmla="*/ 520 h 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80" h="3631">
                  <a:moveTo>
                    <a:pt x="0" y="520"/>
                  </a:moveTo>
                  <a:cubicBezTo>
                    <a:pt x="0" y="233"/>
                    <a:pt x="233" y="0"/>
                    <a:pt x="520" y="0"/>
                  </a:cubicBezTo>
                  <a:lnTo>
                    <a:pt x="1413" y="0"/>
                  </a:lnTo>
                  <a:lnTo>
                    <a:pt x="1413" y="0"/>
                  </a:lnTo>
                  <a:lnTo>
                    <a:pt x="3533" y="0"/>
                  </a:lnTo>
                  <a:lnTo>
                    <a:pt x="7960" y="0"/>
                  </a:lnTo>
                  <a:cubicBezTo>
                    <a:pt x="8247" y="0"/>
                    <a:pt x="8480" y="233"/>
                    <a:pt x="8480" y="520"/>
                  </a:cubicBezTo>
                  <a:lnTo>
                    <a:pt x="8480" y="1820"/>
                  </a:lnTo>
                  <a:lnTo>
                    <a:pt x="8480" y="1820"/>
                  </a:lnTo>
                  <a:lnTo>
                    <a:pt x="8480" y="2600"/>
                  </a:lnTo>
                  <a:lnTo>
                    <a:pt x="8480" y="2600"/>
                  </a:lnTo>
                  <a:cubicBezTo>
                    <a:pt x="8480" y="2887"/>
                    <a:pt x="8247" y="3120"/>
                    <a:pt x="7960" y="3120"/>
                  </a:cubicBezTo>
                  <a:lnTo>
                    <a:pt x="3533" y="3120"/>
                  </a:lnTo>
                  <a:lnTo>
                    <a:pt x="569" y="3631"/>
                  </a:lnTo>
                  <a:lnTo>
                    <a:pt x="1413" y="3120"/>
                  </a:lnTo>
                  <a:lnTo>
                    <a:pt x="520" y="3120"/>
                  </a:lnTo>
                  <a:cubicBezTo>
                    <a:pt x="233" y="3120"/>
                    <a:pt x="0" y="2887"/>
                    <a:pt x="0" y="2600"/>
                  </a:cubicBezTo>
                  <a:lnTo>
                    <a:pt x="0" y="2600"/>
                  </a:lnTo>
                  <a:lnTo>
                    <a:pt x="0" y="1820"/>
                  </a:lnTo>
                  <a:lnTo>
                    <a:pt x="0" y="1820"/>
                  </a:lnTo>
                  <a:lnTo>
                    <a:pt x="0" y="520"/>
                  </a:lnTo>
                  <a:close/>
                </a:path>
              </a:pathLst>
            </a:custGeom>
            <a:solidFill>
              <a:schemeClr val="accent1">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
            <p:cNvSpPr/>
            <p:nvPr>
              <p:custDataLst>
                <p:tags r:id="rId6"/>
              </p:custDataLst>
            </p:nvPr>
          </p:nvSpPr>
          <p:spPr>
            <a:xfrm>
              <a:off x="5097" y="4769"/>
              <a:ext cx="13545" cy="2891"/>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a:lnSpc>
                  <a:spcPct val="90000"/>
                </a:lnSpc>
              </a:pPr>
              <a:r>
                <a:rPr lang="en-US" altLang="zh-CN" sz="3600" b="1" dirty="0">
                  <a:latin typeface="Times New Roman" panose="02020603050405020304" pitchFamily="18" charset="0"/>
                  <a:cs typeface="Times New Roman" panose="02020603050405020304" pitchFamily="18" charset="0"/>
                  <a:sym typeface="+mn-ea"/>
                </a:rPr>
                <a:t>What was writer’s comment on China’s achievements of space exploration?</a:t>
              </a:r>
              <a:endParaRPr lang="en-US" altLang="zh-CN" sz="3600" b="1" dirty="0">
                <a:latin typeface="Times New Roman" panose="02020603050405020304" pitchFamily="18" charset="0"/>
                <a:cs typeface="Times New Roman" panose="02020603050405020304" pitchFamily="18" charset="0"/>
                <a:sym typeface="+mn-ea"/>
              </a:endParaRPr>
            </a:p>
            <a:p>
              <a:pPr marL="742950" indent="-742950">
                <a:lnSpc>
                  <a:spcPct val="90000"/>
                </a:lnSpc>
                <a:buAutoNum type="alphaUcPeriod"/>
              </a:pPr>
              <a:r>
                <a:rPr lang="en-US" altLang="zh-CN" sz="3600" b="1" dirty="0">
                  <a:latin typeface="Times New Roman" panose="02020603050405020304" pitchFamily="18" charset="0"/>
                  <a:cs typeface="Times New Roman" panose="02020603050405020304" pitchFamily="18" charset="0"/>
                  <a:sym typeface="+mn-ea"/>
                </a:rPr>
                <a:t>surprised                   B. admired   </a:t>
              </a:r>
              <a:endParaRPr lang="en-US" altLang="zh-CN" sz="3600" b="1" dirty="0">
                <a:latin typeface="Times New Roman" panose="02020603050405020304" pitchFamily="18" charset="0"/>
                <a:cs typeface="Times New Roman" panose="02020603050405020304" pitchFamily="18" charset="0"/>
                <a:sym typeface="+mn-ea"/>
              </a:endParaRPr>
            </a:p>
            <a:p>
              <a:pPr>
                <a:lnSpc>
                  <a:spcPct val="90000"/>
                </a:lnSpc>
              </a:pPr>
              <a:r>
                <a:rPr lang="en-US" altLang="zh-CN" sz="3600" b="1" dirty="0">
                  <a:latin typeface="Times New Roman" panose="02020603050405020304" pitchFamily="18" charset="0"/>
                  <a:cs typeface="Times New Roman" panose="02020603050405020304" pitchFamily="18" charset="0"/>
                  <a:sym typeface="+mn-ea"/>
                </a:rPr>
                <a:t>C. passive                         D. both A and B</a:t>
              </a:r>
              <a:endParaRPr lang="en-US" altLang="zh-CN" sz="3600" b="1" dirty="0">
                <a:latin typeface="Times New Roman" panose="02020603050405020304" pitchFamily="18" charset="0"/>
                <a:cs typeface="Times New Roman" panose="02020603050405020304" pitchFamily="18" charset="0"/>
                <a:sym typeface="+mn-ea"/>
              </a:endParaRPr>
            </a:p>
          </p:txBody>
        </p:sp>
      </p:grpSp>
      <p:pic>
        <p:nvPicPr>
          <p:cNvPr id="19" name="图片 18"/>
          <p:cNvPicPr>
            <a:picLocks noChangeAspect="1"/>
          </p:cNvPicPr>
          <p:nvPr/>
        </p:nvPicPr>
        <p:blipFill rotWithShape="1">
          <a:blip r:embed="rId5"/>
          <a:srcRect/>
          <a:stretch>
            <a:fillRect/>
          </a:stretch>
        </p:blipFill>
        <p:spPr>
          <a:xfrm>
            <a:off x="7358742" y="2890577"/>
            <a:ext cx="845659" cy="798404"/>
          </a:xfrm>
          <a:prstGeom prst="rect">
            <a:avLst/>
          </a:prstGeom>
          <a:effectLst>
            <a:outerShdw blurRad="469900" dist="88900" dir="5400000" algn="ctr" rotWithShape="0">
              <a:srgbClr val="000000">
                <a:alpha val="71000"/>
              </a:srgbClr>
            </a:outerShdw>
          </a:effectLst>
        </p:spPr>
      </p:pic>
      <p:sp>
        <p:nvSpPr>
          <p:cNvPr id="20" name="文本框 1"/>
          <p:cNvSpPr/>
          <p:nvPr>
            <p:custDataLst>
              <p:tags r:id="rId7"/>
            </p:custDataLst>
          </p:nvPr>
        </p:nvSpPr>
        <p:spPr>
          <a:xfrm>
            <a:off x="141514" y="4650438"/>
            <a:ext cx="11908971" cy="1077218"/>
          </a:xfrm>
          <a:prstGeom prst="rect">
            <a:avLst/>
          </a:prstGeom>
          <a:solidFill>
            <a:schemeClr val="accent5">
              <a:lumMod val="40000"/>
              <a:lumOff val="60000"/>
            </a:schemeClr>
          </a:solid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3200" b="1" dirty="0">
                <a:latin typeface="Times New Roman" panose="02020603050405020304" pitchFamily="18" charset="0"/>
                <a:cs typeface="Times New Roman" panose="02020603050405020304" pitchFamily="18" charset="0"/>
                <a:sym typeface="+mn-ea"/>
              </a:rPr>
              <a:t>China’s space </a:t>
            </a:r>
            <a:r>
              <a:rPr lang="en-US" altLang="zh-CN" sz="3200" b="1" dirty="0" err="1">
                <a:latin typeface="Times New Roman" panose="02020603050405020304" pitchFamily="18" charset="0"/>
                <a:cs typeface="Times New Roman" panose="02020603050405020304" pitchFamily="18" charset="0"/>
                <a:sym typeface="+mn-ea"/>
              </a:rPr>
              <a:t>programme</a:t>
            </a:r>
            <a:r>
              <a:rPr lang="en-US" altLang="zh-CN" sz="3200" b="1" dirty="0">
                <a:latin typeface="Times New Roman" panose="02020603050405020304" pitchFamily="18" charset="0"/>
                <a:cs typeface="Times New Roman" panose="02020603050405020304" pitchFamily="18" charset="0"/>
                <a:sym typeface="+mn-ea"/>
              </a:rPr>
              <a:t> started </a:t>
            </a:r>
            <a:r>
              <a:rPr lang="en-US" altLang="zh-CN" sz="3200" b="1" dirty="0">
                <a:solidFill>
                  <a:srgbClr val="C00000"/>
                </a:solidFill>
                <a:latin typeface="Times New Roman" panose="02020603050405020304" pitchFamily="18" charset="0"/>
                <a:cs typeface="Times New Roman" panose="02020603050405020304" pitchFamily="18" charset="0"/>
                <a:sym typeface="+mn-ea"/>
              </a:rPr>
              <a:t>later</a:t>
            </a:r>
            <a:r>
              <a:rPr lang="en-US" altLang="zh-CN" sz="3200" b="1" dirty="0">
                <a:latin typeface="Times New Roman" panose="02020603050405020304" pitchFamily="18" charset="0"/>
                <a:cs typeface="Times New Roman" panose="02020603050405020304" pitchFamily="18" charset="0"/>
                <a:sym typeface="+mn-ea"/>
              </a:rPr>
              <a:t> than those of Russia and the US, </a:t>
            </a:r>
            <a:r>
              <a:rPr lang="en-US" altLang="zh-CN" sz="3200" b="1" dirty="0">
                <a:solidFill>
                  <a:srgbClr val="C00000"/>
                </a:solidFill>
                <a:latin typeface="Times New Roman" panose="02020603050405020304" pitchFamily="18" charset="0"/>
                <a:cs typeface="Times New Roman" panose="02020603050405020304" pitchFamily="18" charset="0"/>
                <a:sym typeface="+mn-ea"/>
              </a:rPr>
              <a:t>but</a:t>
            </a:r>
            <a:r>
              <a:rPr lang="en-US" altLang="zh-CN" sz="3200" b="1" dirty="0">
                <a:latin typeface="Times New Roman" panose="02020603050405020304" pitchFamily="18" charset="0"/>
                <a:cs typeface="Times New Roman" panose="02020603050405020304" pitchFamily="18" charset="0"/>
                <a:sym typeface="+mn-ea"/>
              </a:rPr>
              <a:t> it has made </a:t>
            </a:r>
            <a:r>
              <a:rPr lang="en-US" altLang="zh-CN" sz="3200" b="1" dirty="0">
                <a:solidFill>
                  <a:srgbClr val="C00000"/>
                </a:solidFill>
                <a:latin typeface="Times New Roman" panose="02020603050405020304" pitchFamily="18" charset="0"/>
                <a:cs typeface="Times New Roman" panose="02020603050405020304" pitchFamily="18" charset="0"/>
                <a:sym typeface="+mn-ea"/>
              </a:rPr>
              <a:t>great</a:t>
            </a:r>
            <a:r>
              <a:rPr lang="en-US" altLang="zh-CN" sz="3200" b="1" dirty="0">
                <a:latin typeface="Times New Roman" panose="02020603050405020304" pitchFamily="18" charset="0"/>
                <a:cs typeface="Times New Roman" panose="02020603050405020304" pitchFamily="18" charset="0"/>
                <a:sym typeface="+mn-ea"/>
              </a:rPr>
              <a:t>  progress </a:t>
            </a:r>
            <a:r>
              <a:rPr lang="en-US" altLang="zh-CN" sz="3200" b="1" dirty="0">
                <a:solidFill>
                  <a:srgbClr val="C00000"/>
                </a:solidFill>
                <a:latin typeface="Times New Roman" panose="02020603050405020304" pitchFamily="18" charset="0"/>
                <a:cs typeface="Times New Roman" panose="02020603050405020304" pitchFamily="18" charset="0"/>
                <a:sym typeface="+mn-ea"/>
              </a:rPr>
              <a:t>in a short time</a:t>
            </a:r>
            <a:r>
              <a:rPr lang="en-US" altLang="zh-CN" sz="3200" b="1" dirty="0">
                <a:latin typeface="Times New Roman" panose="02020603050405020304" pitchFamily="18" charset="0"/>
                <a:cs typeface="Times New Roman" panose="02020603050405020304" pitchFamily="18" charset="0"/>
                <a:sym typeface="+mn-ea"/>
              </a:rPr>
              <a:t>.</a:t>
            </a:r>
            <a:endParaRPr lang="en-US" altLang="zh-CN" sz="3200" b="1" dirty="0">
              <a:latin typeface="Times New Roman" panose="02020603050405020304" pitchFamily="18" charset="0"/>
              <a:cs typeface="Times New Roman" panose="02020603050405020304" pitchFamily="18" charset="0"/>
              <a:sym typeface="+mn-ea"/>
            </a:endParaRPr>
          </a:p>
        </p:txBody>
      </p:sp>
      <p:sp>
        <p:nvSpPr>
          <p:cNvPr id="21" name="文本框 1"/>
          <p:cNvSpPr/>
          <p:nvPr>
            <p:custDataLst>
              <p:tags r:id="rId8"/>
            </p:custDataLst>
          </p:nvPr>
        </p:nvSpPr>
        <p:spPr>
          <a:xfrm>
            <a:off x="5116286" y="5701837"/>
            <a:ext cx="3450771" cy="923330"/>
          </a:xfrm>
          <a:prstGeom prst="rect">
            <a:avLst/>
          </a:prstGeom>
          <a:solidFill>
            <a:schemeClr val="tx1"/>
          </a:solid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5400" b="1" dirty="0">
                <a:solidFill>
                  <a:schemeClr val="bg1"/>
                </a:solidFill>
                <a:latin typeface="Times New Roman" panose="02020603050405020304" pitchFamily="18" charset="0"/>
                <a:cs typeface="Times New Roman" panose="02020603050405020304" pitchFamily="18" charset="0"/>
                <a:sym typeface="+mn-ea"/>
              </a:rPr>
              <a:t>Main idea</a:t>
            </a:r>
            <a:endParaRPr lang="en-US" altLang="zh-CN" sz="5400" b="1" dirty="0">
              <a:solidFill>
                <a:schemeClr val="bg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500"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0" presetClass="entr" presetSubtype="0" fill="hold" grpId="0" nodeType="withEffect">
                                  <p:stCondLst>
                                    <p:cond delay="0"/>
                                  </p:stCondLst>
                                  <p:childTnLst>
                                    <p:set>
                                      <p:cBhvr>
                                        <p:cTn id="9" dur="500"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uiExpand="1"/>
      <p:bldP spid="9" grpId="1" animBg="1"/>
      <p:bldP spid="10" grpId="0" bldLvl="0" animBg="1"/>
      <p:bldP spid="10" grpId="1"/>
      <p:bldP spid="11" grpId="0"/>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525" y="0"/>
            <a:ext cx="4714240" cy="1249680"/>
            <a:chOff x="164" y="-118"/>
            <a:chExt cx="7424" cy="1968"/>
          </a:xfrm>
        </p:grpSpPr>
        <p:pic>
          <p:nvPicPr>
            <p:cNvPr id="6" name="图片 5" descr="19.png"/>
            <p:cNvPicPr>
              <a:picLocks noChangeAspect="1"/>
            </p:cNvPicPr>
            <p:nvPr/>
          </p:nvPicPr>
          <p:blipFill>
            <a:blip r:embed="rId1"/>
            <a:stretch>
              <a:fillRect/>
            </a:stretch>
          </p:blipFill>
          <p:spPr>
            <a:xfrm rot="1568466">
              <a:off x="164" y="-118"/>
              <a:ext cx="1937" cy="1968"/>
            </a:xfrm>
            <a:prstGeom prst="rect">
              <a:avLst/>
            </a:prstGeom>
            <a:effectLst>
              <a:softEdge rad="317500"/>
            </a:effectLst>
          </p:spPr>
        </p:pic>
        <p:sp>
          <p:nvSpPr>
            <p:cNvPr id="7" name="文本框 6"/>
            <p:cNvSpPr txBox="1"/>
            <p:nvPr/>
          </p:nvSpPr>
          <p:spPr>
            <a:xfrm>
              <a:off x="776" y="0"/>
              <a:ext cx="6812" cy="1452"/>
            </a:xfrm>
            <a:prstGeom prst="rect">
              <a:avLst/>
            </a:prstGeom>
            <a:noFill/>
          </p:spPr>
          <p:txBody>
            <a:bodyPr wrap="square" rtlCol="0">
              <a:spAutoFit/>
            </a:bodyPr>
            <a:lstStyle/>
            <a:p>
              <a:pPr algn="ctr"/>
              <a:r>
                <a:rPr lang="en-US" altLang="zh-CN" sz="54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Reading</a:t>
              </a:r>
              <a:endParaRPr lang="en-US" altLang="zh-CN" sz="54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sp>
        <p:nvSpPr>
          <p:cNvPr id="8" name="文本框 7"/>
          <p:cNvSpPr txBox="1"/>
          <p:nvPr>
            <p:custDataLst>
              <p:tags r:id="rId2"/>
            </p:custDataLst>
          </p:nvPr>
        </p:nvSpPr>
        <p:spPr>
          <a:xfrm>
            <a:off x="281123" y="1029970"/>
            <a:ext cx="11638734" cy="2677656"/>
          </a:xfrm>
          <a:prstGeom prst="rect">
            <a:avLst/>
          </a:prstGeom>
          <a:noFill/>
        </p:spPr>
        <p:txBody>
          <a:bodyPr wrap="square" lIns="91440" tIns="45720" rIns="91440" bIns="45720" rtlCol="0">
            <a:spAutoFit/>
          </a:bodyPr>
          <a:lstStyle/>
          <a:p>
            <a:pPr algn="just"/>
            <a:r>
              <a:rPr lang="en-US" altLang="zh-CN" sz="2800" dirty="0">
                <a:latin typeface="Times New Roman" panose="02020603050405020304" pitchFamily="18" charset="0"/>
                <a:cs typeface="Times New Roman" panose="02020603050405020304" pitchFamily="18" charset="0"/>
                <a:sym typeface="+mn-ea"/>
              </a:rPr>
              <a:t>________________________________________________. Europe, the US, and China all have plans to further study and explores planets like Mars and Jupiter. Despite the difficulties, scientists hope future </a:t>
            </a:r>
            <a:r>
              <a:rPr lang="en-US" altLang="zh-CN" sz="2800" dirty="0" err="1">
                <a:latin typeface="Times New Roman" panose="02020603050405020304" pitchFamily="18" charset="0"/>
                <a:cs typeface="Times New Roman" panose="02020603050405020304" pitchFamily="18" charset="0"/>
                <a:sym typeface="+mn-ea"/>
              </a:rPr>
              <a:t>dicoveries</a:t>
            </a:r>
            <a:r>
              <a:rPr lang="en-US" altLang="zh-CN" sz="2800" dirty="0">
                <a:latin typeface="Times New Roman" panose="02020603050405020304" pitchFamily="18" charset="0"/>
                <a:cs typeface="Times New Roman" panose="02020603050405020304" pitchFamily="18" charset="0"/>
                <a:sym typeface="+mn-ea"/>
              </a:rPr>
              <a:t> will not only enables us to understand how the universe began, but also help us survive well into the future.</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p:txBody>
      </p:sp>
      <p:sp>
        <p:nvSpPr>
          <p:cNvPr id="9" name="矩形 8"/>
          <p:cNvSpPr/>
          <p:nvPr>
            <p:custDataLst>
              <p:tags r:id="rId3"/>
            </p:custDataLst>
          </p:nvPr>
        </p:nvSpPr>
        <p:spPr>
          <a:xfrm>
            <a:off x="0" y="3776110"/>
            <a:ext cx="12235815" cy="30772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0" name="文本框 9"/>
          <p:cNvSpPr txBox="1"/>
          <p:nvPr>
            <p:custDataLst>
              <p:tags r:id="rId4"/>
            </p:custDataLst>
          </p:nvPr>
        </p:nvSpPr>
        <p:spPr>
          <a:xfrm>
            <a:off x="-418465" y="4000900"/>
            <a:ext cx="13072745" cy="1291590"/>
          </a:xfrm>
          <a:prstGeom prst="rect">
            <a:avLst/>
          </a:prstGeom>
          <a:noFill/>
        </p:spPr>
        <p:txBody>
          <a:bodyPr wrap="square" lIns="91440" tIns="45720" rIns="91440" bIns="45720" rtlCol="0">
            <a:spAutoFit/>
          </a:bodyPr>
          <a:lstStyle/>
          <a:p>
            <a:pPr algn="ctr"/>
            <a:r>
              <a:rPr lang="zh-CN" altLang="en-US" sz="2600" dirty="0">
                <a:latin typeface="Times New Roman" panose="02020603050405020304" pitchFamily="18" charset="0"/>
                <a:cs typeface="Times New Roman" panose="02020603050405020304" pitchFamily="18" charset="0"/>
                <a:sym typeface="+mn-ea"/>
              </a:rPr>
              <a:t>A. Although scientists try to make sure nothing goes wrong, accidents can still happen.</a:t>
            </a:r>
            <a:endParaRPr lang="zh-CN" altLang="en-US" sz="2600" dirty="0">
              <a:latin typeface="Times New Roman" panose="02020603050405020304" pitchFamily="18" charset="0"/>
              <a:cs typeface="Times New Roman" panose="02020603050405020304" pitchFamily="18" charset="0"/>
              <a:sym typeface="+mn-ea"/>
            </a:endParaRPr>
          </a:p>
          <a:p>
            <a:pPr algn="ctr"/>
            <a:endParaRPr lang="zh-CN" altLang="en-US" sz="2600" dirty="0">
              <a:latin typeface="Times New Roman" panose="02020603050405020304" pitchFamily="18" charset="0"/>
              <a:cs typeface="Times New Roman" panose="02020603050405020304" pitchFamily="18" charset="0"/>
            </a:endParaRPr>
          </a:p>
          <a:p>
            <a:pPr algn="ctr"/>
            <a:r>
              <a:rPr lang="zh-CN" altLang="en-US" sz="2600" dirty="0">
                <a:latin typeface="Times New Roman" panose="02020603050405020304" pitchFamily="18" charset="0"/>
                <a:cs typeface="Times New Roman" panose="02020603050405020304" pitchFamily="18" charset="0"/>
                <a:sym typeface="+mn-ea"/>
              </a:rPr>
              <a:t>  B. They </a:t>
            </a:r>
            <a:r>
              <a:rPr lang="zh-CN" altLang="en-US" sz="2600" b="1" dirty="0">
                <a:solidFill>
                  <a:srgbClr val="C00000"/>
                </a:solidFill>
                <a:latin typeface="Times New Roman" panose="02020603050405020304" pitchFamily="18" charset="0"/>
                <a:cs typeface="Times New Roman" panose="02020603050405020304" pitchFamily="18" charset="0"/>
                <a:sym typeface="+mn-ea"/>
              </a:rPr>
              <a:t>also</a:t>
            </a:r>
            <a:r>
              <a:rPr lang="zh-CN" altLang="en-US" sz="2600" dirty="0">
                <a:latin typeface="Times New Roman" panose="02020603050405020304" pitchFamily="18" charset="0"/>
                <a:cs typeface="Times New Roman" panose="02020603050405020304" pitchFamily="18" charset="0"/>
                <a:sym typeface="+mn-ea"/>
              </a:rPr>
              <a:t> really wish to discover other planets that are suitable enough to support life.</a:t>
            </a:r>
            <a:endParaRPr lang="zh-CN" altLang="en-US" sz="2600" dirty="0">
              <a:latin typeface="Times New Roman" panose="02020603050405020304" pitchFamily="18" charset="0"/>
              <a:cs typeface="Times New Roman" panose="02020603050405020304" pitchFamily="18" charset="0"/>
              <a:sym typeface="+mn-ea"/>
            </a:endParaRPr>
          </a:p>
        </p:txBody>
      </p:sp>
      <p:sp>
        <p:nvSpPr>
          <p:cNvPr id="11" name="文本框 10"/>
          <p:cNvSpPr txBox="1"/>
          <p:nvPr>
            <p:custDataLst>
              <p:tags r:id="rId5"/>
            </p:custDataLst>
          </p:nvPr>
        </p:nvSpPr>
        <p:spPr>
          <a:xfrm>
            <a:off x="-647065" y="5925585"/>
            <a:ext cx="13566775" cy="891540"/>
          </a:xfrm>
          <a:prstGeom prst="rect">
            <a:avLst/>
          </a:prstGeom>
          <a:noFill/>
        </p:spPr>
        <p:txBody>
          <a:bodyPr wrap="square" lIns="91440" tIns="45720" rIns="91440" bIns="45720" rtlCol="0" anchor="t">
            <a:spAutoFit/>
          </a:bodyPr>
          <a:lstStyle/>
          <a:p>
            <a:pPr algn="ctr"/>
            <a:r>
              <a:rPr lang="zh-CN" altLang="en-US" sz="2600" dirty="0">
                <a:latin typeface="Times New Roman" panose="02020603050405020304" pitchFamily="18" charset="0"/>
                <a:cs typeface="Times New Roman" panose="02020603050405020304" pitchFamily="18" charset="0"/>
                <a:sym typeface="+mn-ea"/>
              </a:rPr>
              <a:t>D. </a:t>
            </a:r>
            <a:r>
              <a:rPr lang="zh-CN" altLang="en-US" sz="2600" b="1" dirty="0">
                <a:solidFill>
                  <a:srgbClr val="C00000"/>
                </a:solidFill>
                <a:latin typeface="Times New Roman" panose="02020603050405020304" pitchFamily="18" charset="0"/>
                <a:cs typeface="Times New Roman" panose="02020603050405020304" pitchFamily="18" charset="0"/>
                <a:sym typeface="+mn-ea"/>
              </a:rPr>
              <a:t>After</a:t>
            </a:r>
            <a:r>
              <a:rPr lang="zh-CN" altLang="en-US" sz="2600" dirty="0">
                <a:latin typeface="Times New Roman" panose="02020603050405020304" pitchFamily="18" charset="0"/>
                <a:cs typeface="Times New Roman" panose="02020603050405020304" pitchFamily="18" charset="0"/>
                <a:sym typeface="+mn-ea"/>
              </a:rPr>
              <a:t> many experiments, they succeeded in making rockets that could escape Earth</a:t>
            </a:r>
            <a:r>
              <a:rPr lang="en-US" altLang="zh-CN" sz="2600" dirty="0">
                <a:latin typeface="Times New Roman" panose="02020603050405020304" pitchFamily="18" charset="0"/>
                <a:cs typeface="Times New Roman" panose="02020603050405020304" pitchFamily="18" charset="0"/>
                <a:sym typeface="+mn-ea"/>
              </a:rPr>
              <a:t>'</a:t>
            </a:r>
            <a:r>
              <a:rPr lang="zh-CN" altLang="en-US" sz="2600" dirty="0">
                <a:latin typeface="Times New Roman" panose="02020603050405020304" pitchFamily="18" charset="0"/>
                <a:cs typeface="Times New Roman" panose="02020603050405020304" pitchFamily="18" charset="0"/>
                <a:sym typeface="+mn-ea"/>
              </a:rPr>
              <a:t>s </a:t>
            </a:r>
            <a:endParaRPr lang="zh-CN" altLang="en-US" sz="2600" dirty="0">
              <a:latin typeface="Times New Roman" panose="02020603050405020304" pitchFamily="18" charset="0"/>
              <a:cs typeface="Times New Roman" panose="02020603050405020304" pitchFamily="18" charset="0"/>
              <a:sym typeface="+mn-ea"/>
            </a:endParaRPr>
          </a:p>
          <a:p>
            <a:pPr algn="l"/>
            <a:r>
              <a:rPr lang="en-US" altLang="zh-CN" sz="2600" dirty="0">
                <a:latin typeface="Times New Roman" panose="02020603050405020304" pitchFamily="18" charset="0"/>
                <a:cs typeface="Times New Roman" panose="02020603050405020304" pitchFamily="18" charset="0"/>
                <a:sym typeface="+mn-ea"/>
              </a:rPr>
              <a:t>              </a:t>
            </a:r>
            <a:r>
              <a:rPr lang="zh-CN" altLang="en-US" sz="2600" dirty="0">
                <a:latin typeface="Times New Roman" panose="02020603050405020304" pitchFamily="18" charset="0"/>
                <a:cs typeface="Times New Roman" panose="02020603050405020304" pitchFamily="18" charset="0"/>
                <a:sym typeface="+mn-ea"/>
              </a:rPr>
              <a:t>gravity.</a:t>
            </a:r>
            <a:endParaRPr lang="zh-CN" altLang="en-US" sz="2600" dirty="0">
              <a:latin typeface="Times New Roman" panose="02020603050405020304" pitchFamily="18" charset="0"/>
              <a:cs typeface="Times New Roman" panose="02020603050405020304" pitchFamily="18" charset="0"/>
              <a:sym typeface="+mn-ea"/>
            </a:endParaRPr>
          </a:p>
        </p:txBody>
      </p:sp>
      <p:sp>
        <p:nvSpPr>
          <p:cNvPr id="12" name="文本框 11"/>
          <p:cNvSpPr txBox="1"/>
          <p:nvPr>
            <p:custDataLst>
              <p:tags r:id="rId6"/>
            </p:custDataLst>
          </p:nvPr>
        </p:nvSpPr>
        <p:spPr>
          <a:xfrm>
            <a:off x="-647065" y="5401075"/>
            <a:ext cx="8562340" cy="491490"/>
          </a:xfrm>
          <a:prstGeom prst="rect">
            <a:avLst/>
          </a:prstGeom>
          <a:noFill/>
        </p:spPr>
        <p:txBody>
          <a:bodyPr wrap="square" lIns="91440" tIns="45720" rIns="91440" bIns="45720" rtlCol="0" anchor="t">
            <a:spAutoFit/>
          </a:bodyPr>
          <a:lstStyle/>
          <a:p>
            <a:pPr algn="ctr"/>
            <a:r>
              <a:rPr lang="zh-CN" altLang="en-US" sz="2600" dirty="0">
                <a:latin typeface="Times New Roman" panose="02020603050405020304" pitchFamily="18" charset="0"/>
                <a:cs typeface="Times New Roman" panose="02020603050405020304" pitchFamily="18" charset="0"/>
                <a:sym typeface="+mn-ea"/>
              </a:rPr>
              <a:t>C. The future of space exploration remains bright.</a:t>
            </a:r>
            <a:endParaRPr lang="zh-CN" altLang="en-US" sz="2600" dirty="0">
              <a:latin typeface="Times New Roman" panose="02020603050405020304" pitchFamily="18" charset="0"/>
              <a:cs typeface="Times New Roman" panose="02020603050405020304" pitchFamily="18" charset="0"/>
              <a:sym typeface="+mn-ea"/>
            </a:endParaRPr>
          </a:p>
        </p:txBody>
      </p:sp>
      <p:cxnSp>
        <p:nvCxnSpPr>
          <p:cNvPr id="13" name="直接连接符 12"/>
          <p:cNvCxnSpPr/>
          <p:nvPr/>
        </p:nvCxnSpPr>
        <p:spPr>
          <a:xfrm>
            <a:off x="4589145" y="1905000"/>
            <a:ext cx="182254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397659" y="2329543"/>
            <a:ext cx="234505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2013857" y="1992086"/>
            <a:ext cx="3113315" cy="365473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2013857" y="2361570"/>
            <a:ext cx="6167710" cy="32852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289050" y="5838137"/>
            <a:ext cx="83366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custDataLst>
              <p:tags r:id="rId7"/>
            </p:custDataLst>
          </p:nvPr>
        </p:nvSpPr>
        <p:spPr>
          <a:xfrm>
            <a:off x="3007882" y="2987861"/>
            <a:ext cx="3988435" cy="646331"/>
          </a:xfrm>
          <a:prstGeom prst="rect">
            <a:avLst/>
          </a:prstGeom>
          <a:solidFill>
            <a:srgbClr val="C00000"/>
          </a:solidFill>
        </p:spPr>
        <p:txBody>
          <a:bodyPr wrap="square" lIns="91440" tIns="45720" rIns="91440" bIns="45720" rtlCol="0">
            <a:spAutoFit/>
          </a:bodyPr>
          <a:lstStyle/>
          <a:p>
            <a:pPr algn="ctr"/>
            <a:r>
              <a:rPr lang="zh-CN" alt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相同词高频复现</a:t>
            </a:r>
            <a:endParaRPr 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26" name="椭圆 25"/>
          <p:cNvSpPr/>
          <p:nvPr/>
        </p:nvSpPr>
        <p:spPr>
          <a:xfrm>
            <a:off x="281123" y="2329543"/>
            <a:ext cx="1275080" cy="549275"/>
          </a:xfrm>
          <a:prstGeom prst="ellipse">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26"/>
          <p:cNvCxnSpPr>
            <a:stCxn id="28" idx="4"/>
            <a:endCxn id="29" idx="7"/>
          </p:cNvCxnSpPr>
          <p:nvPr/>
        </p:nvCxnSpPr>
        <p:spPr>
          <a:xfrm flipH="1">
            <a:off x="6845279" y="2878817"/>
            <a:ext cx="2381725" cy="2602697"/>
          </a:xfrm>
          <a:prstGeom prst="straightConnector1">
            <a:avLst/>
          </a:prstGeom>
          <a:ln w="57150">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a:off x="8809264" y="2329542"/>
            <a:ext cx="835479" cy="549275"/>
          </a:xfrm>
          <a:prstGeom prst="ellipse">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5964963" y="5401075"/>
            <a:ext cx="1031354" cy="549275"/>
          </a:xfrm>
          <a:prstGeom prst="ellipse">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箭头连接符 32"/>
          <p:cNvCxnSpPr/>
          <p:nvPr/>
        </p:nvCxnSpPr>
        <p:spPr>
          <a:xfrm flipH="1" flipV="1">
            <a:off x="1140721" y="2805384"/>
            <a:ext cx="5194765" cy="2595691"/>
          </a:xfrm>
          <a:prstGeom prst="straightConnector1">
            <a:avLst/>
          </a:prstGeom>
          <a:ln w="57150">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文本框 35"/>
          <p:cNvSpPr txBox="1"/>
          <p:nvPr>
            <p:custDataLst>
              <p:tags r:id="rId8"/>
            </p:custDataLst>
          </p:nvPr>
        </p:nvSpPr>
        <p:spPr>
          <a:xfrm>
            <a:off x="4918416" y="4346576"/>
            <a:ext cx="3988435" cy="646331"/>
          </a:xfrm>
          <a:prstGeom prst="rect">
            <a:avLst/>
          </a:prstGeom>
          <a:solidFill>
            <a:schemeClr val="accent1">
              <a:lumMod val="75000"/>
            </a:schemeClr>
          </a:solidFill>
        </p:spPr>
        <p:txBody>
          <a:bodyPr wrap="square" lIns="91440" tIns="45720" rIns="91440" bIns="45720" rtlCol="0">
            <a:spAutoFit/>
          </a:bodyPr>
          <a:lstStyle/>
          <a:p>
            <a:pPr algn="ctr"/>
            <a:r>
              <a:rPr lang="zh-CN" alt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同一语义词复现</a:t>
            </a:r>
            <a:endParaRPr 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37" name="文本框 36"/>
          <p:cNvSpPr txBox="1"/>
          <p:nvPr>
            <p:custDataLst>
              <p:tags r:id="rId9"/>
            </p:custDataLst>
          </p:nvPr>
        </p:nvSpPr>
        <p:spPr>
          <a:xfrm>
            <a:off x="817199" y="1002492"/>
            <a:ext cx="7104335" cy="523220"/>
          </a:xfrm>
          <a:prstGeom prst="rect">
            <a:avLst/>
          </a:prstGeom>
          <a:noFill/>
        </p:spPr>
        <p:txBody>
          <a:bodyPr wrap="square" lIns="91440" tIns="45720" rIns="91440" bIns="45720" rtlCol="0">
            <a:spAutoFit/>
          </a:bodyPr>
          <a:lstStyle/>
          <a:p>
            <a:r>
              <a:rPr lang="zh-CN" altLang="en-US" sz="2800" dirty="0">
                <a:latin typeface="Times New Roman" panose="02020603050405020304" pitchFamily="18" charset="0"/>
                <a:cs typeface="Times New Roman" panose="02020603050405020304" pitchFamily="18" charset="0"/>
                <a:sym typeface="+mn-ea"/>
              </a:rPr>
              <a:t>The future of space exploration remains bright.</a:t>
            </a:r>
            <a:endParaRPr lang="en-US" altLang="zh-CN" sz="2800" dirty="0">
              <a:latin typeface="Britannic Bold" panose="020B0903060703020204" charset="0"/>
              <a:cs typeface="Britannic Bold" panose="020B0903060703020204" charset="0"/>
            </a:endParaRPr>
          </a:p>
        </p:txBody>
      </p:sp>
      <p:sp>
        <p:nvSpPr>
          <p:cNvPr id="38" name="文本框 37"/>
          <p:cNvSpPr txBox="1"/>
          <p:nvPr>
            <p:custDataLst>
              <p:tags r:id="rId10"/>
            </p:custDataLst>
          </p:nvPr>
        </p:nvSpPr>
        <p:spPr>
          <a:xfrm>
            <a:off x="1027112" y="3465522"/>
            <a:ext cx="9843135" cy="706755"/>
          </a:xfrm>
          <a:prstGeom prst="rect">
            <a:avLst/>
          </a:prstGeom>
          <a:solidFill>
            <a:schemeClr val="tx1"/>
          </a:solidFill>
        </p:spPr>
        <p:txBody>
          <a:bodyPr wrap="square" lIns="91440" tIns="45720" rIns="91440" bIns="45720" rtlCol="0">
            <a:spAutoFit/>
          </a:bodyPr>
          <a:lstStyle/>
          <a:p>
            <a:pPr algn="l"/>
            <a:r>
              <a:rPr lang="en-US" altLang="zh-CN" sz="4000" b="1" dirty="0">
                <a:solidFill>
                  <a:schemeClr val="bg1"/>
                </a:solidFill>
                <a:latin typeface="Comic Sans MS" panose="030F0702030302020204" charset="0"/>
                <a:ea typeface="华文新魏" panose="02010800040101010101" charset="-122"/>
                <a:cs typeface="Comic Sans MS" panose="030F0702030302020204" charset="0"/>
                <a:sym typeface="+mn-ea"/>
              </a:rPr>
              <a:t>What's the main idea of this para?</a:t>
            </a:r>
            <a:endParaRPr lang="en-US" altLang="zh-CN" sz="4000" b="1" dirty="0">
              <a:solidFill>
                <a:schemeClr val="bg1"/>
              </a:solidFill>
              <a:latin typeface="Comic Sans MS" panose="030F0702030302020204" charset="0"/>
              <a:ea typeface="华文新魏" panose="02010800040101010101" charset="-122"/>
              <a:cs typeface="Comic Sans MS" panose="030F0702030302020204" charset="0"/>
              <a:sym typeface="+mn-ea"/>
            </a:endParaRPr>
          </a:p>
        </p:txBody>
      </p:sp>
      <p:cxnSp>
        <p:nvCxnSpPr>
          <p:cNvPr id="39" name="直接连接符 38"/>
          <p:cNvCxnSpPr/>
          <p:nvPr/>
        </p:nvCxnSpPr>
        <p:spPr>
          <a:xfrm>
            <a:off x="683986" y="1456724"/>
            <a:ext cx="717686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custDataLst>
              <p:tags r:id="rId11"/>
            </p:custDataLst>
          </p:nvPr>
        </p:nvSpPr>
        <p:spPr>
          <a:xfrm>
            <a:off x="7216614" y="420830"/>
            <a:ext cx="4616157" cy="706755"/>
          </a:xfrm>
          <a:prstGeom prst="rect">
            <a:avLst/>
          </a:prstGeom>
          <a:solidFill>
            <a:schemeClr val="tx1"/>
          </a:solidFill>
        </p:spPr>
        <p:txBody>
          <a:bodyPr wrap="square" lIns="91440" tIns="45720" rIns="91440" bIns="45720" rtlCol="0">
            <a:spAutoFit/>
          </a:bodyPr>
          <a:lstStyle/>
          <a:p>
            <a:pPr algn="l"/>
            <a:r>
              <a:rPr lang="en-US" altLang="zh-CN" sz="4000" b="1" dirty="0">
                <a:solidFill>
                  <a:srgbClr val="FFFF00"/>
                </a:solidFill>
                <a:latin typeface="Comic Sans MS" panose="030F0702030302020204" charset="0"/>
                <a:ea typeface="华文新魏" panose="02010800040101010101" charset="-122"/>
                <a:cs typeface="Comic Sans MS" panose="030F0702030302020204" charset="0"/>
                <a:sym typeface="+mn-ea"/>
              </a:rPr>
              <a:t>Writer’s attitude </a:t>
            </a:r>
            <a:endParaRPr lang="en-US" altLang="zh-CN" sz="4000" b="1" dirty="0">
              <a:solidFill>
                <a:srgbClr val="FFFF00"/>
              </a:solidFill>
              <a:latin typeface="Comic Sans MS" panose="030F0702030302020204" charset="0"/>
              <a:ea typeface="华文新魏" panose="02010800040101010101" charset="-122"/>
              <a:cs typeface="Comic Sans MS" panose="030F070203030202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500" fill="hold">
                                          <p:stCondLst>
                                            <p:cond delay="0"/>
                                          </p:stCondLst>
                                        </p:cTn>
                                        <p:tgtEl>
                                          <p:spTgt spid="25"/>
                                        </p:tgtEl>
                                        <p:attrNameLst>
                                          <p:attrName>style.visibility</p:attrName>
                                        </p:attrNameLst>
                                      </p:cBhvr>
                                      <p:to>
                                        <p:strVal val="visible"/>
                                      </p:to>
                                    </p:set>
                                    <p:animEffect transition="in" filter="box(i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500" fill="hold">
                                          <p:stCondLst>
                                            <p:cond delay="0"/>
                                          </p:stCondLst>
                                        </p:cTn>
                                        <p:tgtEl>
                                          <p:spTgt spid="26"/>
                                        </p:tgtEl>
                                        <p:attrNameLst>
                                          <p:attrName>style.visibility</p:attrName>
                                        </p:attrNameLst>
                                      </p:cBhvr>
                                      <p:to>
                                        <p:strVal val="visible"/>
                                      </p:to>
                                    </p:set>
                                    <p:animEffect transition="in" filter="strips(downLeft)">
                                      <p:cBhvr>
                                        <p:cTn id="34" dur="500"/>
                                        <p:tgtEl>
                                          <p:spTgt spid="26"/>
                                        </p:tgtEl>
                                      </p:cBhvr>
                                    </p:animEffect>
                                  </p:childTnLst>
                                </p:cTn>
                              </p:par>
                              <p:par>
                                <p:cTn id="35" presetID="18" presetClass="entr" presetSubtype="12" fill="hold" grpId="0" nodeType="withEffect">
                                  <p:stCondLst>
                                    <p:cond delay="0"/>
                                  </p:stCondLst>
                                  <p:childTnLst>
                                    <p:set>
                                      <p:cBhvr>
                                        <p:cTn id="36" dur="500" fill="hold">
                                          <p:stCondLst>
                                            <p:cond delay="0"/>
                                          </p:stCondLst>
                                        </p:cTn>
                                        <p:tgtEl>
                                          <p:spTgt spid="28"/>
                                        </p:tgtEl>
                                        <p:attrNameLst>
                                          <p:attrName>style.visibility</p:attrName>
                                        </p:attrNameLst>
                                      </p:cBhvr>
                                      <p:to>
                                        <p:strVal val="visible"/>
                                      </p:to>
                                    </p:set>
                                    <p:animEffect transition="in" filter="strips(downLeft)">
                                      <p:cBhvr>
                                        <p:cTn id="37" dur="500"/>
                                        <p:tgtEl>
                                          <p:spTgt spid="28"/>
                                        </p:tgtEl>
                                      </p:cBhvr>
                                    </p:animEffect>
                                  </p:childTnLst>
                                </p:cTn>
                              </p:par>
                            </p:childTnLst>
                          </p:cTn>
                        </p:par>
                        <p:par>
                          <p:cTn id="38" fill="hold">
                            <p:stCondLst>
                              <p:cond delay="500"/>
                            </p:stCondLst>
                            <p:childTnLst>
                              <p:par>
                                <p:cTn id="39" presetID="18" presetClass="entr" presetSubtype="12" fill="hold" grpId="0" nodeType="afterEffect">
                                  <p:stCondLst>
                                    <p:cond delay="0"/>
                                  </p:stCondLst>
                                  <p:childTnLst>
                                    <p:set>
                                      <p:cBhvr>
                                        <p:cTn id="40" dur="500" fill="hold">
                                          <p:stCondLst>
                                            <p:cond delay="0"/>
                                          </p:stCondLst>
                                        </p:cTn>
                                        <p:tgtEl>
                                          <p:spTgt spid="29"/>
                                        </p:tgtEl>
                                        <p:attrNameLst>
                                          <p:attrName>style.visibility</p:attrName>
                                        </p:attrNameLst>
                                      </p:cBhvr>
                                      <p:to>
                                        <p:strVal val="visible"/>
                                      </p:to>
                                    </p:set>
                                    <p:animEffect transition="in" filter="strips(downLef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500" fill="hold">
                                          <p:stCondLst>
                                            <p:cond delay="0"/>
                                          </p:stCondLst>
                                        </p:cTn>
                                        <p:tgtEl>
                                          <p:spTgt spid="27"/>
                                        </p:tgtEl>
                                        <p:attrNameLst>
                                          <p:attrName>style.visibility</p:attrName>
                                        </p:attrNameLst>
                                      </p:cBhvr>
                                      <p:to>
                                        <p:strVal val="visible"/>
                                      </p:to>
                                    </p:set>
                                    <p:anim calcmode="lin" valueType="num">
                                      <p:cBhvr additive="base">
                                        <p:cTn id="46" dur="500"/>
                                        <p:tgtEl>
                                          <p:spTgt spid="27"/>
                                        </p:tgtEl>
                                        <p:attrNameLst>
                                          <p:attrName>ppt_y</p:attrName>
                                        </p:attrNameLst>
                                      </p:cBhvr>
                                      <p:tavLst>
                                        <p:tav tm="0">
                                          <p:val>
                                            <p:strVal val="#ppt_y+#ppt_h*1.125000"/>
                                          </p:val>
                                        </p:tav>
                                        <p:tav tm="100000">
                                          <p:val>
                                            <p:strVal val="#ppt_y"/>
                                          </p:val>
                                        </p:tav>
                                      </p:tavLst>
                                    </p:anim>
                                    <p:animEffect transition="in" filter="wipe(up)">
                                      <p:cBhvr>
                                        <p:cTn id="47" dur="500"/>
                                        <p:tgtEl>
                                          <p:spTgt spid="27"/>
                                        </p:tgtEl>
                                      </p:cBhvr>
                                    </p:animEffect>
                                  </p:childTnLst>
                                </p:cTn>
                              </p:par>
                              <p:par>
                                <p:cTn id="48" presetID="12" presetClass="entr" presetSubtype="4" fill="hold" nodeType="withEffect">
                                  <p:stCondLst>
                                    <p:cond delay="0"/>
                                  </p:stCondLst>
                                  <p:childTnLst>
                                    <p:set>
                                      <p:cBhvr>
                                        <p:cTn id="49" dur="500" fill="hold">
                                          <p:stCondLst>
                                            <p:cond delay="0"/>
                                          </p:stCondLst>
                                        </p:cTn>
                                        <p:tgtEl>
                                          <p:spTgt spid="33"/>
                                        </p:tgtEl>
                                        <p:attrNameLst>
                                          <p:attrName>style.visibility</p:attrName>
                                        </p:attrNameLst>
                                      </p:cBhvr>
                                      <p:to>
                                        <p:strVal val="visible"/>
                                      </p:to>
                                    </p:set>
                                    <p:anim calcmode="lin" valueType="num">
                                      <p:cBhvr additive="base">
                                        <p:cTn id="50" dur="500"/>
                                        <p:tgtEl>
                                          <p:spTgt spid="33"/>
                                        </p:tgtEl>
                                        <p:attrNameLst>
                                          <p:attrName>ppt_y</p:attrName>
                                        </p:attrNameLst>
                                      </p:cBhvr>
                                      <p:tavLst>
                                        <p:tav tm="0">
                                          <p:val>
                                            <p:strVal val="#ppt_y+#ppt_h*1.125000"/>
                                          </p:val>
                                        </p:tav>
                                        <p:tav tm="100000">
                                          <p:val>
                                            <p:strVal val="#ppt_y"/>
                                          </p:val>
                                        </p:tav>
                                      </p:tavLst>
                                    </p:anim>
                                    <p:animEffect transition="in" filter="wipe(up)">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500" fill="hold">
                                          <p:stCondLst>
                                            <p:cond delay="0"/>
                                          </p:stCondLst>
                                        </p:cTn>
                                        <p:tgtEl>
                                          <p:spTgt spid="36"/>
                                        </p:tgtEl>
                                        <p:attrNameLst>
                                          <p:attrName>style.visibility</p:attrName>
                                        </p:attrNameLst>
                                      </p:cBhvr>
                                      <p:to>
                                        <p:strVal val="visible"/>
                                      </p:to>
                                    </p:set>
                                    <p:animEffect transition="in" filter="box(in)">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xit" presetSubtype="0" fill="hold" nodeType="clickEffect">
                                  <p:stCondLst>
                                    <p:cond delay="0"/>
                                  </p:stCondLst>
                                  <p:childTnLst>
                                    <p:anim calcmode="lin" valueType="num">
                                      <p:cBhvr>
                                        <p:cTn id="60" dur="1000"/>
                                        <p:tgtEl>
                                          <p:spTgt spid="13"/>
                                        </p:tgtEl>
                                        <p:attrNameLst>
                                          <p:attrName>ppt_w</p:attrName>
                                        </p:attrNameLst>
                                      </p:cBhvr>
                                      <p:tavLst>
                                        <p:tav tm="0">
                                          <p:val>
                                            <p:strVal val="ppt_w"/>
                                          </p:val>
                                        </p:tav>
                                        <p:tav tm="100000">
                                          <p:val>
                                            <p:fltVal val="0"/>
                                          </p:val>
                                        </p:tav>
                                      </p:tavLst>
                                    </p:anim>
                                    <p:anim calcmode="lin" valueType="num">
                                      <p:cBhvr>
                                        <p:cTn id="61" dur="1000"/>
                                        <p:tgtEl>
                                          <p:spTgt spid="13"/>
                                        </p:tgtEl>
                                        <p:attrNameLst>
                                          <p:attrName>ppt_h</p:attrName>
                                        </p:attrNameLst>
                                      </p:cBhvr>
                                      <p:tavLst>
                                        <p:tav tm="0">
                                          <p:val>
                                            <p:strVal val="ppt_h"/>
                                          </p:val>
                                        </p:tav>
                                        <p:tav tm="100000">
                                          <p:val>
                                            <p:fltVal val="0"/>
                                          </p:val>
                                        </p:tav>
                                      </p:tavLst>
                                    </p:anim>
                                    <p:anim calcmode="lin" valueType="num">
                                      <p:cBhvr>
                                        <p:cTn id="62" dur="1000"/>
                                        <p:tgtEl>
                                          <p:spTgt spid="13"/>
                                        </p:tgtEl>
                                        <p:attrNameLst>
                                          <p:attrName>style.rotation</p:attrName>
                                        </p:attrNameLst>
                                      </p:cBhvr>
                                      <p:tavLst>
                                        <p:tav tm="0">
                                          <p:val>
                                            <p:fltVal val="0"/>
                                          </p:val>
                                        </p:tav>
                                        <p:tav tm="100000">
                                          <p:val>
                                            <p:fltVal val="90"/>
                                          </p:val>
                                        </p:tav>
                                      </p:tavLst>
                                    </p:anim>
                                    <p:animEffect transition="out" filter="fade">
                                      <p:cBhvr>
                                        <p:cTn id="63" dur="1000"/>
                                        <p:tgtEl>
                                          <p:spTgt spid="13"/>
                                        </p:tgtEl>
                                      </p:cBhvr>
                                    </p:animEffect>
                                    <p:set>
                                      <p:cBhvr>
                                        <p:cTn id="64" dur="1" fill="hold">
                                          <p:stCondLst>
                                            <p:cond delay="999"/>
                                          </p:stCondLst>
                                        </p:cTn>
                                        <p:tgtEl>
                                          <p:spTgt spid="13"/>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15"/>
                                        </p:tgtEl>
                                        <p:attrNameLst>
                                          <p:attrName>ppt_w</p:attrName>
                                        </p:attrNameLst>
                                      </p:cBhvr>
                                      <p:tavLst>
                                        <p:tav tm="0">
                                          <p:val>
                                            <p:strVal val="ppt_w"/>
                                          </p:val>
                                        </p:tav>
                                        <p:tav tm="100000">
                                          <p:val>
                                            <p:fltVal val="0"/>
                                          </p:val>
                                        </p:tav>
                                      </p:tavLst>
                                    </p:anim>
                                    <p:anim calcmode="lin" valueType="num">
                                      <p:cBhvr>
                                        <p:cTn id="67" dur="1000"/>
                                        <p:tgtEl>
                                          <p:spTgt spid="15"/>
                                        </p:tgtEl>
                                        <p:attrNameLst>
                                          <p:attrName>ppt_h</p:attrName>
                                        </p:attrNameLst>
                                      </p:cBhvr>
                                      <p:tavLst>
                                        <p:tav tm="0">
                                          <p:val>
                                            <p:strVal val="ppt_h"/>
                                          </p:val>
                                        </p:tav>
                                        <p:tav tm="100000">
                                          <p:val>
                                            <p:fltVal val="0"/>
                                          </p:val>
                                        </p:tav>
                                      </p:tavLst>
                                    </p:anim>
                                    <p:anim calcmode="lin" valueType="num">
                                      <p:cBhvr>
                                        <p:cTn id="68" dur="1000"/>
                                        <p:tgtEl>
                                          <p:spTgt spid="15"/>
                                        </p:tgtEl>
                                        <p:attrNameLst>
                                          <p:attrName>style.rotation</p:attrName>
                                        </p:attrNameLst>
                                      </p:cBhvr>
                                      <p:tavLst>
                                        <p:tav tm="0">
                                          <p:val>
                                            <p:fltVal val="0"/>
                                          </p:val>
                                        </p:tav>
                                        <p:tav tm="100000">
                                          <p:val>
                                            <p:fltVal val="90"/>
                                          </p:val>
                                        </p:tav>
                                      </p:tavLst>
                                    </p:anim>
                                    <p:animEffect transition="out" filter="fade">
                                      <p:cBhvr>
                                        <p:cTn id="69" dur="1000"/>
                                        <p:tgtEl>
                                          <p:spTgt spid="15"/>
                                        </p:tgtEl>
                                      </p:cBhvr>
                                    </p:animEffect>
                                    <p:set>
                                      <p:cBhvr>
                                        <p:cTn id="70" dur="1" fill="hold">
                                          <p:stCondLst>
                                            <p:cond delay="999"/>
                                          </p:stCondLst>
                                        </p:cTn>
                                        <p:tgtEl>
                                          <p:spTgt spid="15"/>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23"/>
                                        </p:tgtEl>
                                        <p:attrNameLst>
                                          <p:attrName>ppt_w</p:attrName>
                                        </p:attrNameLst>
                                      </p:cBhvr>
                                      <p:tavLst>
                                        <p:tav tm="0">
                                          <p:val>
                                            <p:strVal val="ppt_w"/>
                                          </p:val>
                                        </p:tav>
                                        <p:tav tm="100000">
                                          <p:val>
                                            <p:fltVal val="0"/>
                                          </p:val>
                                        </p:tav>
                                      </p:tavLst>
                                    </p:anim>
                                    <p:anim calcmode="lin" valueType="num">
                                      <p:cBhvr>
                                        <p:cTn id="73" dur="1000"/>
                                        <p:tgtEl>
                                          <p:spTgt spid="23"/>
                                        </p:tgtEl>
                                        <p:attrNameLst>
                                          <p:attrName>ppt_h</p:attrName>
                                        </p:attrNameLst>
                                      </p:cBhvr>
                                      <p:tavLst>
                                        <p:tav tm="0">
                                          <p:val>
                                            <p:strVal val="ppt_h"/>
                                          </p:val>
                                        </p:tav>
                                        <p:tav tm="100000">
                                          <p:val>
                                            <p:fltVal val="0"/>
                                          </p:val>
                                        </p:tav>
                                      </p:tavLst>
                                    </p:anim>
                                    <p:anim calcmode="lin" valueType="num">
                                      <p:cBhvr>
                                        <p:cTn id="74" dur="1000"/>
                                        <p:tgtEl>
                                          <p:spTgt spid="23"/>
                                        </p:tgtEl>
                                        <p:attrNameLst>
                                          <p:attrName>style.rotation</p:attrName>
                                        </p:attrNameLst>
                                      </p:cBhvr>
                                      <p:tavLst>
                                        <p:tav tm="0">
                                          <p:val>
                                            <p:fltVal val="0"/>
                                          </p:val>
                                        </p:tav>
                                        <p:tav tm="100000">
                                          <p:val>
                                            <p:fltVal val="90"/>
                                          </p:val>
                                        </p:tav>
                                      </p:tavLst>
                                    </p:anim>
                                    <p:animEffect transition="out" filter="fade">
                                      <p:cBhvr>
                                        <p:cTn id="75" dur="1000"/>
                                        <p:tgtEl>
                                          <p:spTgt spid="23"/>
                                        </p:tgtEl>
                                      </p:cBhvr>
                                    </p:animEffect>
                                    <p:set>
                                      <p:cBhvr>
                                        <p:cTn id="76" dur="1" fill="hold">
                                          <p:stCondLst>
                                            <p:cond delay="999"/>
                                          </p:stCondLst>
                                        </p:cTn>
                                        <p:tgtEl>
                                          <p:spTgt spid="23"/>
                                        </p:tgtEl>
                                        <p:attrNameLst>
                                          <p:attrName>style.visibility</p:attrName>
                                        </p:attrNameLst>
                                      </p:cBhvr>
                                      <p:to>
                                        <p:strVal val="hidden"/>
                                      </p:to>
                                    </p:set>
                                  </p:childTnLst>
                                </p:cTn>
                              </p:par>
                              <p:par>
                                <p:cTn id="77" presetID="31" presetClass="exit" presetSubtype="0" fill="hold" nodeType="withEffect">
                                  <p:stCondLst>
                                    <p:cond delay="0"/>
                                  </p:stCondLst>
                                  <p:childTnLst>
                                    <p:anim calcmode="lin" valueType="num">
                                      <p:cBhvr>
                                        <p:cTn id="78" dur="1000"/>
                                        <p:tgtEl>
                                          <p:spTgt spid="17"/>
                                        </p:tgtEl>
                                        <p:attrNameLst>
                                          <p:attrName>ppt_w</p:attrName>
                                        </p:attrNameLst>
                                      </p:cBhvr>
                                      <p:tavLst>
                                        <p:tav tm="0">
                                          <p:val>
                                            <p:strVal val="ppt_w"/>
                                          </p:val>
                                        </p:tav>
                                        <p:tav tm="100000">
                                          <p:val>
                                            <p:fltVal val="0"/>
                                          </p:val>
                                        </p:tav>
                                      </p:tavLst>
                                    </p:anim>
                                    <p:anim calcmode="lin" valueType="num">
                                      <p:cBhvr>
                                        <p:cTn id="79" dur="1000"/>
                                        <p:tgtEl>
                                          <p:spTgt spid="17"/>
                                        </p:tgtEl>
                                        <p:attrNameLst>
                                          <p:attrName>ppt_h</p:attrName>
                                        </p:attrNameLst>
                                      </p:cBhvr>
                                      <p:tavLst>
                                        <p:tav tm="0">
                                          <p:val>
                                            <p:strVal val="ppt_h"/>
                                          </p:val>
                                        </p:tav>
                                        <p:tav tm="100000">
                                          <p:val>
                                            <p:fltVal val="0"/>
                                          </p:val>
                                        </p:tav>
                                      </p:tavLst>
                                    </p:anim>
                                    <p:anim calcmode="lin" valueType="num">
                                      <p:cBhvr>
                                        <p:cTn id="80" dur="1000"/>
                                        <p:tgtEl>
                                          <p:spTgt spid="17"/>
                                        </p:tgtEl>
                                        <p:attrNameLst>
                                          <p:attrName>style.rotation</p:attrName>
                                        </p:attrNameLst>
                                      </p:cBhvr>
                                      <p:tavLst>
                                        <p:tav tm="0">
                                          <p:val>
                                            <p:fltVal val="0"/>
                                          </p:val>
                                        </p:tav>
                                        <p:tav tm="100000">
                                          <p:val>
                                            <p:fltVal val="90"/>
                                          </p:val>
                                        </p:tav>
                                      </p:tavLst>
                                    </p:anim>
                                    <p:animEffect transition="out" filter="fade">
                                      <p:cBhvr>
                                        <p:cTn id="81" dur="1000"/>
                                        <p:tgtEl>
                                          <p:spTgt spid="17"/>
                                        </p:tgtEl>
                                      </p:cBhvr>
                                    </p:animEffect>
                                    <p:set>
                                      <p:cBhvr>
                                        <p:cTn id="82" dur="1" fill="hold">
                                          <p:stCondLst>
                                            <p:cond delay="999"/>
                                          </p:stCondLst>
                                        </p:cTn>
                                        <p:tgtEl>
                                          <p:spTgt spid="17"/>
                                        </p:tgtEl>
                                        <p:attrNameLst>
                                          <p:attrName>style.visibility</p:attrName>
                                        </p:attrNameLst>
                                      </p:cBhvr>
                                      <p:to>
                                        <p:strVal val="hidden"/>
                                      </p:to>
                                    </p:set>
                                  </p:childTnLst>
                                </p:cTn>
                              </p:par>
                              <p:par>
                                <p:cTn id="83" presetID="31" presetClass="exit" presetSubtype="0" fill="hold" nodeType="withEffect">
                                  <p:stCondLst>
                                    <p:cond delay="0"/>
                                  </p:stCondLst>
                                  <p:childTnLst>
                                    <p:anim calcmode="lin" valueType="num">
                                      <p:cBhvr>
                                        <p:cTn id="84" dur="1000"/>
                                        <p:tgtEl>
                                          <p:spTgt spid="18"/>
                                        </p:tgtEl>
                                        <p:attrNameLst>
                                          <p:attrName>ppt_w</p:attrName>
                                        </p:attrNameLst>
                                      </p:cBhvr>
                                      <p:tavLst>
                                        <p:tav tm="0">
                                          <p:val>
                                            <p:strVal val="ppt_w"/>
                                          </p:val>
                                        </p:tav>
                                        <p:tav tm="100000">
                                          <p:val>
                                            <p:fltVal val="0"/>
                                          </p:val>
                                        </p:tav>
                                      </p:tavLst>
                                    </p:anim>
                                    <p:anim calcmode="lin" valueType="num">
                                      <p:cBhvr>
                                        <p:cTn id="85" dur="1000"/>
                                        <p:tgtEl>
                                          <p:spTgt spid="18"/>
                                        </p:tgtEl>
                                        <p:attrNameLst>
                                          <p:attrName>ppt_h</p:attrName>
                                        </p:attrNameLst>
                                      </p:cBhvr>
                                      <p:tavLst>
                                        <p:tav tm="0">
                                          <p:val>
                                            <p:strVal val="ppt_h"/>
                                          </p:val>
                                        </p:tav>
                                        <p:tav tm="100000">
                                          <p:val>
                                            <p:fltVal val="0"/>
                                          </p:val>
                                        </p:tav>
                                      </p:tavLst>
                                    </p:anim>
                                    <p:anim calcmode="lin" valueType="num">
                                      <p:cBhvr>
                                        <p:cTn id="86" dur="1000"/>
                                        <p:tgtEl>
                                          <p:spTgt spid="18"/>
                                        </p:tgtEl>
                                        <p:attrNameLst>
                                          <p:attrName>style.rotation</p:attrName>
                                        </p:attrNameLst>
                                      </p:cBhvr>
                                      <p:tavLst>
                                        <p:tav tm="0">
                                          <p:val>
                                            <p:fltVal val="0"/>
                                          </p:val>
                                        </p:tav>
                                        <p:tav tm="100000">
                                          <p:val>
                                            <p:fltVal val="90"/>
                                          </p:val>
                                        </p:tav>
                                      </p:tavLst>
                                    </p:anim>
                                    <p:animEffect transition="out" filter="fade">
                                      <p:cBhvr>
                                        <p:cTn id="87" dur="1000"/>
                                        <p:tgtEl>
                                          <p:spTgt spid="18"/>
                                        </p:tgtEl>
                                      </p:cBhvr>
                                    </p:animEffect>
                                    <p:set>
                                      <p:cBhvr>
                                        <p:cTn id="88" dur="1" fill="hold">
                                          <p:stCondLst>
                                            <p:cond delay="999"/>
                                          </p:stCondLst>
                                        </p:cTn>
                                        <p:tgtEl>
                                          <p:spTgt spid="18"/>
                                        </p:tgtEl>
                                        <p:attrNameLst>
                                          <p:attrName>style.visibility</p:attrName>
                                        </p:attrNameLst>
                                      </p:cBhvr>
                                      <p:to>
                                        <p:strVal val="hidden"/>
                                      </p:to>
                                    </p:set>
                                  </p:childTnLst>
                                </p:cTn>
                              </p:par>
                              <p:par>
                                <p:cTn id="89" presetID="31" presetClass="exit" presetSubtype="0" fill="hold" grpId="1" nodeType="withEffect">
                                  <p:stCondLst>
                                    <p:cond delay="0"/>
                                  </p:stCondLst>
                                  <p:childTnLst>
                                    <p:anim calcmode="lin" valueType="num">
                                      <p:cBhvr>
                                        <p:cTn id="90" dur="1000"/>
                                        <p:tgtEl>
                                          <p:spTgt spid="25"/>
                                        </p:tgtEl>
                                        <p:attrNameLst>
                                          <p:attrName>ppt_w</p:attrName>
                                        </p:attrNameLst>
                                      </p:cBhvr>
                                      <p:tavLst>
                                        <p:tav tm="0">
                                          <p:val>
                                            <p:strVal val="ppt_w"/>
                                          </p:val>
                                        </p:tav>
                                        <p:tav tm="100000">
                                          <p:val>
                                            <p:fltVal val="0"/>
                                          </p:val>
                                        </p:tav>
                                      </p:tavLst>
                                    </p:anim>
                                    <p:anim calcmode="lin" valueType="num">
                                      <p:cBhvr>
                                        <p:cTn id="91" dur="1000"/>
                                        <p:tgtEl>
                                          <p:spTgt spid="25"/>
                                        </p:tgtEl>
                                        <p:attrNameLst>
                                          <p:attrName>ppt_h</p:attrName>
                                        </p:attrNameLst>
                                      </p:cBhvr>
                                      <p:tavLst>
                                        <p:tav tm="0">
                                          <p:val>
                                            <p:strVal val="ppt_h"/>
                                          </p:val>
                                        </p:tav>
                                        <p:tav tm="100000">
                                          <p:val>
                                            <p:fltVal val="0"/>
                                          </p:val>
                                        </p:tav>
                                      </p:tavLst>
                                    </p:anim>
                                    <p:anim calcmode="lin" valueType="num">
                                      <p:cBhvr>
                                        <p:cTn id="92" dur="1000"/>
                                        <p:tgtEl>
                                          <p:spTgt spid="25"/>
                                        </p:tgtEl>
                                        <p:attrNameLst>
                                          <p:attrName>style.rotation</p:attrName>
                                        </p:attrNameLst>
                                      </p:cBhvr>
                                      <p:tavLst>
                                        <p:tav tm="0">
                                          <p:val>
                                            <p:fltVal val="0"/>
                                          </p:val>
                                        </p:tav>
                                        <p:tav tm="100000">
                                          <p:val>
                                            <p:fltVal val="90"/>
                                          </p:val>
                                        </p:tav>
                                      </p:tavLst>
                                    </p:anim>
                                    <p:animEffect transition="out" filter="fade">
                                      <p:cBhvr>
                                        <p:cTn id="93" dur="1000"/>
                                        <p:tgtEl>
                                          <p:spTgt spid="25"/>
                                        </p:tgtEl>
                                      </p:cBhvr>
                                    </p:animEffect>
                                    <p:set>
                                      <p:cBhvr>
                                        <p:cTn id="94" dur="1" fill="hold">
                                          <p:stCondLst>
                                            <p:cond delay="999"/>
                                          </p:stCondLst>
                                        </p:cTn>
                                        <p:tgtEl>
                                          <p:spTgt spid="25"/>
                                        </p:tgtEl>
                                        <p:attrNameLst>
                                          <p:attrName>style.visibility</p:attrName>
                                        </p:attrNameLst>
                                      </p:cBhvr>
                                      <p:to>
                                        <p:strVal val="hidden"/>
                                      </p:to>
                                    </p:set>
                                  </p:childTnLst>
                                </p:cTn>
                              </p:par>
                              <p:par>
                                <p:cTn id="95" presetID="31" presetClass="exit" presetSubtype="0" fill="hold" grpId="2" nodeType="withEffect">
                                  <p:stCondLst>
                                    <p:cond delay="0"/>
                                  </p:stCondLst>
                                  <p:childTnLst>
                                    <p:anim calcmode="lin" valueType="num">
                                      <p:cBhvr>
                                        <p:cTn id="96" dur="1000"/>
                                        <p:tgtEl>
                                          <p:spTgt spid="26"/>
                                        </p:tgtEl>
                                        <p:attrNameLst>
                                          <p:attrName>ppt_w</p:attrName>
                                        </p:attrNameLst>
                                      </p:cBhvr>
                                      <p:tavLst>
                                        <p:tav tm="0">
                                          <p:val>
                                            <p:strVal val="ppt_w"/>
                                          </p:val>
                                        </p:tav>
                                        <p:tav tm="100000">
                                          <p:val>
                                            <p:fltVal val="0"/>
                                          </p:val>
                                        </p:tav>
                                      </p:tavLst>
                                    </p:anim>
                                    <p:anim calcmode="lin" valueType="num">
                                      <p:cBhvr>
                                        <p:cTn id="97" dur="1000"/>
                                        <p:tgtEl>
                                          <p:spTgt spid="26"/>
                                        </p:tgtEl>
                                        <p:attrNameLst>
                                          <p:attrName>ppt_h</p:attrName>
                                        </p:attrNameLst>
                                      </p:cBhvr>
                                      <p:tavLst>
                                        <p:tav tm="0">
                                          <p:val>
                                            <p:strVal val="ppt_h"/>
                                          </p:val>
                                        </p:tav>
                                        <p:tav tm="100000">
                                          <p:val>
                                            <p:fltVal val="0"/>
                                          </p:val>
                                        </p:tav>
                                      </p:tavLst>
                                    </p:anim>
                                    <p:anim calcmode="lin" valueType="num">
                                      <p:cBhvr>
                                        <p:cTn id="98" dur="1000"/>
                                        <p:tgtEl>
                                          <p:spTgt spid="26"/>
                                        </p:tgtEl>
                                        <p:attrNameLst>
                                          <p:attrName>style.rotation</p:attrName>
                                        </p:attrNameLst>
                                      </p:cBhvr>
                                      <p:tavLst>
                                        <p:tav tm="0">
                                          <p:val>
                                            <p:fltVal val="0"/>
                                          </p:val>
                                        </p:tav>
                                        <p:tav tm="100000">
                                          <p:val>
                                            <p:fltVal val="90"/>
                                          </p:val>
                                        </p:tav>
                                      </p:tavLst>
                                    </p:anim>
                                    <p:animEffect transition="out" filter="fade">
                                      <p:cBhvr>
                                        <p:cTn id="99" dur="1000"/>
                                        <p:tgtEl>
                                          <p:spTgt spid="26"/>
                                        </p:tgtEl>
                                      </p:cBhvr>
                                    </p:animEffect>
                                    <p:set>
                                      <p:cBhvr>
                                        <p:cTn id="100" dur="1" fill="hold">
                                          <p:stCondLst>
                                            <p:cond delay="999"/>
                                          </p:stCondLst>
                                        </p:cTn>
                                        <p:tgtEl>
                                          <p:spTgt spid="26"/>
                                        </p:tgtEl>
                                        <p:attrNameLst>
                                          <p:attrName>style.visibility</p:attrName>
                                        </p:attrNameLst>
                                      </p:cBhvr>
                                      <p:to>
                                        <p:strVal val="hidden"/>
                                      </p:to>
                                    </p:set>
                                  </p:childTnLst>
                                </p:cTn>
                              </p:par>
                              <p:par>
                                <p:cTn id="101" presetID="31" presetClass="exit" presetSubtype="0" fill="hold" grpId="2" nodeType="withEffect">
                                  <p:stCondLst>
                                    <p:cond delay="0"/>
                                  </p:stCondLst>
                                  <p:childTnLst>
                                    <p:anim calcmode="lin" valueType="num">
                                      <p:cBhvr>
                                        <p:cTn id="102" dur="1000"/>
                                        <p:tgtEl>
                                          <p:spTgt spid="28"/>
                                        </p:tgtEl>
                                        <p:attrNameLst>
                                          <p:attrName>ppt_w</p:attrName>
                                        </p:attrNameLst>
                                      </p:cBhvr>
                                      <p:tavLst>
                                        <p:tav tm="0">
                                          <p:val>
                                            <p:strVal val="ppt_w"/>
                                          </p:val>
                                        </p:tav>
                                        <p:tav tm="100000">
                                          <p:val>
                                            <p:fltVal val="0"/>
                                          </p:val>
                                        </p:tav>
                                      </p:tavLst>
                                    </p:anim>
                                    <p:anim calcmode="lin" valueType="num">
                                      <p:cBhvr>
                                        <p:cTn id="103" dur="1000"/>
                                        <p:tgtEl>
                                          <p:spTgt spid="28"/>
                                        </p:tgtEl>
                                        <p:attrNameLst>
                                          <p:attrName>ppt_h</p:attrName>
                                        </p:attrNameLst>
                                      </p:cBhvr>
                                      <p:tavLst>
                                        <p:tav tm="0">
                                          <p:val>
                                            <p:strVal val="ppt_h"/>
                                          </p:val>
                                        </p:tav>
                                        <p:tav tm="100000">
                                          <p:val>
                                            <p:fltVal val="0"/>
                                          </p:val>
                                        </p:tav>
                                      </p:tavLst>
                                    </p:anim>
                                    <p:anim calcmode="lin" valueType="num">
                                      <p:cBhvr>
                                        <p:cTn id="104" dur="1000"/>
                                        <p:tgtEl>
                                          <p:spTgt spid="28"/>
                                        </p:tgtEl>
                                        <p:attrNameLst>
                                          <p:attrName>style.rotation</p:attrName>
                                        </p:attrNameLst>
                                      </p:cBhvr>
                                      <p:tavLst>
                                        <p:tav tm="0">
                                          <p:val>
                                            <p:fltVal val="0"/>
                                          </p:val>
                                        </p:tav>
                                        <p:tav tm="100000">
                                          <p:val>
                                            <p:fltVal val="90"/>
                                          </p:val>
                                        </p:tav>
                                      </p:tavLst>
                                    </p:anim>
                                    <p:animEffect transition="out" filter="fade">
                                      <p:cBhvr>
                                        <p:cTn id="105" dur="1000"/>
                                        <p:tgtEl>
                                          <p:spTgt spid="28"/>
                                        </p:tgtEl>
                                      </p:cBhvr>
                                    </p:animEffect>
                                    <p:set>
                                      <p:cBhvr>
                                        <p:cTn id="106" dur="1" fill="hold">
                                          <p:stCondLst>
                                            <p:cond delay="999"/>
                                          </p:stCondLst>
                                        </p:cTn>
                                        <p:tgtEl>
                                          <p:spTgt spid="28"/>
                                        </p:tgtEl>
                                        <p:attrNameLst>
                                          <p:attrName>style.visibility</p:attrName>
                                        </p:attrNameLst>
                                      </p:cBhvr>
                                      <p:to>
                                        <p:strVal val="hidden"/>
                                      </p:to>
                                    </p:set>
                                  </p:childTnLst>
                                </p:cTn>
                              </p:par>
                              <p:par>
                                <p:cTn id="107" presetID="31" presetClass="exit" presetSubtype="0" fill="hold" grpId="2" nodeType="withEffect">
                                  <p:stCondLst>
                                    <p:cond delay="0"/>
                                  </p:stCondLst>
                                  <p:childTnLst>
                                    <p:anim calcmode="lin" valueType="num">
                                      <p:cBhvr>
                                        <p:cTn id="108" dur="1000"/>
                                        <p:tgtEl>
                                          <p:spTgt spid="29"/>
                                        </p:tgtEl>
                                        <p:attrNameLst>
                                          <p:attrName>ppt_w</p:attrName>
                                        </p:attrNameLst>
                                      </p:cBhvr>
                                      <p:tavLst>
                                        <p:tav tm="0">
                                          <p:val>
                                            <p:strVal val="ppt_w"/>
                                          </p:val>
                                        </p:tav>
                                        <p:tav tm="100000">
                                          <p:val>
                                            <p:fltVal val="0"/>
                                          </p:val>
                                        </p:tav>
                                      </p:tavLst>
                                    </p:anim>
                                    <p:anim calcmode="lin" valueType="num">
                                      <p:cBhvr>
                                        <p:cTn id="109" dur="1000"/>
                                        <p:tgtEl>
                                          <p:spTgt spid="29"/>
                                        </p:tgtEl>
                                        <p:attrNameLst>
                                          <p:attrName>ppt_h</p:attrName>
                                        </p:attrNameLst>
                                      </p:cBhvr>
                                      <p:tavLst>
                                        <p:tav tm="0">
                                          <p:val>
                                            <p:strVal val="ppt_h"/>
                                          </p:val>
                                        </p:tav>
                                        <p:tav tm="100000">
                                          <p:val>
                                            <p:fltVal val="0"/>
                                          </p:val>
                                        </p:tav>
                                      </p:tavLst>
                                    </p:anim>
                                    <p:anim calcmode="lin" valueType="num">
                                      <p:cBhvr>
                                        <p:cTn id="110" dur="1000"/>
                                        <p:tgtEl>
                                          <p:spTgt spid="29"/>
                                        </p:tgtEl>
                                        <p:attrNameLst>
                                          <p:attrName>style.rotation</p:attrName>
                                        </p:attrNameLst>
                                      </p:cBhvr>
                                      <p:tavLst>
                                        <p:tav tm="0">
                                          <p:val>
                                            <p:fltVal val="0"/>
                                          </p:val>
                                        </p:tav>
                                        <p:tav tm="100000">
                                          <p:val>
                                            <p:fltVal val="90"/>
                                          </p:val>
                                        </p:tav>
                                      </p:tavLst>
                                    </p:anim>
                                    <p:animEffect transition="out" filter="fade">
                                      <p:cBhvr>
                                        <p:cTn id="111" dur="1000"/>
                                        <p:tgtEl>
                                          <p:spTgt spid="29"/>
                                        </p:tgtEl>
                                      </p:cBhvr>
                                    </p:animEffect>
                                    <p:set>
                                      <p:cBhvr>
                                        <p:cTn id="112" dur="1" fill="hold">
                                          <p:stCondLst>
                                            <p:cond delay="999"/>
                                          </p:stCondLst>
                                        </p:cTn>
                                        <p:tgtEl>
                                          <p:spTgt spid="29"/>
                                        </p:tgtEl>
                                        <p:attrNameLst>
                                          <p:attrName>style.visibility</p:attrName>
                                        </p:attrNameLst>
                                      </p:cBhvr>
                                      <p:to>
                                        <p:strVal val="hidden"/>
                                      </p:to>
                                    </p:set>
                                  </p:childTnLst>
                                </p:cTn>
                              </p:par>
                              <p:par>
                                <p:cTn id="113" presetID="31" presetClass="exit" presetSubtype="0" fill="hold" nodeType="withEffect">
                                  <p:stCondLst>
                                    <p:cond delay="0"/>
                                  </p:stCondLst>
                                  <p:childTnLst>
                                    <p:anim calcmode="lin" valueType="num">
                                      <p:cBhvr>
                                        <p:cTn id="114" dur="1000"/>
                                        <p:tgtEl>
                                          <p:spTgt spid="27"/>
                                        </p:tgtEl>
                                        <p:attrNameLst>
                                          <p:attrName>ppt_w</p:attrName>
                                        </p:attrNameLst>
                                      </p:cBhvr>
                                      <p:tavLst>
                                        <p:tav tm="0">
                                          <p:val>
                                            <p:strVal val="ppt_w"/>
                                          </p:val>
                                        </p:tav>
                                        <p:tav tm="100000">
                                          <p:val>
                                            <p:fltVal val="0"/>
                                          </p:val>
                                        </p:tav>
                                      </p:tavLst>
                                    </p:anim>
                                    <p:anim calcmode="lin" valueType="num">
                                      <p:cBhvr>
                                        <p:cTn id="115" dur="1000"/>
                                        <p:tgtEl>
                                          <p:spTgt spid="27"/>
                                        </p:tgtEl>
                                        <p:attrNameLst>
                                          <p:attrName>ppt_h</p:attrName>
                                        </p:attrNameLst>
                                      </p:cBhvr>
                                      <p:tavLst>
                                        <p:tav tm="0">
                                          <p:val>
                                            <p:strVal val="ppt_h"/>
                                          </p:val>
                                        </p:tav>
                                        <p:tav tm="100000">
                                          <p:val>
                                            <p:fltVal val="0"/>
                                          </p:val>
                                        </p:tav>
                                      </p:tavLst>
                                    </p:anim>
                                    <p:anim calcmode="lin" valueType="num">
                                      <p:cBhvr>
                                        <p:cTn id="116" dur="1000"/>
                                        <p:tgtEl>
                                          <p:spTgt spid="27"/>
                                        </p:tgtEl>
                                        <p:attrNameLst>
                                          <p:attrName>style.rotation</p:attrName>
                                        </p:attrNameLst>
                                      </p:cBhvr>
                                      <p:tavLst>
                                        <p:tav tm="0">
                                          <p:val>
                                            <p:fltVal val="0"/>
                                          </p:val>
                                        </p:tav>
                                        <p:tav tm="100000">
                                          <p:val>
                                            <p:fltVal val="90"/>
                                          </p:val>
                                        </p:tav>
                                      </p:tavLst>
                                    </p:anim>
                                    <p:animEffect transition="out" filter="fade">
                                      <p:cBhvr>
                                        <p:cTn id="117" dur="1000"/>
                                        <p:tgtEl>
                                          <p:spTgt spid="27"/>
                                        </p:tgtEl>
                                      </p:cBhvr>
                                    </p:animEffect>
                                    <p:set>
                                      <p:cBhvr>
                                        <p:cTn id="118" dur="1" fill="hold">
                                          <p:stCondLst>
                                            <p:cond delay="999"/>
                                          </p:stCondLst>
                                        </p:cTn>
                                        <p:tgtEl>
                                          <p:spTgt spid="27"/>
                                        </p:tgtEl>
                                        <p:attrNameLst>
                                          <p:attrName>style.visibility</p:attrName>
                                        </p:attrNameLst>
                                      </p:cBhvr>
                                      <p:to>
                                        <p:strVal val="hidden"/>
                                      </p:to>
                                    </p:set>
                                  </p:childTnLst>
                                </p:cTn>
                              </p:par>
                              <p:par>
                                <p:cTn id="119" presetID="31" presetClass="exit" presetSubtype="0" fill="hold" nodeType="withEffect">
                                  <p:stCondLst>
                                    <p:cond delay="0"/>
                                  </p:stCondLst>
                                  <p:childTnLst>
                                    <p:anim calcmode="lin" valueType="num">
                                      <p:cBhvr>
                                        <p:cTn id="120" dur="1000"/>
                                        <p:tgtEl>
                                          <p:spTgt spid="33"/>
                                        </p:tgtEl>
                                        <p:attrNameLst>
                                          <p:attrName>ppt_w</p:attrName>
                                        </p:attrNameLst>
                                      </p:cBhvr>
                                      <p:tavLst>
                                        <p:tav tm="0">
                                          <p:val>
                                            <p:strVal val="ppt_w"/>
                                          </p:val>
                                        </p:tav>
                                        <p:tav tm="100000">
                                          <p:val>
                                            <p:fltVal val="0"/>
                                          </p:val>
                                        </p:tav>
                                      </p:tavLst>
                                    </p:anim>
                                    <p:anim calcmode="lin" valueType="num">
                                      <p:cBhvr>
                                        <p:cTn id="121" dur="1000"/>
                                        <p:tgtEl>
                                          <p:spTgt spid="33"/>
                                        </p:tgtEl>
                                        <p:attrNameLst>
                                          <p:attrName>ppt_h</p:attrName>
                                        </p:attrNameLst>
                                      </p:cBhvr>
                                      <p:tavLst>
                                        <p:tav tm="0">
                                          <p:val>
                                            <p:strVal val="ppt_h"/>
                                          </p:val>
                                        </p:tav>
                                        <p:tav tm="100000">
                                          <p:val>
                                            <p:fltVal val="0"/>
                                          </p:val>
                                        </p:tav>
                                      </p:tavLst>
                                    </p:anim>
                                    <p:anim calcmode="lin" valueType="num">
                                      <p:cBhvr>
                                        <p:cTn id="122" dur="1000"/>
                                        <p:tgtEl>
                                          <p:spTgt spid="33"/>
                                        </p:tgtEl>
                                        <p:attrNameLst>
                                          <p:attrName>style.rotation</p:attrName>
                                        </p:attrNameLst>
                                      </p:cBhvr>
                                      <p:tavLst>
                                        <p:tav tm="0">
                                          <p:val>
                                            <p:fltVal val="0"/>
                                          </p:val>
                                        </p:tav>
                                        <p:tav tm="100000">
                                          <p:val>
                                            <p:fltVal val="90"/>
                                          </p:val>
                                        </p:tav>
                                      </p:tavLst>
                                    </p:anim>
                                    <p:animEffect transition="out" filter="fade">
                                      <p:cBhvr>
                                        <p:cTn id="123" dur="1000"/>
                                        <p:tgtEl>
                                          <p:spTgt spid="33"/>
                                        </p:tgtEl>
                                      </p:cBhvr>
                                    </p:animEffect>
                                    <p:set>
                                      <p:cBhvr>
                                        <p:cTn id="124" dur="1" fill="hold">
                                          <p:stCondLst>
                                            <p:cond delay="999"/>
                                          </p:stCondLst>
                                        </p:cTn>
                                        <p:tgtEl>
                                          <p:spTgt spid="33"/>
                                        </p:tgtEl>
                                        <p:attrNameLst>
                                          <p:attrName>style.visibility</p:attrName>
                                        </p:attrNameLst>
                                      </p:cBhvr>
                                      <p:to>
                                        <p:strVal val="hidden"/>
                                      </p:to>
                                    </p:set>
                                  </p:childTnLst>
                                </p:cTn>
                              </p:par>
                              <p:par>
                                <p:cTn id="125" presetID="31" presetClass="exit" presetSubtype="0" fill="hold" grpId="1" nodeType="withEffect">
                                  <p:stCondLst>
                                    <p:cond delay="0"/>
                                  </p:stCondLst>
                                  <p:childTnLst>
                                    <p:anim calcmode="lin" valueType="num">
                                      <p:cBhvr>
                                        <p:cTn id="126" dur="1000"/>
                                        <p:tgtEl>
                                          <p:spTgt spid="36"/>
                                        </p:tgtEl>
                                        <p:attrNameLst>
                                          <p:attrName>ppt_w</p:attrName>
                                        </p:attrNameLst>
                                      </p:cBhvr>
                                      <p:tavLst>
                                        <p:tav tm="0">
                                          <p:val>
                                            <p:strVal val="ppt_w"/>
                                          </p:val>
                                        </p:tav>
                                        <p:tav tm="100000">
                                          <p:val>
                                            <p:fltVal val="0"/>
                                          </p:val>
                                        </p:tav>
                                      </p:tavLst>
                                    </p:anim>
                                    <p:anim calcmode="lin" valueType="num">
                                      <p:cBhvr>
                                        <p:cTn id="127" dur="1000"/>
                                        <p:tgtEl>
                                          <p:spTgt spid="36"/>
                                        </p:tgtEl>
                                        <p:attrNameLst>
                                          <p:attrName>ppt_h</p:attrName>
                                        </p:attrNameLst>
                                      </p:cBhvr>
                                      <p:tavLst>
                                        <p:tav tm="0">
                                          <p:val>
                                            <p:strVal val="ppt_h"/>
                                          </p:val>
                                        </p:tav>
                                        <p:tav tm="100000">
                                          <p:val>
                                            <p:fltVal val="0"/>
                                          </p:val>
                                        </p:tav>
                                      </p:tavLst>
                                    </p:anim>
                                    <p:anim calcmode="lin" valueType="num">
                                      <p:cBhvr>
                                        <p:cTn id="128" dur="1000"/>
                                        <p:tgtEl>
                                          <p:spTgt spid="36"/>
                                        </p:tgtEl>
                                        <p:attrNameLst>
                                          <p:attrName>style.rotation</p:attrName>
                                        </p:attrNameLst>
                                      </p:cBhvr>
                                      <p:tavLst>
                                        <p:tav tm="0">
                                          <p:val>
                                            <p:fltVal val="0"/>
                                          </p:val>
                                        </p:tav>
                                        <p:tav tm="100000">
                                          <p:val>
                                            <p:fltVal val="90"/>
                                          </p:val>
                                        </p:tav>
                                      </p:tavLst>
                                    </p:anim>
                                    <p:animEffect transition="out" filter="fade">
                                      <p:cBhvr>
                                        <p:cTn id="129" dur="1000"/>
                                        <p:tgtEl>
                                          <p:spTgt spid="36"/>
                                        </p:tgtEl>
                                      </p:cBhvr>
                                    </p:animEffect>
                                    <p:set>
                                      <p:cBhvr>
                                        <p:cTn id="130" dur="1" fill="hold">
                                          <p:stCondLst>
                                            <p:cond delay="999"/>
                                          </p:stCondLst>
                                        </p:cTn>
                                        <p:tgtEl>
                                          <p:spTgt spid="36"/>
                                        </p:tgtEl>
                                        <p:attrNameLst>
                                          <p:attrName>style.visibility</p:attrName>
                                        </p:attrNameLst>
                                      </p:cBhvr>
                                      <p:to>
                                        <p:strVal val="hidden"/>
                                      </p:to>
                                    </p:set>
                                  </p:childTnLst>
                                </p:cTn>
                              </p:par>
                              <p:par>
                                <p:cTn id="131" presetID="31" presetClass="exit" presetSubtype="0" fill="hold" grpId="0" nodeType="withEffect">
                                  <p:stCondLst>
                                    <p:cond delay="0"/>
                                  </p:stCondLst>
                                  <p:childTnLst>
                                    <p:anim calcmode="lin" valueType="num">
                                      <p:cBhvr>
                                        <p:cTn id="132" dur="1000"/>
                                        <p:tgtEl>
                                          <p:spTgt spid="9"/>
                                        </p:tgtEl>
                                        <p:attrNameLst>
                                          <p:attrName>ppt_w</p:attrName>
                                        </p:attrNameLst>
                                      </p:cBhvr>
                                      <p:tavLst>
                                        <p:tav tm="0">
                                          <p:val>
                                            <p:strVal val="ppt_w"/>
                                          </p:val>
                                        </p:tav>
                                        <p:tav tm="100000">
                                          <p:val>
                                            <p:fltVal val="0"/>
                                          </p:val>
                                        </p:tav>
                                      </p:tavLst>
                                    </p:anim>
                                    <p:anim calcmode="lin" valueType="num">
                                      <p:cBhvr>
                                        <p:cTn id="133" dur="1000"/>
                                        <p:tgtEl>
                                          <p:spTgt spid="9"/>
                                        </p:tgtEl>
                                        <p:attrNameLst>
                                          <p:attrName>ppt_h</p:attrName>
                                        </p:attrNameLst>
                                      </p:cBhvr>
                                      <p:tavLst>
                                        <p:tav tm="0">
                                          <p:val>
                                            <p:strVal val="ppt_h"/>
                                          </p:val>
                                        </p:tav>
                                        <p:tav tm="100000">
                                          <p:val>
                                            <p:fltVal val="0"/>
                                          </p:val>
                                        </p:tav>
                                      </p:tavLst>
                                    </p:anim>
                                    <p:anim calcmode="lin" valueType="num">
                                      <p:cBhvr>
                                        <p:cTn id="134" dur="1000"/>
                                        <p:tgtEl>
                                          <p:spTgt spid="9"/>
                                        </p:tgtEl>
                                        <p:attrNameLst>
                                          <p:attrName>style.rotation</p:attrName>
                                        </p:attrNameLst>
                                      </p:cBhvr>
                                      <p:tavLst>
                                        <p:tav tm="0">
                                          <p:val>
                                            <p:fltVal val="0"/>
                                          </p:val>
                                        </p:tav>
                                        <p:tav tm="100000">
                                          <p:val>
                                            <p:fltVal val="90"/>
                                          </p:val>
                                        </p:tav>
                                      </p:tavLst>
                                    </p:anim>
                                    <p:animEffect transition="out" filter="fade">
                                      <p:cBhvr>
                                        <p:cTn id="135" dur="1000"/>
                                        <p:tgtEl>
                                          <p:spTgt spid="9"/>
                                        </p:tgtEl>
                                      </p:cBhvr>
                                    </p:animEffect>
                                    <p:set>
                                      <p:cBhvr>
                                        <p:cTn id="136" dur="1" fill="hold">
                                          <p:stCondLst>
                                            <p:cond delay="999"/>
                                          </p:stCondLst>
                                        </p:cTn>
                                        <p:tgtEl>
                                          <p:spTgt spid="9"/>
                                        </p:tgtEl>
                                        <p:attrNameLst>
                                          <p:attrName>style.visibility</p:attrName>
                                        </p:attrNameLst>
                                      </p:cBhvr>
                                      <p:to>
                                        <p:strVal val="hidden"/>
                                      </p:to>
                                    </p:set>
                                  </p:childTnLst>
                                </p:cTn>
                              </p:par>
                              <p:par>
                                <p:cTn id="137" presetID="31" presetClass="exit" presetSubtype="0" fill="hold" grpId="0" nodeType="withEffect">
                                  <p:stCondLst>
                                    <p:cond delay="0"/>
                                  </p:stCondLst>
                                  <p:childTnLst>
                                    <p:anim calcmode="lin" valueType="num">
                                      <p:cBhvr>
                                        <p:cTn id="138" dur="1000"/>
                                        <p:tgtEl>
                                          <p:spTgt spid="10"/>
                                        </p:tgtEl>
                                        <p:attrNameLst>
                                          <p:attrName>ppt_w</p:attrName>
                                        </p:attrNameLst>
                                      </p:cBhvr>
                                      <p:tavLst>
                                        <p:tav tm="0">
                                          <p:val>
                                            <p:strVal val="ppt_w"/>
                                          </p:val>
                                        </p:tav>
                                        <p:tav tm="100000">
                                          <p:val>
                                            <p:fltVal val="0"/>
                                          </p:val>
                                        </p:tav>
                                      </p:tavLst>
                                    </p:anim>
                                    <p:anim calcmode="lin" valueType="num">
                                      <p:cBhvr>
                                        <p:cTn id="139" dur="1000"/>
                                        <p:tgtEl>
                                          <p:spTgt spid="10"/>
                                        </p:tgtEl>
                                        <p:attrNameLst>
                                          <p:attrName>ppt_h</p:attrName>
                                        </p:attrNameLst>
                                      </p:cBhvr>
                                      <p:tavLst>
                                        <p:tav tm="0">
                                          <p:val>
                                            <p:strVal val="ppt_h"/>
                                          </p:val>
                                        </p:tav>
                                        <p:tav tm="100000">
                                          <p:val>
                                            <p:fltVal val="0"/>
                                          </p:val>
                                        </p:tav>
                                      </p:tavLst>
                                    </p:anim>
                                    <p:anim calcmode="lin" valueType="num">
                                      <p:cBhvr>
                                        <p:cTn id="140" dur="1000"/>
                                        <p:tgtEl>
                                          <p:spTgt spid="10"/>
                                        </p:tgtEl>
                                        <p:attrNameLst>
                                          <p:attrName>style.rotation</p:attrName>
                                        </p:attrNameLst>
                                      </p:cBhvr>
                                      <p:tavLst>
                                        <p:tav tm="0">
                                          <p:val>
                                            <p:fltVal val="0"/>
                                          </p:val>
                                        </p:tav>
                                        <p:tav tm="100000">
                                          <p:val>
                                            <p:fltVal val="90"/>
                                          </p:val>
                                        </p:tav>
                                      </p:tavLst>
                                    </p:anim>
                                    <p:animEffect transition="out" filter="fade">
                                      <p:cBhvr>
                                        <p:cTn id="141" dur="1000"/>
                                        <p:tgtEl>
                                          <p:spTgt spid="10"/>
                                        </p:tgtEl>
                                      </p:cBhvr>
                                    </p:animEffect>
                                    <p:set>
                                      <p:cBhvr>
                                        <p:cTn id="142" dur="1" fill="hold">
                                          <p:stCondLst>
                                            <p:cond delay="999"/>
                                          </p:stCondLst>
                                        </p:cTn>
                                        <p:tgtEl>
                                          <p:spTgt spid="10"/>
                                        </p:tgtEl>
                                        <p:attrNameLst>
                                          <p:attrName>style.visibility</p:attrName>
                                        </p:attrNameLst>
                                      </p:cBhvr>
                                      <p:to>
                                        <p:strVal val="hidden"/>
                                      </p:to>
                                    </p:set>
                                  </p:childTnLst>
                                </p:cTn>
                              </p:par>
                              <p:par>
                                <p:cTn id="143" presetID="31" presetClass="exit" presetSubtype="0" fill="hold" grpId="0" nodeType="withEffect">
                                  <p:stCondLst>
                                    <p:cond delay="0"/>
                                  </p:stCondLst>
                                  <p:childTnLst>
                                    <p:anim calcmode="lin" valueType="num">
                                      <p:cBhvr>
                                        <p:cTn id="144" dur="1000"/>
                                        <p:tgtEl>
                                          <p:spTgt spid="11"/>
                                        </p:tgtEl>
                                        <p:attrNameLst>
                                          <p:attrName>ppt_w</p:attrName>
                                        </p:attrNameLst>
                                      </p:cBhvr>
                                      <p:tavLst>
                                        <p:tav tm="0">
                                          <p:val>
                                            <p:strVal val="ppt_w"/>
                                          </p:val>
                                        </p:tav>
                                        <p:tav tm="100000">
                                          <p:val>
                                            <p:fltVal val="0"/>
                                          </p:val>
                                        </p:tav>
                                      </p:tavLst>
                                    </p:anim>
                                    <p:anim calcmode="lin" valueType="num">
                                      <p:cBhvr>
                                        <p:cTn id="145" dur="1000"/>
                                        <p:tgtEl>
                                          <p:spTgt spid="11"/>
                                        </p:tgtEl>
                                        <p:attrNameLst>
                                          <p:attrName>ppt_h</p:attrName>
                                        </p:attrNameLst>
                                      </p:cBhvr>
                                      <p:tavLst>
                                        <p:tav tm="0">
                                          <p:val>
                                            <p:strVal val="ppt_h"/>
                                          </p:val>
                                        </p:tav>
                                        <p:tav tm="100000">
                                          <p:val>
                                            <p:fltVal val="0"/>
                                          </p:val>
                                        </p:tav>
                                      </p:tavLst>
                                    </p:anim>
                                    <p:anim calcmode="lin" valueType="num">
                                      <p:cBhvr>
                                        <p:cTn id="146" dur="1000"/>
                                        <p:tgtEl>
                                          <p:spTgt spid="11"/>
                                        </p:tgtEl>
                                        <p:attrNameLst>
                                          <p:attrName>style.rotation</p:attrName>
                                        </p:attrNameLst>
                                      </p:cBhvr>
                                      <p:tavLst>
                                        <p:tav tm="0">
                                          <p:val>
                                            <p:fltVal val="0"/>
                                          </p:val>
                                        </p:tav>
                                        <p:tav tm="100000">
                                          <p:val>
                                            <p:fltVal val="90"/>
                                          </p:val>
                                        </p:tav>
                                      </p:tavLst>
                                    </p:anim>
                                    <p:animEffect transition="out" filter="fade">
                                      <p:cBhvr>
                                        <p:cTn id="147" dur="1000"/>
                                        <p:tgtEl>
                                          <p:spTgt spid="11"/>
                                        </p:tgtEl>
                                      </p:cBhvr>
                                    </p:animEffect>
                                    <p:set>
                                      <p:cBhvr>
                                        <p:cTn id="148" dur="1" fill="hold">
                                          <p:stCondLst>
                                            <p:cond delay="999"/>
                                          </p:stCondLst>
                                        </p:cTn>
                                        <p:tgtEl>
                                          <p:spTgt spid="11"/>
                                        </p:tgtEl>
                                        <p:attrNameLst>
                                          <p:attrName>style.visibility</p:attrName>
                                        </p:attrNameLst>
                                      </p:cBhvr>
                                      <p:to>
                                        <p:strVal val="hidden"/>
                                      </p:to>
                                    </p:set>
                                  </p:childTnLst>
                                </p:cTn>
                              </p:par>
                              <p:par>
                                <p:cTn id="149" presetID="31" presetClass="exit" presetSubtype="0" fill="hold" grpId="0" nodeType="withEffect">
                                  <p:stCondLst>
                                    <p:cond delay="0"/>
                                  </p:stCondLst>
                                  <p:childTnLst>
                                    <p:anim calcmode="lin" valueType="num">
                                      <p:cBhvr>
                                        <p:cTn id="150" dur="1000"/>
                                        <p:tgtEl>
                                          <p:spTgt spid="12"/>
                                        </p:tgtEl>
                                        <p:attrNameLst>
                                          <p:attrName>ppt_w</p:attrName>
                                        </p:attrNameLst>
                                      </p:cBhvr>
                                      <p:tavLst>
                                        <p:tav tm="0">
                                          <p:val>
                                            <p:strVal val="ppt_w"/>
                                          </p:val>
                                        </p:tav>
                                        <p:tav tm="100000">
                                          <p:val>
                                            <p:fltVal val="0"/>
                                          </p:val>
                                        </p:tav>
                                      </p:tavLst>
                                    </p:anim>
                                    <p:anim calcmode="lin" valueType="num">
                                      <p:cBhvr>
                                        <p:cTn id="151" dur="1000"/>
                                        <p:tgtEl>
                                          <p:spTgt spid="12"/>
                                        </p:tgtEl>
                                        <p:attrNameLst>
                                          <p:attrName>ppt_h</p:attrName>
                                        </p:attrNameLst>
                                      </p:cBhvr>
                                      <p:tavLst>
                                        <p:tav tm="0">
                                          <p:val>
                                            <p:strVal val="ppt_h"/>
                                          </p:val>
                                        </p:tav>
                                        <p:tav tm="100000">
                                          <p:val>
                                            <p:fltVal val="0"/>
                                          </p:val>
                                        </p:tav>
                                      </p:tavLst>
                                    </p:anim>
                                    <p:anim calcmode="lin" valueType="num">
                                      <p:cBhvr>
                                        <p:cTn id="152" dur="1000"/>
                                        <p:tgtEl>
                                          <p:spTgt spid="12"/>
                                        </p:tgtEl>
                                        <p:attrNameLst>
                                          <p:attrName>style.rotation</p:attrName>
                                        </p:attrNameLst>
                                      </p:cBhvr>
                                      <p:tavLst>
                                        <p:tav tm="0">
                                          <p:val>
                                            <p:fltVal val="0"/>
                                          </p:val>
                                        </p:tav>
                                        <p:tav tm="100000">
                                          <p:val>
                                            <p:fltVal val="90"/>
                                          </p:val>
                                        </p:tav>
                                      </p:tavLst>
                                    </p:anim>
                                    <p:animEffect transition="out" filter="fade">
                                      <p:cBhvr>
                                        <p:cTn id="153" dur="1000"/>
                                        <p:tgtEl>
                                          <p:spTgt spid="12"/>
                                        </p:tgtEl>
                                      </p:cBhvr>
                                    </p:animEffect>
                                    <p:set>
                                      <p:cBhvr>
                                        <p:cTn id="154" dur="1" fill="hold">
                                          <p:stCondLst>
                                            <p:cond delay="999"/>
                                          </p:stCondLst>
                                        </p:cTn>
                                        <p:tgtEl>
                                          <p:spTgt spid="12"/>
                                        </p:tgtEl>
                                        <p:attrNameLst>
                                          <p:attrName>style.visibility</p:attrName>
                                        </p:attrNameLst>
                                      </p:cBhvr>
                                      <p:to>
                                        <p:strVal val="hidden"/>
                                      </p:to>
                                    </p:set>
                                  </p:childTnLst>
                                </p:cTn>
                              </p:par>
                              <p:par>
                                <p:cTn id="155" presetID="12" presetClass="entr" presetSubtype="4"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p:tgtEl>
                                          <p:spTgt spid="37"/>
                                        </p:tgtEl>
                                        <p:attrNameLst>
                                          <p:attrName>ppt_y</p:attrName>
                                        </p:attrNameLst>
                                      </p:cBhvr>
                                      <p:tavLst>
                                        <p:tav tm="0">
                                          <p:val>
                                            <p:strVal val="#ppt_y+#ppt_h*1.125000"/>
                                          </p:val>
                                        </p:tav>
                                        <p:tav tm="100000">
                                          <p:val>
                                            <p:strVal val="#ppt_y"/>
                                          </p:val>
                                        </p:tav>
                                      </p:tavLst>
                                    </p:anim>
                                    <p:animEffect transition="in" filter="wipe(up)">
                                      <p:cBhvr>
                                        <p:cTn id="158" dur="500"/>
                                        <p:tgtEl>
                                          <p:spTgt spid="37"/>
                                        </p:tgtEl>
                                      </p:cBhvr>
                                    </p:animEffect>
                                  </p:childTnLst>
                                </p:cTn>
                              </p:par>
                              <p:par>
                                <p:cTn id="159" presetID="10" presetClass="entr" presetSubtype="0" fill="hold" grpId="0" nodeType="withEffect">
                                  <p:stCondLst>
                                    <p:cond delay="0"/>
                                  </p:stCondLst>
                                  <p:childTnLst>
                                    <p:set>
                                      <p:cBhvr>
                                        <p:cTn id="160" dur="500" fill="hold">
                                          <p:stCondLst>
                                            <p:cond delay="0"/>
                                          </p:stCondLst>
                                        </p:cTn>
                                        <p:tgtEl>
                                          <p:spTgt spid="38"/>
                                        </p:tgtEl>
                                        <p:attrNameLst>
                                          <p:attrName>style.visibility</p:attrName>
                                        </p:attrNameLst>
                                      </p:cBhvr>
                                      <p:to>
                                        <p:strVal val="visible"/>
                                      </p:to>
                                    </p:set>
                                    <p:animEffect transition="in" filter="fade">
                                      <p:cBhvr>
                                        <p:cTn id="161" dur="500"/>
                                        <p:tgtEl>
                                          <p:spTgt spid="38"/>
                                        </p:tgtEl>
                                      </p:cBhvr>
                                    </p:animEffect>
                                  </p:childTnLst>
                                </p:cTn>
                              </p:par>
                            </p:childTnLst>
                          </p:cTn>
                        </p:par>
                      </p:childTnLst>
                    </p:cTn>
                  </p:par>
                  <p:par>
                    <p:cTn id="162" fill="hold">
                      <p:stCondLst>
                        <p:cond delay="indefinite"/>
                      </p:stCondLst>
                      <p:childTnLst>
                        <p:par>
                          <p:cTn id="163" fill="hold">
                            <p:stCondLst>
                              <p:cond delay="0"/>
                            </p:stCondLst>
                            <p:childTnLst>
                              <p:par>
                                <p:cTn id="164" presetID="14" presetClass="entr" presetSubtype="10" fill="hold" nodeType="clickEffect">
                                  <p:stCondLst>
                                    <p:cond delay="0"/>
                                  </p:stCondLst>
                                  <p:childTnLst>
                                    <p:set>
                                      <p:cBhvr>
                                        <p:cTn id="165" dur="1" fill="hold">
                                          <p:stCondLst>
                                            <p:cond delay="0"/>
                                          </p:stCondLst>
                                        </p:cTn>
                                        <p:tgtEl>
                                          <p:spTgt spid="39"/>
                                        </p:tgtEl>
                                        <p:attrNameLst>
                                          <p:attrName>style.visibility</p:attrName>
                                        </p:attrNameLst>
                                      </p:cBhvr>
                                      <p:to>
                                        <p:strVal val="visible"/>
                                      </p:to>
                                    </p:set>
                                    <p:animEffect transition="in" filter="randombar(horizontal)">
                                      <p:cBhvr>
                                        <p:cTn id="166" dur="500"/>
                                        <p:tgtEl>
                                          <p:spTgt spid="39"/>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500" fill="hold">
                                          <p:stCondLst>
                                            <p:cond delay="0"/>
                                          </p:stCondLst>
                                        </p:cTn>
                                        <p:tgtEl>
                                          <p:spTgt spid="41"/>
                                        </p:tgtEl>
                                        <p:attrNameLst>
                                          <p:attrName>style.visibility</p:attrName>
                                        </p:attrNameLst>
                                      </p:cBhvr>
                                      <p:to>
                                        <p:strVal val="visible"/>
                                      </p:to>
                                    </p:set>
                                    <p:animEffect transition="in" filter="fade">
                                      <p:cBhvr>
                                        <p:cTn id="17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25" grpId="0" bldLvl="0" animBg="1"/>
      <p:bldP spid="25" grpId="1" animBg="1"/>
      <p:bldP spid="26" grpId="0" animBg="1"/>
      <p:bldP spid="26" grpId="1" animBg="1"/>
      <p:bldP spid="26" grpId="2" animBg="1"/>
      <p:bldP spid="28" grpId="0" animBg="1"/>
      <p:bldP spid="28" grpId="1" animBg="1"/>
      <p:bldP spid="28" grpId="2" animBg="1"/>
      <p:bldP spid="29" grpId="0" animBg="1"/>
      <p:bldP spid="29" grpId="1" animBg="1"/>
      <p:bldP spid="29" grpId="2" animBg="1"/>
      <p:bldP spid="36" grpId="0" bldLvl="0" animBg="1"/>
      <p:bldP spid="36" grpId="1" animBg="1"/>
      <p:bldP spid="37" grpId="0"/>
      <p:bldP spid="37" grpId="1"/>
      <p:bldP spid="38" grpId="0" bldLvl="0" animBg="1"/>
      <p:bldP spid="38" grpId="1"/>
      <p:bldP spid="41" grpId="0" bldLvl="0" animBg="1"/>
      <p:bldP spid="4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矩形 2"/>
          <p:cNvSpPr/>
          <p:nvPr/>
        </p:nvSpPr>
        <p:spPr>
          <a:xfrm>
            <a:off x="1" y="111"/>
            <a:ext cx="12191999" cy="6857889"/>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1357996"/>
            <a:ext cx="12191999" cy="48246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cstate="hqprint"/>
          <a:srcRect/>
          <a:stretch>
            <a:fillRect/>
          </a:stretch>
        </p:blipFill>
        <p:spPr>
          <a:xfrm>
            <a:off x="-1" y="1305830"/>
            <a:ext cx="4397829" cy="4876800"/>
          </a:xfrm>
          <a:prstGeom prst="rect">
            <a:avLst/>
          </a:prstGeom>
        </p:spPr>
      </p:pic>
      <p:sp>
        <p:nvSpPr>
          <p:cNvPr id="13" name="矩形 12"/>
          <p:cNvSpPr/>
          <p:nvPr/>
        </p:nvSpPr>
        <p:spPr>
          <a:xfrm>
            <a:off x="4572003" y="2121798"/>
            <a:ext cx="7619998" cy="3244863"/>
          </a:xfrm>
          <a:prstGeom prst="rect">
            <a:avLst/>
          </a:prstGeom>
        </p:spPr>
        <p:txBody>
          <a:bodyPr wrap="square">
            <a:spAutoFit/>
          </a:bodyPr>
          <a:lstStyle/>
          <a:p>
            <a:pPr algn="just">
              <a:lnSpc>
                <a:spcPct val="150000"/>
              </a:lnSpc>
            </a:pPr>
            <a:r>
              <a:rPr lang="en-US" altLang="zh-CN" sz="2800" kern="100" dirty="0">
                <a:solidFill>
                  <a:schemeClr val="tx1"/>
                </a:solidFill>
                <a:latin typeface="Britannic Bold" panose="020B0903060703020204" charset="0"/>
                <a:cs typeface="Britannic Bold" panose="020B0903060703020204" charset="0"/>
              </a:rPr>
              <a:t>1. Where is </a:t>
            </a:r>
            <a:r>
              <a:rPr lang="en-US" altLang="zh-CN" sz="2800" kern="100" dirty="0">
                <a:latin typeface="Britannic Bold" panose="020B0903060703020204" charset="0"/>
                <a:cs typeface="Britannic Bold" panose="020B0903060703020204" charset="0"/>
              </a:rPr>
              <a:t>the title </a:t>
            </a:r>
            <a:r>
              <a:rPr lang="en-US" altLang="zh-CN" sz="2800" kern="100" dirty="0">
                <a:solidFill>
                  <a:schemeClr val="tx1"/>
                </a:solidFill>
                <a:latin typeface="Britannic Bold" panose="020B0903060703020204" charset="0"/>
                <a:cs typeface="Britannic Bold" panose="020B0903060703020204" charset="0"/>
              </a:rPr>
              <a:t>“Space: The Final Frontier” </a:t>
            </a:r>
            <a:r>
              <a:rPr lang="en-US" altLang="zh-CN" sz="2800" kern="100" dirty="0">
                <a:latin typeface="Britannic Bold" panose="020B0903060703020204" charset="0"/>
                <a:cs typeface="Britannic Bold" panose="020B0903060703020204" charset="0"/>
              </a:rPr>
              <a:t>adapted from?</a:t>
            </a:r>
            <a:endParaRPr lang="en-US" altLang="zh-CN" sz="2800" kern="100" dirty="0">
              <a:latin typeface="Britannic Bold" panose="020B0903060703020204" charset="0"/>
              <a:cs typeface="Britannic Bold" panose="020B0903060703020204" charset="0"/>
            </a:endParaRPr>
          </a:p>
          <a:p>
            <a:pPr algn="just">
              <a:lnSpc>
                <a:spcPct val="150000"/>
              </a:lnSpc>
            </a:pPr>
            <a:r>
              <a:rPr lang="en-US" altLang="zh-CN" sz="2800" kern="100" dirty="0">
                <a:solidFill>
                  <a:schemeClr val="tx1"/>
                </a:solidFill>
                <a:latin typeface="Britannic Bold" panose="020B0903060703020204" charset="0"/>
                <a:cs typeface="Britannic Bold" panose="020B0903060703020204" charset="0"/>
              </a:rPr>
              <a:t>2. What does the title “Space: The Final Frontier” mean to you? </a:t>
            </a:r>
            <a:endParaRPr lang="en-US" altLang="zh-CN" sz="2800" kern="100" dirty="0">
              <a:solidFill>
                <a:schemeClr val="tx1"/>
              </a:solidFill>
              <a:latin typeface="Britannic Bold" panose="020B0903060703020204" charset="0"/>
              <a:cs typeface="Britannic Bold" panose="020B0903060703020204" charset="0"/>
            </a:endParaRPr>
          </a:p>
          <a:p>
            <a:pPr algn="just">
              <a:lnSpc>
                <a:spcPct val="150000"/>
              </a:lnSpc>
            </a:pPr>
            <a:endParaRPr lang="en-US" altLang="zh-CN" sz="2800" kern="100" dirty="0">
              <a:solidFill>
                <a:schemeClr val="bg1"/>
              </a:solidFill>
              <a:latin typeface="Britannic Bold" panose="020B0903060703020204" charset="0"/>
              <a:cs typeface="Britannic Bold" panose="020B0903060703020204" charset="0"/>
            </a:endParaRPr>
          </a:p>
        </p:txBody>
      </p:sp>
      <p:grpSp>
        <p:nvGrpSpPr>
          <p:cNvPr id="10" name="组合 9"/>
          <p:cNvGrpSpPr/>
          <p:nvPr/>
        </p:nvGrpSpPr>
        <p:grpSpPr>
          <a:xfrm>
            <a:off x="-208189" y="-143208"/>
            <a:ext cx="7479665" cy="1249680"/>
            <a:chOff x="164" y="-118"/>
            <a:chExt cx="11779" cy="1968"/>
          </a:xfrm>
        </p:grpSpPr>
        <p:pic>
          <p:nvPicPr>
            <p:cNvPr id="12" name="图片 11" descr="19.png"/>
            <p:cNvPicPr>
              <a:picLocks noChangeAspect="1"/>
            </p:cNvPicPr>
            <p:nvPr/>
          </p:nvPicPr>
          <p:blipFill>
            <a:blip r:embed="rId3"/>
            <a:stretch>
              <a:fillRect/>
            </a:stretch>
          </p:blipFill>
          <p:spPr>
            <a:xfrm rot="1568466">
              <a:off x="164" y="-118"/>
              <a:ext cx="1937" cy="1968"/>
            </a:xfrm>
            <a:prstGeom prst="rect">
              <a:avLst/>
            </a:prstGeom>
            <a:effectLst>
              <a:softEdge rad="317500"/>
            </a:effectLst>
          </p:spPr>
        </p:pic>
        <p:sp>
          <p:nvSpPr>
            <p:cNvPr id="14" name="文本框 13"/>
            <p:cNvSpPr txBox="1"/>
            <p:nvPr/>
          </p:nvSpPr>
          <p:spPr>
            <a:xfrm>
              <a:off x="776" y="0"/>
              <a:ext cx="11167" cy="1454"/>
            </a:xfrm>
            <a:prstGeom prst="rect">
              <a:avLst/>
            </a:prstGeom>
            <a:noFill/>
          </p:spPr>
          <p:txBody>
            <a:bodyPr wrap="square" rtlCol="0">
              <a:spAutoFit/>
            </a:bodyPr>
            <a:lstStyle/>
            <a:p>
              <a:pPr algn="ctr"/>
              <a:r>
                <a:rPr lang="en-US" altLang="zh-CN" sz="5400" b="1" dirty="0">
                  <a:solidFill>
                    <a:schemeClr val="bg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Further Thinking</a:t>
              </a:r>
              <a:endParaRPr lang="en-US" altLang="zh-CN" sz="5400" b="1" dirty="0">
                <a:solidFill>
                  <a:schemeClr val="bg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sp>
        <p:nvSpPr>
          <p:cNvPr id="15" name="文本占位符 1"/>
          <p:cNvSpPr txBox="1"/>
          <p:nvPr>
            <p:custDataLst>
              <p:tags r:id="rId4"/>
            </p:custDataLst>
          </p:nvPr>
        </p:nvSpPr>
        <p:spPr>
          <a:xfrm>
            <a:off x="548325" y="1471357"/>
            <a:ext cx="10624457" cy="5214257"/>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3200" b="1" i="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a:t>
            </a:r>
            <a:r>
              <a:rPr lang="zh-CN" altLang="en-US"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Space, the final frontier. </a:t>
            </a:r>
            <a:r>
              <a:rPr lang="en-US" altLang="zh-CN"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a:t>
            </a:r>
            <a:r>
              <a:rPr lang="zh-CN" altLang="en-US"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hese are the voyages of starship Enterprise</a:t>
            </a:r>
            <a:r>
              <a:rPr lang="en-US" altLang="zh-CN"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a:t>
            </a:r>
            <a:r>
              <a:rPr lang="zh-CN" altLang="en-US"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进取号星舰</a:t>
            </a:r>
            <a:r>
              <a:rPr lang="en-US" altLang="zh-CN"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zh-CN" altLang="en-US"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its continuing mission</a:t>
            </a:r>
            <a:r>
              <a:rPr lang="en-US" altLang="zh-CN"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a:t>
            </a:r>
            <a:endParaRPr lang="en-US" altLang="zh-CN"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pPr>
              <a:lnSpc>
                <a:spcPct val="150000"/>
              </a:lnSpc>
            </a:pPr>
            <a:r>
              <a:rPr lang="zh-CN" altLang="en-US"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to explore strange new worlds,</a:t>
            </a:r>
            <a:endParaRPr lang="zh-CN" altLang="en-US"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pPr>
              <a:lnSpc>
                <a:spcPct val="150000"/>
              </a:lnSpc>
            </a:pPr>
            <a:r>
              <a:rPr lang="zh-CN" altLang="en-US"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to seek out new life </a:t>
            </a:r>
            <a:r>
              <a:rPr lang="en-US" altLang="zh-CN"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forms</a:t>
            </a:r>
            <a:r>
              <a:rPr lang="zh-CN" altLang="en-US"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and civilsations, </a:t>
            </a:r>
            <a:endParaRPr lang="en-US" altLang="zh-CN"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pPr>
              <a:lnSpc>
                <a:spcPct val="150000"/>
              </a:lnSpc>
            </a:pPr>
            <a:r>
              <a:rPr lang="zh-CN" altLang="en-US" sz="32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to boldly（勇敢地） go where no man has gone before</a:t>
            </a:r>
            <a:r>
              <a:rPr lang="zh-CN" altLang="en-US" sz="3200" b="1" dirty="0">
                <a:latin typeface="Times New Roman" panose="02020603050405020304" pitchFamily="18" charset="0"/>
                <a:cs typeface="Times New Roman" panose="02020603050405020304" pitchFamily="18" charset="0"/>
              </a:rPr>
              <a:t>.</a:t>
            </a:r>
            <a:r>
              <a:rPr lang="en-US" altLang="zh-CN" sz="3200" b="1" dirty="0">
                <a:latin typeface="Times New Roman" panose="02020603050405020304" pitchFamily="18" charset="0"/>
                <a:cs typeface="Times New Roman" panose="02020603050405020304" pitchFamily="18" charset="0"/>
              </a:rPr>
              <a:t>”     </a:t>
            </a:r>
            <a:r>
              <a:rPr lang="zh-CN" altLang="en-US" sz="3200" b="1" dirty="0">
                <a:latin typeface="Arial Narrow" panose="020B0606020202030204" pitchFamily="34" charset="0"/>
                <a:cs typeface="Times New Roman" panose="02020603050405020304" pitchFamily="18" charset="0"/>
              </a:rPr>
              <a:t>               </a:t>
            </a:r>
            <a:endParaRPr lang="zh-CN" altLang="en-US" sz="3200" b="1" dirty="0">
              <a:latin typeface="Arial Narrow" panose="020B0606020202030204" pitchFamily="34" charset="0"/>
              <a:cs typeface="Times New Roman" panose="02020603050405020304" pitchFamily="18" charset="0"/>
            </a:endParaRPr>
          </a:p>
          <a:p>
            <a:pPr marL="0" indent="0" algn="ctr">
              <a:lnSpc>
                <a:spcPct val="100000"/>
              </a:lnSpc>
              <a:buNone/>
            </a:pPr>
            <a:r>
              <a:rPr lang="zh-CN" altLang="en-US" sz="3200" b="1" i="1" dirty="0">
                <a:latin typeface="Arial Narrow" panose="020B0606020202030204" pitchFamily="34" charset="0"/>
                <a:cs typeface="Times New Roman" panose="02020603050405020304" pitchFamily="18" charset="0"/>
              </a:rPr>
              <a:t> </a:t>
            </a:r>
            <a:r>
              <a:rPr lang="en-US" altLang="zh-CN" sz="3200" b="1" i="1" dirty="0">
                <a:latin typeface="Arial Narrow" panose="020B0606020202030204" pitchFamily="34" charset="0"/>
                <a:cs typeface="Times New Roman" panose="02020603050405020304" pitchFamily="18" charset="0"/>
              </a:rPr>
              <a:t>——James Kirk (Star Trek</a:t>
            </a:r>
            <a:r>
              <a:rPr lang="zh-CN" altLang="zh-CN" sz="3200" b="1" i="1" dirty="0">
                <a:latin typeface="Arial Narrow" panose="020B0606020202030204" pitchFamily="34" charset="0"/>
                <a:cs typeface="Times New Roman" panose="02020603050405020304" pitchFamily="18" charset="0"/>
              </a:rPr>
              <a:t>星际迷航</a:t>
            </a:r>
            <a:r>
              <a:rPr lang="zh-CN" altLang="en-US" sz="3200" b="1" i="1" dirty="0">
                <a:latin typeface="Arial Narrow" panose="020B0606020202030204" pitchFamily="34" charset="0"/>
                <a:cs typeface="Times New Roman" panose="02020603050405020304" pitchFamily="18" charset="0"/>
              </a:rPr>
              <a:t>）</a:t>
            </a:r>
            <a:endParaRPr lang="zh-CN" altLang="zh-CN" sz="3200" b="1" i="1" dirty="0">
              <a:latin typeface="Arial Narrow" panose="020B0606020202030204" pitchFamily="34" charset="0"/>
              <a:cs typeface="Times New Roman" panose="02020603050405020304" pitchFamily="18" charset="0"/>
            </a:endParaRPr>
          </a:p>
          <a:p>
            <a:pPr marL="0" indent="0" algn="ctr">
              <a:lnSpc>
                <a:spcPct val="100000"/>
              </a:lnSpc>
              <a:buNone/>
            </a:pPr>
            <a:endParaRPr lang="en-US" altLang="zh-CN" sz="3200" b="1" i="1" dirty="0">
              <a:latin typeface="Arial Narrow" panose="020B0606020202030204" pitchFamily="34" charset="0"/>
              <a:cs typeface="Times New Roman" panose="02020603050405020304" pitchFamily="18" charset="0"/>
            </a:endParaRPr>
          </a:p>
        </p:txBody>
      </p:sp>
      <p:sp>
        <p:nvSpPr>
          <p:cNvPr id="16" name="矩形 15"/>
          <p:cNvSpPr/>
          <p:nvPr>
            <p:custDataLst>
              <p:tags r:id="rId5"/>
            </p:custDataLst>
          </p:nvPr>
        </p:nvSpPr>
        <p:spPr>
          <a:xfrm>
            <a:off x="-2" y="1429856"/>
            <a:ext cx="12268200" cy="5318828"/>
          </a:xfrm>
          <a:prstGeom prst="rect">
            <a:avLst/>
          </a:prstGeom>
          <a:solidFill>
            <a:schemeClr val="accent1">
              <a:lumMod val="40000"/>
              <a:lumOff val="60000"/>
            </a:schemeClr>
          </a:solidFill>
        </p:spPr>
        <p:txBody>
          <a:bodyPr wrap="square" lIns="68580" tIns="34290" rIns="68580" bIns="34290">
            <a:spAutoFit/>
          </a:bodyPr>
          <a:lstStyle/>
          <a:p>
            <a:pPr marL="171450" indent="200025" algn="just">
              <a:lnSpc>
                <a:spcPct val="110000"/>
              </a:lnSpc>
            </a:pPr>
            <a:r>
              <a:rPr lang="en-US" altLang="zh-CN" sz="2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frontier</a:t>
            </a:r>
            <a:r>
              <a:rPr lang="en-US" altLang="zh-CN" sz="2600" kern="100" dirty="0">
                <a:latin typeface="Times New Roman" panose="02020603050405020304" pitchFamily="18" charset="0"/>
                <a:ea typeface="等线" panose="02010600030101010101" pitchFamily="2" charset="-122"/>
                <a:cs typeface="Times New Roman" panose="02020603050405020304" pitchFamily="18" charset="0"/>
              </a:rPr>
              <a:t>: a border between two countries;</a:t>
            </a:r>
            <a:endParaRPr lang="en-US" altLang="zh-CN" sz="2600" kern="100" dirty="0">
              <a:latin typeface="Times New Roman" panose="02020603050405020304" pitchFamily="18" charset="0"/>
              <a:ea typeface="等线" panose="02010600030101010101" pitchFamily="2" charset="-122"/>
              <a:cs typeface="Times New Roman" panose="02020603050405020304" pitchFamily="18" charset="0"/>
            </a:endParaRPr>
          </a:p>
          <a:p>
            <a:pPr marL="171450" indent="200025" algn="just">
              <a:lnSpc>
                <a:spcPct val="110000"/>
              </a:lnSpc>
            </a:pPr>
            <a:r>
              <a:rPr lang="en-US" altLang="zh-CN" sz="2600" kern="100" dirty="0">
                <a:latin typeface="Times New Roman" panose="02020603050405020304" pitchFamily="18" charset="0"/>
                <a:ea typeface="等线" panose="02010600030101010101" pitchFamily="2" charset="-122"/>
                <a:cs typeface="Times New Roman" panose="02020603050405020304" pitchFamily="18" charset="0"/>
              </a:rPr>
              <a:t>              a wilderness at the edge of a settled area or a country;</a:t>
            </a:r>
            <a:endParaRPr lang="en-US" altLang="zh-CN" sz="2600" kern="100" dirty="0">
              <a:latin typeface="Times New Roman" panose="02020603050405020304" pitchFamily="18" charset="0"/>
              <a:ea typeface="等线" panose="02010600030101010101" pitchFamily="2" charset="-122"/>
              <a:cs typeface="Times New Roman" panose="02020603050405020304" pitchFamily="18" charset="0"/>
            </a:endParaRPr>
          </a:p>
          <a:p>
            <a:pPr marL="171450" indent="200025" algn="just">
              <a:lnSpc>
                <a:spcPct val="110000"/>
              </a:lnSpc>
            </a:pPr>
            <a:r>
              <a:rPr lang="en-US" altLang="zh-CN" sz="2600" kern="100" dirty="0">
                <a:latin typeface="Times New Roman" panose="02020603050405020304" pitchFamily="18" charset="0"/>
                <a:ea typeface="等线" panose="02010600030101010101" pitchFamily="2" charset="-122"/>
                <a:cs typeface="Times New Roman" panose="02020603050405020304" pitchFamily="18" charset="0"/>
              </a:rPr>
              <a:t>              an undeveloped field of study</a:t>
            </a:r>
            <a:endParaRPr lang="en-US" altLang="zh-CN" sz="2600" kern="100" dirty="0">
              <a:latin typeface="Times New Roman" panose="02020603050405020304" pitchFamily="18" charset="0"/>
              <a:ea typeface="等线" panose="02010600030101010101" pitchFamily="2" charset="-122"/>
              <a:cs typeface="Times New Roman" panose="02020603050405020304" pitchFamily="18" charset="0"/>
            </a:endParaRPr>
          </a:p>
          <a:p>
            <a:pPr marL="171450" indent="200025" algn="just">
              <a:lnSpc>
                <a:spcPct val="110000"/>
              </a:lnSpc>
            </a:pPr>
            <a:r>
              <a:rPr lang="en-US" altLang="zh-CN" sz="2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final</a:t>
            </a:r>
            <a:r>
              <a:rPr lang="en-US" altLang="zh-CN" sz="2600" kern="100" dirty="0">
                <a:latin typeface="Times New Roman" panose="02020603050405020304" pitchFamily="18" charset="0"/>
                <a:ea typeface="等线" panose="02010600030101010101" pitchFamily="2" charset="-122"/>
                <a:cs typeface="Times New Roman" panose="02020603050405020304" pitchFamily="18" charset="0"/>
              </a:rPr>
              <a:t>: implying there were other human frontiers before space, such as physical     </a:t>
            </a:r>
            <a:endParaRPr lang="en-US" altLang="zh-CN" sz="2600" kern="100" dirty="0">
              <a:latin typeface="Times New Roman" panose="02020603050405020304" pitchFamily="18" charset="0"/>
              <a:ea typeface="等线" panose="02010600030101010101" pitchFamily="2" charset="-122"/>
              <a:cs typeface="Times New Roman" panose="02020603050405020304" pitchFamily="18" charset="0"/>
            </a:endParaRPr>
          </a:p>
          <a:p>
            <a:pPr marL="171450" indent="200025" algn="just">
              <a:lnSpc>
                <a:spcPct val="110000"/>
              </a:lnSpc>
            </a:pPr>
            <a:r>
              <a:rPr lang="en-US" altLang="zh-CN" sz="2600" kern="100" dirty="0">
                <a:latin typeface="Times New Roman" panose="02020603050405020304" pitchFamily="18" charset="0"/>
                <a:ea typeface="等线" panose="02010600030101010101" pitchFamily="2" charset="-122"/>
                <a:cs typeface="Times New Roman" panose="02020603050405020304" pitchFamily="18" charset="0"/>
              </a:rPr>
              <a:t>          frontiers( the discovery of America, the Arctic and the deep sea); and scientific    </a:t>
            </a:r>
            <a:endParaRPr lang="en-US" altLang="zh-CN" sz="2600" kern="100" dirty="0">
              <a:latin typeface="Times New Roman" panose="02020603050405020304" pitchFamily="18" charset="0"/>
              <a:ea typeface="等线" panose="02010600030101010101" pitchFamily="2" charset="-122"/>
              <a:cs typeface="Times New Roman" panose="02020603050405020304" pitchFamily="18" charset="0"/>
            </a:endParaRPr>
          </a:p>
          <a:p>
            <a:pPr marL="171450" indent="200025" algn="just">
              <a:lnSpc>
                <a:spcPct val="110000"/>
              </a:lnSpc>
            </a:pPr>
            <a:r>
              <a:rPr lang="en-US" altLang="zh-CN" sz="2600" kern="100" dirty="0">
                <a:latin typeface="Times New Roman" panose="02020603050405020304" pitchFamily="18" charset="0"/>
                <a:ea typeface="等线" panose="02010600030101010101" pitchFamily="2" charset="-122"/>
                <a:cs typeface="Times New Roman" panose="02020603050405020304" pitchFamily="18" charset="0"/>
              </a:rPr>
              <a:t>          frontiers( advances in medicine and technology)…</a:t>
            </a:r>
            <a:endParaRPr lang="en-US" altLang="zh-CN" sz="2600" kern="100" dirty="0">
              <a:latin typeface="Times New Roman" panose="02020603050405020304" pitchFamily="18" charset="0"/>
              <a:ea typeface="等线" panose="02010600030101010101" pitchFamily="2" charset="-122"/>
              <a:cs typeface="Times New Roman" panose="02020603050405020304" pitchFamily="18" charset="0"/>
            </a:endParaRPr>
          </a:p>
          <a:p>
            <a:pPr marL="171450" indent="200025" algn="just">
              <a:lnSpc>
                <a:spcPct val="110000"/>
              </a:lnSpc>
            </a:pPr>
            <a:r>
              <a:rPr lang="en-US" altLang="zh-CN" sz="2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Space</a:t>
            </a:r>
            <a:r>
              <a:rPr lang="en-US" altLang="zh-CN" sz="2600" kern="100" dirty="0">
                <a:latin typeface="Times New Roman" panose="02020603050405020304" pitchFamily="18" charset="0"/>
                <a:ea typeface="等线" panose="02010600030101010101" pitchFamily="2" charset="-122"/>
                <a:cs typeface="Times New Roman" panose="02020603050405020304" pitchFamily="18" charset="0"/>
              </a:rPr>
              <a:t>: the final frontier: Space is the last field that remains mysterious and unknown to </a:t>
            </a:r>
            <a:endParaRPr lang="en-US" altLang="zh-CN" sz="2600" kern="100" dirty="0">
              <a:latin typeface="Times New Roman" panose="02020603050405020304" pitchFamily="18" charset="0"/>
              <a:ea typeface="等线" panose="02010600030101010101" pitchFamily="2" charset="-122"/>
              <a:cs typeface="Times New Roman" panose="02020603050405020304" pitchFamily="18" charset="0"/>
            </a:endParaRPr>
          </a:p>
          <a:p>
            <a:pPr marL="171450" indent="200025" algn="just">
              <a:lnSpc>
                <a:spcPct val="110000"/>
              </a:lnSpc>
            </a:pPr>
            <a:r>
              <a:rPr lang="en-US" altLang="zh-CN" sz="2600" kern="100" dirty="0">
                <a:latin typeface="Times New Roman" panose="02020603050405020304" pitchFamily="18" charset="0"/>
                <a:ea typeface="等线" panose="02010600030101010101" pitchFamily="2" charset="-122"/>
                <a:cs typeface="Times New Roman" panose="02020603050405020304" pitchFamily="18" charset="0"/>
              </a:rPr>
              <a:t>           mankind.</a:t>
            </a:r>
            <a:endParaRPr lang="en-US" altLang="zh-CN" sz="2600" kern="100" dirty="0">
              <a:latin typeface="Times New Roman" panose="02020603050405020304" pitchFamily="18" charset="0"/>
              <a:ea typeface="等线" panose="02010600030101010101" pitchFamily="2" charset="-122"/>
              <a:cs typeface="Times New Roman" panose="02020603050405020304" pitchFamily="18" charset="0"/>
            </a:endParaRPr>
          </a:p>
          <a:p>
            <a:pPr marL="171450" indent="200025" algn="just">
              <a:lnSpc>
                <a:spcPct val="110000"/>
              </a:lnSpc>
            </a:pPr>
            <a:r>
              <a:rPr lang="en-US" altLang="zh-CN" sz="2600" i="1" kern="100" dirty="0">
                <a:latin typeface="Times New Roman" panose="02020603050405020304" pitchFamily="18" charset="0"/>
                <a:ea typeface="等线" panose="02010600030101010101" pitchFamily="2" charset="-122"/>
                <a:cs typeface="Times New Roman" panose="02020603050405020304" pitchFamily="18" charset="0"/>
              </a:rPr>
              <a:t>While I support space exploration, I don’t think space is the final frontier just yet. There is still much to learn about the earth, and we are only at the very beginning of new technological breakthroughs involving information technology and AI. There are many scientific and technological frontiers all around us.</a:t>
            </a:r>
            <a:endParaRPr lang="en-US" altLang="zh-CN" sz="2600" i="1" kern="100" dirty="0">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5" dur="500"/>
                                        <p:tgtEl>
                                          <p:spTgt spid="1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3" end="3"/>
                                            </p:txEl>
                                          </p:spTgt>
                                        </p:tgtEl>
                                        <p:attrNameLst>
                                          <p:attrName>style.visibility</p:attrName>
                                        </p:attrNameLst>
                                      </p:cBhvr>
                                      <p:to>
                                        <p:strVal val="visible"/>
                                      </p:to>
                                    </p:set>
                                    <p:animEffect transition="in" filter="barn(inVertical)">
                                      <p:cBhvr>
                                        <p:cTn id="40" dur="500"/>
                                        <p:tgtEl>
                                          <p:spTgt spid="16">
                                            <p:txEl>
                                              <p:pRg st="3" end="3"/>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barn(inVertical)">
                                      <p:cBhvr>
                                        <p:cTn id="43" dur="500"/>
                                        <p:tgtEl>
                                          <p:spTgt spid="16">
                                            <p:txEl>
                                              <p:pRg st="4" end="4"/>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xEl>
                                              <p:pRg st="5" end="5"/>
                                            </p:txEl>
                                          </p:spTgt>
                                        </p:tgtEl>
                                        <p:attrNameLst>
                                          <p:attrName>style.visibility</p:attrName>
                                        </p:attrNameLst>
                                      </p:cBhvr>
                                      <p:to>
                                        <p:strVal val="visible"/>
                                      </p:to>
                                    </p:set>
                                    <p:animEffect transition="in" filter="barn(inVertical)">
                                      <p:cBhvr>
                                        <p:cTn id="46" dur="500"/>
                                        <p:tgtEl>
                                          <p:spTgt spid="16">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51" dur="500"/>
                                        <p:tgtEl>
                                          <p:spTgt spid="16">
                                            <p:txEl>
                                              <p:pRg st="6" end="6"/>
                                            </p:txEl>
                                          </p:spTgt>
                                        </p:tgtEl>
                                      </p:cBhvr>
                                    </p:animEffect>
                                  </p:childTnLst>
                                </p:cTn>
                              </p:par>
                              <p:par>
                                <p:cTn id="52" presetID="14" presetClass="entr" presetSubtype="10" fill="hold" nodeType="withEffect">
                                  <p:stCondLst>
                                    <p:cond delay="0"/>
                                  </p:stCondLst>
                                  <p:childTnLst>
                                    <p:set>
                                      <p:cBhvr>
                                        <p:cTn id="53"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54" dur="500"/>
                                        <p:tgtEl>
                                          <p:spTgt spid="16">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6">
                                            <p:txEl>
                                              <p:pRg st="8" end="8"/>
                                            </p:txEl>
                                          </p:spTgt>
                                        </p:tgtEl>
                                        <p:attrNameLst>
                                          <p:attrName>style.visibility</p:attrName>
                                        </p:attrNameLst>
                                      </p:cBhvr>
                                      <p:to>
                                        <p:strVal val="visible"/>
                                      </p:to>
                                    </p:set>
                                    <p:anim calcmode="lin" valueType="num">
                                      <p:cBhvr additive="base">
                                        <p:cTn id="5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矩形 2"/>
          <p:cNvSpPr/>
          <p:nvPr/>
        </p:nvSpPr>
        <p:spPr>
          <a:xfrm>
            <a:off x="1" y="111"/>
            <a:ext cx="12191999" cy="6857889"/>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1357996"/>
            <a:ext cx="12191999" cy="48246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9525" y="0"/>
            <a:ext cx="4714240" cy="1249680"/>
            <a:chOff x="164" y="-118"/>
            <a:chExt cx="7424" cy="1968"/>
          </a:xfrm>
        </p:grpSpPr>
        <p:pic>
          <p:nvPicPr>
            <p:cNvPr id="12" name="图片 11" descr="19.png"/>
            <p:cNvPicPr>
              <a:picLocks noChangeAspect="1"/>
            </p:cNvPicPr>
            <p:nvPr/>
          </p:nvPicPr>
          <p:blipFill>
            <a:blip r:embed="rId2"/>
            <a:stretch>
              <a:fillRect/>
            </a:stretch>
          </p:blipFill>
          <p:spPr>
            <a:xfrm rot="1568466">
              <a:off x="164" y="-118"/>
              <a:ext cx="1937" cy="1968"/>
            </a:xfrm>
            <a:prstGeom prst="rect">
              <a:avLst/>
            </a:prstGeom>
            <a:effectLst>
              <a:softEdge rad="317500"/>
            </a:effectLst>
          </p:spPr>
        </p:pic>
        <p:sp>
          <p:nvSpPr>
            <p:cNvPr id="14" name="文本框 13"/>
            <p:cNvSpPr txBox="1"/>
            <p:nvPr/>
          </p:nvSpPr>
          <p:spPr>
            <a:xfrm>
              <a:off x="776" y="0"/>
              <a:ext cx="6812" cy="1452"/>
            </a:xfrm>
            <a:prstGeom prst="rect">
              <a:avLst/>
            </a:prstGeom>
            <a:noFill/>
          </p:spPr>
          <p:txBody>
            <a:bodyPr wrap="square" rtlCol="0">
              <a:spAutoFit/>
            </a:bodyPr>
            <a:lstStyle/>
            <a:p>
              <a:pPr algn="ctr"/>
              <a:r>
                <a:rPr lang="en-US" altLang="zh-CN" sz="5400" b="1" dirty="0">
                  <a:solidFill>
                    <a:schemeClr val="bg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Revision</a:t>
              </a:r>
              <a:endParaRPr lang="en-US" altLang="zh-CN" sz="5400" b="1" dirty="0">
                <a:solidFill>
                  <a:schemeClr val="bg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sp>
        <p:nvSpPr>
          <p:cNvPr id="15" name="文本框 14"/>
          <p:cNvSpPr txBox="1"/>
          <p:nvPr>
            <p:custDataLst>
              <p:tags r:id="rId3"/>
            </p:custDataLst>
          </p:nvPr>
        </p:nvSpPr>
        <p:spPr>
          <a:xfrm>
            <a:off x="152400" y="1526918"/>
            <a:ext cx="11887199" cy="5016758"/>
          </a:xfrm>
          <a:prstGeom prst="rect">
            <a:avLst/>
          </a:prstGeom>
          <a:noFill/>
        </p:spPr>
        <p:txBody>
          <a:bodyPr wrap="square" lIns="91440" tIns="45720" rIns="91440" bIns="45720" rtlCol="0">
            <a:spAutoFit/>
          </a:bodyPr>
          <a:lstStyle/>
          <a:p>
            <a:pPr marL="742950" indent="-742950">
              <a:lnSpc>
                <a:spcPct val="150000"/>
              </a:lnSpc>
              <a:buAutoNum type="arabicPeriod"/>
            </a:pPr>
            <a:r>
              <a:rPr lang="en-US" altLang="zh-CN" sz="3200" b="1" dirty="0">
                <a:latin typeface="Times New Roman" panose="02020603050405020304" pitchFamily="18" charset="0"/>
                <a:cs typeface="Times New Roman" panose="02020603050405020304" pitchFamily="18" charset="0"/>
                <a:sym typeface="+mn-ea"/>
              </a:rPr>
              <a:t>What’s the main idea of each para? How to get the main idea?</a:t>
            </a:r>
            <a:endParaRPr lang="en-US" altLang="zh-CN" sz="3200" b="1" dirty="0">
              <a:latin typeface="Times New Roman" panose="02020603050405020304" pitchFamily="18" charset="0"/>
              <a:cs typeface="Times New Roman" panose="02020603050405020304" pitchFamily="18" charset="0"/>
              <a:sym typeface="+mn-ea"/>
            </a:endParaRPr>
          </a:p>
          <a:p>
            <a:pPr marL="742950" indent="-742950">
              <a:lnSpc>
                <a:spcPct val="150000"/>
              </a:lnSpc>
              <a:buAutoNum type="arabicPeriod"/>
            </a:pPr>
            <a:r>
              <a:rPr lang="en-US" altLang="zh-CN" sz="3200" b="1" dirty="0">
                <a:latin typeface="Times New Roman" panose="02020603050405020304" pitchFamily="18" charset="0"/>
                <a:cs typeface="Times New Roman" panose="02020603050405020304" pitchFamily="18" charset="0"/>
                <a:sym typeface="+mn-ea"/>
              </a:rPr>
              <a:t>What is the main idea of the whole passage?</a:t>
            </a:r>
            <a:endParaRPr lang="en-US" altLang="zh-CN" sz="3200" b="1" dirty="0">
              <a:latin typeface="Times New Roman" panose="02020603050405020304" pitchFamily="18" charset="0"/>
              <a:cs typeface="Times New Roman" panose="02020603050405020304" pitchFamily="18" charset="0"/>
              <a:sym typeface="+mn-ea"/>
            </a:endParaRPr>
          </a:p>
          <a:p>
            <a:pPr marL="742950" indent="-742950">
              <a:lnSpc>
                <a:spcPct val="150000"/>
              </a:lnSpc>
              <a:buAutoNum type="arabicPeriod"/>
            </a:pPr>
            <a:r>
              <a:rPr lang="en-US" altLang="zh-CN" sz="3200" b="1" dirty="0">
                <a:latin typeface="Times New Roman" panose="02020603050405020304" pitchFamily="18" charset="0"/>
                <a:cs typeface="Times New Roman" panose="02020603050405020304" pitchFamily="18" charset="0"/>
                <a:sym typeface="+mn-ea"/>
              </a:rPr>
              <a:t>Can you divide the passage into several parts according to the main ideas?</a:t>
            </a:r>
            <a:endParaRPr lang="en-US" altLang="zh-CN" sz="3200" b="1" dirty="0">
              <a:latin typeface="Times New Roman" panose="02020603050405020304" pitchFamily="18" charset="0"/>
              <a:cs typeface="Times New Roman" panose="02020603050405020304" pitchFamily="18" charset="0"/>
              <a:sym typeface="+mn-ea"/>
            </a:endParaRPr>
          </a:p>
          <a:p>
            <a:pPr marL="742950" indent="-742950">
              <a:lnSpc>
                <a:spcPct val="150000"/>
              </a:lnSpc>
              <a:buAutoNum type="arabicPeriod"/>
            </a:pPr>
            <a:r>
              <a:rPr lang="en-US" altLang="zh-CN" sz="3200" b="1" dirty="0">
                <a:latin typeface="Times New Roman" panose="02020603050405020304" pitchFamily="18" charset="0"/>
                <a:cs typeface="Times New Roman" panose="02020603050405020304" pitchFamily="18" charset="0"/>
                <a:sym typeface="+mn-ea"/>
              </a:rPr>
              <a:t>How to choose proper answers of the missing sentences in a passage?</a:t>
            </a:r>
            <a:endParaRPr lang="en-US" altLang="zh-CN" sz="3200" b="1" dirty="0">
              <a:latin typeface="Times New Roman" panose="02020603050405020304" pitchFamily="18" charset="0"/>
              <a:cs typeface="Times New Roman" panose="02020603050405020304" pitchFamily="18" charset="0"/>
              <a:sym typeface="+mn-ea"/>
            </a:endParaRPr>
          </a:p>
          <a:p>
            <a:pPr marL="742950" indent="-742950">
              <a:buAutoNum type="arabicPeriod"/>
            </a:pPr>
            <a:endParaRPr lang="en-US" altLang="zh-CN"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pic>
        <p:nvPicPr>
          <p:cNvPr id="7" name="图片 6"/>
          <p:cNvPicPr>
            <a:picLocks noChangeAspect="1"/>
          </p:cNvPicPr>
          <p:nvPr/>
        </p:nvPicPr>
        <p:blipFill>
          <a:blip r:embed="rId2"/>
          <a:stretch>
            <a:fillRect/>
          </a:stretch>
        </p:blipFill>
        <p:spPr>
          <a:xfrm>
            <a:off x="1486365" y="2616253"/>
            <a:ext cx="9766638" cy="25666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872987"/>
            <a:ext cx="12192000" cy="5112026"/>
          </a:xfrm>
          <a:prstGeom prst="rect">
            <a:avLst/>
          </a:prstGeom>
        </p:spPr>
      </p:pic>
      <p:sp>
        <p:nvSpPr>
          <p:cNvPr id="5" name="矩形 4"/>
          <p:cNvSpPr/>
          <p:nvPr/>
        </p:nvSpPr>
        <p:spPr>
          <a:xfrm>
            <a:off x="844826" y="0"/>
            <a:ext cx="5466522" cy="6858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 name="文本框 3"/>
          <p:cNvSpPr txBox="1"/>
          <p:nvPr/>
        </p:nvSpPr>
        <p:spPr>
          <a:xfrm>
            <a:off x="844550" y="2259965"/>
            <a:ext cx="5780405" cy="3138170"/>
          </a:xfrm>
          <a:prstGeom prst="rect">
            <a:avLst/>
          </a:prstGeom>
          <a:noFill/>
        </p:spPr>
        <p:txBody>
          <a:bodyPr wrap="square" rtlCol="0">
            <a:spAutoFit/>
          </a:bodyPr>
          <a:lstStyle/>
          <a:p>
            <a:pPr algn="ctr"/>
            <a:r>
              <a:rPr lang="en-US" altLang="zh-CN" sz="6600" b="1" dirty="0">
                <a:solidFill>
                  <a:schemeClr val="bg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Space: </a:t>
            </a:r>
            <a:endParaRPr lang="en-US" altLang="zh-CN" sz="6600" b="1" dirty="0">
              <a:solidFill>
                <a:schemeClr val="bg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a:p>
            <a:pPr algn="ctr"/>
            <a:r>
              <a:rPr lang="en-US" altLang="zh-CN" sz="6600" b="1" dirty="0">
                <a:solidFill>
                  <a:srgbClr val="FFFF00"/>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The Final Frontier</a:t>
            </a:r>
            <a:endParaRPr lang="en-US" altLang="zh-CN" sz="6600" b="1" dirty="0">
              <a:solidFill>
                <a:srgbClr val="FFFF00"/>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pic>
        <p:nvPicPr>
          <p:cNvPr id="6" name="81879d90fe7aae9fb029cce4413983c3">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781290" y="-997585"/>
            <a:ext cx="619125" cy="619125"/>
          </a:xfrm>
          <a:prstGeom prst="rect">
            <a:avLst/>
          </a:prstGeom>
        </p:spPr>
      </p:pic>
      <p:sp>
        <p:nvSpPr>
          <p:cNvPr id="7" name="矩形 6"/>
          <p:cNvSpPr/>
          <p:nvPr/>
        </p:nvSpPr>
        <p:spPr>
          <a:xfrm rot="5400000">
            <a:off x="5652135" y="-4502785"/>
            <a:ext cx="1163955" cy="11915775"/>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2" name="文本框 1"/>
          <p:cNvSpPr txBox="1"/>
          <p:nvPr/>
        </p:nvSpPr>
        <p:spPr>
          <a:xfrm>
            <a:off x="150495" y="873125"/>
            <a:ext cx="9872345" cy="1014730"/>
          </a:xfrm>
          <a:prstGeom prst="rect">
            <a:avLst/>
          </a:prstGeom>
          <a:noFill/>
        </p:spPr>
        <p:txBody>
          <a:bodyPr wrap="none" rtlCol="0" anchor="t">
            <a:spAutoFit/>
          </a:bodyPr>
          <a:p>
            <a:r>
              <a:rPr lang="en-US" altLang="zh-CN" sz="6000" b="1" dirty="0">
                <a:solidFill>
                  <a:schemeClr val="bg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sym typeface="+mn-ea"/>
              </a:rPr>
              <a:t>M4U4  Space Exploration</a:t>
            </a:r>
            <a:endParaRPr lang="en-US" altLang="zh-CN" sz="6000" b="1" dirty="0">
              <a:solidFill>
                <a:schemeClr val="bg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000" numSld="2" showWhenStopped="0">
                <p:cTn id="7" fill="hold" display="1">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C:\Users\Administrator\Pictures\2.jpg2"/>
          <p:cNvPicPr>
            <a:picLocks noChangeAspect="1"/>
          </p:cNvPicPr>
          <p:nvPr/>
        </p:nvPicPr>
        <p:blipFill>
          <a:blip r:embed="rId1">
            <a:clrChange>
              <a:clrFrom>
                <a:srgbClr val="F6F6F6"/>
              </a:clrFrom>
              <a:clrTo>
                <a:srgbClr val="F6F6F6">
                  <a:alpha val="0"/>
                </a:srgbClr>
              </a:clrTo>
            </a:clrChange>
          </a:blip>
          <a:srcRect/>
          <a:stretch>
            <a:fillRect/>
          </a:stretch>
        </p:blipFill>
        <p:spPr>
          <a:xfrm rot="400644">
            <a:off x="6805930" y="2620645"/>
            <a:ext cx="5081270" cy="3572510"/>
          </a:xfrm>
          <a:prstGeom prst="rect">
            <a:avLst/>
          </a:prstGeom>
        </p:spPr>
      </p:pic>
      <p:grpSp>
        <p:nvGrpSpPr>
          <p:cNvPr id="5" name="组合 4"/>
          <p:cNvGrpSpPr/>
          <p:nvPr/>
        </p:nvGrpSpPr>
        <p:grpSpPr>
          <a:xfrm>
            <a:off x="505460" y="1231900"/>
            <a:ext cx="10394315" cy="598805"/>
            <a:chOff x="736" y="3137"/>
            <a:chExt cx="16369" cy="943"/>
          </a:xfrm>
        </p:grpSpPr>
        <p:sp>
          <p:nvSpPr>
            <p:cNvPr id="4" name="文本框 3"/>
            <p:cNvSpPr txBox="1"/>
            <p:nvPr/>
          </p:nvSpPr>
          <p:spPr>
            <a:xfrm>
              <a:off x="736" y="3137"/>
              <a:ext cx="16051" cy="839"/>
            </a:xfrm>
            <a:prstGeom prst="rect">
              <a:avLst/>
            </a:prstGeom>
            <a:solidFill>
              <a:schemeClr val="bg2">
                <a:lumMod val="40000"/>
                <a:lumOff val="60000"/>
              </a:schemeClr>
            </a:solidFill>
          </p:spPr>
          <p:txBody>
            <a:bodyPr wrap="square" rtlCol="0">
              <a:noAutofit/>
            </a:bodyPr>
            <a:lstStyle/>
            <a:p>
              <a:pPr marL="514350" indent="-514350" algn="l">
                <a:lnSpc>
                  <a:spcPct val="100000"/>
                </a:lnSpc>
              </a:pPr>
              <a:endParaRPr lang="en-US" altLang="zh-CN" sz="2800"/>
            </a:p>
          </p:txBody>
        </p:sp>
        <p:sp>
          <p:nvSpPr>
            <p:cNvPr id="3" name="文本框 2"/>
            <p:cNvSpPr txBox="1"/>
            <p:nvPr/>
          </p:nvSpPr>
          <p:spPr>
            <a:xfrm>
              <a:off x="867" y="3161"/>
              <a:ext cx="16238" cy="919"/>
            </a:xfrm>
            <a:prstGeom prst="rect">
              <a:avLst/>
            </a:prstGeom>
            <a:noFill/>
          </p:spPr>
          <p:txBody>
            <a:bodyPr wrap="square" rtlCol="0">
              <a:spAutoFit/>
            </a:bodyPr>
            <a:lstStyle/>
            <a:p>
              <a:r>
                <a:rPr lang="en-US" altLang="zh-CN" sz="3200">
                  <a:latin typeface="Cooper Black" panose="0208090404030B020404" charset="0"/>
                  <a:cs typeface="Cooper Black" panose="0208090404030B020404" charset="0"/>
                  <a:sym typeface="+mn-ea"/>
                </a:rPr>
                <a:t>1. What </a:t>
              </a:r>
              <a:r>
                <a:rPr lang="en-US" altLang="zh-CN" sz="3200">
                  <a:solidFill>
                    <a:srgbClr val="C00000"/>
                  </a:solidFill>
                  <a:latin typeface="Cooper Black" panose="0208090404030B020404" charset="0"/>
                  <a:cs typeface="Cooper Black" panose="0208090404030B020404" charset="0"/>
                  <a:sym typeface="+mn-ea"/>
                </a:rPr>
                <a:t>achievements</a:t>
              </a:r>
              <a:r>
                <a:rPr lang="en-US" altLang="zh-CN" sz="3200">
                  <a:latin typeface="Cooper Black" panose="0208090404030B020404" charset="0"/>
                  <a:cs typeface="Cooper Black" panose="0208090404030B020404" charset="0"/>
                  <a:sym typeface="+mn-ea"/>
                </a:rPr>
                <a:t> has the world made so far?</a:t>
              </a:r>
              <a:endParaRPr lang="en-US" altLang="zh-CN" sz="3200">
                <a:latin typeface="Cooper Black" panose="0208090404030B020404" charset="0"/>
                <a:cs typeface="Cooper Black" panose="0208090404030B020404" charset="0"/>
                <a:sym typeface="+mn-ea"/>
              </a:endParaRPr>
            </a:p>
          </p:txBody>
        </p:sp>
      </p:grpSp>
      <p:grpSp>
        <p:nvGrpSpPr>
          <p:cNvPr id="30" name="组合 29"/>
          <p:cNvGrpSpPr/>
          <p:nvPr/>
        </p:nvGrpSpPr>
        <p:grpSpPr>
          <a:xfrm>
            <a:off x="104140" y="-74930"/>
            <a:ext cx="4598035" cy="1249680"/>
            <a:chOff x="164" y="-118"/>
            <a:chExt cx="7241" cy="1968"/>
          </a:xfrm>
        </p:grpSpPr>
        <p:pic>
          <p:nvPicPr>
            <p:cNvPr id="17" name="图片 16" descr="19.png"/>
            <p:cNvPicPr>
              <a:picLocks noChangeAspect="1"/>
            </p:cNvPicPr>
            <p:nvPr/>
          </p:nvPicPr>
          <p:blipFill>
            <a:blip r:embed="rId2"/>
            <a:stretch>
              <a:fillRect/>
            </a:stretch>
          </p:blipFill>
          <p:spPr>
            <a:xfrm rot="1568466">
              <a:off x="164" y="-118"/>
              <a:ext cx="1937" cy="1968"/>
            </a:xfrm>
            <a:prstGeom prst="rect">
              <a:avLst/>
            </a:prstGeom>
            <a:effectLst>
              <a:softEdge rad="317500"/>
            </a:effectLst>
          </p:spPr>
        </p:pic>
        <p:sp>
          <p:nvSpPr>
            <p:cNvPr id="8" name="文本框 7"/>
            <p:cNvSpPr txBox="1"/>
            <p:nvPr/>
          </p:nvSpPr>
          <p:spPr>
            <a:xfrm>
              <a:off x="1443" y="0"/>
              <a:ext cx="5963" cy="1598"/>
            </a:xfrm>
            <a:prstGeom prst="rect">
              <a:avLst/>
            </a:prstGeom>
            <a:noFill/>
          </p:spPr>
          <p:txBody>
            <a:bodyPr wrap="square" rtlCol="0">
              <a:spAutoFit/>
            </a:bodyPr>
            <a:lstStyle/>
            <a:p>
              <a:pPr algn="ctr"/>
              <a:r>
                <a:rPr lang="en-US" altLang="zh-CN" sz="60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Lead-in</a:t>
              </a:r>
              <a:endParaRPr lang="en-US" altLang="zh-CN" sz="60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grpSp>
        <p:nvGrpSpPr>
          <p:cNvPr id="9" name="组合 8"/>
          <p:cNvGrpSpPr/>
          <p:nvPr/>
        </p:nvGrpSpPr>
        <p:grpSpPr>
          <a:xfrm>
            <a:off x="183515" y="2018665"/>
            <a:ext cx="11825605" cy="583290"/>
            <a:chOff x="736" y="2917"/>
            <a:chExt cx="18080" cy="1052"/>
          </a:xfrm>
        </p:grpSpPr>
        <p:sp>
          <p:nvSpPr>
            <p:cNvPr id="10" name="文本框 9"/>
            <p:cNvSpPr txBox="1"/>
            <p:nvPr/>
          </p:nvSpPr>
          <p:spPr>
            <a:xfrm>
              <a:off x="736" y="2972"/>
              <a:ext cx="17877" cy="979"/>
            </a:xfrm>
            <a:prstGeom prst="rect">
              <a:avLst/>
            </a:prstGeom>
            <a:solidFill>
              <a:schemeClr val="bg2">
                <a:lumMod val="40000"/>
                <a:lumOff val="60000"/>
              </a:schemeClr>
            </a:solidFill>
          </p:spPr>
          <p:txBody>
            <a:bodyPr wrap="square" rtlCol="0">
              <a:noAutofit/>
            </a:bodyPr>
            <a:lstStyle/>
            <a:p>
              <a:pPr marL="514350" indent="-514350" algn="l">
                <a:lnSpc>
                  <a:spcPct val="100000"/>
                </a:lnSpc>
              </a:pPr>
              <a:endParaRPr lang="en-US" altLang="zh-CN" sz="2800"/>
            </a:p>
          </p:txBody>
        </p:sp>
        <p:sp>
          <p:nvSpPr>
            <p:cNvPr id="12" name="文本框 11"/>
            <p:cNvSpPr txBox="1"/>
            <p:nvPr/>
          </p:nvSpPr>
          <p:spPr>
            <a:xfrm>
              <a:off x="736" y="2917"/>
              <a:ext cx="18080" cy="1052"/>
            </a:xfrm>
            <a:prstGeom prst="rect">
              <a:avLst/>
            </a:prstGeom>
            <a:noFill/>
          </p:spPr>
          <p:txBody>
            <a:bodyPr wrap="square" rtlCol="0">
              <a:spAutoFit/>
            </a:bodyPr>
            <a:lstStyle/>
            <a:p>
              <a:r>
                <a:rPr lang="en-US" altLang="zh-CN" sz="3200">
                  <a:latin typeface="Cooper Black" panose="0208090404030B020404" charset="0"/>
                  <a:cs typeface="Cooper Black" panose="0208090404030B020404" charset="0"/>
                  <a:sym typeface="+mn-ea"/>
                </a:rPr>
                <a:t>2. What </a:t>
              </a:r>
              <a:r>
                <a:rPr lang="en-US" altLang="zh-CN" sz="3200">
                  <a:solidFill>
                    <a:srgbClr val="C00000"/>
                  </a:solidFill>
                  <a:latin typeface="Cooper Black" panose="0208090404030B020404" charset="0"/>
                  <a:cs typeface="Cooper Black" panose="0208090404030B020404" charset="0"/>
                  <a:sym typeface="+mn-ea"/>
                </a:rPr>
                <a:t>benefits</a:t>
              </a:r>
              <a:r>
                <a:rPr lang="en-US" altLang="zh-CN" sz="3200">
                  <a:latin typeface="Cooper Black" panose="0208090404030B020404" charset="0"/>
                  <a:cs typeface="Cooper Black" panose="0208090404030B020404" charset="0"/>
                  <a:sym typeface="+mn-ea"/>
                </a:rPr>
                <a:t> has the space explor</a:t>
              </a:r>
              <a:r>
                <a:rPr lang="en-US" altLang="zh-CN" sz="3200">
                  <a:solidFill>
                    <a:srgbClr val="C00000"/>
                  </a:solidFill>
                  <a:latin typeface="Cooper Black" panose="0208090404030B020404" charset="0"/>
                  <a:cs typeface="Cooper Black" panose="0208090404030B020404" charset="0"/>
                  <a:sym typeface="+mn-ea"/>
                </a:rPr>
                <a:t>ation</a:t>
              </a:r>
              <a:r>
                <a:rPr lang="en-US" altLang="zh-CN" sz="3200">
                  <a:latin typeface="Cooper Black" panose="0208090404030B020404" charset="0"/>
                  <a:cs typeface="Cooper Black" panose="0208090404030B020404" charset="0"/>
                  <a:sym typeface="+mn-ea"/>
                </a:rPr>
                <a:t> brought to us?</a:t>
              </a:r>
              <a:endParaRPr lang="en-US" altLang="zh-CN" sz="3200">
                <a:latin typeface="Cooper Black" panose="0208090404030B020404" charset="0"/>
                <a:cs typeface="Cooper Black" panose="0208090404030B020404" charset="0"/>
                <a:sym typeface="+mn-ea"/>
              </a:endParaRPr>
            </a:p>
          </p:txBody>
        </p:sp>
      </p:grpSp>
      <p:sp>
        <p:nvSpPr>
          <p:cNvPr id="15" name="文本框 14"/>
          <p:cNvSpPr txBox="1"/>
          <p:nvPr/>
        </p:nvSpPr>
        <p:spPr>
          <a:xfrm>
            <a:off x="-107950" y="1123950"/>
            <a:ext cx="12686665" cy="706755"/>
          </a:xfrm>
          <a:prstGeom prst="rect">
            <a:avLst/>
          </a:prstGeom>
          <a:noFill/>
        </p:spPr>
        <p:txBody>
          <a:bodyPr wrap="square" rtlCol="0">
            <a:spAutoFit/>
          </a:bodyPr>
          <a:lstStyle/>
          <a:p>
            <a:r>
              <a:rPr lang="en-US" altLang="zh-CN" sz="4000">
                <a:latin typeface="Cooper Black" panose="0208090404030B020404" charset="0"/>
                <a:cs typeface="Cooper Black" panose="0208090404030B020404" charset="0"/>
                <a:sym typeface="+mn-ea"/>
              </a:rPr>
              <a:t> What </a:t>
            </a:r>
            <a:r>
              <a:rPr lang="en-US" altLang="zh-CN" sz="4000">
                <a:solidFill>
                  <a:srgbClr val="C00000"/>
                </a:solidFill>
                <a:latin typeface="Cooper Black" panose="0208090404030B020404" charset="0"/>
                <a:cs typeface="Cooper Black" panose="0208090404030B020404" charset="0"/>
                <a:sym typeface="+mn-ea"/>
              </a:rPr>
              <a:t>achievements</a:t>
            </a:r>
            <a:r>
              <a:rPr lang="en-US" altLang="zh-CN" sz="4000">
                <a:latin typeface="Cooper Black" panose="0208090404030B020404" charset="0"/>
                <a:cs typeface="Cooper Black" panose="0208090404030B020404" charset="0"/>
                <a:sym typeface="+mn-ea"/>
              </a:rPr>
              <a:t> has the world made so far?</a:t>
            </a:r>
            <a:endParaRPr lang="en-US" altLang="zh-CN" sz="4000">
              <a:latin typeface="Cooper Black" panose="0208090404030B020404" charset="0"/>
              <a:cs typeface="Cooper Black" panose="0208090404030B020404" charset="0"/>
              <a:sym typeface="+mn-ea"/>
            </a:endParaRPr>
          </a:p>
        </p:txBody>
      </p:sp>
      <p:pic>
        <p:nvPicPr>
          <p:cNvPr id="18" name="图片 17" descr="1"/>
          <p:cNvPicPr>
            <a:picLocks noChangeAspect="1"/>
          </p:cNvPicPr>
          <p:nvPr/>
        </p:nvPicPr>
        <p:blipFill>
          <a:blip r:embed="rId3"/>
          <a:stretch>
            <a:fillRect/>
          </a:stretch>
        </p:blipFill>
        <p:spPr>
          <a:xfrm>
            <a:off x="505460" y="1981835"/>
            <a:ext cx="4555490" cy="3097530"/>
          </a:xfrm>
          <a:prstGeom prst="rect">
            <a:avLst/>
          </a:prstGeom>
        </p:spPr>
      </p:pic>
      <p:sp>
        <p:nvSpPr>
          <p:cNvPr id="22" name="文本框 21"/>
          <p:cNvSpPr txBox="1"/>
          <p:nvPr/>
        </p:nvSpPr>
        <p:spPr>
          <a:xfrm>
            <a:off x="55245" y="5079365"/>
            <a:ext cx="4647565" cy="1076325"/>
          </a:xfrm>
          <a:prstGeom prst="rect">
            <a:avLst/>
          </a:prstGeom>
          <a:noFill/>
        </p:spPr>
        <p:txBody>
          <a:bodyPr wrap="square" rtlCol="0">
            <a:spAutoFit/>
          </a:bodyPr>
          <a:lstStyle/>
          <a:p>
            <a:pPr algn="ctr"/>
            <a:r>
              <a:rPr lang="en-US" altLang="zh-CN" sz="3200" b="1">
                <a:latin typeface="Comic Sans MS" panose="030F0702030302020204" charset="0"/>
                <a:cs typeface="Comic Sans MS" panose="030F0702030302020204" charset="0"/>
                <a:sym typeface="+mn-ea"/>
              </a:rPr>
              <a:t>The </a:t>
            </a:r>
            <a:r>
              <a:rPr lang="en-US" altLang="zh-CN" sz="3200" b="1">
                <a:solidFill>
                  <a:srgbClr val="C00000"/>
                </a:solidFill>
                <a:latin typeface="Comic Sans MS" panose="030F0702030302020204" charset="0"/>
                <a:cs typeface="Comic Sans MS" panose="030F0702030302020204" charset="0"/>
                <a:sym typeface="+mn-ea"/>
              </a:rPr>
              <a:t>exploration </a:t>
            </a:r>
            <a:r>
              <a:rPr lang="en-US" altLang="zh-CN" sz="3200" b="1">
                <a:latin typeface="Comic Sans MS" panose="030F0702030302020204" charset="0"/>
                <a:cs typeface="Comic Sans MS" panose="030F0702030302020204" charset="0"/>
                <a:sym typeface="+mn-ea"/>
              </a:rPr>
              <a:t>of </a:t>
            </a:r>
            <a:r>
              <a:rPr lang="en-US" altLang="zh-CN" sz="3200" b="1">
                <a:solidFill>
                  <a:srgbClr val="C00000"/>
                </a:solidFill>
                <a:latin typeface="Cooper Black" panose="0208090404030B020404" charset="0"/>
                <a:cs typeface="Cooper Black" panose="0208090404030B020404" charset="0"/>
                <a:sym typeface="+mn-ea"/>
              </a:rPr>
              <a:t>solar system</a:t>
            </a:r>
            <a:endParaRPr lang="en-US" altLang="zh-CN" sz="3200" b="1">
              <a:solidFill>
                <a:srgbClr val="C00000"/>
              </a:solidFill>
              <a:latin typeface="Cooper Black" panose="0208090404030B020404" charset="0"/>
              <a:cs typeface="Cooper Black" panose="0208090404030B020404" charset="0"/>
              <a:sym typeface="+mn-ea"/>
            </a:endParaRPr>
          </a:p>
        </p:txBody>
      </p:sp>
      <p:pic>
        <p:nvPicPr>
          <p:cNvPr id="20" name="图片 19" descr="2"/>
          <p:cNvPicPr>
            <a:picLocks noChangeAspect="1"/>
          </p:cNvPicPr>
          <p:nvPr/>
        </p:nvPicPr>
        <p:blipFill>
          <a:blip r:embed="rId4"/>
          <a:stretch>
            <a:fillRect/>
          </a:stretch>
        </p:blipFill>
        <p:spPr>
          <a:xfrm>
            <a:off x="4293870" y="1509395"/>
            <a:ext cx="5271770" cy="4502785"/>
          </a:xfrm>
          <a:prstGeom prst="rect">
            <a:avLst/>
          </a:prstGeom>
        </p:spPr>
      </p:pic>
      <p:sp>
        <p:nvSpPr>
          <p:cNvPr id="23" name="文本框 22"/>
          <p:cNvSpPr txBox="1"/>
          <p:nvPr/>
        </p:nvSpPr>
        <p:spPr>
          <a:xfrm>
            <a:off x="4479290" y="4857750"/>
            <a:ext cx="3644900" cy="1076325"/>
          </a:xfrm>
          <a:prstGeom prst="rect">
            <a:avLst/>
          </a:prstGeom>
          <a:solidFill>
            <a:schemeClr val="bg1"/>
          </a:solidFill>
        </p:spPr>
        <p:txBody>
          <a:bodyPr wrap="square" rtlCol="0">
            <a:spAutoFit/>
          </a:bodyPr>
          <a:lstStyle/>
          <a:p>
            <a:pPr algn="ctr"/>
            <a:r>
              <a:rPr lang="en-US" altLang="zh-CN" sz="3200" b="1">
                <a:solidFill>
                  <a:srgbClr val="C00000"/>
                </a:solidFill>
                <a:latin typeface="Comic Sans MS" panose="030F0702030302020204" charset="0"/>
                <a:cs typeface="Comic Sans MS" panose="030F0702030302020204" charset="0"/>
                <a:sym typeface="+mn-ea"/>
              </a:rPr>
              <a:t>Mankind</a:t>
            </a:r>
            <a:r>
              <a:rPr lang="en-US" altLang="zh-CN" sz="3200" b="1">
                <a:latin typeface="Comic Sans MS" panose="030F0702030302020204" charset="0"/>
                <a:cs typeface="Comic Sans MS" panose="030F0702030302020204" charset="0"/>
                <a:sym typeface="+mn-ea"/>
              </a:rPr>
              <a:t> stepped onto the moon</a:t>
            </a:r>
            <a:endParaRPr lang="en-US" altLang="zh-CN" sz="3200" b="1">
              <a:solidFill>
                <a:srgbClr val="C00000"/>
              </a:solidFill>
              <a:latin typeface="Cooper Black" panose="0208090404030B020404" charset="0"/>
              <a:cs typeface="Cooper Black" panose="0208090404030B020404" charset="0"/>
              <a:sym typeface="+mn-ea"/>
            </a:endParaRPr>
          </a:p>
        </p:txBody>
      </p:sp>
      <p:grpSp>
        <p:nvGrpSpPr>
          <p:cNvPr id="27" name="组合 26"/>
          <p:cNvGrpSpPr/>
          <p:nvPr/>
        </p:nvGrpSpPr>
        <p:grpSpPr>
          <a:xfrm>
            <a:off x="4540250" y="306705"/>
            <a:ext cx="7242810" cy="2637790"/>
            <a:chOff x="7150" y="483"/>
            <a:chExt cx="11406" cy="4154"/>
          </a:xfrm>
        </p:grpSpPr>
        <p:sp>
          <p:nvSpPr>
            <p:cNvPr id="25" name="椭圆形标注 24"/>
            <p:cNvSpPr/>
            <p:nvPr/>
          </p:nvSpPr>
          <p:spPr>
            <a:xfrm>
              <a:off x="7150" y="483"/>
              <a:ext cx="11407" cy="4155"/>
            </a:xfrm>
            <a:prstGeom prst="wedgeEllipseCallou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8124" y="1479"/>
              <a:ext cx="8563" cy="2470"/>
            </a:xfrm>
            <a:prstGeom prst="rect">
              <a:avLst/>
            </a:prstGeom>
            <a:noFill/>
          </p:spPr>
          <p:txBody>
            <a:bodyPr wrap="square" rtlCol="0">
              <a:spAutoFit/>
            </a:bodyPr>
            <a:lstStyle/>
            <a:p>
              <a:pPr algn="ctr"/>
              <a:r>
                <a:rPr lang="en-US" altLang="zh-CN" sz="3200" b="1">
                  <a:latin typeface="Comic Sans MS" panose="030F0702030302020204" charset="0"/>
                  <a:cs typeface="Comic Sans MS" panose="030F0702030302020204" charset="0"/>
                  <a:sym typeface="+mn-ea"/>
                </a:rPr>
                <a:t>“That is one small step for a man, one gaint leap for mankind.”</a:t>
              </a:r>
              <a:endParaRPr lang="en-US" altLang="zh-CN" sz="3200" b="1">
                <a:solidFill>
                  <a:srgbClr val="C00000"/>
                </a:solidFill>
                <a:latin typeface="Cooper Black" panose="0208090404030B020404" charset="0"/>
                <a:cs typeface="Cooper Black" panose="0208090404030B020404" charset="0"/>
                <a:sym typeface="+mn-ea"/>
              </a:endParaRPr>
            </a:p>
          </p:txBody>
        </p:sp>
      </p:grpSp>
      <p:pic>
        <p:nvPicPr>
          <p:cNvPr id="24" name="图片 23" descr="1"/>
          <p:cNvPicPr>
            <a:picLocks noChangeAspect="1"/>
          </p:cNvPicPr>
          <p:nvPr/>
        </p:nvPicPr>
        <p:blipFill>
          <a:blip r:embed="rId5"/>
          <a:stretch>
            <a:fillRect/>
          </a:stretch>
        </p:blipFill>
        <p:spPr>
          <a:xfrm>
            <a:off x="2387600" y="1764665"/>
            <a:ext cx="6109970" cy="4572000"/>
          </a:xfrm>
          <a:prstGeom prst="rect">
            <a:avLst/>
          </a:prstGeom>
          <a:effectLst>
            <a:outerShdw blurRad="381000" dist="215900" dir="5400000" algn="ctr" rotWithShape="0">
              <a:srgbClr val="000000">
                <a:alpha val="51000"/>
              </a:srgbClr>
            </a:outerShdw>
          </a:effectLst>
        </p:spPr>
      </p:pic>
      <p:pic>
        <p:nvPicPr>
          <p:cNvPr id="21" name="图片 20" descr="3"/>
          <p:cNvPicPr>
            <a:picLocks noChangeAspect="1"/>
          </p:cNvPicPr>
          <p:nvPr/>
        </p:nvPicPr>
        <p:blipFill>
          <a:blip r:embed="rId6"/>
          <a:stretch>
            <a:fillRect/>
          </a:stretch>
        </p:blipFill>
        <p:spPr>
          <a:xfrm>
            <a:off x="7301865" y="1615440"/>
            <a:ext cx="4890135" cy="3829050"/>
          </a:xfrm>
          <a:prstGeom prst="rect">
            <a:avLst/>
          </a:prstGeom>
        </p:spPr>
      </p:pic>
      <p:sp>
        <p:nvSpPr>
          <p:cNvPr id="28" name="文本框 27"/>
          <p:cNvSpPr txBox="1"/>
          <p:nvPr/>
        </p:nvSpPr>
        <p:spPr>
          <a:xfrm>
            <a:off x="7153910" y="1525905"/>
            <a:ext cx="3644900" cy="1076325"/>
          </a:xfrm>
          <a:prstGeom prst="rect">
            <a:avLst/>
          </a:prstGeom>
          <a:solidFill>
            <a:schemeClr val="bg1"/>
          </a:solidFill>
        </p:spPr>
        <p:txBody>
          <a:bodyPr wrap="square" rtlCol="0">
            <a:spAutoFit/>
          </a:bodyPr>
          <a:lstStyle/>
          <a:p>
            <a:pPr algn="ctr"/>
            <a:r>
              <a:rPr lang="en-US" altLang="zh-CN" sz="3200" b="1">
                <a:solidFill>
                  <a:schemeClr val="tx1"/>
                </a:solidFill>
                <a:latin typeface="Comic Sans MS" panose="030F0702030302020204" charset="0"/>
                <a:cs typeface="Comic Sans MS" panose="030F0702030302020204" charset="0"/>
                <a:sym typeface="+mn-ea"/>
              </a:rPr>
              <a:t>The </a:t>
            </a:r>
            <a:r>
              <a:rPr lang="en-US" altLang="zh-CN" sz="3200" b="1">
                <a:solidFill>
                  <a:srgbClr val="C00000"/>
                </a:solidFill>
                <a:latin typeface="Comic Sans MS" panose="030F0702030302020204" charset="0"/>
                <a:cs typeface="Comic Sans MS" panose="030F0702030302020204" charset="0"/>
                <a:sym typeface="+mn-ea"/>
              </a:rPr>
              <a:t>discovery</a:t>
            </a:r>
            <a:r>
              <a:rPr lang="en-US" altLang="zh-CN" sz="3200" b="1">
                <a:solidFill>
                  <a:schemeClr val="tx1"/>
                </a:solidFill>
                <a:latin typeface="Comic Sans MS" panose="030F0702030302020204" charset="0"/>
                <a:cs typeface="Comic Sans MS" panose="030F0702030302020204" charset="0"/>
                <a:sym typeface="+mn-ea"/>
              </a:rPr>
              <a:t> of the</a:t>
            </a:r>
            <a:r>
              <a:rPr lang="en-US" altLang="zh-CN" sz="3200" b="1">
                <a:solidFill>
                  <a:srgbClr val="C00000"/>
                </a:solidFill>
                <a:latin typeface="Comic Sans MS" panose="030F0702030302020204" charset="0"/>
                <a:cs typeface="Comic Sans MS" panose="030F0702030302020204" charset="0"/>
                <a:sym typeface="+mn-ea"/>
              </a:rPr>
              <a:t> black hole</a:t>
            </a:r>
            <a:endParaRPr lang="en-US" altLang="zh-CN" sz="3200" b="1">
              <a:solidFill>
                <a:srgbClr val="C00000"/>
              </a:solidFill>
              <a:latin typeface="Cooper Black" panose="0208090404030B020404" charset="0"/>
              <a:cs typeface="Cooper Black" panose="0208090404030B020404" charset="0"/>
              <a:sym typeface="+mn-ea"/>
            </a:endParaRPr>
          </a:p>
        </p:txBody>
      </p:sp>
      <p:pic>
        <p:nvPicPr>
          <p:cNvPr id="16" name="图片 15" descr="4"/>
          <p:cNvPicPr>
            <a:picLocks noChangeAspect="1"/>
          </p:cNvPicPr>
          <p:nvPr/>
        </p:nvPicPr>
        <p:blipFill>
          <a:blip r:embed="rId7"/>
          <a:stretch>
            <a:fillRect/>
          </a:stretch>
        </p:blipFill>
        <p:spPr>
          <a:xfrm>
            <a:off x="2080895" y="2013585"/>
            <a:ext cx="8029575" cy="4520565"/>
          </a:xfrm>
          <a:prstGeom prst="rect">
            <a:avLst/>
          </a:prstGeom>
        </p:spPr>
      </p:pic>
      <p:sp>
        <p:nvSpPr>
          <p:cNvPr id="29" name="文本框 28"/>
          <p:cNvSpPr txBox="1"/>
          <p:nvPr/>
        </p:nvSpPr>
        <p:spPr>
          <a:xfrm>
            <a:off x="2080895" y="5556885"/>
            <a:ext cx="5812155" cy="977265"/>
          </a:xfrm>
          <a:prstGeom prst="rect">
            <a:avLst/>
          </a:prstGeom>
          <a:solidFill>
            <a:schemeClr val="bg1"/>
          </a:solidFill>
        </p:spPr>
        <p:txBody>
          <a:bodyPr wrap="square" rtlCol="0">
            <a:spAutoFit/>
          </a:bodyPr>
          <a:lstStyle/>
          <a:p>
            <a:pPr algn="ctr">
              <a:lnSpc>
                <a:spcPct val="90000"/>
              </a:lnSpc>
            </a:pPr>
            <a:r>
              <a:rPr lang="en-US" altLang="zh-CN" sz="3200" b="1">
                <a:solidFill>
                  <a:schemeClr val="tx1"/>
                </a:solidFill>
                <a:latin typeface="Comic Sans MS" panose="030F0702030302020204" charset="0"/>
                <a:cs typeface="Comic Sans MS" panose="030F0702030302020204" charset="0"/>
                <a:sym typeface="+mn-ea"/>
              </a:rPr>
              <a:t>The </a:t>
            </a:r>
            <a:r>
              <a:rPr lang="en-US" altLang="zh-CN" sz="3200" b="1">
                <a:solidFill>
                  <a:srgbClr val="C00000"/>
                </a:solidFill>
                <a:latin typeface="Comic Sans MS" panose="030F0702030302020204" charset="0"/>
                <a:cs typeface="Comic Sans MS" panose="030F0702030302020204" charset="0"/>
                <a:sym typeface="+mn-ea"/>
              </a:rPr>
              <a:t>theory</a:t>
            </a:r>
            <a:r>
              <a:rPr lang="en-US" altLang="zh-CN" sz="3200" b="1">
                <a:solidFill>
                  <a:schemeClr val="tx1"/>
                </a:solidFill>
                <a:latin typeface="Comic Sans MS" panose="030F0702030302020204" charset="0"/>
                <a:cs typeface="Comic Sans MS" panose="030F0702030302020204" charset="0"/>
                <a:sym typeface="+mn-ea"/>
              </a:rPr>
              <a:t> of the origin of </a:t>
            </a:r>
            <a:r>
              <a:rPr lang="en-US" altLang="zh-CN" sz="3200" b="1">
                <a:solidFill>
                  <a:schemeClr val="tx1"/>
                </a:solidFill>
                <a:latin typeface="Cooper Black" panose="0208090404030B020404" charset="0"/>
                <a:cs typeface="Cooper Black" panose="0208090404030B020404" charset="0"/>
                <a:sym typeface="+mn-ea"/>
              </a:rPr>
              <a:t>Big Bang Universe</a:t>
            </a:r>
            <a:endParaRPr lang="en-US" altLang="zh-CN" sz="3200" b="1">
              <a:solidFill>
                <a:schemeClr val="tx1"/>
              </a:solidFill>
              <a:latin typeface="Cooper Black" panose="0208090404030B020404" charset="0"/>
              <a:cs typeface="Cooper Black" panose="0208090404030B0204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4" presetClass="exit" presetSubtype="10" fill="hold" nodeType="withEffect">
                                  <p:stCondLst>
                                    <p:cond delay="0"/>
                                  </p:stCondLst>
                                  <p:childTnLst>
                                    <p:animEffect transition="out" filter="randombar(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8" presetClass="entr" presetSubtype="12"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strips(downLeft)">
                                      <p:cBhvr>
                                        <p:cTn id="34" dur="500"/>
                                        <p:tgtEl>
                                          <p:spTgt spid="18"/>
                                        </p:tgtEl>
                                      </p:cBhvr>
                                    </p:animEffect>
                                  </p:childTnLst>
                                </p:cTn>
                              </p:par>
                            </p:childTnLst>
                          </p:cTn>
                        </p:par>
                        <p:par>
                          <p:cTn id="35" fill="hold">
                            <p:stCondLst>
                              <p:cond delay="500"/>
                            </p:stCondLst>
                            <p:childTnLst>
                              <p:par>
                                <p:cTn id="36" presetID="18" presetClass="entr" presetSubtype="12"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strips(downLeft)">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par>
                          <p:cTn id="44" fill="hold">
                            <p:stCondLst>
                              <p:cond delay="500"/>
                            </p:stCondLst>
                            <p:childTnLst>
                              <p:par>
                                <p:cTn id="45" presetID="18" presetClass="entr" presetSubtype="1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strips(down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1"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385" decel="100000"/>
                                        <p:tgtEl>
                                          <p:spTgt spid="24"/>
                                        </p:tgtEl>
                                      </p:cBhvr>
                                    </p:animEffect>
                                    <p:animScale>
                                      <p:cBhvr>
                                        <p:cTn id="53" dur="385" decel="100000"/>
                                        <p:tgtEl>
                                          <p:spTgt spid="24"/>
                                        </p:tgtEl>
                                      </p:cBhvr>
                                      <p:from x="10000" y="10000"/>
                                      <p:to x="200000" y="450000"/>
                                    </p:animScale>
                                    <p:animScale>
                                      <p:cBhvr>
                                        <p:cTn id="54" dur="615" accel="100000" fill="hold">
                                          <p:stCondLst>
                                            <p:cond delay="385"/>
                                          </p:stCondLst>
                                        </p:cTn>
                                        <p:tgtEl>
                                          <p:spTgt spid="24"/>
                                        </p:tgtEl>
                                      </p:cBhvr>
                                      <p:from x="200000" y="450000"/>
                                      <p:to x="100000" y="100000"/>
                                    </p:animScale>
                                    <p:set>
                                      <p:cBhvr>
                                        <p:cTn id="55" dur="385" fill="hold"/>
                                        <p:tgtEl>
                                          <p:spTgt spid="24"/>
                                        </p:tgtEl>
                                        <p:attrNameLst>
                                          <p:attrName>ppt_x</p:attrName>
                                        </p:attrNameLst>
                                      </p:cBhvr>
                                      <p:to>
                                        <p:strVal val="(0.5)"/>
                                      </p:to>
                                    </p:set>
                                    <p:anim from="(0.5)" to="(#ppt_x)" calcmode="lin" valueType="num">
                                      <p:cBhvr>
                                        <p:cTn id="56" dur="615" accel="100000" fill="hold">
                                          <p:stCondLst>
                                            <p:cond delay="385"/>
                                          </p:stCondLst>
                                        </p:cTn>
                                        <p:tgtEl>
                                          <p:spTgt spid="24"/>
                                        </p:tgtEl>
                                        <p:attrNameLst>
                                          <p:attrName>ppt_x</p:attrName>
                                        </p:attrNameLst>
                                      </p:cBhvr>
                                    </p:anim>
                                    <p:set>
                                      <p:cBhvr>
                                        <p:cTn id="57" dur="385" fill="hold"/>
                                        <p:tgtEl>
                                          <p:spTgt spid="24"/>
                                        </p:tgtEl>
                                        <p:attrNameLst>
                                          <p:attrName>ppt_y</p:attrName>
                                        </p:attrNameLst>
                                      </p:cBhvr>
                                      <p:to>
                                        <p:strVal val="(#ppt_y+0.4)"/>
                                      </p:to>
                                    </p:set>
                                    <p:anim from="(#ppt_y+0.4)" to="(#ppt_y)" calcmode="lin" valueType="num">
                                      <p:cBhvr>
                                        <p:cTn id="58" dur="615" accel="100000" fill="hold">
                                          <p:stCondLst>
                                            <p:cond delay="385"/>
                                          </p:stCondLst>
                                        </p:cTn>
                                        <p:tgtEl>
                                          <p:spTgt spid="24"/>
                                        </p:tgtEl>
                                        <p:attrNameLst>
                                          <p:attrName>ppt_y</p:attrName>
                                        </p:attrNameLst>
                                      </p:cBhvr>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4" presetClass="exit" presetSubtype="10" fill="hold" nodeType="clickEffect">
                                  <p:stCondLst>
                                    <p:cond delay="0"/>
                                  </p:stCondLst>
                                  <p:childTnLst>
                                    <p:animEffect transition="out" filter="randombar(horizontal)">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nodeType="clickEffect">
                                  <p:stCondLst>
                                    <p:cond delay="0"/>
                                  </p:stCondLst>
                                  <p:childTnLst>
                                    <p:set>
                                      <p:cBhvr>
                                        <p:cTn id="76" dur="500" fill="hold">
                                          <p:stCondLst>
                                            <p:cond delay="0"/>
                                          </p:stCondLst>
                                        </p:cTn>
                                        <p:tgtEl>
                                          <p:spTgt spid="21"/>
                                        </p:tgtEl>
                                        <p:attrNameLst>
                                          <p:attrName>style.visibility</p:attrName>
                                        </p:attrNameLst>
                                      </p:cBhvr>
                                      <p:to>
                                        <p:strVal val="visible"/>
                                      </p:to>
                                    </p:set>
                                    <p:animEffect transition="in" filter="diamond(in)">
                                      <p:cBhvr>
                                        <p:cTn id="77" dur="500"/>
                                        <p:tgtEl>
                                          <p:spTgt spid="21"/>
                                        </p:tgtEl>
                                      </p:cBhvr>
                                    </p:animEffect>
                                  </p:childTnLst>
                                </p:cTn>
                              </p:par>
                            </p:childTnLst>
                          </p:cTn>
                        </p:par>
                        <p:par>
                          <p:cTn id="78" fill="hold">
                            <p:stCondLst>
                              <p:cond delay="500"/>
                            </p:stCondLst>
                            <p:childTnLst>
                              <p:par>
                                <p:cTn id="79" presetID="18" presetClass="entr" presetSubtype="12"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strips(downLeft)">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strips(downLeft)">
                                      <p:cBhvr>
                                        <p:cTn id="86" dur="500"/>
                                        <p:tgtEl>
                                          <p:spTgt spid="16"/>
                                        </p:tgtEl>
                                      </p:cBhvr>
                                    </p:animEffect>
                                  </p:childTnLst>
                                </p:cTn>
                              </p:par>
                            </p:childTnLst>
                          </p:cTn>
                        </p:par>
                        <p:par>
                          <p:cTn id="87" fill="hold">
                            <p:stCondLst>
                              <p:cond delay="500"/>
                            </p:stCondLst>
                            <p:childTnLst>
                              <p:par>
                                <p:cTn id="88" presetID="18" presetClass="entr" presetSubtype="12" fill="hold" grpId="0"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strips(downLeft)">
                                      <p:cBhvr>
                                        <p:cTn id="9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2" grpId="0"/>
      <p:bldP spid="22" grpId="1"/>
      <p:bldP spid="23" grpId="0" bldLvl="0" animBg="1"/>
      <p:bldP spid="23" grpId="1"/>
      <p:bldP spid="28" grpId="0" bldLvl="0" animBg="1"/>
      <p:bldP spid="28" grpId="1"/>
      <p:bldP spid="29" grpId="0" bldLvl="0" animBg="1"/>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86055" y="1168400"/>
            <a:ext cx="12686665" cy="583565"/>
          </a:xfrm>
          <a:prstGeom prst="rect">
            <a:avLst/>
          </a:prstGeom>
          <a:noFill/>
        </p:spPr>
        <p:txBody>
          <a:bodyPr wrap="square" rtlCol="0">
            <a:spAutoFit/>
          </a:bodyPr>
          <a:lstStyle/>
          <a:p>
            <a:r>
              <a:rPr lang="en-US" altLang="zh-CN" sz="3200">
                <a:latin typeface="Cooper Black" panose="0208090404030B020404" charset="0"/>
                <a:cs typeface="Cooper Black" panose="0208090404030B020404" charset="0"/>
                <a:sym typeface="+mn-ea"/>
              </a:rPr>
              <a:t>What </a:t>
            </a:r>
            <a:r>
              <a:rPr lang="en-US" altLang="zh-CN" sz="3200">
                <a:solidFill>
                  <a:srgbClr val="C00000"/>
                </a:solidFill>
                <a:latin typeface="Cooper Black" panose="0208090404030B020404" charset="0"/>
                <a:cs typeface="Cooper Black" panose="0208090404030B020404" charset="0"/>
                <a:sym typeface="+mn-ea"/>
              </a:rPr>
              <a:t>benefits</a:t>
            </a:r>
            <a:r>
              <a:rPr lang="en-US" altLang="zh-CN" sz="3200">
                <a:latin typeface="Cooper Black" panose="0208090404030B020404" charset="0"/>
                <a:cs typeface="Cooper Black" panose="0208090404030B020404" charset="0"/>
                <a:sym typeface="+mn-ea"/>
              </a:rPr>
              <a:t> has the space explor</a:t>
            </a:r>
            <a:r>
              <a:rPr lang="en-US" altLang="zh-CN" sz="3200">
                <a:solidFill>
                  <a:srgbClr val="C00000"/>
                </a:solidFill>
                <a:latin typeface="Cooper Black" panose="0208090404030B020404" charset="0"/>
                <a:cs typeface="Cooper Black" panose="0208090404030B020404" charset="0"/>
                <a:sym typeface="+mn-ea"/>
              </a:rPr>
              <a:t>ation</a:t>
            </a:r>
            <a:r>
              <a:rPr lang="en-US" altLang="zh-CN" sz="3200">
                <a:latin typeface="Cooper Black" panose="0208090404030B020404" charset="0"/>
                <a:cs typeface="Cooper Black" panose="0208090404030B020404" charset="0"/>
                <a:sym typeface="+mn-ea"/>
              </a:rPr>
              <a:t> brought to us?</a:t>
            </a:r>
            <a:endParaRPr lang="en-US" altLang="zh-CN" sz="3200">
              <a:latin typeface="Cooper Black" panose="0208090404030B020404" charset="0"/>
              <a:cs typeface="Cooper Black" panose="0208090404030B020404" charset="0"/>
              <a:sym typeface="+mn-ea"/>
            </a:endParaRPr>
          </a:p>
        </p:txBody>
      </p:sp>
      <p:grpSp>
        <p:nvGrpSpPr>
          <p:cNvPr id="30" name="组合 29"/>
          <p:cNvGrpSpPr/>
          <p:nvPr/>
        </p:nvGrpSpPr>
        <p:grpSpPr>
          <a:xfrm>
            <a:off x="104140" y="-74930"/>
            <a:ext cx="4598035" cy="1249680"/>
            <a:chOff x="164" y="-118"/>
            <a:chExt cx="7241" cy="1968"/>
          </a:xfrm>
        </p:grpSpPr>
        <p:pic>
          <p:nvPicPr>
            <p:cNvPr id="17" name="图片 16" descr="19.png"/>
            <p:cNvPicPr>
              <a:picLocks noChangeAspect="1"/>
            </p:cNvPicPr>
            <p:nvPr/>
          </p:nvPicPr>
          <p:blipFill>
            <a:blip r:embed="rId1"/>
            <a:stretch>
              <a:fillRect/>
            </a:stretch>
          </p:blipFill>
          <p:spPr>
            <a:xfrm rot="1568466">
              <a:off x="164" y="-118"/>
              <a:ext cx="1937" cy="1968"/>
            </a:xfrm>
            <a:prstGeom prst="rect">
              <a:avLst/>
            </a:prstGeom>
            <a:effectLst>
              <a:softEdge rad="317500"/>
            </a:effectLst>
          </p:spPr>
        </p:pic>
        <p:sp>
          <p:nvSpPr>
            <p:cNvPr id="8" name="文本框 7"/>
            <p:cNvSpPr txBox="1"/>
            <p:nvPr/>
          </p:nvSpPr>
          <p:spPr>
            <a:xfrm>
              <a:off x="1443" y="0"/>
              <a:ext cx="5963" cy="1598"/>
            </a:xfrm>
            <a:prstGeom prst="rect">
              <a:avLst/>
            </a:prstGeom>
            <a:noFill/>
          </p:spPr>
          <p:txBody>
            <a:bodyPr wrap="square" rtlCol="0">
              <a:spAutoFit/>
            </a:bodyPr>
            <a:lstStyle/>
            <a:p>
              <a:pPr algn="ctr"/>
              <a:r>
                <a:rPr lang="en-US" altLang="zh-CN" sz="60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Lead-in</a:t>
              </a:r>
              <a:endParaRPr lang="en-US" altLang="zh-CN" sz="60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sp>
        <p:nvSpPr>
          <p:cNvPr id="22" name="文本框 21"/>
          <p:cNvSpPr txBox="1"/>
          <p:nvPr/>
        </p:nvSpPr>
        <p:spPr>
          <a:xfrm>
            <a:off x="643890" y="2196465"/>
            <a:ext cx="9483090" cy="583565"/>
          </a:xfrm>
          <a:prstGeom prst="rect">
            <a:avLst/>
          </a:prstGeom>
          <a:gradFill>
            <a:gsLst>
              <a:gs pos="98000">
                <a:schemeClr val="accent4">
                  <a:lumMod val="20000"/>
                  <a:lumOff val="80000"/>
                </a:schemeClr>
              </a:gs>
              <a:gs pos="48000">
                <a:srgbClr val="C19E31">
                  <a:alpha val="100000"/>
                </a:srgbClr>
              </a:gs>
              <a:gs pos="0">
                <a:schemeClr val="accent4">
                  <a:lumMod val="20000"/>
                  <a:lumOff val="80000"/>
                </a:schemeClr>
              </a:gs>
              <a:gs pos="70000">
                <a:schemeClr val="accent4">
                  <a:lumMod val="60000"/>
                  <a:lumOff val="40000"/>
                </a:schemeClr>
              </a:gs>
            </a:gsLst>
            <a:lin scaled="0"/>
          </a:gradFill>
        </p:spPr>
        <p:txBody>
          <a:bodyPr wrap="square" rtlCol="0">
            <a:spAutoFit/>
          </a:bodyPr>
          <a:lstStyle/>
          <a:p>
            <a:pPr algn="ctr"/>
            <a:r>
              <a:rPr lang="en-US" altLang="zh-CN" sz="3200" b="1">
                <a:latin typeface="Comic Sans MS" panose="030F0702030302020204" charset="0"/>
                <a:cs typeface="Comic Sans MS" panose="030F0702030302020204" charset="0"/>
                <a:sym typeface="+mn-ea"/>
              </a:rPr>
              <a:t>1. improve the development of new </a:t>
            </a:r>
            <a:r>
              <a:rPr lang="en-US" altLang="zh-CN" sz="3200" b="1">
                <a:solidFill>
                  <a:srgbClr val="C00000"/>
                </a:solidFill>
                <a:latin typeface="Comic Sans MS" panose="030F0702030302020204" charset="0"/>
                <a:cs typeface="Comic Sans MS" panose="030F0702030302020204" charset="0"/>
                <a:sym typeface="+mn-ea"/>
              </a:rPr>
              <a:t>technology</a:t>
            </a:r>
            <a:endParaRPr lang="en-US" altLang="zh-CN" sz="3200" b="1">
              <a:solidFill>
                <a:srgbClr val="C00000"/>
              </a:solidFill>
              <a:latin typeface="Comic Sans MS" panose="030F0702030302020204" charset="0"/>
              <a:cs typeface="Comic Sans MS" panose="030F0702030302020204" charset="0"/>
              <a:sym typeface="+mn-ea"/>
            </a:endParaRPr>
          </a:p>
        </p:txBody>
      </p:sp>
      <p:pic>
        <p:nvPicPr>
          <p:cNvPr id="4" name="图片 3" descr="C:\Users\Administrator\Pictures\1.jpg1"/>
          <p:cNvPicPr>
            <a:picLocks noChangeAspect="1"/>
          </p:cNvPicPr>
          <p:nvPr/>
        </p:nvPicPr>
        <p:blipFill>
          <a:blip r:embed="rId2">
            <a:clrChange>
              <a:clrFrom>
                <a:srgbClr val="F6F6F6">
                  <a:alpha val="100000"/>
                </a:srgbClr>
              </a:clrFrom>
              <a:clrTo>
                <a:srgbClr val="F6F6F6">
                  <a:alpha val="100000"/>
                  <a:alpha val="0"/>
                </a:srgbClr>
              </a:clrTo>
            </a:clrChange>
          </a:blip>
          <a:srcRect/>
          <a:stretch>
            <a:fillRect/>
          </a:stretch>
        </p:blipFill>
        <p:spPr>
          <a:xfrm>
            <a:off x="704215" y="2604770"/>
            <a:ext cx="5129530" cy="3385820"/>
          </a:xfrm>
          <a:prstGeom prst="rect">
            <a:avLst/>
          </a:prstGeom>
          <a:effectLst>
            <a:outerShdw blurRad="203200" dist="177800" dir="5400000" algn="ctr" rotWithShape="0">
              <a:srgbClr val="000000">
                <a:alpha val="52000"/>
              </a:srgbClr>
            </a:outerShdw>
          </a:effectLst>
        </p:spPr>
      </p:pic>
      <p:sp>
        <p:nvSpPr>
          <p:cNvPr id="6" name="文本框 5"/>
          <p:cNvSpPr txBox="1"/>
          <p:nvPr/>
        </p:nvSpPr>
        <p:spPr>
          <a:xfrm>
            <a:off x="271145" y="5187315"/>
            <a:ext cx="4647565" cy="645160"/>
          </a:xfrm>
          <a:prstGeom prst="rect">
            <a:avLst/>
          </a:prstGeom>
          <a:noFill/>
        </p:spPr>
        <p:txBody>
          <a:bodyPr wrap="square" rtlCol="0">
            <a:spAutoFit/>
          </a:bodyPr>
          <a:lstStyle/>
          <a:p>
            <a:pPr algn="ctr"/>
            <a:r>
              <a:rPr lang="en-US" altLang="zh-CN" sz="3600" b="1">
                <a:solidFill>
                  <a:srgbClr val="C00000"/>
                </a:solidFill>
                <a:latin typeface="Comic Sans MS" panose="030F0702030302020204" charset="0"/>
                <a:cs typeface="Comic Sans MS" panose="030F0702030302020204" charset="0"/>
                <a:sym typeface="+mn-ea"/>
              </a:rPr>
              <a:t>satellites</a:t>
            </a:r>
            <a:endParaRPr lang="en-US" altLang="zh-CN" sz="3600" b="1">
              <a:solidFill>
                <a:srgbClr val="C00000"/>
              </a:solidFill>
              <a:latin typeface="Comic Sans MS" panose="030F0702030302020204" charset="0"/>
              <a:cs typeface="Comic Sans MS" panose="030F0702030302020204" charset="0"/>
              <a:sym typeface="+mn-ea"/>
            </a:endParaRPr>
          </a:p>
        </p:txBody>
      </p:sp>
      <p:pic>
        <p:nvPicPr>
          <p:cNvPr id="9" name="图片 8" descr="C:\Users\Administrator\Pictures\1.jpg1"/>
          <p:cNvPicPr>
            <a:picLocks noChangeAspect="1"/>
          </p:cNvPicPr>
          <p:nvPr/>
        </p:nvPicPr>
        <p:blipFill>
          <a:blip r:embed="rId3">
            <a:clrChange>
              <a:clrFrom>
                <a:srgbClr val="F6F6F6">
                  <a:alpha val="100000"/>
                </a:srgbClr>
              </a:clrFrom>
              <a:clrTo>
                <a:srgbClr val="F6F6F6">
                  <a:alpha val="100000"/>
                  <a:alpha val="0"/>
                </a:srgbClr>
              </a:clrTo>
            </a:clrChange>
          </a:blip>
          <a:srcRect/>
          <a:stretch>
            <a:fillRect/>
          </a:stretch>
        </p:blipFill>
        <p:spPr>
          <a:xfrm>
            <a:off x="6576060" y="2722880"/>
            <a:ext cx="4773295" cy="3731260"/>
          </a:xfrm>
          <a:prstGeom prst="rect">
            <a:avLst/>
          </a:prstGeom>
          <a:effectLst>
            <a:outerShdw blurRad="203200" dist="177800" dir="5400000" algn="ctr" rotWithShape="0">
              <a:srgbClr val="000000">
                <a:alpha val="52000"/>
              </a:srgbClr>
            </a:outerShdw>
          </a:effectLst>
        </p:spPr>
      </p:pic>
      <p:sp>
        <p:nvSpPr>
          <p:cNvPr id="10" name="文本框 9"/>
          <p:cNvSpPr txBox="1"/>
          <p:nvPr/>
        </p:nvSpPr>
        <p:spPr>
          <a:xfrm>
            <a:off x="6576060" y="5870575"/>
            <a:ext cx="4048760" cy="583565"/>
          </a:xfrm>
          <a:prstGeom prst="rect">
            <a:avLst/>
          </a:prstGeom>
          <a:solidFill>
            <a:schemeClr val="bg1"/>
          </a:solidFill>
        </p:spPr>
        <p:txBody>
          <a:bodyPr wrap="square" rtlCol="0">
            <a:spAutoFit/>
          </a:bodyPr>
          <a:lstStyle/>
          <a:p>
            <a:pPr algn="ctr"/>
            <a:r>
              <a:rPr lang="en-US" altLang="zh-CN" sz="3200" b="1">
                <a:solidFill>
                  <a:srgbClr val="C00000"/>
                </a:solidFill>
                <a:latin typeface="Comic Sans MS" panose="030F0702030302020204" charset="0"/>
                <a:cs typeface="Comic Sans MS" panose="030F0702030302020204" charset="0"/>
                <a:sym typeface="+mn-ea"/>
              </a:rPr>
              <a:t>Original </a:t>
            </a:r>
            <a:r>
              <a:rPr lang="en-US" altLang="zh-CN" sz="3200" b="1">
                <a:solidFill>
                  <a:schemeClr val="tx1"/>
                </a:solidFill>
                <a:latin typeface="Comic Sans MS" panose="030F0702030302020204" charset="0"/>
                <a:cs typeface="Comic Sans MS" panose="030F0702030302020204" charset="0"/>
                <a:sym typeface="+mn-ea"/>
              </a:rPr>
              <a:t>computer</a:t>
            </a:r>
            <a:endParaRPr lang="en-US" altLang="zh-CN" sz="3200" b="1">
              <a:solidFill>
                <a:schemeClr val="tx1"/>
              </a:solidFill>
              <a:latin typeface="Comic Sans MS" panose="030F0702030302020204" charset="0"/>
              <a:cs typeface="Comic Sans MS" panose="030F0702030302020204" charset="0"/>
              <a:sym typeface="+mn-ea"/>
            </a:endParaRPr>
          </a:p>
        </p:txBody>
      </p:sp>
      <p:pic>
        <p:nvPicPr>
          <p:cNvPr id="11" name="图片 10" descr="C:\Users\Administrator\Pictures\1.jpg1"/>
          <p:cNvPicPr>
            <a:picLocks noChangeAspect="1"/>
          </p:cNvPicPr>
          <p:nvPr/>
        </p:nvPicPr>
        <p:blipFill>
          <a:blip r:embed="rId4">
            <a:clrChange>
              <a:clrFrom>
                <a:srgbClr val="F6F6F6">
                  <a:alpha val="100000"/>
                </a:srgbClr>
              </a:clrFrom>
              <a:clrTo>
                <a:srgbClr val="F6F6F6">
                  <a:alpha val="100000"/>
                  <a:alpha val="0"/>
                </a:srgbClr>
              </a:clrTo>
            </a:clrChange>
          </a:blip>
          <a:srcRect/>
          <a:stretch>
            <a:fillRect/>
          </a:stretch>
        </p:blipFill>
        <p:spPr>
          <a:xfrm>
            <a:off x="6978015" y="2973705"/>
            <a:ext cx="3969385" cy="2648585"/>
          </a:xfrm>
          <a:prstGeom prst="rect">
            <a:avLst/>
          </a:prstGeom>
          <a:effectLst>
            <a:outerShdw blurRad="203200" dist="177800" dir="5400000" algn="ctr" rotWithShape="0">
              <a:srgbClr val="000000">
                <a:alpha val="52000"/>
              </a:srgbClr>
            </a:outerShdw>
          </a:effectLst>
        </p:spPr>
      </p:pic>
      <p:sp>
        <p:nvSpPr>
          <p:cNvPr id="12" name="文本框 11"/>
          <p:cNvSpPr txBox="1"/>
          <p:nvPr/>
        </p:nvSpPr>
        <p:spPr>
          <a:xfrm>
            <a:off x="532130" y="2992755"/>
            <a:ext cx="10092690" cy="583565"/>
          </a:xfrm>
          <a:prstGeom prst="rect">
            <a:avLst/>
          </a:prstGeom>
          <a:gradFill>
            <a:gsLst>
              <a:gs pos="98000">
                <a:schemeClr val="accent4">
                  <a:lumMod val="20000"/>
                  <a:lumOff val="80000"/>
                </a:schemeClr>
              </a:gs>
              <a:gs pos="48000">
                <a:srgbClr val="C19E31">
                  <a:alpha val="100000"/>
                </a:srgbClr>
              </a:gs>
              <a:gs pos="0">
                <a:schemeClr val="accent4">
                  <a:lumMod val="20000"/>
                  <a:lumOff val="80000"/>
                </a:schemeClr>
              </a:gs>
              <a:gs pos="70000">
                <a:schemeClr val="accent4">
                  <a:lumMod val="60000"/>
                  <a:lumOff val="40000"/>
                </a:schemeClr>
              </a:gs>
            </a:gsLst>
            <a:lin scaled="0"/>
          </a:gradFill>
        </p:spPr>
        <p:txBody>
          <a:bodyPr wrap="square" rtlCol="0">
            <a:spAutoFit/>
          </a:bodyPr>
          <a:lstStyle/>
          <a:p>
            <a:pPr algn="ctr"/>
            <a:r>
              <a:rPr lang="en-US" altLang="zh-CN" sz="3200" b="1">
                <a:latin typeface="Comic Sans MS" panose="030F0702030302020204" charset="0"/>
                <a:cs typeface="Comic Sans MS" panose="030F0702030302020204" charset="0"/>
                <a:sym typeface="+mn-ea"/>
              </a:rPr>
              <a:t>2. improve the </a:t>
            </a:r>
            <a:r>
              <a:rPr lang="en-US" altLang="zh-CN" sz="3200" b="1">
                <a:solidFill>
                  <a:srgbClr val="C00000"/>
                </a:solidFill>
                <a:latin typeface="Comic Sans MS" panose="030F0702030302020204" charset="0"/>
                <a:cs typeface="Comic Sans MS" panose="030F0702030302020204" charset="0"/>
                <a:sym typeface="+mn-ea"/>
              </a:rPr>
              <a:t>accuracy</a:t>
            </a:r>
            <a:r>
              <a:rPr lang="en-US" altLang="zh-CN" sz="3200" b="1">
                <a:latin typeface="Comic Sans MS" panose="030F0702030302020204" charset="0"/>
                <a:cs typeface="Comic Sans MS" panose="030F0702030302020204" charset="0"/>
                <a:sym typeface="+mn-ea"/>
              </a:rPr>
              <a:t> of the weather </a:t>
            </a:r>
            <a:r>
              <a:rPr lang="en-US" altLang="zh-CN" sz="3200" b="1">
                <a:solidFill>
                  <a:srgbClr val="C00000"/>
                </a:solidFill>
                <a:latin typeface="Comic Sans MS" panose="030F0702030302020204" charset="0"/>
                <a:cs typeface="Comic Sans MS" panose="030F0702030302020204" charset="0"/>
                <a:sym typeface="+mn-ea"/>
              </a:rPr>
              <a:t>forcast</a:t>
            </a:r>
            <a:endParaRPr lang="en-US" altLang="zh-CN" sz="3200" b="1">
              <a:solidFill>
                <a:srgbClr val="C00000"/>
              </a:solidFill>
              <a:latin typeface="Comic Sans MS" panose="030F0702030302020204" charset="0"/>
              <a:cs typeface="Comic Sans MS" panose="030F0702030302020204" charset="0"/>
              <a:sym typeface="+mn-ea"/>
            </a:endParaRPr>
          </a:p>
        </p:txBody>
      </p:sp>
      <p:pic>
        <p:nvPicPr>
          <p:cNvPr id="25" name="图片 24" descr="C:\Users\Administrator\Pictures\1.jpg1"/>
          <p:cNvPicPr>
            <a:picLocks noChangeAspect="1"/>
          </p:cNvPicPr>
          <p:nvPr/>
        </p:nvPicPr>
        <p:blipFill>
          <a:blip r:embed="rId5">
            <a:clrChange>
              <a:clrFrom>
                <a:srgbClr val="F6F6F6">
                  <a:alpha val="100000"/>
                </a:srgbClr>
              </a:clrFrom>
              <a:clrTo>
                <a:srgbClr val="F6F6F6">
                  <a:alpha val="100000"/>
                  <a:alpha val="0"/>
                </a:srgbClr>
              </a:clrTo>
            </a:clrChange>
          </a:blip>
          <a:srcRect/>
          <a:stretch>
            <a:fillRect/>
          </a:stretch>
        </p:blipFill>
        <p:spPr>
          <a:xfrm>
            <a:off x="1769110" y="3691890"/>
            <a:ext cx="5459730" cy="3007995"/>
          </a:xfrm>
          <a:prstGeom prst="rect">
            <a:avLst/>
          </a:prstGeom>
          <a:effectLst>
            <a:outerShdw blurRad="203200" dist="177800" dir="5400000" algn="ctr" rotWithShape="0">
              <a:srgbClr val="000000">
                <a:alpha val="52000"/>
              </a:srgbClr>
            </a:outerShdw>
          </a:effectLst>
        </p:spPr>
      </p:pic>
      <p:sp>
        <p:nvSpPr>
          <p:cNvPr id="26" name="文本框 25"/>
          <p:cNvSpPr txBox="1"/>
          <p:nvPr/>
        </p:nvSpPr>
        <p:spPr>
          <a:xfrm>
            <a:off x="2004695" y="6102350"/>
            <a:ext cx="3724910" cy="583565"/>
          </a:xfrm>
          <a:prstGeom prst="rect">
            <a:avLst/>
          </a:prstGeom>
          <a:solidFill>
            <a:schemeClr val="bg1"/>
          </a:solidFill>
        </p:spPr>
        <p:txBody>
          <a:bodyPr wrap="square" rtlCol="0">
            <a:spAutoFit/>
          </a:bodyPr>
          <a:lstStyle/>
          <a:p>
            <a:pPr algn="ctr"/>
            <a:r>
              <a:rPr lang="en-US" altLang="zh-CN" sz="3200" b="1">
                <a:solidFill>
                  <a:schemeClr val="tx1"/>
                </a:solidFill>
                <a:latin typeface="Comic Sans MS" panose="030F0702030302020204" charset="0"/>
                <a:cs typeface="Comic Sans MS" panose="030F0702030302020204" charset="0"/>
                <a:sym typeface="+mn-ea"/>
              </a:rPr>
              <a:t>weather</a:t>
            </a:r>
            <a:r>
              <a:rPr lang="en-US" altLang="zh-CN" sz="3200" b="1">
                <a:solidFill>
                  <a:srgbClr val="C00000"/>
                </a:solidFill>
                <a:latin typeface="Comic Sans MS" panose="030F0702030302020204" charset="0"/>
                <a:cs typeface="Comic Sans MS" panose="030F0702030302020204" charset="0"/>
                <a:sym typeface="+mn-ea"/>
              </a:rPr>
              <a:t> satellite</a:t>
            </a:r>
            <a:endParaRPr lang="en-US" altLang="zh-CN" sz="3200" b="1">
              <a:solidFill>
                <a:schemeClr val="tx1"/>
              </a:solidFill>
              <a:latin typeface="Comic Sans MS" panose="030F0702030302020204" charset="0"/>
              <a:cs typeface="Comic Sans MS" panose="030F0702030302020204" charset="0"/>
              <a:sym typeface="+mn-ea"/>
            </a:endParaRPr>
          </a:p>
        </p:txBody>
      </p:sp>
      <p:sp>
        <p:nvSpPr>
          <p:cNvPr id="27" name="文本框 26"/>
          <p:cNvSpPr txBox="1"/>
          <p:nvPr/>
        </p:nvSpPr>
        <p:spPr>
          <a:xfrm>
            <a:off x="532130" y="3691890"/>
            <a:ext cx="10092690" cy="583565"/>
          </a:xfrm>
          <a:prstGeom prst="rect">
            <a:avLst/>
          </a:prstGeom>
          <a:gradFill>
            <a:gsLst>
              <a:gs pos="98000">
                <a:schemeClr val="accent4">
                  <a:lumMod val="20000"/>
                  <a:lumOff val="80000"/>
                </a:schemeClr>
              </a:gs>
              <a:gs pos="48000">
                <a:srgbClr val="C19E31">
                  <a:alpha val="100000"/>
                </a:srgbClr>
              </a:gs>
              <a:gs pos="0">
                <a:schemeClr val="accent4">
                  <a:lumMod val="20000"/>
                  <a:lumOff val="80000"/>
                </a:schemeClr>
              </a:gs>
              <a:gs pos="70000">
                <a:schemeClr val="accent4">
                  <a:lumMod val="60000"/>
                  <a:lumOff val="40000"/>
                </a:schemeClr>
              </a:gs>
            </a:gsLst>
            <a:lin scaled="0"/>
          </a:gradFill>
        </p:spPr>
        <p:txBody>
          <a:bodyPr wrap="square" rtlCol="0">
            <a:spAutoFit/>
          </a:bodyPr>
          <a:lstStyle/>
          <a:p>
            <a:pPr algn="l"/>
            <a:r>
              <a:rPr lang="en-US" altLang="zh-CN" sz="3200" b="1">
                <a:latin typeface="Comic Sans MS" panose="030F0702030302020204" charset="0"/>
                <a:cs typeface="Comic Sans MS" panose="030F0702030302020204" charset="0"/>
                <a:sym typeface="+mn-ea"/>
              </a:rPr>
              <a:t> 3. help develop the </a:t>
            </a:r>
            <a:r>
              <a:rPr lang="en-US" altLang="zh-CN" sz="3200" b="1">
                <a:solidFill>
                  <a:srgbClr val="C00000"/>
                </a:solidFill>
                <a:latin typeface="Comic Sans MS" panose="030F0702030302020204" charset="0"/>
                <a:cs typeface="Comic Sans MS" panose="030F0702030302020204" charset="0"/>
                <a:sym typeface="+mn-ea"/>
              </a:rPr>
              <a:t>medical system</a:t>
            </a:r>
            <a:endParaRPr lang="en-US" altLang="zh-CN" sz="3200" b="1">
              <a:solidFill>
                <a:srgbClr val="C00000"/>
              </a:solidFill>
              <a:latin typeface="Comic Sans MS" panose="030F0702030302020204" charset="0"/>
              <a:cs typeface="Comic Sans MS" panose="030F0702030302020204" charset="0"/>
              <a:sym typeface="+mn-ea"/>
            </a:endParaRPr>
          </a:p>
        </p:txBody>
      </p:sp>
      <p:pic>
        <p:nvPicPr>
          <p:cNvPr id="28" name="图片 27" descr="C:\Users\Administrator\Pictures\1.jpg1"/>
          <p:cNvPicPr>
            <a:picLocks noChangeAspect="1"/>
          </p:cNvPicPr>
          <p:nvPr/>
        </p:nvPicPr>
        <p:blipFill>
          <a:blip r:embed="rId6">
            <a:clrChange>
              <a:clrFrom>
                <a:srgbClr val="F6F6F6">
                  <a:alpha val="100000"/>
                </a:srgbClr>
              </a:clrFrom>
              <a:clrTo>
                <a:srgbClr val="F6F6F6">
                  <a:alpha val="100000"/>
                  <a:alpha val="0"/>
                </a:srgbClr>
              </a:clrTo>
            </a:clrChange>
          </a:blip>
          <a:srcRect/>
          <a:stretch>
            <a:fillRect/>
          </a:stretch>
        </p:blipFill>
        <p:spPr>
          <a:xfrm>
            <a:off x="916305" y="3789045"/>
            <a:ext cx="5459730" cy="2893060"/>
          </a:xfrm>
          <a:prstGeom prst="rect">
            <a:avLst/>
          </a:prstGeom>
          <a:effectLst>
            <a:outerShdw blurRad="203200" dist="177800" dir="5400000" algn="ctr" rotWithShape="0">
              <a:srgbClr val="000000">
                <a:alpha val="52000"/>
              </a:srgbClr>
            </a:outerShdw>
          </a:effectLst>
        </p:spPr>
      </p:pic>
      <p:sp>
        <p:nvSpPr>
          <p:cNvPr id="29" name="文本框 28"/>
          <p:cNvSpPr txBox="1"/>
          <p:nvPr/>
        </p:nvSpPr>
        <p:spPr>
          <a:xfrm>
            <a:off x="916305" y="6108065"/>
            <a:ext cx="3479800" cy="583565"/>
          </a:xfrm>
          <a:prstGeom prst="rect">
            <a:avLst/>
          </a:prstGeom>
          <a:solidFill>
            <a:schemeClr val="bg1"/>
          </a:solidFill>
        </p:spPr>
        <p:txBody>
          <a:bodyPr wrap="square" rtlCol="0">
            <a:spAutoFit/>
          </a:bodyPr>
          <a:lstStyle/>
          <a:p>
            <a:pPr algn="ctr"/>
            <a:r>
              <a:rPr lang="en-US" altLang="zh-CN" sz="3200" b="1">
                <a:solidFill>
                  <a:schemeClr val="tx1"/>
                </a:solidFill>
                <a:latin typeface="Comic Sans MS" panose="030F0702030302020204" charset="0"/>
                <a:cs typeface="Comic Sans MS" panose="030F0702030302020204" charset="0"/>
                <a:sym typeface="+mn-ea"/>
              </a:rPr>
              <a:t>Medical</a:t>
            </a:r>
            <a:r>
              <a:rPr lang="en-US" altLang="zh-CN" sz="3200" b="1">
                <a:solidFill>
                  <a:srgbClr val="C00000"/>
                </a:solidFill>
                <a:latin typeface="Comic Sans MS" panose="030F0702030302020204" charset="0"/>
                <a:cs typeface="Comic Sans MS" panose="030F0702030302020204" charset="0"/>
                <a:sym typeface="+mn-ea"/>
              </a:rPr>
              <a:t> scanner</a:t>
            </a:r>
            <a:endParaRPr lang="en-US" altLang="zh-CN" sz="3200" b="1">
              <a:solidFill>
                <a:schemeClr val="tx1"/>
              </a:solidFill>
              <a:latin typeface="Comic Sans MS" panose="030F0702030302020204" charset="0"/>
              <a:cs typeface="Comic Sans MS" panose="030F0702030302020204" charset="0"/>
              <a:sym typeface="+mn-ea"/>
            </a:endParaRPr>
          </a:p>
        </p:txBody>
      </p:sp>
      <p:pic>
        <p:nvPicPr>
          <p:cNvPr id="31" name="图片 30" descr="C:\Users\Administrator\Pictures\2.jpg2"/>
          <p:cNvPicPr>
            <a:picLocks noChangeAspect="1"/>
          </p:cNvPicPr>
          <p:nvPr/>
        </p:nvPicPr>
        <p:blipFill>
          <a:blip r:embed="rId7">
            <a:clrChange>
              <a:clrFrom>
                <a:srgbClr val="F6F6F6">
                  <a:alpha val="100000"/>
                </a:srgbClr>
              </a:clrFrom>
              <a:clrTo>
                <a:srgbClr val="F6F6F6">
                  <a:alpha val="100000"/>
                  <a:alpha val="0"/>
                </a:srgbClr>
              </a:clrTo>
            </a:clrChange>
          </a:blip>
          <a:srcRect/>
          <a:stretch>
            <a:fillRect/>
          </a:stretch>
        </p:blipFill>
        <p:spPr>
          <a:xfrm>
            <a:off x="6446520" y="3789045"/>
            <a:ext cx="5307330" cy="2893060"/>
          </a:xfrm>
          <a:prstGeom prst="rect">
            <a:avLst/>
          </a:prstGeom>
          <a:effectLst>
            <a:outerShdw blurRad="203200" dist="177800" dir="5400000" algn="ctr" rotWithShape="0">
              <a:srgbClr val="000000">
                <a:alpha val="52000"/>
              </a:srgbClr>
            </a:outerShdw>
          </a:effectLst>
        </p:spPr>
      </p:pic>
      <p:sp>
        <p:nvSpPr>
          <p:cNvPr id="32" name="文本框 31"/>
          <p:cNvSpPr txBox="1"/>
          <p:nvPr/>
        </p:nvSpPr>
        <p:spPr>
          <a:xfrm>
            <a:off x="6446520" y="6097270"/>
            <a:ext cx="3078480" cy="583565"/>
          </a:xfrm>
          <a:prstGeom prst="rect">
            <a:avLst/>
          </a:prstGeom>
          <a:solidFill>
            <a:schemeClr val="bg1"/>
          </a:solidFill>
        </p:spPr>
        <p:txBody>
          <a:bodyPr wrap="square" rtlCol="0">
            <a:spAutoFit/>
          </a:bodyPr>
          <a:lstStyle/>
          <a:p>
            <a:pPr algn="ctr"/>
            <a:r>
              <a:rPr lang="en-US" altLang="zh-CN" sz="3200" b="1">
                <a:solidFill>
                  <a:schemeClr val="tx1"/>
                </a:solidFill>
                <a:latin typeface="Comic Sans MS" panose="030F0702030302020204" charset="0"/>
                <a:cs typeface="Comic Sans MS" panose="030F0702030302020204" charset="0"/>
                <a:sym typeface="+mn-ea"/>
              </a:rPr>
              <a:t>heart</a:t>
            </a:r>
            <a:r>
              <a:rPr lang="en-US" altLang="zh-CN" sz="3200" b="1">
                <a:solidFill>
                  <a:srgbClr val="C00000"/>
                </a:solidFill>
                <a:latin typeface="Comic Sans MS" panose="030F0702030302020204" charset="0"/>
                <a:cs typeface="Comic Sans MS" panose="030F0702030302020204" charset="0"/>
                <a:sym typeface="+mn-ea"/>
              </a:rPr>
              <a:t> monitor</a:t>
            </a:r>
            <a:endParaRPr lang="en-US" altLang="zh-CN" sz="3200" b="1">
              <a:solidFill>
                <a:schemeClr val="tx1"/>
              </a:solidFill>
              <a:latin typeface="Comic Sans MS" panose="030F0702030302020204" charset="0"/>
              <a:cs typeface="Comic Sans MS" panose="030F0702030302020204" charset="0"/>
              <a:sym typeface="+mn-ea"/>
            </a:endParaRPr>
          </a:p>
        </p:txBody>
      </p:sp>
      <p:sp>
        <p:nvSpPr>
          <p:cNvPr id="33" name="文本框 32"/>
          <p:cNvSpPr txBox="1"/>
          <p:nvPr/>
        </p:nvSpPr>
        <p:spPr>
          <a:xfrm>
            <a:off x="532130" y="4547235"/>
            <a:ext cx="10092690" cy="583565"/>
          </a:xfrm>
          <a:prstGeom prst="rect">
            <a:avLst/>
          </a:prstGeom>
          <a:gradFill>
            <a:gsLst>
              <a:gs pos="98000">
                <a:schemeClr val="accent4">
                  <a:lumMod val="20000"/>
                  <a:lumOff val="80000"/>
                </a:schemeClr>
              </a:gs>
              <a:gs pos="48000">
                <a:srgbClr val="C19E31">
                  <a:alpha val="100000"/>
                </a:srgbClr>
              </a:gs>
              <a:gs pos="0">
                <a:schemeClr val="accent4">
                  <a:lumMod val="20000"/>
                  <a:lumOff val="80000"/>
                </a:schemeClr>
              </a:gs>
              <a:gs pos="70000">
                <a:schemeClr val="accent4">
                  <a:lumMod val="60000"/>
                  <a:lumOff val="40000"/>
                </a:schemeClr>
              </a:gs>
            </a:gsLst>
            <a:lin scaled="0"/>
          </a:gradFill>
        </p:spPr>
        <p:txBody>
          <a:bodyPr wrap="square" rtlCol="0">
            <a:spAutoFit/>
          </a:bodyPr>
          <a:lstStyle/>
          <a:p>
            <a:pPr algn="l"/>
            <a:r>
              <a:rPr lang="en-US" altLang="zh-CN" sz="3200" b="1">
                <a:latin typeface="Comic Sans MS" panose="030F0702030302020204" charset="0"/>
                <a:cs typeface="Comic Sans MS" panose="030F0702030302020204" charset="0"/>
                <a:sym typeface="+mn-ea"/>
              </a:rPr>
              <a:t>4. help </a:t>
            </a:r>
            <a:r>
              <a:rPr lang="en-US" altLang="zh-CN" sz="3200" b="1">
                <a:solidFill>
                  <a:srgbClr val="C00000"/>
                </a:solidFill>
                <a:latin typeface="Comic Sans MS" panose="030F0702030302020204" charset="0"/>
                <a:cs typeface="Comic Sans MS" panose="030F0702030302020204" charset="0"/>
                <a:sym typeface="+mn-ea"/>
              </a:rPr>
              <a:t>widen</a:t>
            </a:r>
            <a:r>
              <a:rPr lang="en-US" altLang="zh-CN" sz="3200" b="1">
                <a:latin typeface="Comic Sans MS" panose="030F0702030302020204" charset="0"/>
                <a:cs typeface="Comic Sans MS" panose="030F0702030302020204" charset="0"/>
                <a:sym typeface="+mn-ea"/>
              </a:rPr>
              <a:t> mankind’s knowledge</a:t>
            </a:r>
            <a:endParaRPr lang="en-US" altLang="zh-CN" sz="3200" b="1">
              <a:solidFill>
                <a:srgbClr val="C00000"/>
              </a:solidFill>
              <a:latin typeface="Comic Sans MS" panose="030F0702030302020204" charset="0"/>
              <a:cs typeface="Comic Sans MS" panose="030F0702030302020204" charset="0"/>
              <a:sym typeface="+mn-ea"/>
            </a:endParaRPr>
          </a:p>
        </p:txBody>
      </p:sp>
      <p:sp>
        <p:nvSpPr>
          <p:cNvPr id="34" name="文本框 33"/>
          <p:cNvSpPr txBox="1"/>
          <p:nvPr/>
        </p:nvSpPr>
        <p:spPr>
          <a:xfrm>
            <a:off x="3754755" y="5554345"/>
            <a:ext cx="3647440" cy="598805"/>
          </a:xfrm>
          <a:prstGeom prst="rect">
            <a:avLst/>
          </a:prstGeom>
          <a:gradFill>
            <a:gsLst>
              <a:gs pos="98000">
                <a:schemeClr val="accent4">
                  <a:lumMod val="20000"/>
                  <a:lumOff val="80000"/>
                </a:schemeClr>
              </a:gs>
              <a:gs pos="48000">
                <a:srgbClr val="C19E31">
                  <a:alpha val="100000"/>
                </a:srgbClr>
              </a:gs>
              <a:gs pos="0">
                <a:schemeClr val="accent4">
                  <a:lumMod val="20000"/>
                  <a:lumOff val="80000"/>
                </a:schemeClr>
              </a:gs>
              <a:gs pos="70000">
                <a:schemeClr val="accent4">
                  <a:lumMod val="60000"/>
                  <a:lumOff val="40000"/>
                </a:schemeClr>
              </a:gs>
            </a:gsLst>
            <a:lin scaled="0"/>
          </a:gradFill>
        </p:spPr>
        <p:txBody>
          <a:bodyPr wrap="square" rtlCol="0">
            <a:spAutoFit/>
          </a:bodyPr>
          <a:lstStyle/>
          <a:p>
            <a:pPr algn="ctr">
              <a:lnSpc>
                <a:spcPct val="50000"/>
              </a:lnSpc>
              <a:spcBef>
                <a:spcPts val="0"/>
              </a:spcBef>
              <a:spcAft>
                <a:spcPts val="0"/>
              </a:spcAft>
            </a:pPr>
            <a:r>
              <a:rPr lang="en-US" altLang="zh-CN" sz="6600" b="1">
                <a:latin typeface="Comic Sans MS" panose="030F0702030302020204" charset="0"/>
                <a:cs typeface="Comic Sans MS" panose="030F0702030302020204" charset="0"/>
                <a:sym typeface="+mn-ea"/>
              </a:rPr>
              <a:t>...</a:t>
            </a:r>
            <a:endParaRPr lang="en-US" altLang="zh-CN" sz="6600" b="1">
              <a:solidFill>
                <a:srgbClr val="C00000"/>
              </a:solidFill>
              <a:latin typeface="Comic Sans MS" panose="030F0702030302020204" charset="0"/>
              <a:cs typeface="Comic Sans MS" panose="030F0702030302020204" charset="0"/>
              <a:sym typeface="+mn-ea"/>
            </a:endParaRPr>
          </a:p>
        </p:txBody>
      </p:sp>
      <p:pic>
        <p:nvPicPr>
          <p:cNvPr id="35" name="图片 34"/>
          <p:cNvPicPr>
            <a:picLocks noChangeAspect="1"/>
          </p:cNvPicPr>
          <p:nvPr/>
        </p:nvPicPr>
        <p:blipFill>
          <a:blip r:embed="rId8"/>
          <a:stretch>
            <a:fillRect/>
          </a:stretch>
        </p:blipFill>
        <p:spPr>
          <a:xfrm>
            <a:off x="-107950" y="3441700"/>
            <a:ext cx="12192000" cy="5074285"/>
          </a:xfrm>
          <a:prstGeom prst="rect">
            <a:avLst/>
          </a:prstGeom>
        </p:spPr>
      </p:pic>
      <p:sp>
        <p:nvSpPr>
          <p:cNvPr id="36" name="矩形 35"/>
          <p:cNvSpPr/>
          <p:nvPr/>
        </p:nvSpPr>
        <p:spPr>
          <a:xfrm rot="5400000">
            <a:off x="4836795" y="-2442210"/>
            <a:ext cx="2519680" cy="12190730"/>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3975" y="2472690"/>
            <a:ext cx="11966575" cy="2306955"/>
          </a:xfrm>
          <a:prstGeom prst="rect">
            <a:avLst/>
          </a:prstGeom>
          <a:noFill/>
        </p:spPr>
        <p:txBody>
          <a:bodyPr wrap="square" rtlCol="0">
            <a:spAutoFit/>
          </a:bodyPr>
          <a:lstStyle/>
          <a:p>
            <a:pPr algn="ctr"/>
            <a:r>
              <a:rPr lang="en-US" altLang="zh-CN" sz="4800" b="1" dirty="0">
                <a:solidFill>
                  <a:srgbClr val="FFFF00"/>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Are</a:t>
            </a:r>
            <a:r>
              <a:rPr lang="en-US" altLang="zh-CN" sz="48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 you </a:t>
            </a:r>
            <a:r>
              <a:rPr lang="en-US" altLang="zh-CN" sz="4800" b="1" dirty="0">
                <a:solidFill>
                  <a:srgbClr val="FFFF00"/>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curious about</a:t>
            </a:r>
            <a:r>
              <a:rPr lang="en-US" altLang="zh-CN" sz="48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 the development of the space exploration of </a:t>
            </a:r>
            <a:r>
              <a:rPr lang="en-US" altLang="zh-CN" sz="4800" b="1" dirty="0">
                <a:solidFill>
                  <a:srgbClr val="FFFF00"/>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human beings</a:t>
            </a:r>
            <a:r>
              <a:rPr lang="en-US" altLang="zh-CN" sz="48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a:t>
            </a:r>
            <a:endParaRPr lang="en-US" altLang="zh-CN" sz="48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down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trips(down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0-#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trips(down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strips(downLeft)">
                                      <p:cBhvr>
                                        <p:cTn id="44" dur="500"/>
                                        <p:tgtEl>
                                          <p:spTgt spid="12"/>
                                        </p:tgtEl>
                                      </p:cBhvr>
                                    </p:animEffect>
                                  </p:childTnLst>
                                </p:cTn>
                              </p:par>
                              <p:par>
                                <p:cTn id="45" presetID="14" presetClass="exit" presetSubtype="10" fill="hold" nodeType="withEffect">
                                  <p:stCondLst>
                                    <p:cond delay="0"/>
                                  </p:stCondLst>
                                  <p:childTnLst>
                                    <p:animEffect transition="out" filter="randombar(horizontal)">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4" presetClass="exit" presetSubtype="10" fill="hold" grpId="2" nodeType="withEffect">
                                  <p:stCondLst>
                                    <p:cond delay="0"/>
                                  </p:stCondLst>
                                  <p:childTnLst>
                                    <p:animEffect transition="out" filter="randombar(horizontal)">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4" presetClass="exit" presetSubtype="10" fill="hold" nodeType="withEffect">
                                  <p:stCondLst>
                                    <p:cond delay="0"/>
                                  </p:stCondLst>
                                  <p:childTnLst>
                                    <p:animEffect transition="out" filter="randombar(horizontal)">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4" presetClass="exit" presetSubtype="10" fill="hold" grpId="2" nodeType="withEffect">
                                  <p:stCondLst>
                                    <p:cond delay="0"/>
                                  </p:stCondLst>
                                  <p:childTnLst>
                                    <p:animEffect transition="out" filter="randombar(horizontal)">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strips(down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xit" presetSubtype="10" fill="hold" nodeType="clickEffect">
                                  <p:stCondLst>
                                    <p:cond delay="0"/>
                                  </p:stCondLst>
                                  <p:childTnLst>
                                    <p:animEffect transition="out" filter="randombar(horizontal)">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4" presetClass="exit" presetSubtype="10" fill="hold" grpId="2" nodeType="withEffect">
                                  <p:stCondLst>
                                    <p:cond delay="0"/>
                                  </p:stCondLst>
                                  <p:childTnLst>
                                    <p:animEffect transition="out" filter="randombar(horizontal)">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arn(inVertical)">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strips(downLeft)">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arn(inVertical)">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18" presetClass="entr" presetSubtype="12"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strips(downLeft)">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xit" presetSubtype="10" fill="hold" nodeType="clickEffect">
                                  <p:stCondLst>
                                    <p:cond delay="0"/>
                                  </p:stCondLst>
                                  <p:childTnLst>
                                    <p:animEffect transition="out" filter="randombar(horizontal)">
                                      <p:cBhvr>
                                        <p:cTn id="101" dur="500"/>
                                        <p:tgtEl>
                                          <p:spTgt spid="28"/>
                                        </p:tgtEl>
                                      </p:cBhvr>
                                    </p:animEffect>
                                    <p:set>
                                      <p:cBhvr>
                                        <p:cTn id="102" dur="1" fill="hold">
                                          <p:stCondLst>
                                            <p:cond delay="499"/>
                                          </p:stCondLst>
                                        </p:cTn>
                                        <p:tgtEl>
                                          <p:spTgt spid="28"/>
                                        </p:tgtEl>
                                        <p:attrNameLst>
                                          <p:attrName>style.visibility</p:attrName>
                                        </p:attrNameLst>
                                      </p:cBhvr>
                                      <p:to>
                                        <p:strVal val="hidden"/>
                                      </p:to>
                                    </p:set>
                                  </p:childTnLst>
                                </p:cTn>
                              </p:par>
                              <p:par>
                                <p:cTn id="103" presetID="14" presetClass="exit" presetSubtype="10" fill="hold" grpId="2" nodeType="withEffect">
                                  <p:stCondLst>
                                    <p:cond delay="0"/>
                                  </p:stCondLst>
                                  <p:childTnLst>
                                    <p:animEffect transition="out" filter="randombar(horizontal)">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par>
                                <p:cTn id="109" presetID="14" presetClass="exit" presetSubtype="10" fill="hold" grpId="2" nodeType="withEffect">
                                  <p:stCondLst>
                                    <p:cond delay="0"/>
                                  </p:stCondLst>
                                  <p:childTnLst>
                                    <p:animEffect transition="out" filter="randombar(horizontal)">
                                      <p:cBhvr>
                                        <p:cTn id="110" dur="500"/>
                                        <p:tgtEl>
                                          <p:spTgt spid="32"/>
                                        </p:tgtEl>
                                      </p:cBhvr>
                                    </p:animEffect>
                                    <p:set>
                                      <p:cBhvr>
                                        <p:cTn id="111" dur="1" fill="hold">
                                          <p:stCondLst>
                                            <p:cond delay="499"/>
                                          </p:stCondLst>
                                        </p:cTn>
                                        <p:tgtEl>
                                          <p:spTgt spid="32"/>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8" presetClass="entr" presetSubtype="12" fill="hold" grpId="0" nodeType="click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strips(downLeft)">
                                      <p:cBhvr>
                                        <p:cTn id="116" dur="500"/>
                                        <p:tgtEl>
                                          <p:spTgt spid="27"/>
                                        </p:tgtEl>
                                      </p:cBhvr>
                                    </p:animEffect>
                                  </p:childTnLst>
                                </p:cTn>
                              </p:par>
                            </p:childTnLst>
                          </p:cTn>
                        </p:par>
                      </p:childTnLst>
                    </p:cTn>
                  </p:par>
                  <p:par>
                    <p:cTn id="117" fill="hold">
                      <p:stCondLst>
                        <p:cond delay="indefinite"/>
                      </p:stCondLst>
                      <p:childTnLst>
                        <p:par>
                          <p:cTn id="118" fill="hold">
                            <p:stCondLst>
                              <p:cond delay="0"/>
                            </p:stCondLst>
                            <p:childTnLst>
                              <p:par>
                                <p:cTn id="119" presetID="18" presetClass="entr" presetSubtype="12" fill="hold" grpId="0" nodeType="click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strips(downLeft)">
                                      <p:cBhvr>
                                        <p:cTn id="121" dur="500"/>
                                        <p:tgtEl>
                                          <p:spTgt spid="33"/>
                                        </p:tgtEl>
                                      </p:cBhvr>
                                    </p:animEffect>
                                  </p:childTnLst>
                                </p:cTn>
                              </p:par>
                            </p:childTnLst>
                          </p:cTn>
                        </p:par>
                      </p:childTnLst>
                    </p:cTn>
                  </p:par>
                  <p:par>
                    <p:cTn id="122" fill="hold">
                      <p:stCondLst>
                        <p:cond delay="indefinite"/>
                      </p:stCondLst>
                      <p:childTnLst>
                        <p:par>
                          <p:cTn id="123" fill="hold">
                            <p:stCondLst>
                              <p:cond delay="0"/>
                            </p:stCondLst>
                            <p:childTnLst>
                              <p:par>
                                <p:cTn id="124" presetID="18" presetClass="entr" presetSubtype="12" fill="hold" grpId="0" nodeType="clickEffect">
                                  <p:stCondLst>
                                    <p:cond delay="0"/>
                                  </p:stCondLst>
                                  <p:childTnLst>
                                    <p:set>
                                      <p:cBhvr>
                                        <p:cTn id="125" dur="1" fill="hold">
                                          <p:stCondLst>
                                            <p:cond delay="0"/>
                                          </p:stCondLst>
                                        </p:cTn>
                                        <p:tgtEl>
                                          <p:spTgt spid="34"/>
                                        </p:tgtEl>
                                        <p:attrNameLst>
                                          <p:attrName>style.visibility</p:attrName>
                                        </p:attrNameLst>
                                      </p:cBhvr>
                                      <p:to>
                                        <p:strVal val="visible"/>
                                      </p:to>
                                    </p:set>
                                    <p:animEffect transition="in" filter="strips(downLeft)">
                                      <p:cBhvr>
                                        <p:cTn id="126" dur="500"/>
                                        <p:tgtEl>
                                          <p:spTgt spid="34"/>
                                        </p:tgtEl>
                                      </p:cBhvr>
                                    </p:animEffect>
                                  </p:childTnLst>
                                </p:cTn>
                              </p:par>
                            </p:childTnLst>
                          </p:cTn>
                        </p:par>
                      </p:childTnLst>
                    </p:cTn>
                  </p:par>
                  <p:par>
                    <p:cTn id="127" fill="hold">
                      <p:stCondLst>
                        <p:cond delay="indefinite"/>
                      </p:stCondLst>
                      <p:childTnLst>
                        <p:par>
                          <p:cTn id="128" fill="hold">
                            <p:stCondLst>
                              <p:cond delay="0"/>
                            </p:stCondLst>
                            <p:childTnLst>
                              <p:par>
                                <p:cTn id="129" presetID="12" presetClass="entr" presetSubtype="8" fill="hold" nodeType="clickEffect">
                                  <p:stCondLst>
                                    <p:cond delay="0"/>
                                  </p:stCondLst>
                                  <p:childTnLst>
                                    <p:set>
                                      <p:cBhvr>
                                        <p:cTn id="130" dur="1" fill="hold">
                                          <p:stCondLst>
                                            <p:cond delay="0"/>
                                          </p:stCondLst>
                                        </p:cTn>
                                        <p:tgtEl>
                                          <p:spTgt spid="35"/>
                                        </p:tgtEl>
                                        <p:attrNameLst>
                                          <p:attrName>style.visibility</p:attrName>
                                        </p:attrNameLst>
                                      </p:cBhvr>
                                      <p:to>
                                        <p:strVal val="visible"/>
                                      </p:to>
                                    </p:set>
                                    <p:anim calcmode="lin" valueType="num">
                                      <p:cBhvr additive="base">
                                        <p:cTn id="131" dur="500"/>
                                        <p:tgtEl>
                                          <p:spTgt spid="35"/>
                                        </p:tgtEl>
                                        <p:attrNameLst>
                                          <p:attrName>ppt_x</p:attrName>
                                        </p:attrNameLst>
                                      </p:cBhvr>
                                      <p:tavLst>
                                        <p:tav tm="0">
                                          <p:val>
                                            <p:strVal val="#ppt_x-#ppt_w*1.125000"/>
                                          </p:val>
                                        </p:tav>
                                        <p:tav tm="100000">
                                          <p:val>
                                            <p:strVal val="#ppt_x"/>
                                          </p:val>
                                        </p:tav>
                                      </p:tavLst>
                                    </p:anim>
                                    <p:animEffect transition="in" filter="wipe(right)">
                                      <p:cBhvr>
                                        <p:cTn id="132" dur="500"/>
                                        <p:tgtEl>
                                          <p:spTgt spid="35"/>
                                        </p:tgtEl>
                                      </p:cBhvr>
                                    </p:animEffect>
                                  </p:childTnLst>
                                </p:cTn>
                              </p:par>
                              <p:par>
                                <p:cTn id="133" presetID="12" presetClass="entr" presetSubtype="2" fill="hold" grpId="0" nodeType="withEffect">
                                  <p:stCondLst>
                                    <p:cond delay="0"/>
                                  </p:stCondLst>
                                  <p:childTnLst>
                                    <p:set>
                                      <p:cBhvr>
                                        <p:cTn id="134" dur="1" fill="hold">
                                          <p:stCondLst>
                                            <p:cond delay="0"/>
                                          </p:stCondLst>
                                        </p:cTn>
                                        <p:tgtEl>
                                          <p:spTgt spid="37"/>
                                        </p:tgtEl>
                                        <p:attrNameLst>
                                          <p:attrName>style.visibility</p:attrName>
                                        </p:attrNameLst>
                                      </p:cBhvr>
                                      <p:to>
                                        <p:strVal val="visible"/>
                                      </p:to>
                                    </p:set>
                                    <p:anim calcmode="lin" valueType="num">
                                      <p:cBhvr additive="base">
                                        <p:cTn id="135" dur="500"/>
                                        <p:tgtEl>
                                          <p:spTgt spid="37"/>
                                        </p:tgtEl>
                                        <p:attrNameLst>
                                          <p:attrName>ppt_x</p:attrName>
                                        </p:attrNameLst>
                                      </p:cBhvr>
                                      <p:tavLst>
                                        <p:tav tm="0">
                                          <p:val>
                                            <p:strVal val="#ppt_x+#ppt_w*1.125000"/>
                                          </p:val>
                                        </p:tav>
                                        <p:tav tm="100000">
                                          <p:val>
                                            <p:strVal val="#ppt_x"/>
                                          </p:val>
                                        </p:tav>
                                      </p:tavLst>
                                    </p:anim>
                                    <p:animEffect transition="in" filter="wipe(left)">
                                      <p:cBhvr>
                                        <p:cTn id="136" dur="500"/>
                                        <p:tgtEl>
                                          <p:spTgt spid="37"/>
                                        </p:tgtEl>
                                      </p:cBhvr>
                                    </p:animEffect>
                                  </p:childTnLst>
                                </p:cTn>
                              </p:par>
                              <p:par>
                                <p:cTn id="137" presetID="12" presetClass="entr" presetSubtype="2" fill="hold" grpId="0" nodeType="with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500"/>
                                        <p:tgtEl>
                                          <p:spTgt spid="36"/>
                                        </p:tgtEl>
                                        <p:attrNameLst>
                                          <p:attrName>ppt_x</p:attrName>
                                        </p:attrNameLst>
                                      </p:cBhvr>
                                      <p:tavLst>
                                        <p:tav tm="0">
                                          <p:val>
                                            <p:strVal val="#ppt_x+#ppt_w*1.125000"/>
                                          </p:val>
                                        </p:tav>
                                        <p:tav tm="100000">
                                          <p:val>
                                            <p:strVal val="#ppt_x"/>
                                          </p:val>
                                        </p:tav>
                                      </p:tavLst>
                                    </p:anim>
                                    <p:animEffect transition="in" filter="wipe(left)">
                                      <p:cBhvr>
                                        <p:cTn id="1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2" grpId="0" bldLvl="0" animBg="1"/>
      <p:bldP spid="22" grpId="1"/>
      <p:bldP spid="6" grpId="0"/>
      <p:bldP spid="6" grpId="1"/>
      <p:bldP spid="6" grpId="2"/>
      <p:bldP spid="10" grpId="0" bldLvl="0" animBg="1"/>
      <p:bldP spid="10" grpId="1"/>
      <p:bldP spid="10" grpId="2" animBg="1"/>
      <p:bldP spid="12" grpId="0" bldLvl="0" animBg="1"/>
      <p:bldP spid="12" grpId="1"/>
      <p:bldP spid="26" grpId="0" bldLvl="0" animBg="1"/>
      <p:bldP spid="26" grpId="1"/>
      <p:bldP spid="26" grpId="2" bldLvl="0" animBg="1"/>
      <p:bldP spid="27" grpId="0" bldLvl="0" animBg="1"/>
      <p:bldP spid="27" grpId="1"/>
      <p:bldP spid="29" grpId="0" bldLvl="0" animBg="1"/>
      <p:bldP spid="29" grpId="1"/>
      <p:bldP spid="29" grpId="2" bldLvl="0" animBg="1"/>
      <p:bldP spid="32" grpId="0" bldLvl="0" animBg="1"/>
      <p:bldP spid="32" grpId="1"/>
      <p:bldP spid="32" grpId="2" bldLvl="0" animBg="1"/>
      <p:bldP spid="33" grpId="0" bldLvl="0" animBg="1"/>
      <p:bldP spid="33" grpId="1"/>
      <p:bldP spid="34" grpId="0" bldLvl="0" animBg="1"/>
      <p:bldP spid="34" grpId="1"/>
      <p:bldP spid="36" grpId="0" animBg="1"/>
      <p:bldP spid="36" grpId="1" animBg="1"/>
      <p:bldP spid="37" grpId="0"/>
      <p:bldP spid="3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04140" y="-74930"/>
            <a:ext cx="5137785" cy="1249680"/>
            <a:chOff x="164" y="-118"/>
            <a:chExt cx="8091" cy="1968"/>
          </a:xfrm>
        </p:grpSpPr>
        <p:pic>
          <p:nvPicPr>
            <p:cNvPr id="17" name="图片 16" descr="19.png"/>
            <p:cNvPicPr>
              <a:picLocks noChangeAspect="1"/>
            </p:cNvPicPr>
            <p:nvPr/>
          </p:nvPicPr>
          <p:blipFill>
            <a:blip r:embed="rId1"/>
            <a:stretch>
              <a:fillRect/>
            </a:stretch>
          </p:blipFill>
          <p:spPr>
            <a:xfrm rot="1568466">
              <a:off x="164" y="-118"/>
              <a:ext cx="1937" cy="1968"/>
            </a:xfrm>
            <a:prstGeom prst="rect">
              <a:avLst/>
            </a:prstGeom>
            <a:effectLst>
              <a:softEdge rad="317500"/>
            </a:effectLst>
          </p:spPr>
        </p:pic>
        <p:sp>
          <p:nvSpPr>
            <p:cNvPr id="8" name="文本框 7"/>
            <p:cNvSpPr txBox="1"/>
            <p:nvPr/>
          </p:nvSpPr>
          <p:spPr>
            <a:xfrm>
              <a:off x="1443" y="0"/>
              <a:ext cx="6812" cy="1598"/>
            </a:xfrm>
            <a:prstGeom prst="rect">
              <a:avLst/>
            </a:prstGeom>
            <a:noFill/>
          </p:spPr>
          <p:txBody>
            <a:bodyPr wrap="square" rtlCol="0">
              <a:spAutoFit/>
            </a:bodyPr>
            <a:lstStyle/>
            <a:p>
              <a:pPr algn="ctr"/>
              <a:r>
                <a:rPr lang="en-US" altLang="zh-CN" sz="60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Prediction</a:t>
              </a:r>
              <a:endParaRPr lang="en-US" altLang="zh-CN" sz="60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pic>
        <p:nvPicPr>
          <p:cNvPr id="23554" name="图片 2"/>
          <p:cNvPicPr>
            <a:picLocks noChangeAspect="1"/>
          </p:cNvPicPr>
          <p:nvPr>
            <p:custDataLst>
              <p:tags r:id="rId2"/>
            </p:custDataLst>
          </p:nvPr>
        </p:nvPicPr>
        <p:blipFill>
          <a:blip r:embed="rId3"/>
          <a:stretch>
            <a:fillRect/>
          </a:stretch>
        </p:blipFill>
        <p:spPr>
          <a:xfrm>
            <a:off x="309245" y="3194050"/>
            <a:ext cx="4038600" cy="2929255"/>
          </a:xfrm>
          <a:prstGeom prst="rect">
            <a:avLst/>
          </a:prstGeom>
          <a:noFill/>
          <a:ln>
            <a:noFill/>
            <a:miter lim="800000"/>
            <a:headEnd/>
            <a:tailEnd/>
          </a:ln>
        </p:spPr>
      </p:pic>
      <p:pic>
        <p:nvPicPr>
          <p:cNvPr id="23555" name="图片 3"/>
          <p:cNvPicPr>
            <a:picLocks noChangeAspect="1"/>
          </p:cNvPicPr>
          <p:nvPr>
            <p:custDataLst>
              <p:tags r:id="rId4"/>
            </p:custDataLst>
          </p:nvPr>
        </p:nvPicPr>
        <p:blipFill>
          <a:blip r:embed="rId5"/>
          <a:stretch>
            <a:fillRect/>
          </a:stretch>
        </p:blipFill>
        <p:spPr>
          <a:xfrm>
            <a:off x="4552950" y="3154680"/>
            <a:ext cx="3710305" cy="2929255"/>
          </a:xfrm>
          <a:prstGeom prst="rect">
            <a:avLst/>
          </a:prstGeom>
          <a:noFill/>
          <a:ln>
            <a:noFill/>
            <a:miter lim="800000"/>
            <a:headEnd/>
            <a:tailEnd/>
          </a:ln>
        </p:spPr>
      </p:pic>
      <p:pic>
        <p:nvPicPr>
          <p:cNvPr id="23556" name="图片 4"/>
          <p:cNvPicPr>
            <a:picLocks noChangeAspect="1"/>
          </p:cNvPicPr>
          <p:nvPr>
            <p:custDataLst>
              <p:tags r:id="rId6"/>
            </p:custDataLst>
          </p:nvPr>
        </p:nvPicPr>
        <p:blipFill>
          <a:blip r:embed="rId7"/>
          <a:stretch>
            <a:fillRect/>
          </a:stretch>
        </p:blipFill>
        <p:spPr>
          <a:xfrm>
            <a:off x="8724265" y="3225165"/>
            <a:ext cx="3310255" cy="2867660"/>
          </a:xfrm>
          <a:prstGeom prst="rect">
            <a:avLst/>
          </a:prstGeom>
          <a:noFill/>
          <a:ln>
            <a:noFill/>
            <a:miter lim="800000"/>
            <a:headEnd/>
            <a:tailEnd/>
          </a:ln>
        </p:spPr>
      </p:pic>
      <p:pic>
        <p:nvPicPr>
          <p:cNvPr id="4" name="图片 3" descr="课文1.PNG"/>
          <p:cNvPicPr>
            <a:picLocks noChangeAspect="1"/>
          </p:cNvPicPr>
          <p:nvPr>
            <p:custDataLst>
              <p:tags r:id="rId8"/>
            </p:custDataLst>
          </p:nvPr>
        </p:nvPicPr>
        <p:blipFill>
          <a:blip r:embed="rId9"/>
          <a:srcRect l="17822" t="-1269" r="16638" b="74366"/>
          <a:stretch>
            <a:fillRect/>
          </a:stretch>
        </p:blipFill>
        <p:spPr>
          <a:xfrm>
            <a:off x="916305" y="1144270"/>
            <a:ext cx="10509885" cy="1919605"/>
          </a:xfrm>
          <a:prstGeom prst="rect">
            <a:avLst/>
          </a:prstGeom>
        </p:spPr>
      </p:pic>
      <p:pic>
        <p:nvPicPr>
          <p:cNvPr id="11" name="图片 10"/>
          <p:cNvPicPr>
            <a:picLocks noChangeAspect="1"/>
          </p:cNvPicPr>
          <p:nvPr/>
        </p:nvPicPr>
        <p:blipFill rotWithShape="1">
          <a:blip r:embed="rId10"/>
          <a:srcRect/>
          <a:stretch>
            <a:fillRect/>
          </a:stretch>
        </p:blipFill>
        <p:spPr>
          <a:xfrm>
            <a:off x="916305" y="3923665"/>
            <a:ext cx="3697605" cy="3042920"/>
          </a:xfrm>
          <a:prstGeom prst="rect">
            <a:avLst/>
          </a:prstGeom>
          <a:effectLst>
            <a:outerShdw blurRad="469900" dist="88900" dir="5400000" algn="ctr" rotWithShape="0">
              <a:srgbClr val="000000">
                <a:alpha val="71000"/>
              </a:srgbClr>
            </a:outerShdw>
          </a:effectLst>
        </p:spPr>
      </p:pic>
      <p:grpSp>
        <p:nvGrpSpPr>
          <p:cNvPr id="6" name="组合 5"/>
          <p:cNvGrpSpPr/>
          <p:nvPr/>
        </p:nvGrpSpPr>
        <p:grpSpPr>
          <a:xfrm>
            <a:off x="3597910" y="3063875"/>
            <a:ext cx="7828280" cy="2305050"/>
            <a:chOff x="5666" y="4825"/>
            <a:chExt cx="12328" cy="3630"/>
          </a:xfrm>
        </p:grpSpPr>
        <p:sp>
          <p:nvSpPr>
            <p:cNvPr id="5" name="任意多边形 4"/>
            <p:cNvSpPr/>
            <p:nvPr/>
          </p:nvSpPr>
          <p:spPr>
            <a:xfrm>
              <a:off x="5666" y="4825"/>
              <a:ext cx="11831" cy="3631"/>
            </a:xfrm>
            <a:custGeom>
              <a:avLst/>
              <a:gdLst>
                <a:gd name="connsiteX0" fmla="*/ 0 w 8480"/>
                <a:gd name="connsiteY0" fmla="*/ 520 h 3631"/>
                <a:gd name="connsiteX1" fmla="*/ 520 w 8480"/>
                <a:gd name="connsiteY1" fmla="*/ 0 h 3631"/>
                <a:gd name="connsiteX2" fmla="*/ 1413 w 8480"/>
                <a:gd name="connsiteY2" fmla="*/ 0 h 3631"/>
                <a:gd name="connsiteX3" fmla="*/ 1413 w 8480"/>
                <a:gd name="connsiteY3" fmla="*/ 0 h 3631"/>
                <a:gd name="connsiteX4" fmla="*/ 3533 w 8480"/>
                <a:gd name="connsiteY4" fmla="*/ 0 h 3631"/>
                <a:gd name="connsiteX5" fmla="*/ 7960 w 8480"/>
                <a:gd name="connsiteY5" fmla="*/ 0 h 3631"/>
                <a:gd name="connsiteX6" fmla="*/ 8480 w 8480"/>
                <a:gd name="connsiteY6" fmla="*/ 520 h 3631"/>
                <a:gd name="connsiteX7" fmla="*/ 8480 w 8480"/>
                <a:gd name="connsiteY7" fmla="*/ 1820 h 3631"/>
                <a:gd name="connsiteX8" fmla="*/ 8480 w 8480"/>
                <a:gd name="connsiteY8" fmla="*/ 1820 h 3631"/>
                <a:gd name="connsiteX9" fmla="*/ 8480 w 8480"/>
                <a:gd name="connsiteY9" fmla="*/ 2600 h 3631"/>
                <a:gd name="connsiteX10" fmla="*/ 8480 w 8480"/>
                <a:gd name="connsiteY10" fmla="*/ 2600 h 3631"/>
                <a:gd name="connsiteX11" fmla="*/ 7960 w 8480"/>
                <a:gd name="connsiteY11" fmla="*/ 3120 h 3631"/>
                <a:gd name="connsiteX12" fmla="*/ 3533 w 8480"/>
                <a:gd name="connsiteY12" fmla="*/ 3120 h 3631"/>
                <a:gd name="connsiteX13" fmla="*/ 569 w 8480"/>
                <a:gd name="connsiteY13" fmla="*/ 3631 h 3631"/>
                <a:gd name="connsiteX14" fmla="*/ 1413 w 8480"/>
                <a:gd name="connsiteY14" fmla="*/ 3120 h 3631"/>
                <a:gd name="connsiteX15" fmla="*/ 520 w 8480"/>
                <a:gd name="connsiteY15" fmla="*/ 3120 h 3631"/>
                <a:gd name="connsiteX16" fmla="*/ 0 w 8480"/>
                <a:gd name="connsiteY16" fmla="*/ 2600 h 3631"/>
                <a:gd name="connsiteX17" fmla="*/ 0 w 8480"/>
                <a:gd name="connsiteY17" fmla="*/ 2600 h 3631"/>
                <a:gd name="connsiteX18" fmla="*/ 0 w 8480"/>
                <a:gd name="connsiteY18" fmla="*/ 1820 h 3631"/>
                <a:gd name="connsiteX19" fmla="*/ 0 w 8480"/>
                <a:gd name="connsiteY19" fmla="*/ 1820 h 3631"/>
                <a:gd name="connsiteX20" fmla="*/ 0 w 8480"/>
                <a:gd name="connsiteY20" fmla="*/ 520 h 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80" h="3631">
                  <a:moveTo>
                    <a:pt x="0" y="520"/>
                  </a:moveTo>
                  <a:cubicBezTo>
                    <a:pt x="0" y="233"/>
                    <a:pt x="233" y="0"/>
                    <a:pt x="520" y="0"/>
                  </a:cubicBezTo>
                  <a:lnTo>
                    <a:pt x="1413" y="0"/>
                  </a:lnTo>
                  <a:lnTo>
                    <a:pt x="1413" y="0"/>
                  </a:lnTo>
                  <a:lnTo>
                    <a:pt x="3533" y="0"/>
                  </a:lnTo>
                  <a:lnTo>
                    <a:pt x="7960" y="0"/>
                  </a:lnTo>
                  <a:cubicBezTo>
                    <a:pt x="8247" y="0"/>
                    <a:pt x="8480" y="233"/>
                    <a:pt x="8480" y="520"/>
                  </a:cubicBezTo>
                  <a:lnTo>
                    <a:pt x="8480" y="1820"/>
                  </a:lnTo>
                  <a:lnTo>
                    <a:pt x="8480" y="1820"/>
                  </a:lnTo>
                  <a:lnTo>
                    <a:pt x="8480" y="2600"/>
                  </a:lnTo>
                  <a:lnTo>
                    <a:pt x="8480" y="2600"/>
                  </a:lnTo>
                  <a:cubicBezTo>
                    <a:pt x="8480" y="2887"/>
                    <a:pt x="8247" y="3120"/>
                    <a:pt x="7960" y="3120"/>
                  </a:cubicBezTo>
                  <a:lnTo>
                    <a:pt x="3533" y="3120"/>
                  </a:lnTo>
                  <a:lnTo>
                    <a:pt x="569" y="3631"/>
                  </a:lnTo>
                  <a:lnTo>
                    <a:pt x="1413" y="3120"/>
                  </a:lnTo>
                  <a:lnTo>
                    <a:pt x="520" y="3120"/>
                  </a:lnTo>
                  <a:cubicBezTo>
                    <a:pt x="233" y="3120"/>
                    <a:pt x="0" y="2887"/>
                    <a:pt x="0" y="2600"/>
                  </a:cubicBezTo>
                  <a:lnTo>
                    <a:pt x="0" y="2600"/>
                  </a:lnTo>
                  <a:lnTo>
                    <a:pt x="0" y="1820"/>
                  </a:lnTo>
                  <a:lnTo>
                    <a:pt x="0" y="1820"/>
                  </a:lnTo>
                  <a:lnTo>
                    <a:pt x="0" y="520"/>
                  </a:lnTo>
                  <a:close/>
                </a:path>
              </a:pathLst>
            </a:custGeom>
            <a:solidFill>
              <a:schemeClr val="bg1">
                <a:lumMod val="85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848" name="文本框 1"/>
            <p:cNvSpPr/>
            <p:nvPr>
              <p:custDataLst>
                <p:tags r:id="rId11"/>
              </p:custDataLst>
            </p:nvPr>
          </p:nvSpPr>
          <p:spPr>
            <a:xfrm>
              <a:off x="5788" y="5029"/>
              <a:ext cx="12206" cy="247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3200" b="1">
                  <a:solidFill>
                    <a:schemeClr val="tx1"/>
                  </a:solidFill>
                  <a:latin typeface="Comic Sans MS" panose="030F0702030302020204" charset="0"/>
                  <a:cs typeface="Comic Sans MS" panose="030F0702030302020204" charset="0"/>
                  <a:sym typeface="+mn-ea"/>
                </a:rPr>
                <a:t>Where can we find the passage?</a:t>
              </a:r>
              <a:endParaRPr lang="en-US" altLang="zh-CN" sz="3200" b="1">
                <a:solidFill>
                  <a:srgbClr val="FF0000"/>
                </a:solidFill>
                <a:sym typeface="+mn-ea"/>
              </a:endParaRPr>
            </a:p>
            <a:p>
              <a:pPr lvl="0"/>
              <a:r>
                <a:rPr lang="en-US" altLang="zh-CN" sz="3200" b="1">
                  <a:solidFill>
                    <a:schemeClr val="tx1"/>
                  </a:solidFill>
                  <a:latin typeface="Times New Roman" panose="02020603050405020304" pitchFamily="18" charset="0"/>
                  <a:cs typeface="Times New Roman" panose="02020603050405020304" pitchFamily="18" charset="0"/>
                  <a:sym typeface="+mn-ea"/>
                </a:rPr>
                <a:t>A. magazine        B. travel journal</a:t>
              </a:r>
              <a:endParaRPr lang="en-US" altLang="zh-CN" sz="3200" b="1">
                <a:solidFill>
                  <a:schemeClr val="tx1"/>
                </a:solidFill>
                <a:latin typeface="Times New Roman" panose="02020603050405020304" pitchFamily="18" charset="0"/>
                <a:cs typeface="Times New Roman" panose="02020603050405020304" pitchFamily="18" charset="0"/>
                <a:sym typeface="+mn-ea"/>
              </a:endParaRPr>
            </a:p>
            <a:p>
              <a:pPr lvl="0"/>
              <a:r>
                <a:rPr lang="en-US" altLang="zh-CN" sz="3200" b="1">
                  <a:solidFill>
                    <a:schemeClr val="tx1"/>
                  </a:solidFill>
                  <a:latin typeface="Times New Roman" panose="02020603050405020304" pitchFamily="18" charset="0"/>
                  <a:cs typeface="Times New Roman" panose="02020603050405020304" pitchFamily="18" charset="0"/>
                  <a:sym typeface="+mn-ea"/>
                </a:rPr>
                <a:t>C. news report    D. science book</a:t>
              </a:r>
              <a:endParaRPr lang="en-US" altLang="zh-CN" sz="3200" b="1">
                <a:solidFill>
                  <a:schemeClr val="tx1"/>
                </a:solidFill>
                <a:latin typeface="Times New Roman" panose="02020603050405020304" pitchFamily="18" charset="0"/>
                <a:cs typeface="Times New Roman" panose="02020603050405020304" pitchFamily="18" charset="0"/>
                <a:sym typeface="+mn-ea"/>
              </a:endParaRPr>
            </a:p>
          </p:txBody>
        </p:sp>
      </p:grpSp>
      <p:pic>
        <p:nvPicPr>
          <p:cNvPr id="7" name="图片 6"/>
          <p:cNvPicPr>
            <a:picLocks noChangeAspect="1"/>
          </p:cNvPicPr>
          <p:nvPr/>
        </p:nvPicPr>
        <p:blipFill rotWithShape="1">
          <a:blip r:embed="rId10"/>
          <a:srcRect/>
          <a:stretch>
            <a:fillRect/>
          </a:stretch>
        </p:blipFill>
        <p:spPr>
          <a:xfrm>
            <a:off x="6506845" y="4119880"/>
            <a:ext cx="636905" cy="524510"/>
          </a:xfrm>
          <a:prstGeom prst="rect">
            <a:avLst/>
          </a:prstGeom>
          <a:effectLst>
            <a:outerShdw blurRad="469900" dist="88900" dir="5400000" algn="ctr" rotWithShape="0">
              <a:srgbClr val="000000">
                <a:alpha val="71000"/>
              </a:srgbClr>
            </a:outerShdw>
          </a:effectLst>
        </p:spPr>
      </p:pic>
      <p:sp>
        <p:nvSpPr>
          <p:cNvPr id="32" name="文本框 31"/>
          <p:cNvSpPr txBox="1"/>
          <p:nvPr/>
        </p:nvSpPr>
        <p:spPr>
          <a:xfrm>
            <a:off x="3955415" y="3316605"/>
            <a:ext cx="6612890" cy="1322070"/>
          </a:xfrm>
          <a:prstGeom prst="rect">
            <a:avLst/>
          </a:prstGeom>
          <a:solidFill>
            <a:schemeClr val="bg1"/>
          </a:solidFill>
        </p:spPr>
        <p:txBody>
          <a:bodyPr wrap="square" rtlCol="0">
            <a:spAutoFit/>
          </a:bodyPr>
          <a:lstStyle/>
          <a:p>
            <a:pPr algn="ctr"/>
            <a:r>
              <a:rPr lang="en-US" altLang="zh-CN" sz="4000" b="1">
                <a:solidFill>
                  <a:srgbClr val="C00000"/>
                </a:solidFill>
                <a:latin typeface="Comic Sans MS" panose="030F0702030302020204" charset="0"/>
                <a:cs typeface="Comic Sans MS" panose="030F0702030302020204" charset="0"/>
                <a:sym typeface="+mn-ea"/>
              </a:rPr>
              <a:t>a popular science article</a:t>
            </a:r>
            <a:endParaRPr lang="en-US" altLang="zh-CN" sz="4000" b="1">
              <a:solidFill>
                <a:srgbClr val="C00000"/>
              </a:solidFill>
              <a:latin typeface="Comic Sans MS" panose="030F0702030302020204" charset="0"/>
              <a:cs typeface="Comic Sans MS" panose="030F0702030302020204" charset="0"/>
              <a:sym typeface="+mn-ea"/>
            </a:endParaRPr>
          </a:p>
          <a:p>
            <a:pPr algn="ctr"/>
            <a:r>
              <a:rPr lang="en-US" altLang="zh-CN" sz="4000" b="1">
                <a:solidFill>
                  <a:schemeClr val="tx1"/>
                </a:solidFill>
                <a:latin typeface="Comic Sans MS" panose="030F0702030302020204" charset="0"/>
                <a:cs typeface="Comic Sans MS" panose="030F0702030302020204" charset="0"/>
                <a:sym typeface="+mn-ea"/>
              </a:rPr>
              <a:t>(</a:t>
            </a:r>
            <a:r>
              <a:rPr lang="zh-CN" altLang="en-US" sz="4000" b="1">
                <a:solidFill>
                  <a:schemeClr val="tx1"/>
                </a:solidFill>
                <a:latin typeface="Comic Sans MS" panose="030F0702030302020204" charset="0"/>
                <a:cs typeface="Comic Sans MS" panose="030F0702030302020204" charset="0"/>
                <a:sym typeface="+mn-ea"/>
              </a:rPr>
              <a:t>科普文</a:t>
            </a:r>
            <a:r>
              <a:rPr lang="en-US" altLang="zh-CN" sz="4000" b="1">
                <a:solidFill>
                  <a:schemeClr val="tx1"/>
                </a:solidFill>
                <a:latin typeface="Comic Sans MS" panose="030F0702030302020204" charset="0"/>
                <a:cs typeface="Comic Sans MS" panose="030F0702030302020204" charset="0"/>
                <a:sym typeface="+mn-ea"/>
              </a:rPr>
              <a:t>)</a:t>
            </a:r>
            <a:endParaRPr lang="en-US" altLang="zh-CN" sz="4000" b="1">
              <a:solidFill>
                <a:schemeClr val="tx1"/>
              </a:solidFill>
              <a:latin typeface="Comic Sans MS" panose="030F0702030302020204" charset="0"/>
              <a:cs typeface="Comic Sans MS" panose="030F0702030302020204" charset="0"/>
              <a:sym typeface="+mn-ea"/>
            </a:endParaRPr>
          </a:p>
        </p:txBody>
      </p:sp>
      <p:grpSp>
        <p:nvGrpSpPr>
          <p:cNvPr id="9" name="组合 8"/>
          <p:cNvGrpSpPr/>
          <p:nvPr/>
        </p:nvGrpSpPr>
        <p:grpSpPr>
          <a:xfrm>
            <a:off x="3505200" y="1047750"/>
            <a:ext cx="8151495" cy="4321810"/>
            <a:chOff x="5666" y="4825"/>
            <a:chExt cx="12837" cy="3631"/>
          </a:xfrm>
        </p:grpSpPr>
        <p:sp>
          <p:nvSpPr>
            <p:cNvPr id="10" name="任意多边形 9"/>
            <p:cNvSpPr/>
            <p:nvPr/>
          </p:nvSpPr>
          <p:spPr>
            <a:xfrm>
              <a:off x="5666" y="4825"/>
              <a:ext cx="12837" cy="3631"/>
            </a:xfrm>
            <a:custGeom>
              <a:avLst/>
              <a:gdLst>
                <a:gd name="connsiteX0" fmla="*/ 0 w 8480"/>
                <a:gd name="connsiteY0" fmla="*/ 520 h 3631"/>
                <a:gd name="connsiteX1" fmla="*/ 520 w 8480"/>
                <a:gd name="connsiteY1" fmla="*/ 0 h 3631"/>
                <a:gd name="connsiteX2" fmla="*/ 1413 w 8480"/>
                <a:gd name="connsiteY2" fmla="*/ 0 h 3631"/>
                <a:gd name="connsiteX3" fmla="*/ 1413 w 8480"/>
                <a:gd name="connsiteY3" fmla="*/ 0 h 3631"/>
                <a:gd name="connsiteX4" fmla="*/ 3533 w 8480"/>
                <a:gd name="connsiteY4" fmla="*/ 0 h 3631"/>
                <a:gd name="connsiteX5" fmla="*/ 7960 w 8480"/>
                <a:gd name="connsiteY5" fmla="*/ 0 h 3631"/>
                <a:gd name="connsiteX6" fmla="*/ 8480 w 8480"/>
                <a:gd name="connsiteY6" fmla="*/ 520 h 3631"/>
                <a:gd name="connsiteX7" fmla="*/ 8480 w 8480"/>
                <a:gd name="connsiteY7" fmla="*/ 1820 h 3631"/>
                <a:gd name="connsiteX8" fmla="*/ 8480 w 8480"/>
                <a:gd name="connsiteY8" fmla="*/ 1820 h 3631"/>
                <a:gd name="connsiteX9" fmla="*/ 8480 w 8480"/>
                <a:gd name="connsiteY9" fmla="*/ 2600 h 3631"/>
                <a:gd name="connsiteX10" fmla="*/ 8480 w 8480"/>
                <a:gd name="connsiteY10" fmla="*/ 2600 h 3631"/>
                <a:gd name="connsiteX11" fmla="*/ 7960 w 8480"/>
                <a:gd name="connsiteY11" fmla="*/ 3120 h 3631"/>
                <a:gd name="connsiteX12" fmla="*/ 3533 w 8480"/>
                <a:gd name="connsiteY12" fmla="*/ 3120 h 3631"/>
                <a:gd name="connsiteX13" fmla="*/ 569 w 8480"/>
                <a:gd name="connsiteY13" fmla="*/ 3631 h 3631"/>
                <a:gd name="connsiteX14" fmla="*/ 1413 w 8480"/>
                <a:gd name="connsiteY14" fmla="*/ 3120 h 3631"/>
                <a:gd name="connsiteX15" fmla="*/ 520 w 8480"/>
                <a:gd name="connsiteY15" fmla="*/ 3120 h 3631"/>
                <a:gd name="connsiteX16" fmla="*/ 0 w 8480"/>
                <a:gd name="connsiteY16" fmla="*/ 2600 h 3631"/>
                <a:gd name="connsiteX17" fmla="*/ 0 w 8480"/>
                <a:gd name="connsiteY17" fmla="*/ 2600 h 3631"/>
                <a:gd name="connsiteX18" fmla="*/ 0 w 8480"/>
                <a:gd name="connsiteY18" fmla="*/ 1820 h 3631"/>
                <a:gd name="connsiteX19" fmla="*/ 0 w 8480"/>
                <a:gd name="connsiteY19" fmla="*/ 1820 h 3631"/>
                <a:gd name="connsiteX20" fmla="*/ 0 w 8480"/>
                <a:gd name="connsiteY20" fmla="*/ 520 h 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80" h="3631">
                  <a:moveTo>
                    <a:pt x="0" y="520"/>
                  </a:moveTo>
                  <a:cubicBezTo>
                    <a:pt x="0" y="233"/>
                    <a:pt x="233" y="0"/>
                    <a:pt x="520" y="0"/>
                  </a:cubicBezTo>
                  <a:lnTo>
                    <a:pt x="1413" y="0"/>
                  </a:lnTo>
                  <a:lnTo>
                    <a:pt x="1413" y="0"/>
                  </a:lnTo>
                  <a:lnTo>
                    <a:pt x="3533" y="0"/>
                  </a:lnTo>
                  <a:lnTo>
                    <a:pt x="7960" y="0"/>
                  </a:lnTo>
                  <a:cubicBezTo>
                    <a:pt x="8247" y="0"/>
                    <a:pt x="8480" y="233"/>
                    <a:pt x="8480" y="520"/>
                  </a:cubicBezTo>
                  <a:lnTo>
                    <a:pt x="8480" y="1820"/>
                  </a:lnTo>
                  <a:lnTo>
                    <a:pt x="8480" y="1820"/>
                  </a:lnTo>
                  <a:lnTo>
                    <a:pt x="8480" y="2600"/>
                  </a:lnTo>
                  <a:lnTo>
                    <a:pt x="8480" y="2600"/>
                  </a:lnTo>
                  <a:cubicBezTo>
                    <a:pt x="8480" y="2887"/>
                    <a:pt x="8247" y="3120"/>
                    <a:pt x="7960" y="3120"/>
                  </a:cubicBezTo>
                  <a:lnTo>
                    <a:pt x="3533" y="3120"/>
                  </a:lnTo>
                  <a:lnTo>
                    <a:pt x="569" y="3631"/>
                  </a:lnTo>
                  <a:lnTo>
                    <a:pt x="1413" y="3120"/>
                  </a:lnTo>
                  <a:lnTo>
                    <a:pt x="520" y="3120"/>
                  </a:lnTo>
                  <a:cubicBezTo>
                    <a:pt x="233" y="3120"/>
                    <a:pt x="0" y="2887"/>
                    <a:pt x="0" y="2600"/>
                  </a:cubicBezTo>
                  <a:lnTo>
                    <a:pt x="0" y="2600"/>
                  </a:lnTo>
                  <a:lnTo>
                    <a:pt x="0" y="1820"/>
                  </a:lnTo>
                  <a:lnTo>
                    <a:pt x="0" y="1820"/>
                  </a:lnTo>
                  <a:lnTo>
                    <a:pt x="0" y="520"/>
                  </a:lnTo>
                  <a:close/>
                </a:path>
              </a:pathLst>
            </a:custGeom>
            <a:solidFill>
              <a:schemeClr val="bg1">
                <a:lumMod val="85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
            <p:cNvSpPr/>
            <p:nvPr>
              <p:custDataLst>
                <p:tags r:id="rId12"/>
              </p:custDataLst>
            </p:nvPr>
          </p:nvSpPr>
          <p:spPr>
            <a:xfrm>
              <a:off x="5788" y="4906"/>
              <a:ext cx="12715" cy="281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90000"/>
                </a:lnSpc>
              </a:pPr>
              <a:r>
                <a:rPr lang="en-US" altLang="zh-CN" sz="3200" b="1">
                  <a:solidFill>
                    <a:schemeClr val="tx1"/>
                  </a:solidFill>
                  <a:latin typeface="Comic Sans MS" panose="030F0702030302020204" charset="0"/>
                  <a:cs typeface="Comic Sans MS" panose="030F0702030302020204" charset="0"/>
                  <a:sym typeface="+mn-ea"/>
                </a:rPr>
                <a:t>A popular science article should contain the following features, except?</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a:p>
              <a:pPr lvl="0">
                <a:lnSpc>
                  <a:spcPct val="100000"/>
                </a:lnSpc>
              </a:pPr>
              <a:r>
                <a:rPr lang="en-US" altLang="zh-CN" sz="2800" b="1">
                  <a:solidFill>
                    <a:schemeClr val="tx1"/>
                  </a:solidFill>
                  <a:latin typeface="Times New Roman" panose="02020603050405020304" pitchFamily="18" charset="0"/>
                  <a:cs typeface="Times New Roman" panose="02020603050405020304" pitchFamily="18" charset="0"/>
                  <a:sym typeface="+mn-ea"/>
                </a:rPr>
                <a:t>A. a brief and </a:t>
              </a:r>
              <a:r>
                <a:rPr lang="en-US" altLang="zh-CN" sz="2800" b="1">
                  <a:solidFill>
                    <a:srgbClr val="C00000"/>
                  </a:solidFill>
                  <a:latin typeface="Times New Roman" panose="02020603050405020304" pitchFamily="18" charset="0"/>
                  <a:cs typeface="Times New Roman" panose="02020603050405020304" pitchFamily="18" charset="0"/>
                  <a:sym typeface="+mn-ea"/>
                </a:rPr>
                <a:t>eye-catching</a:t>
              </a:r>
              <a:r>
                <a:rPr lang="en-US" altLang="zh-CN" sz="2800" b="1">
                  <a:solidFill>
                    <a:schemeClr val="tx1"/>
                  </a:solidFill>
                  <a:latin typeface="Times New Roman" panose="02020603050405020304" pitchFamily="18" charset="0"/>
                  <a:cs typeface="Times New Roman" panose="02020603050405020304" pitchFamily="18" charset="0"/>
                  <a:sym typeface="+mn-ea"/>
                </a:rPr>
                <a:t> title </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a:p>
              <a:pPr lvl="0">
                <a:lnSpc>
                  <a:spcPct val="90000"/>
                </a:lnSpc>
              </a:pPr>
              <a:r>
                <a:rPr lang="en-US" altLang="zh-CN" sz="2800" b="1">
                  <a:solidFill>
                    <a:schemeClr val="tx1"/>
                  </a:solidFill>
                  <a:latin typeface="Times New Roman" panose="02020603050405020304" pitchFamily="18" charset="0"/>
                  <a:cs typeface="Times New Roman" panose="02020603050405020304" pitchFamily="18" charset="0"/>
                  <a:sym typeface="+mn-ea"/>
                </a:rPr>
                <a:t>B. </a:t>
              </a:r>
              <a:r>
                <a:rPr lang="en-US" altLang="zh-CN" sz="2800" b="1">
                  <a:solidFill>
                    <a:srgbClr val="C00000"/>
                  </a:solidFill>
                  <a:latin typeface="Times New Roman" panose="02020603050405020304" pitchFamily="18" charset="0"/>
                  <a:cs typeface="Times New Roman" panose="02020603050405020304" pitchFamily="18" charset="0"/>
                  <a:sym typeface="+mn-ea"/>
                </a:rPr>
                <a:t>related</a:t>
              </a:r>
              <a:r>
                <a:rPr lang="en-US" altLang="zh-CN" sz="2800" b="1">
                  <a:solidFill>
                    <a:schemeClr val="tx1"/>
                  </a:solidFill>
                  <a:latin typeface="Times New Roman" panose="02020603050405020304" pitchFamily="18" charset="0"/>
                  <a:cs typeface="Times New Roman" panose="02020603050405020304" pitchFamily="18" charset="0"/>
                  <a:sym typeface="+mn-ea"/>
                </a:rPr>
                <a:t> pictures</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a:p>
              <a:pPr lvl="0">
                <a:lnSpc>
                  <a:spcPct val="90000"/>
                </a:lnSpc>
              </a:pPr>
              <a:r>
                <a:rPr lang="en-US" altLang="zh-CN" sz="2800" b="1">
                  <a:solidFill>
                    <a:schemeClr val="tx1"/>
                  </a:solidFill>
                  <a:latin typeface="Times New Roman" panose="02020603050405020304" pitchFamily="18" charset="0"/>
                  <a:cs typeface="Times New Roman" panose="02020603050405020304" pitchFamily="18" charset="0"/>
                  <a:sym typeface="+mn-ea"/>
                </a:rPr>
                <a:t>C. difficult language</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a:p>
              <a:pPr lvl="0">
                <a:lnSpc>
                  <a:spcPct val="90000"/>
                </a:lnSpc>
              </a:pPr>
              <a:r>
                <a:rPr lang="en-US" altLang="zh-CN" sz="2800" b="1">
                  <a:solidFill>
                    <a:schemeClr val="tx1"/>
                  </a:solidFill>
                  <a:latin typeface="Times New Roman" panose="02020603050405020304" pitchFamily="18" charset="0"/>
                  <a:cs typeface="Times New Roman" panose="02020603050405020304" pitchFamily="18" charset="0"/>
                  <a:sym typeface="+mn-ea"/>
                </a:rPr>
                <a:t>D. the </a:t>
              </a:r>
              <a:r>
                <a:rPr lang="en-US" altLang="zh-CN" sz="2800" b="1">
                  <a:solidFill>
                    <a:srgbClr val="C00000"/>
                  </a:solidFill>
                  <a:latin typeface="Times New Roman" panose="02020603050405020304" pitchFamily="18" charset="0"/>
                  <a:cs typeface="Times New Roman" panose="02020603050405020304" pitchFamily="18" charset="0"/>
                  <a:sym typeface="+mn-ea"/>
                </a:rPr>
                <a:t>presentation</a:t>
              </a:r>
              <a:r>
                <a:rPr lang="en-US" altLang="zh-CN" sz="2800" b="1">
                  <a:solidFill>
                    <a:schemeClr val="tx1"/>
                  </a:solidFill>
                  <a:latin typeface="Times New Roman" panose="02020603050405020304" pitchFamily="18" charset="0"/>
                  <a:cs typeface="Times New Roman" panose="02020603050405020304" pitchFamily="18" charset="0"/>
                  <a:sym typeface="+mn-ea"/>
                </a:rPr>
                <a:t> of the results</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a:p>
              <a:pPr lvl="0">
                <a:lnSpc>
                  <a:spcPct val="90000"/>
                </a:lnSpc>
              </a:pPr>
              <a:r>
                <a:rPr lang="en-US" altLang="zh-CN" sz="2800" b="1">
                  <a:solidFill>
                    <a:schemeClr val="tx1"/>
                  </a:solidFill>
                  <a:latin typeface="Times New Roman" panose="02020603050405020304" pitchFamily="18" charset="0"/>
                  <a:cs typeface="Times New Roman" panose="02020603050405020304" pitchFamily="18" charset="0"/>
                  <a:sym typeface="+mn-ea"/>
                </a:rPr>
                <a:t>E. the </a:t>
              </a:r>
              <a:r>
                <a:rPr lang="en-US" altLang="zh-CN" sz="2800" b="1">
                  <a:solidFill>
                    <a:srgbClr val="C00000"/>
                  </a:solidFill>
                  <a:latin typeface="Times New Roman" panose="02020603050405020304" pitchFamily="18" charset="0"/>
                  <a:cs typeface="Times New Roman" panose="02020603050405020304" pitchFamily="18" charset="0"/>
                  <a:sym typeface="+mn-ea"/>
                </a:rPr>
                <a:t>analysis</a:t>
              </a:r>
              <a:r>
                <a:rPr lang="en-US" altLang="zh-CN" sz="2800" b="1">
                  <a:solidFill>
                    <a:schemeClr val="tx1"/>
                  </a:solidFill>
                  <a:latin typeface="Times New Roman" panose="02020603050405020304" pitchFamily="18" charset="0"/>
                  <a:cs typeface="Times New Roman" panose="02020603050405020304" pitchFamily="18" charset="0"/>
                  <a:sym typeface="+mn-ea"/>
                </a:rPr>
                <a:t> of the procedure</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a:p>
              <a:pPr lvl="0">
                <a:lnSpc>
                  <a:spcPct val="90000"/>
                </a:lnSpc>
              </a:pPr>
              <a:r>
                <a:rPr lang="en-US" altLang="zh-CN" sz="2800" b="1">
                  <a:solidFill>
                    <a:schemeClr val="tx1"/>
                  </a:solidFill>
                  <a:latin typeface="Times New Roman" panose="02020603050405020304" pitchFamily="18" charset="0"/>
                  <a:cs typeface="Times New Roman" panose="02020603050405020304" pitchFamily="18" charset="0"/>
                  <a:sym typeface="+mn-ea"/>
                </a:rPr>
                <a:t>F.  the </a:t>
              </a:r>
              <a:r>
                <a:rPr lang="en-US" altLang="zh-CN" sz="2800" b="1">
                  <a:solidFill>
                    <a:srgbClr val="C00000"/>
                  </a:solidFill>
                  <a:latin typeface="Times New Roman" panose="02020603050405020304" pitchFamily="18" charset="0"/>
                  <a:cs typeface="Times New Roman" panose="02020603050405020304" pitchFamily="18" charset="0"/>
                  <a:sym typeface="+mn-ea"/>
                </a:rPr>
                <a:t>backgroud</a:t>
              </a:r>
              <a:r>
                <a:rPr lang="en-US" altLang="zh-CN" sz="2800" b="1">
                  <a:solidFill>
                    <a:schemeClr val="tx1"/>
                  </a:solidFill>
                  <a:latin typeface="Times New Roman" panose="02020603050405020304" pitchFamily="18" charset="0"/>
                  <a:cs typeface="Times New Roman" panose="02020603050405020304" pitchFamily="18" charset="0"/>
                  <a:sym typeface="+mn-ea"/>
                </a:rPr>
                <a:t> information at the beginning</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grpSp>
      <p:pic>
        <p:nvPicPr>
          <p:cNvPr id="13" name="图片 12"/>
          <p:cNvPicPr>
            <a:picLocks noChangeAspect="1"/>
          </p:cNvPicPr>
          <p:nvPr/>
        </p:nvPicPr>
        <p:blipFill rotWithShape="1">
          <a:blip r:embed="rId10"/>
          <a:srcRect/>
          <a:stretch>
            <a:fillRect/>
          </a:stretch>
        </p:blipFill>
        <p:spPr>
          <a:xfrm>
            <a:off x="3372485" y="2724150"/>
            <a:ext cx="719455" cy="592455"/>
          </a:xfrm>
          <a:prstGeom prst="rect">
            <a:avLst/>
          </a:prstGeom>
          <a:effectLst>
            <a:outerShdw blurRad="469900" dist="88900" dir="5400000" algn="ctr" rotWithShape="0">
              <a:srgbClr val="000000">
                <a:alpha val="71000"/>
              </a:srgbClr>
            </a:outerShdw>
          </a:effectLst>
        </p:spPr>
      </p:pic>
      <p:pic>
        <p:nvPicPr>
          <p:cNvPr id="14" name="图片 13"/>
          <p:cNvPicPr>
            <a:picLocks noChangeAspect="1"/>
          </p:cNvPicPr>
          <p:nvPr/>
        </p:nvPicPr>
        <p:blipFill rotWithShape="1">
          <a:blip r:embed="rId10"/>
          <a:srcRect/>
          <a:stretch>
            <a:fillRect/>
          </a:stretch>
        </p:blipFill>
        <p:spPr>
          <a:xfrm>
            <a:off x="3372485" y="3449320"/>
            <a:ext cx="719455" cy="592455"/>
          </a:xfrm>
          <a:prstGeom prst="rect">
            <a:avLst/>
          </a:prstGeom>
          <a:effectLst>
            <a:outerShdw blurRad="469900" dist="88900" dir="5400000" algn="ctr" rotWithShape="0">
              <a:srgbClr val="000000">
                <a:alpha val="71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3555"/>
                                        </p:tgtEl>
                                        <p:attrNameLst>
                                          <p:attrName>style.visibility</p:attrName>
                                        </p:attrNameLst>
                                      </p:cBhvr>
                                      <p:to>
                                        <p:strVal val="visible"/>
                                      </p:to>
                                    </p:set>
                                    <p:anim calcmode="lin" valueType="num">
                                      <p:cBhvr>
                                        <p:cTn id="12" dur="500" fill="hold"/>
                                        <p:tgtEl>
                                          <p:spTgt spid="23555"/>
                                        </p:tgtEl>
                                        <p:attrNameLst>
                                          <p:attrName>ppt_w</p:attrName>
                                        </p:attrNameLst>
                                      </p:cBhvr>
                                      <p:tavLst>
                                        <p:tav tm="0">
                                          <p:val>
                                            <p:fltVal val="0"/>
                                          </p:val>
                                        </p:tav>
                                        <p:tav tm="100000">
                                          <p:val>
                                            <p:strVal val="#ppt_w"/>
                                          </p:val>
                                        </p:tav>
                                      </p:tavLst>
                                    </p:anim>
                                    <p:anim calcmode="lin" valueType="num">
                                      <p:cBhvr>
                                        <p:cTn id="13" dur="500" fill="hold"/>
                                        <p:tgtEl>
                                          <p:spTgt spid="2355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3556"/>
                                        </p:tgtEl>
                                        <p:attrNameLst>
                                          <p:attrName>style.visibility</p:attrName>
                                        </p:attrNameLst>
                                      </p:cBhvr>
                                      <p:to>
                                        <p:strVal val="visible"/>
                                      </p:to>
                                    </p:set>
                                    <p:anim calcmode="lin" valueType="num">
                                      <p:cBhvr>
                                        <p:cTn id="17" dur="500" fill="hold"/>
                                        <p:tgtEl>
                                          <p:spTgt spid="23556"/>
                                        </p:tgtEl>
                                        <p:attrNameLst>
                                          <p:attrName>ppt_w</p:attrName>
                                        </p:attrNameLst>
                                      </p:cBhvr>
                                      <p:tavLst>
                                        <p:tav tm="0">
                                          <p:val>
                                            <p:fltVal val="0"/>
                                          </p:val>
                                        </p:tav>
                                        <p:tav tm="100000">
                                          <p:val>
                                            <p:strVal val="#ppt_w"/>
                                          </p:val>
                                        </p:tav>
                                      </p:tavLst>
                                    </p:anim>
                                    <p:anim calcmode="lin" valueType="num">
                                      <p:cBhvr>
                                        <p:cTn id="18" dur="500" fill="hold"/>
                                        <p:tgtEl>
                                          <p:spTgt spid="2355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strips(downLeft)">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课文1.PNG"/>
          <p:cNvPicPr>
            <a:picLocks noChangeAspect="1"/>
          </p:cNvPicPr>
          <p:nvPr>
            <p:custDataLst>
              <p:tags r:id="rId1"/>
            </p:custDataLst>
          </p:nvPr>
        </p:nvPicPr>
        <p:blipFill>
          <a:blip r:embed="rId2"/>
          <a:stretch>
            <a:fillRect/>
          </a:stretch>
        </p:blipFill>
        <p:spPr>
          <a:xfrm>
            <a:off x="0" y="1083945"/>
            <a:ext cx="6990715" cy="3510915"/>
          </a:xfrm>
          <a:prstGeom prst="rect">
            <a:avLst/>
          </a:prstGeom>
        </p:spPr>
      </p:pic>
      <p:pic>
        <p:nvPicPr>
          <p:cNvPr id="5" name="图片 4" descr="课文2.PNG"/>
          <p:cNvPicPr>
            <a:picLocks noChangeAspect="1"/>
          </p:cNvPicPr>
          <p:nvPr>
            <p:custDataLst>
              <p:tags r:id="rId3"/>
            </p:custDataLst>
          </p:nvPr>
        </p:nvPicPr>
        <p:blipFill>
          <a:blip r:embed="rId4"/>
          <a:stretch>
            <a:fillRect/>
          </a:stretch>
        </p:blipFill>
        <p:spPr>
          <a:xfrm>
            <a:off x="5723255" y="1282700"/>
            <a:ext cx="6468745" cy="3312160"/>
          </a:xfrm>
          <a:prstGeom prst="rect">
            <a:avLst/>
          </a:prstGeom>
        </p:spPr>
      </p:pic>
      <p:grpSp>
        <p:nvGrpSpPr>
          <p:cNvPr id="30" name="组合 29"/>
          <p:cNvGrpSpPr/>
          <p:nvPr/>
        </p:nvGrpSpPr>
        <p:grpSpPr>
          <a:xfrm>
            <a:off x="104140" y="-74930"/>
            <a:ext cx="4714240" cy="1249680"/>
            <a:chOff x="164" y="-118"/>
            <a:chExt cx="7424" cy="1968"/>
          </a:xfrm>
        </p:grpSpPr>
        <p:pic>
          <p:nvPicPr>
            <p:cNvPr id="17" name="图片 16" descr="19.png"/>
            <p:cNvPicPr>
              <a:picLocks noChangeAspect="1"/>
            </p:cNvPicPr>
            <p:nvPr/>
          </p:nvPicPr>
          <p:blipFill>
            <a:blip r:embed="rId5"/>
            <a:stretch>
              <a:fillRect/>
            </a:stretch>
          </p:blipFill>
          <p:spPr>
            <a:xfrm rot="1568466">
              <a:off x="164" y="-118"/>
              <a:ext cx="1937" cy="1968"/>
            </a:xfrm>
            <a:prstGeom prst="rect">
              <a:avLst/>
            </a:prstGeom>
            <a:effectLst>
              <a:softEdge rad="317500"/>
            </a:effectLst>
          </p:spPr>
        </p:pic>
        <p:sp>
          <p:nvSpPr>
            <p:cNvPr id="8" name="文本框 7"/>
            <p:cNvSpPr txBox="1"/>
            <p:nvPr/>
          </p:nvSpPr>
          <p:spPr>
            <a:xfrm>
              <a:off x="776" y="0"/>
              <a:ext cx="6812" cy="1598"/>
            </a:xfrm>
            <a:prstGeom prst="rect">
              <a:avLst/>
            </a:prstGeom>
            <a:noFill/>
          </p:spPr>
          <p:txBody>
            <a:bodyPr wrap="square" rtlCol="0">
              <a:spAutoFit/>
            </a:bodyPr>
            <a:lstStyle/>
            <a:p>
              <a:pPr algn="ctr"/>
              <a:r>
                <a:rPr lang="en-US" altLang="zh-CN" sz="60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Reading</a:t>
              </a:r>
              <a:endParaRPr lang="en-US" altLang="zh-CN" sz="60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cxnSp>
        <p:nvCxnSpPr>
          <p:cNvPr id="2" name="直接连接符 1"/>
          <p:cNvCxnSpPr/>
          <p:nvPr/>
        </p:nvCxnSpPr>
        <p:spPr>
          <a:xfrm>
            <a:off x="1164873" y="1996951"/>
            <a:ext cx="3653721" cy="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968500" y="2473325"/>
            <a:ext cx="262064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102610" y="4189095"/>
            <a:ext cx="262064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5897245" y="4072255"/>
            <a:ext cx="2909570" cy="222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custDataLst>
              <p:tags r:id="rId6"/>
            </p:custDataLst>
          </p:nvPr>
        </p:nvSpPr>
        <p:spPr>
          <a:xfrm>
            <a:off x="172085" y="4594860"/>
            <a:ext cx="9283700" cy="2226310"/>
          </a:xfrm>
          <a:prstGeom prst="rect">
            <a:avLst/>
          </a:prstGeom>
          <a:solidFill>
            <a:schemeClr val="accent5">
              <a:lumMod val="60000"/>
              <a:lumOff val="40000"/>
              <a:alpha val="85000"/>
            </a:schemeClr>
          </a:solidFill>
          <a:ln w="9525">
            <a:noFill/>
          </a:ln>
        </p:spPr>
        <p:txBody>
          <a:bodyPr wrap="square" lIns="68580" tIns="34290" rIns="68580" bIns="34290">
            <a:spAutoFit/>
          </a:bodyPr>
          <a:lstStyle/>
          <a:p>
            <a:pPr>
              <a:lnSpc>
                <a:spcPct val="90000"/>
              </a:lnSpc>
            </a:pPr>
            <a:r>
              <a:rPr lang="en-US" sz="2600">
                <a:latin typeface="Times New Roman" panose="02020603050405020304" pitchFamily="18" charset="0"/>
              </a:rPr>
              <a:t>1.Which sentences are </a:t>
            </a:r>
            <a:r>
              <a:rPr lang="en-US" sz="2600" b="1">
                <a:solidFill>
                  <a:srgbClr val="C00000"/>
                </a:solidFill>
                <a:latin typeface="Times New Roman" panose="02020603050405020304" pitchFamily="18" charset="0"/>
              </a:rPr>
              <a:t>general statements</a:t>
            </a:r>
            <a:r>
              <a:rPr lang="en-US" sz="2600">
                <a:latin typeface="Times New Roman" panose="02020603050405020304" pitchFamily="18" charset="0"/>
              </a:rPr>
              <a:t> that could </a:t>
            </a:r>
            <a:r>
              <a:rPr lang="en-US" sz="2600" b="1" i="1">
                <a:solidFill>
                  <a:srgbClr val="C00000"/>
                </a:solidFill>
                <a:latin typeface="Times New Roman" panose="02020603050405020304" pitchFamily="18" charset="0"/>
              </a:rPr>
              <a:t>serve as</a:t>
            </a:r>
            <a:r>
              <a:rPr lang="en-US" sz="2600">
                <a:latin typeface="Times New Roman" panose="02020603050405020304" pitchFamily="18" charset="0"/>
              </a:rPr>
              <a:t> </a:t>
            </a:r>
            <a:r>
              <a:rPr lang="en-US" sz="2600" u="sng">
                <a:effectLst>
                  <a:outerShdw blurRad="38100" dist="38100" dir="2700000" algn="tl">
                    <a:srgbClr val="000000">
                      <a:alpha val="43137"/>
                    </a:srgbClr>
                  </a:outerShdw>
                </a:effectLst>
                <a:latin typeface="Times New Roman" panose="02020603050405020304" pitchFamily="18" charset="0"/>
              </a:rPr>
              <a:t>topic sentences</a:t>
            </a:r>
            <a:r>
              <a:rPr lang="en-US" sz="2600">
                <a:latin typeface="Times New Roman" panose="02020603050405020304" pitchFamily="18" charset="0"/>
              </a:rPr>
              <a:t> for paragraphs?</a:t>
            </a:r>
            <a:endParaRPr lang="en-US" sz="2600">
              <a:latin typeface="Times New Roman" panose="02020603050405020304" pitchFamily="18" charset="0"/>
            </a:endParaRPr>
          </a:p>
          <a:p>
            <a:pPr>
              <a:lnSpc>
                <a:spcPct val="90000"/>
              </a:lnSpc>
            </a:pPr>
            <a:r>
              <a:rPr lang="en-US" sz="2600">
                <a:latin typeface="Times New Roman" panose="02020603050405020304" pitchFamily="18" charset="0"/>
              </a:rPr>
              <a:t>2.Which sentence contains a </a:t>
            </a:r>
            <a:r>
              <a:rPr lang="en-US" sz="2600" b="1" i="1" u="sng">
                <a:solidFill>
                  <a:srgbClr val="C00000"/>
                </a:solidFill>
                <a:latin typeface="Times New Roman" panose="02020603050405020304" pitchFamily="18" charset="0"/>
              </a:rPr>
              <a:t>linking word</a:t>
            </a:r>
            <a:r>
              <a:rPr lang="en-US" sz="2600">
                <a:latin typeface="Times New Roman" panose="02020603050405020304" pitchFamily="18" charset="0"/>
              </a:rPr>
              <a:t> which indicates that it is a part of a list of details?</a:t>
            </a:r>
            <a:endParaRPr lang="en-US" sz="2600">
              <a:latin typeface="Times New Roman" panose="02020603050405020304" pitchFamily="18" charset="0"/>
            </a:endParaRPr>
          </a:p>
          <a:p>
            <a:pPr>
              <a:lnSpc>
                <a:spcPct val="90000"/>
              </a:lnSpc>
            </a:pPr>
            <a:r>
              <a:rPr lang="en-US" sz="2600">
                <a:latin typeface="Times New Roman" panose="02020603050405020304" pitchFamily="18" charset="0"/>
              </a:rPr>
              <a:t>3.Which sentence begins with </a:t>
            </a:r>
            <a:r>
              <a:rPr lang="en-US" sz="2600" b="1" i="1">
                <a:solidFill>
                  <a:srgbClr val="C00000"/>
                </a:solidFill>
                <a:latin typeface="Times New Roman" panose="02020603050405020304" pitchFamily="18" charset="0"/>
              </a:rPr>
              <a:t>a sequence word</a:t>
            </a:r>
            <a:r>
              <a:rPr lang="en-US" sz="2600">
                <a:latin typeface="Times New Roman" panose="02020603050405020304" pitchFamily="18" charset="0"/>
              </a:rPr>
              <a:t> showing that it is probably a detail from the middle of a narrative?</a:t>
            </a:r>
            <a:endParaRPr lang="en-US" sz="2600">
              <a:latin typeface="Times New Roman" panose="02020603050405020304" pitchFamily="18" charset="0"/>
            </a:endParaRPr>
          </a:p>
        </p:txBody>
      </p:sp>
      <p:sp>
        <p:nvSpPr>
          <p:cNvPr id="26" name="TextBox 25"/>
          <p:cNvSpPr txBox="1"/>
          <p:nvPr/>
        </p:nvSpPr>
        <p:spPr>
          <a:xfrm>
            <a:off x="299085" y="2065655"/>
            <a:ext cx="11751310" cy="1938020"/>
          </a:xfrm>
          <a:prstGeom prst="rect">
            <a:avLst/>
          </a:prstGeom>
          <a:solidFill>
            <a:schemeClr val="bg1">
              <a:lumMod val="85000"/>
              <a:alpha val="85000"/>
            </a:schemeClr>
          </a:solidFill>
          <a:ln w="44450">
            <a:solidFill>
              <a:schemeClr val="tx1"/>
            </a:solidFill>
            <a:prstDash val="dash"/>
          </a:ln>
        </p:spPr>
        <p:txBody>
          <a:bodyPr wrap="square" rtlCol="0">
            <a:spAutoFit/>
          </a:bodyPr>
          <a:lstStyle/>
          <a:p>
            <a:pPr marL="342900" indent="-342900" algn="just">
              <a:lnSpc>
                <a:spcPct val="100000"/>
              </a:lnSpc>
              <a:buAutoNum type="alphaUcPeriod"/>
            </a:pPr>
            <a:r>
              <a:rPr lang="en-US" altLang="zh-CN" sz="2400">
                <a:latin typeface="Times New Roman" panose="02020603050405020304" pitchFamily="18" charset="0"/>
                <a:cs typeface="Times New Roman" panose="02020603050405020304" pitchFamily="18" charset="0"/>
              </a:rPr>
              <a:t>Although scientists try to </a:t>
            </a:r>
            <a:r>
              <a:rPr lang="en-US" altLang="zh-CN" sz="2400" b="1" i="1" u="sng">
                <a:latin typeface="Times New Roman" panose="02020603050405020304" pitchFamily="18" charset="0"/>
                <a:cs typeface="Times New Roman" panose="02020603050405020304" pitchFamily="18" charset="0"/>
              </a:rPr>
              <a:t>make sure</a:t>
            </a:r>
            <a:r>
              <a:rPr lang="en-US" altLang="zh-CN" sz="2400">
                <a:latin typeface="Times New Roman" panose="02020603050405020304" pitchFamily="18" charset="0"/>
                <a:cs typeface="Times New Roman" panose="02020603050405020304" pitchFamily="18" charset="0"/>
              </a:rPr>
              <a:t> nothing goes wrong, accidents can still happen.</a:t>
            </a:r>
            <a:endParaRPr lang="en-US" altLang="zh-CN" sz="2400">
              <a:latin typeface="Times New Roman" panose="02020603050405020304" pitchFamily="18" charset="0"/>
              <a:cs typeface="Times New Roman" panose="02020603050405020304" pitchFamily="18" charset="0"/>
            </a:endParaRPr>
          </a:p>
          <a:p>
            <a:pPr marL="342900" indent="-342900" algn="just">
              <a:lnSpc>
                <a:spcPct val="100000"/>
              </a:lnSpc>
              <a:buAutoNum type="alphaUcPeriod"/>
            </a:pPr>
            <a:r>
              <a:rPr lang="en-US" altLang="zh-CN" sz="2400">
                <a:latin typeface="Times New Roman" panose="02020603050405020304" pitchFamily="18" charset="0"/>
                <a:cs typeface="Times New Roman" panose="02020603050405020304" pitchFamily="18" charset="0"/>
              </a:rPr>
              <a:t>They also really wish to discover other planets that </a:t>
            </a:r>
            <a:r>
              <a:rPr lang="en-US" altLang="zh-CN" sz="2400" b="1" i="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 suitable enough to </a:t>
            </a:r>
            <a:r>
              <a:rPr lang="en-US" altLang="zh-CN" sz="2400">
                <a:latin typeface="Times New Roman" panose="02020603050405020304" pitchFamily="18" charset="0"/>
                <a:cs typeface="Times New Roman" panose="02020603050405020304" pitchFamily="18" charset="0"/>
              </a:rPr>
              <a:t>support life.</a:t>
            </a:r>
            <a:endParaRPr lang="en-US" altLang="zh-CN" sz="2400">
              <a:latin typeface="Times New Roman" panose="02020603050405020304" pitchFamily="18" charset="0"/>
              <a:cs typeface="Times New Roman" panose="02020603050405020304" pitchFamily="18" charset="0"/>
            </a:endParaRPr>
          </a:p>
          <a:p>
            <a:pPr marL="342900" indent="-342900" algn="just">
              <a:lnSpc>
                <a:spcPct val="100000"/>
              </a:lnSpc>
              <a:buAutoNum type="alphaUcPeriod"/>
            </a:pPr>
            <a:r>
              <a:rPr lang="en-US" altLang="zh-CN" sz="2400">
                <a:latin typeface="Times New Roman" panose="02020603050405020304" pitchFamily="18" charset="0"/>
                <a:cs typeface="Times New Roman" panose="02020603050405020304" pitchFamily="18" charset="0"/>
              </a:rPr>
              <a:t>The future of space exploration remains bright.</a:t>
            </a:r>
            <a:endParaRPr lang="en-US" altLang="zh-CN" sz="2400">
              <a:latin typeface="Times New Roman" panose="02020603050405020304" pitchFamily="18" charset="0"/>
              <a:cs typeface="Times New Roman" panose="02020603050405020304" pitchFamily="18" charset="0"/>
            </a:endParaRPr>
          </a:p>
          <a:p>
            <a:pPr marL="342900" indent="-342900" algn="just">
              <a:lnSpc>
                <a:spcPct val="100000"/>
              </a:lnSpc>
              <a:buAutoNum type="alphaUcPeriod"/>
            </a:pPr>
            <a:r>
              <a:rPr lang="en-US" altLang="zh-CN" sz="2400">
                <a:latin typeface="Times New Roman" panose="02020603050405020304" pitchFamily="18" charset="0"/>
                <a:cs typeface="Times New Roman" panose="02020603050405020304" pitchFamily="18" charset="0"/>
              </a:rPr>
              <a:t>After many experiments, they </a:t>
            </a:r>
            <a:r>
              <a:rPr lang="en-US" altLang="zh-CN" sz="2400" b="1" i="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succeeded in </a:t>
            </a:r>
            <a:r>
              <a:rPr lang="en-US" altLang="zh-CN" sz="2400">
                <a:latin typeface="Times New Roman" panose="02020603050405020304" pitchFamily="18" charset="0"/>
                <a:cs typeface="Times New Roman" panose="02020603050405020304" pitchFamily="18" charset="0"/>
              </a:rPr>
              <a:t>making </a:t>
            </a:r>
            <a:r>
              <a:rPr lang="en-US" altLang="zh-CN" sz="2400">
                <a:solidFill>
                  <a:srgbClr val="FF0000"/>
                </a:solidFill>
                <a:latin typeface="Times New Roman" panose="02020603050405020304" pitchFamily="18" charset="0"/>
                <a:cs typeface="Times New Roman" panose="02020603050405020304" pitchFamily="18" charset="0"/>
              </a:rPr>
              <a:t>rocket</a:t>
            </a:r>
            <a:r>
              <a:rPr lang="en-US" altLang="zh-CN" sz="2400">
                <a:latin typeface="Times New Roman" panose="02020603050405020304" pitchFamily="18" charset="0"/>
                <a:cs typeface="Times New Roman" panose="02020603050405020304" pitchFamily="18" charset="0"/>
              </a:rPr>
              <a:t>s that could escape Earth’s </a:t>
            </a:r>
            <a:r>
              <a:rPr lang="en-US" altLang="zh-CN" sz="2400">
                <a:solidFill>
                  <a:srgbClr val="FF0000"/>
                </a:solidFill>
                <a:latin typeface="Times New Roman" panose="02020603050405020304" pitchFamily="18" charset="0"/>
                <a:cs typeface="Times New Roman" panose="02020603050405020304" pitchFamily="18" charset="0"/>
              </a:rPr>
              <a:t>gravity</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rotWithShape="1">
          <a:blip r:embed="rId7"/>
          <a:srcRect/>
          <a:stretch>
            <a:fillRect/>
          </a:stretch>
        </p:blipFill>
        <p:spPr>
          <a:xfrm rot="19440000">
            <a:off x="8703945" y="4413885"/>
            <a:ext cx="3145790" cy="2588895"/>
          </a:xfrm>
          <a:prstGeom prst="rect">
            <a:avLst/>
          </a:prstGeom>
          <a:effectLst>
            <a:outerShdw blurRad="469900" dist="88900" dir="5400000" algn="ctr" rotWithShape="0">
              <a:srgbClr val="000000">
                <a:alpha val="71000"/>
              </a:srgbClr>
            </a:outerShdw>
          </a:effectLst>
        </p:spPr>
      </p:pic>
      <p:sp>
        <p:nvSpPr>
          <p:cNvPr id="10" name="文本框 9"/>
          <p:cNvSpPr txBox="1"/>
          <p:nvPr/>
        </p:nvSpPr>
        <p:spPr>
          <a:xfrm>
            <a:off x="4133215" y="108585"/>
            <a:ext cx="8176895" cy="457200"/>
          </a:xfrm>
          <a:prstGeom prst="rect">
            <a:avLst/>
          </a:prstGeom>
          <a:noFill/>
        </p:spPr>
        <p:txBody>
          <a:bodyPr wrap="square" rtlCol="0" anchor="t">
            <a:spAutoFit/>
          </a:bodyPr>
          <a:lstStyle/>
          <a:p>
            <a:pPr>
              <a:lnSpc>
                <a:spcPct val="85000"/>
              </a:lnSpc>
            </a:pPr>
            <a:r>
              <a:rPr lang="en-US" altLang="zh-CN" sz="2800" b="1" dirty="0">
                <a:ln w="22225">
                  <a:solidFill>
                    <a:schemeClr val="tx1"/>
                  </a:solidFill>
                  <a:prstDash val="solid"/>
                </a:ln>
                <a:solidFill>
                  <a:schemeClr val="tx1"/>
                </a:solidFill>
                <a:effectLst/>
                <a:latin typeface="Times New Roman" panose="02020603050405020304" pitchFamily="18" charset="0"/>
                <a:cs typeface="Times New Roman" panose="02020603050405020304" pitchFamily="18" charset="0"/>
                <a:sym typeface="+mn-ea"/>
              </a:rPr>
              <a:t>1. Choose the correct sentence (A-D) to fill each gap.</a:t>
            </a:r>
            <a:endParaRPr lang="en-US" altLang="zh-CN" sz="2800" b="1" dirty="0">
              <a:ln w="22225">
                <a:solidFill>
                  <a:schemeClr val="tx1"/>
                </a:solidFill>
                <a:prstDash val="solid"/>
              </a:ln>
              <a:solidFill>
                <a:schemeClr val="tx1"/>
              </a:solidFill>
              <a:effectLst/>
              <a:latin typeface="Times New Roman" panose="02020603050405020304" pitchFamily="18" charset="0"/>
              <a:cs typeface="Times New Roman" panose="02020603050405020304" pitchFamily="18" charset="0"/>
              <a:sym typeface="+mn-ea"/>
            </a:endParaRPr>
          </a:p>
        </p:txBody>
      </p:sp>
      <p:sp>
        <p:nvSpPr>
          <p:cNvPr id="12" name="文本框 11"/>
          <p:cNvSpPr txBox="1"/>
          <p:nvPr>
            <p:custDataLst>
              <p:tags r:id="rId8"/>
            </p:custDataLst>
          </p:nvPr>
        </p:nvSpPr>
        <p:spPr>
          <a:xfrm>
            <a:off x="3650615" y="4935855"/>
            <a:ext cx="1525270" cy="455295"/>
          </a:xfrm>
          <a:prstGeom prst="rect">
            <a:avLst/>
          </a:prstGeom>
          <a:solidFill>
            <a:schemeClr val="bg1"/>
          </a:solidFill>
        </p:spPr>
        <p:txBody>
          <a:bodyPr wrap="square" lIns="68580" tIns="34290" rIns="68580" bIns="34290" rtlCol="0">
            <a:spAutoFit/>
          </a:bodyPr>
          <a:lstStyle/>
          <a:p>
            <a:pPr algn="l">
              <a:lnSpc>
                <a:spcPct val="90000"/>
              </a:lnSpc>
            </a:pPr>
            <a:r>
              <a:rPr lang="en-US" sz="2800" b="1" dirty="0">
                <a:solidFill>
                  <a:srgbClr val="FF0000"/>
                </a:solidFill>
                <a:latin typeface="Comic Sans MS" panose="030F0702030302020204" charset="0"/>
                <a:ea typeface="等线" panose="02010600030101010101" pitchFamily="2" charset="-122"/>
                <a:cs typeface="Comic Sans MS" panose="030F0702030302020204" charset="0"/>
                <a:sym typeface="+mn-ea"/>
              </a:rPr>
              <a:t>A and C</a:t>
            </a:r>
            <a:endParaRPr lang="en-US" sz="2800" b="1" dirty="0">
              <a:solidFill>
                <a:srgbClr val="FF0000"/>
              </a:solidFill>
              <a:latin typeface="Comic Sans MS" panose="030F0702030302020204" charset="0"/>
              <a:ea typeface="等线" panose="02010600030101010101" pitchFamily="2" charset="-122"/>
              <a:cs typeface="Comic Sans MS" panose="030F0702030302020204" charset="0"/>
              <a:sym typeface="+mn-ea"/>
            </a:endParaRPr>
          </a:p>
        </p:txBody>
      </p:sp>
      <p:sp>
        <p:nvSpPr>
          <p:cNvPr id="13" name="文本框 12"/>
          <p:cNvSpPr txBox="1"/>
          <p:nvPr>
            <p:custDataLst>
              <p:tags r:id="rId9"/>
            </p:custDataLst>
          </p:nvPr>
        </p:nvSpPr>
        <p:spPr>
          <a:xfrm>
            <a:off x="3484880" y="5654040"/>
            <a:ext cx="1333500" cy="455295"/>
          </a:xfrm>
          <a:prstGeom prst="rect">
            <a:avLst/>
          </a:prstGeom>
          <a:solidFill>
            <a:schemeClr val="bg1"/>
          </a:solidFill>
        </p:spPr>
        <p:txBody>
          <a:bodyPr wrap="square" lIns="68580" tIns="34290" rIns="68580" bIns="34290" rtlCol="0">
            <a:spAutoFit/>
          </a:bodyPr>
          <a:lstStyle/>
          <a:p>
            <a:pPr algn="l">
              <a:lnSpc>
                <a:spcPct val="90000"/>
              </a:lnSpc>
            </a:pPr>
            <a:r>
              <a:rPr lang="en-US" sz="2800" b="1" dirty="0">
                <a:solidFill>
                  <a:srgbClr val="FF0000"/>
                </a:solidFill>
                <a:latin typeface="Comic Sans MS" panose="030F0702030302020204" charset="0"/>
                <a:ea typeface="等线" panose="02010600030101010101" pitchFamily="2" charset="-122"/>
                <a:cs typeface="Comic Sans MS" panose="030F0702030302020204" charset="0"/>
                <a:sym typeface="+mn-ea"/>
              </a:rPr>
              <a:t>B  also</a:t>
            </a:r>
            <a:endParaRPr lang="en-US" sz="2800" b="1" dirty="0">
              <a:solidFill>
                <a:srgbClr val="FF0000"/>
              </a:solidFill>
              <a:latin typeface="Comic Sans MS" panose="030F0702030302020204" charset="0"/>
              <a:ea typeface="等线" panose="02010600030101010101" pitchFamily="2" charset="-122"/>
              <a:cs typeface="Comic Sans MS" panose="030F0702030302020204" charset="0"/>
              <a:sym typeface="+mn-ea"/>
            </a:endParaRPr>
          </a:p>
        </p:txBody>
      </p:sp>
      <p:sp>
        <p:nvSpPr>
          <p:cNvPr id="14" name="文本框 13"/>
          <p:cNvSpPr txBox="1"/>
          <p:nvPr>
            <p:custDataLst>
              <p:tags r:id="rId10"/>
            </p:custDataLst>
          </p:nvPr>
        </p:nvSpPr>
        <p:spPr>
          <a:xfrm>
            <a:off x="6707505" y="6365875"/>
            <a:ext cx="1692275" cy="455295"/>
          </a:xfrm>
          <a:prstGeom prst="rect">
            <a:avLst/>
          </a:prstGeom>
          <a:solidFill>
            <a:schemeClr val="bg1"/>
          </a:solidFill>
        </p:spPr>
        <p:txBody>
          <a:bodyPr wrap="square" lIns="68580" tIns="34290" rIns="68580" bIns="34290" rtlCol="0">
            <a:spAutoFit/>
          </a:bodyPr>
          <a:lstStyle/>
          <a:p>
            <a:pPr algn="l">
              <a:lnSpc>
                <a:spcPct val="90000"/>
              </a:lnSpc>
            </a:pPr>
            <a:r>
              <a:rPr lang="en-US" sz="2800" b="1">
                <a:solidFill>
                  <a:srgbClr val="FF0000"/>
                </a:solidFill>
                <a:effectLst/>
                <a:latin typeface="Comic Sans MS" panose="030F0702030302020204" charset="0"/>
                <a:ea typeface="等线" panose="02010600030101010101" pitchFamily="2" charset="-122"/>
                <a:cs typeface="Comic Sans MS" panose="030F0702030302020204" charset="0"/>
                <a:sym typeface="+mn-ea"/>
              </a:rPr>
              <a:t>D After</a:t>
            </a:r>
            <a:endParaRPr lang="en-US" sz="2800" b="1">
              <a:solidFill>
                <a:srgbClr val="FF0000"/>
              </a:solidFill>
              <a:effectLst/>
              <a:latin typeface="Comic Sans MS" panose="030F0702030302020204" charset="0"/>
              <a:ea typeface="等线" panose="02010600030101010101" pitchFamily="2" charset="-122"/>
              <a:cs typeface="Comic Sans MS" panose="030F0702030302020204" charset="0"/>
              <a:sym typeface="+mn-ea"/>
            </a:endParaRPr>
          </a:p>
        </p:txBody>
      </p:sp>
      <p:sp>
        <p:nvSpPr>
          <p:cNvPr id="19" name="文本框 18"/>
          <p:cNvSpPr txBox="1"/>
          <p:nvPr/>
        </p:nvSpPr>
        <p:spPr>
          <a:xfrm>
            <a:off x="4133215" y="596265"/>
            <a:ext cx="8176895" cy="457200"/>
          </a:xfrm>
          <a:prstGeom prst="rect">
            <a:avLst/>
          </a:prstGeom>
          <a:noFill/>
        </p:spPr>
        <p:txBody>
          <a:bodyPr wrap="square" rtlCol="0" anchor="t">
            <a:spAutoFit/>
          </a:bodyPr>
          <a:lstStyle/>
          <a:p>
            <a:pPr>
              <a:lnSpc>
                <a:spcPct val="85000"/>
              </a:lnSpc>
            </a:pPr>
            <a:r>
              <a:rPr lang="en-US" altLang="zh-CN" sz="2800" b="1">
                <a:ln w="22225">
                  <a:solidFill>
                    <a:schemeClr val="tx1"/>
                  </a:solidFill>
                  <a:prstDash val="solid"/>
                </a:ln>
                <a:solidFill>
                  <a:schemeClr val="tx1"/>
                </a:solidFill>
                <a:effectLst/>
                <a:latin typeface="Times New Roman" panose="02020603050405020304" pitchFamily="18" charset="0"/>
                <a:cs typeface="Times New Roman" panose="02020603050405020304" pitchFamily="18" charset="0"/>
                <a:sym typeface="+mn-ea"/>
              </a:rPr>
              <a:t>2. Find the topic sentence or summarize main idea. </a:t>
            </a:r>
            <a:endParaRPr lang="en-US" altLang="zh-CN" sz="2800" b="1">
              <a:ln w="22225">
                <a:solidFill>
                  <a:schemeClr val="tx1"/>
                </a:solidFill>
                <a:prstDash val="solid"/>
              </a:ln>
              <a:solidFill>
                <a:schemeClr val="tx1"/>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100"/>
                                        </p:tgtEl>
                                        <p:attrNameLst>
                                          <p:attrName>style.visibility</p:attrName>
                                        </p:attrNameLst>
                                      </p:cBhvr>
                                      <p:to>
                                        <p:strVal val="visible"/>
                                      </p:to>
                                    </p:set>
                                    <p:anim calcmode="lin" valueType="num">
                                      <p:cBhvr additive="base">
                                        <p:cTn id="40" dur="500" fill="hold"/>
                                        <p:tgtEl>
                                          <p:spTgt spid="100"/>
                                        </p:tgtEl>
                                        <p:attrNameLst>
                                          <p:attrName>ppt_x</p:attrName>
                                        </p:attrNameLst>
                                      </p:cBhvr>
                                      <p:tavLst>
                                        <p:tav tm="0">
                                          <p:val>
                                            <p:strVal val="1+#ppt_w/2"/>
                                          </p:val>
                                        </p:tav>
                                        <p:tav tm="100000">
                                          <p:val>
                                            <p:strVal val="#ppt_x"/>
                                          </p:val>
                                        </p:tav>
                                      </p:tavLst>
                                    </p:anim>
                                    <p:anim calcmode="lin" valueType="num">
                                      <p:cBhvr additive="base">
                                        <p:cTn id="41"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linds(horizont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linds(horizont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linds(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26" grpId="0" bldLvl="0" animBg="1"/>
      <p:bldP spid="10" grpId="0"/>
      <p:bldP spid="10" grpId="1"/>
      <p:bldP spid="12" grpId="0" bldLvl="0" animBg="1"/>
      <p:bldP spid="13" grpId="0" bldLvl="0" animBg="1"/>
      <p:bldP spid="14" grpId="0" bldLvl="0" animBg="1"/>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6985" y="1080135"/>
            <a:ext cx="12254230" cy="2496820"/>
            <a:chOff x="-11" y="1701"/>
            <a:chExt cx="19298" cy="3932"/>
          </a:xfrm>
        </p:grpSpPr>
        <p:pic>
          <p:nvPicPr>
            <p:cNvPr id="47" name="图片 46" descr="1"/>
            <p:cNvPicPr>
              <a:picLocks noChangeAspect="1"/>
            </p:cNvPicPr>
            <p:nvPr/>
          </p:nvPicPr>
          <p:blipFill>
            <a:blip r:embed="rId1"/>
            <a:stretch>
              <a:fillRect/>
            </a:stretch>
          </p:blipFill>
          <p:spPr>
            <a:xfrm>
              <a:off x="0" y="1701"/>
              <a:ext cx="19269" cy="3885"/>
            </a:xfrm>
            <a:prstGeom prst="rect">
              <a:avLst/>
            </a:prstGeom>
          </p:spPr>
        </p:pic>
        <p:sp>
          <p:nvSpPr>
            <p:cNvPr id="48" name="圆角矩形 47"/>
            <p:cNvSpPr/>
            <p:nvPr/>
          </p:nvSpPr>
          <p:spPr>
            <a:xfrm>
              <a:off x="-11" y="1733"/>
              <a:ext cx="19299" cy="3900"/>
            </a:xfrm>
            <a:prstGeom prst="roundRect">
              <a:avLst/>
            </a:prstGeom>
            <a:solidFill>
              <a:schemeClr val="bg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custDataLst>
              <p:tags r:id="rId2"/>
            </p:custDataLst>
          </p:nvPr>
        </p:nvSpPr>
        <p:spPr>
          <a:xfrm>
            <a:off x="0" y="3780155"/>
            <a:ext cx="12235815" cy="30772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0" name="文本框 9"/>
          <p:cNvSpPr txBox="1"/>
          <p:nvPr>
            <p:custDataLst>
              <p:tags r:id="rId3"/>
            </p:custDataLst>
          </p:nvPr>
        </p:nvSpPr>
        <p:spPr>
          <a:xfrm>
            <a:off x="192405" y="1052830"/>
            <a:ext cx="12043410" cy="2553335"/>
          </a:xfrm>
          <a:prstGeom prst="rect">
            <a:avLst/>
          </a:prstGeom>
          <a:noFill/>
        </p:spPr>
        <p:txBody>
          <a:bodyPr wrap="square" lIns="91440" tIns="45720" rIns="91440" bIns="45720" rtlCol="0">
            <a:spAutoFit/>
          </a:bodyPr>
          <a:lstStyle/>
          <a:p>
            <a:r>
              <a:rPr lang="en-US" altLang="zh-CN" sz="3200">
                <a:latin typeface="Times New Roman" panose="02020603050405020304" pitchFamily="18" charset="0"/>
                <a:cs typeface="Times New Roman" panose="02020603050405020304" pitchFamily="18" charset="0"/>
              </a:rPr>
              <a:t>“Are we alone? What's out there?” Looking up at the stars, people have always wanted to learn more about space, and scientists work hard to find answers. They make vehicles to carry brave people into space and find out the secrets of the universe. _____________________________</a:t>
            </a:r>
            <a:endParaRPr lang="en-US" altLang="zh-CN"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__________________________________________________________</a:t>
            </a:r>
            <a:r>
              <a:rPr lang="en-US" altLang="zh-CN" sz="3200">
                <a:latin typeface="Britannic Bold" panose="020B0903060703020204" charset="0"/>
                <a:cs typeface="Britannic Bold" panose="020B0903060703020204" charset="0"/>
              </a:rPr>
              <a:t>.</a:t>
            </a:r>
            <a:endParaRPr lang="en-US" altLang="zh-CN" sz="3200">
              <a:latin typeface="Britannic Bold" panose="020B0903060703020204" charset="0"/>
              <a:cs typeface="Britannic Bold" panose="020B0903060703020204" charset="0"/>
            </a:endParaRPr>
          </a:p>
        </p:txBody>
      </p:sp>
      <p:sp>
        <p:nvSpPr>
          <p:cNvPr id="28" name="矩形 27"/>
          <p:cNvSpPr/>
          <p:nvPr>
            <p:custDataLst>
              <p:tags r:id="rId4"/>
            </p:custDataLst>
          </p:nvPr>
        </p:nvSpPr>
        <p:spPr>
          <a:xfrm>
            <a:off x="6550660" y="2364105"/>
            <a:ext cx="894715" cy="932180"/>
          </a:xfrm>
          <a:prstGeom prst="rect">
            <a:avLst/>
          </a:prstGeom>
          <a:noFill/>
          <a:ln>
            <a:noFill/>
          </a:ln>
        </p:spPr>
        <p:txBody>
          <a:bodyPr wrap="square" lIns="91440" tIns="45720" rIns="91440" bIns="45720" rtlCol="0" anchor="t">
            <a:spAutoFit/>
          </a:bodyPr>
          <a:lstStyle/>
          <a:p>
            <a:pPr algn="ctr"/>
            <a:r>
              <a:rPr lang="en-US" altLang="zh-CN" sz="5465" b="1">
                <a:ln w="22225">
                  <a:solidFill>
                    <a:schemeClr val="accent2"/>
                  </a:solidFill>
                  <a:prstDash val="solid"/>
                </a:ln>
                <a:solidFill>
                  <a:srgbClr val="C00000"/>
                </a:solidFill>
                <a:latin typeface="Cooper Black" panose="0208090404030B020404" charset="0"/>
                <a:cs typeface="Cooper Black" panose="0208090404030B020404" charset="0"/>
              </a:rPr>
              <a:t>B</a:t>
            </a:r>
            <a:endParaRPr lang="en-US" altLang="zh-CN" sz="5465" b="1">
              <a:ln w="22225">
                <a:solidFill>
                  <a:schemeClr val="accent2"/>
                </a:solidFill>
                <a:prstDash val="solid"/>
              </a:ln>
              <a:solidFill>
                <a:srgbClr val="C00000"/>
              </a:solidFill>
              <a:latin typeface="Cooper Black" panose="0208090404030B020404" charset="0"/>
              <a:cs typeface="Cooper Black" panose="0208090404030B020404" charset="0"/>
            </a:endParaRPr>
          </a:p>
        </p:txBody>
      </p:sp>
      <p:sp>
        <p:nvSpPr>
          <p:cNvPr id="9" name="文本框 8"/>
          <p:cNvSpPr txBox="1"/>
          <p:nvPr>
            <p:custDataLst>
              <p:tags r:id="rId5"/>
            </p:custDataLst>
          </p:nvPr>
        </p:nvSpPr>
        <p:spPr>
          <a:xfrm>
            <a:off x="-418465" y="4004945"/>
            <a:ext cx="13072745" cy="1291590"/>
          </a:xfrm>
          <a:prstGeom prst="rect">
            <a:avLst/>
          </a:prstGeom>
          <a:noFill/>
        </p:spPr>
        <p:txBody>
          <a:bodyPr wrap="square" lIns="91440" tIns="45720" rIns="91440" bIns="45720" rtlCol="0">
            <a:spAutoFit/>
          </a:bodyPr>
          <a:lstStyle/>
          <a:p>
            <a:pPr algn="ctr"/>
            <a:r>
              <a:rPr lang="zh-CN" altLang="en-US" sz="2600" dirty="0">
                <a:latin typeface="Times New Roman" panose="02020603050405020304" pitchFamily="18" charset="0"/>
                <a:cs typeface="Times New Roman" panose="02020603050405020304" pitchFamily="18" charset="0"/>
                <a:sym typeface="+mn-ea"/>
              </a:rPr>
              <a:t>A. Although scientists try to make sure nothing goes wrong, accidents can still happen.</a:t>
            </a:r>
            <a:endParaRPr lang="zh-CN" altLang="en-US" sz="2600" dirty="0">
              <a:latin typeface="Times New Roman" panose="02020603050405020304" pitchFamily="18" charset="0"/>
              <a:cs typeface="Times New Roman" panose="02020603050405020304" pitchFamily="18" charset="0"/>
              <a:sym typeface="+mn-ea"/>
            </a:endParaRPr>
          </a:p>
          <a:p>
            <a:pPr algn="ctr"/>
            <a:endParaRPr lang="zh-CN" altLang="en-US" sz="2600" dirty="0">
              <a:latin typeface="Times New Roman" panose="02020603050405020304" pitchFamily="18" charset="0"/>
              <a:cs typeface="Times New Roman" panose="02020603050405020304" pitchFamily="18" charset="0"/>
            </a:endParaRPr>
          </a:p>
          <a:p>
            <a:pPr algn="ctr"/>
            <a:r>
              <a:rPr lang="zh-CN" altLang="en-US" sz="2600" dirty="0">
                <a:latin typeface="Times New Roman" panose="02020603050405020304" pitchFamily="18" charset="0"/>
                <a:cs typeface="Times New Roman" panose="02020603050405020304" pitchFamily="18" charset="0"/>
                <a:sym typeface="+mn-ea"/>
              </a:rPr>
              <a:t>  B. They </a:t>
            </a:r>
            <a:r>
              <a:rPr lang="zh-CN" altLang="en-US" sz="2600" b="1" dirty="0">
                <a:solidFill>
                  <a:srgbClr val="C00000"/>
                </a:solidFill>
                <a:latin typeface="Times New Roman" panose="02020603050405020304" pitchFamily="18" charset="0"/>
                <a:cs typeface="Times New Roman" panose="02020603050405020304" pitchFamily="18" charset="0"/>
                <a:sym typeface="+mn-ea"/>
              </a:rPr>
              <a:t>also</a:t>
            </a:r>
            <a:r>
              <a:rPr lang="zh-CN" altLang="en-US" sz="2600" dirty="0">
                <a:latin typeface="Times New Roman" panose="02020603050405020304" pitchFamily="18" charset="0"/>
                <a:cs typeface="Times New Roman" panose="02020603050405020304" pitchFamily="18" charset="0"/>
                <a:sym typeface="+mn-ea"/>
              </a:rPr>
              <a:t> really wish to discover other planets that are suitable enough to support life.</a:t>
            </a:r>
            <a:endParaRPr lang="zh-CN" altLang="en-US" sz="2600" dirty="0">
              <a:latin typeface="Times New Roman" panose="02020603050405020304" pitchFamily="18" charset="0"/>
              <a:cs typeface="Times New Roman" panose="02020603050405020304" pitchFamily="18" charset="0"/>
              <a:sym typeface="+mn-ea"/>
            </a:endParaRPr>
          </a:p>
        </p:txBody>
      </p:sp>
      <p:sp>
        <p:nvSpPr>
          <p:cNvPr id="2" name="文本框 1"/>
          <p:cNvSpPr txBox="1"/>
          <p:nvPr>
            <p:custDataLst>
              <p:tags r:id="rId6"/>
            </p:custDataLst>
          </p:nvPr>
        </p:nvSpPr>
        <p:spPr>
          <a:xfrm>
            <a:off x="-665480" y="6005195"/>
            <a:ext cx="13566775" cy="891540"/>
          </a:xfrm>
          <a:prstGeom prst="rect">
            <a:avLst/>
          </a:prstGeom>
          <a:noFill/>
        </p:spPr>
        <p:txBody>
          <a:bodyPr wrap="square" lIns="91440" tIns="45720" rIns="91440" bIns="45720" rtlCol="0" anchor="t">
            <a:spAutoFit/>
          </a:bodyPr>
          <a:lstStyle/>
          <a:p>
            <a:pPr algn="ctr"/>
            <a:r>
              <a:rPr lang="zh-CN" altLang="en-US" sz="2600" dirty="0">
                <a:latin typeface="Times New Roman" panose="02020603050405020304" pitchFamily="18" charset="0"/>
                <a:cs typeface="Times New Roman" panose="02020603050405020304" pitchFamily="18" charset="0"/>
                <a:sym typeface="+mn-ea"/>
              </a:rPr>
              <a:t>D. </a:t>
            </a:r>
            <a:r>
              <a:rPr lang="zh-CN" altLang="en-US" sz="2600" b="1" dirty="0">
                <a:solidFill>
                  <a:srgbClr val="C00000"/>
                </a:solidFill>
                <a:latin typeface="Times New Roman" panose="02020603050405020304" pitchFamily="18" charset="0"/>
                <a:cs typeface="Times New Roman" panose="02020603050405020304" pitchFamily="18" charset="0"/>
                <a:sym typeface="+mn-ea"/>
              </a:rPr>
              <a:t>After</a:t>
            </a:r>
            <a:r>
              <a:rPr lang="zh-CN" altLang="en-US" sz="2600" dirty="0">
                <a:latin typeface="Times New Roman" panose="02020603050405020304" pitchFamily="18" charset="0"/>
                <a:cs typeface="Times New Roman" panose="02020603050405020304" pitchFamily="18" charset="0"/>
                <a:sym typeface="+mn-ea"/>
              </a:rPr>
              <a:t> many experiments, they succeeded in making rockets that could escape Earth</a:t>
            </a:r>
            <a:r>
              <a:rPr lang="en-US" altLang="zh-CN" sz="2600" dirty="0">
                <a:latin typeface="Times New Roman" panose="02020603050405020304" pitchFamily="18" charset="0"/>
                <a:cs typeface="Times New Roman" panose="02020603050405020304" pitchFamily="18" charset="0"/>
                <a:sym typeface="+mn-ea"/>
              </a:rPr>
              <a:t>'</a:t>
            </a:r>
            <a:r>
              <a:rPr lang="zh-CN" altLang="en-US" sz="2600" dirty="0">
                <a:latin typeface="Times New Roman" panose="02020603050405020304" pitchFamily="18" charset="0"/>
                <a:cs typeface="Times New Roman" panose="02020603050405020304" pitchFamily="18" charset="0"/>
                <a:sym typeface="+mn-ea"/>
              </a:rPr>
              <a:t>s </a:t>
            </a:r>
            <a:endParaRPr lang="zh-CN" altLang="en-US" sz="2600" dirty="0">
              <a:latin typeface="Times New Roman" panose="02020603050405020304" pitchFamily="18" charset="0"/>
              <a:cs typeface="Times New Roman" panose="02020603050405020304" pitchFamily="18" charset="0"/>
              <a:sym typeface="+mn-ea"/>
            </a:endParaRPr>
          </a:p>
          <a:p>
            <a:pPr algn="l"/>
            <a:r>
              <a:rPr lang="en-US" altLang="zh-CN" sz="2600" dirty="0">
                <a:latin typeface="Times New Roman" panose="02020603050405020304" pitchFamily="18" charset="0"/>
                <a:cs typeface="Times New Roman" panose="02020603050405020304" pitchFamily="18" charset="0"/>
                <a:sym typeface="+mn-ea"/>
              </a:rPr>
              <a:t>              </a:t>
            </a:r>
            <a:r>
              <a:rPr lang="zh-CN" altLang="en-US" sz="2600" dirty="0">
                <a:latin typeface="Times New Roman" panose="02020603050405020304" pitchFamily="18" charset="0"/>
                <a:cs typeface="Times New Roman" panose="02020603050405020304" pitchFamily="18" charset="0"/>
                <a:sym typeface="+mn-ea"/>
              </a:rPr>
              <a:t>gravity.</a:t>
            </a:r>
            <a:endParaRPr lang="zh-CN" altLang="en-US" sz="2600" dirty="0">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7"/>
            </p:custDataLst>
          </p:nvPr>
        </p:nvSpPr>
        <p:spPr>
          <a:xfrm>
            <a:off x="-647065" y="5405120"/>
            <a:ext cx="8562340" cy="491490"/>
          </a:xfrm>
          <a:prstGeom prst="rect">
            <a:avLst/>
          </a:prstGeom>
          <a:noFill/>
        </p:spPr>
        <p:txBody>
          <a:bodyPr wrap="square" lIns="91440" tIns="45720" rIns="91440" bIns="45720" rtlCol="0" anchor="t">
            <a:spAutoFit/>
          </a:bodyPr>
          <a:lstStyle/>
          <a:p>
            <a:pPr algn="ctr"/>
            <a:r>
              <a:rPr lang="zh-CN" altLang="en-US" sz="2600" dirty="0">
                <a:latin typeface="Times New Roman" panose="02020603050405020304" pitchFamily="18" charset="0"/>
                <a:cs typeface="Times New Roman" panose="02020603050405020304" pitchFamily="18" charset="0"/>
                <a:sym typeface="+mn-ea"/>
              </a:rPr>
              <a:t>C. The future of space exploration remains bright.</a:t>
            </a:r>
            <a:endParaRPr lang="zh-CN" altLang="en-US" sz="2600" dirty="0">
              <a:latin typeface="Times New Roman" panose="02020603050405020304" pitchFamily="18" charset="0"/>
              <a:cs typeface="Times New Roman" panose="02020603050405020304" pitchFamily="18" charset="0"/>
              <a:sym typeface="+mn-ea"/>
            </a:endParaRPr>
          </a:p>
        </p:txBody>
      </p:sp>
      <p:grpSp>
        <p:nvGrpSpPr>
          <p:cNvPr id="30" name="组合 29"/>
          <p:cNvGrpSpPr/>
          <p:nvPr/>
        </p:nvGrpSpPr>
        <p:grpSpPr>
          <a:xfrm>
            <a:off x="9525" y="0"/>
            <a:ext cx="4714240" cy="1249680"/>
            <a:chOff x="164" y="-118"/>
            <a:chExt cx="7424" cy="1968"/>
          </a:xfrm>
        </p:grpSpPr>
        <p:pic>
          <p:nvPicPr>
            <p:cNvPr id="17" name="图片 16" descr="19.png"/>
            <p:cNvPicPr>
              <a:picLocks noChangeAspect="1"/>
            </p:cNvPicPr>
            <p:nvPr/>
          </p:nvPicPr>
          <p:blipFill>
            <a:blip r:embed="rId8"/>
            <a:stretch>
              <a:fillRect/>
            </a:stretch>
          </p:blipFill>
          <p:spPr>
            <a:xfrm rot="1568466">
              <a:off x="164" y="-118"/>
              <a:ext cx="1937" cy="1968"/>
            </a:xfrm>
            <a:prstGeom prst="rect">
              <a:avLst/>
            </a:prstGeom>
            <a:effectLst>
              <a:softEdge rad="317500"/>
            </a:effectLst>
          </p:spPr>
        </p:pic>
        <p:sp>
          <p:nvSpPr>
            <p:cNvPr id="8" name="文本框 7"/>
            <p:cNvSpPr txBox="1"/>
            <p:nvPr/>
          </p:nvSpPr>
          <p:spPr>
            <a:xfrm>
              <a:off x="776" y="0"/>
              <a:ext cx="6812" cy="1452"/>
            </a:xfrm>
            <a:prstGeom prst="rect">
              <a:avLst/>
            </a:prstGeom>
            <a:noFill/>
          </p:spPr>
          <p:txBody>
            <a:bodyPr wrap="square" rtlCol="0">
              <a:spAutoFit/>
            </a:bodyPr>
            <a:lstStyle/>
            <a:p>
              <a:pPr algn="ctr"/>
              <a:r>
                <a:rPr lang="en-US" altLang="zh-CN" sz="54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Reading</a:t>
              </a:r>
              <a:endParaRPr lang="en-US" altLang="zh-CN" sz="54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cxnSp>
        <p:nvCxnSpPr>
          <p:cNvPr id="6" name="直接连接符 5"/>
          <p:cNvCxnSpPr/>
          <p:nvPr/>
        </p:nvCxnSpPr>
        <p:spPr>
          <a:xfrm>
            <a:off x="2576830" y="2526665"/>
            <a:ext cx="769620" cy="13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42315" y="5174615"/>
            <a:ext cx="1202055" cy="13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1512570" y="2579370"/>
            <a:ext cx="1451610" cy="2353945"/>
          </a:xfrm>
          <a:prstGeom prst="straightConnector1">
            <a:avLst/>
          </a:prstGeom>
          <a:ln w="571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9"/>
            </p:custDataLst>
          </p:nvPr>
        </p:nvSpPr>
        <p:spPr>
          <a:xfrm>
            <a:off x="2576830" y="3178810"/>
            <a:ext cx="7550785" cy="645160"/>
          </a:xfrm>
          <a:prstGeom prst="rect">
            <a:avLst/>
          </a:prstGeom>
          <a:solidFill>
            <a:srgbClr val="C00000"/>
          </a:solidFill>
        </p:spPr>
        <p:txBody>
          <a:bodyPr wrap="square" lIns="91440" tIns="45720" rIns="91440" bIns="45720" rtlCol="0">
            <a:spAutoFit/>
          </a:bodyPr>
          <a:lstStyle/>
          <a:p>
            <a:pPr algn="ctr"/>
            <a:r>
              <a:rPr lang="zh-CN" altLang="en-US" sz="3600" b="1">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逻辑上，递进</a:t>
            </a:r>
            <a:r>
              <a:rPr lang="en-US" altLang="zh-CN" sz="3600" b="1">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also</a:t>
            </a:r>
            <a:r>
              <a:rPr lang="zh-CN" altLang="en-US" sz="3600" b="1">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；同义词</a:t>
            </a:r>
            <a:r>
              <a:rPr lang="en-US" altLang="zh-CN" sz="3600" b="1">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they</a:t>
            </a:r>
            <a:r>
              <a:rPr lang="zh-CN" altLang="en-US" sz="3600" b="1">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复现</a:t>
            </a:r>
            <a:endParaRPr lang="zh-CN" altLang="en-US" sz="3600" b="1">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15" name="椭圆 14"/>
          <p:cNvSpPr/>
          <p:nvPr/>
        </p:nvSpPr>
        <p:spPr>
          <a:xfrm>
            <a:off x="266700" y="2569210"/>
            <a:ext cx="1275080" cy="549275"/>
          </a:xfrm>
          <a:prstGeom prst="ellipse">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846195" y="4747260"/>
            <a:ext cx="1275080" cy="549275"/>
          </a:xfrm>
          <a:prstGeom prst="ellipse">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p:cNvCxnSpPr>
            <a:endCxn id="16" idx="1"/>
          </p:cNvCxnSpPr>
          <p:nvPr/>
        </p:nvCxnSpPr>
        <p:spPr>
          <a:xfrm>
            <a:off x="1130300" y="3138170"/>
            <a:ext cx="2902585" cy="1689735"/>
          </a:xfrm>
          <a:prstGeom prst="straightConnector1">
            <a:avLst/>
          </a:prstGeom>
          <a:ln w="57150">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0"/>
            </p:custDataLst>
          </p:nvPr>
        </p:nvSpPr>
        <p:spPr>
          <a:xfrm>
            <a:off x="5184775" y="4668520"/>
            <a:ext cx="4942840" cy="706755"/>
          </a:xfrm>
          <a:prstGeom prst="rect">
            <a:avLst/>
          </a:prstGeom>
          <a:solidFill>
            <a:schemeClr val="accent1"/>
          </a:solidFill>
        </p:spPr>
        <p:txBody>
          <a:bodyPr wrap="square" lIns="91440" tIns="45720" rIns="91440" bIns="45720" rtlCol="0">
            <a:spAutoFit/>
          </a:bodyPr>
          <a:lstStyle/>
          <a:p>
            <a:pPr algn="ctr"/>
            <a:r>
              <a:rPr lang="zh-CN" altLang="en-US" sz="4000" b="1">
                <a:ln w="22225">
                  <a:solidFill>
                    <a:schemeClr val="bg1"/>
                  </a:solidFill>
                  <a:prstDash val="solid"/>
                </a:ln>
                <a:solidFill>
                  <a:schemeClr val="bg1"/>
                </a:solidFill>
                <a:latin typeface="华文楷体" panose="02010600040101010101" charset="-122"/>
                <a:ea typeface="华文楷体" panose="02010600040101010101" charset="-122"/>
                <a:sym typeface="+mn-ea"/>
              </a:rPr>
              <a:t>关键词复现：近义词</a:t>
            </a:r>
            <a:endParaRPr lang="zh-CN" altLang="en-US" sz="4000" b="1">
              <a:ln w="22225">
                <a:solidFill>
                  <a:schemeClr val="bg1"/>
                </a:solidFill>
                <a:prstDash val="solid"/>
              </a:ln>
              <a:solidFill>
                <a:schemeClr val="bg1"/>
              </a:solidFill>
              <a:latin typeface="华文楷体" panose="02010600040101010101" charset="-122"/>
              <a:ea typeface="华文楷体" panose="02010600040101010101" charset="-122"/>
              <a:sym typeface="+mn-ea"/>
            </a:endParaRPr>
          </a:p>
        </p:txBody>
      </p:sp>
      <p:sp>
        <p:nvSpPr>
          <p:cNvPr id="20" name="文本框 19"/>
          <p:cNvSpPr txBox="1"/>
          <p:nvPr>
            <p:custDataLst>
              <p:tags r:id="rId11"/>
            </p:custDataLst>
          </p:nvPr>
        </p:nvSpPr>
        <p:spPr>
          <a:xfrm>
            <a:off x="0" y="2531110"/>
            <a:ext cx="11720195" cy="1076325"/>
          </a:xfrm>
          <a:prstGeom prst="rect">
            <a:avLst/>
          </a:prstGeom>
          <a:noFill/>
        </p:spPr>
        <p:txBody>
          <a:bodyPr wrap="square" lIns="91440" tIns="45720" rIns="91440" bIns="45720" rtlCol="0">
            <a:spAutoFit/>
          </a:bodyPr>
          <a:lstStyle/>
          <a:p>
            <a:pPr algn="l"/>
            <a:r>
              <a:rPr lang="en-US" altLang="zh-CN" sz="3200" dirty="0">
                <a:latin typeface="Times New Roman" panose="02020603050405020304" pitchFamily="18" charset="0"/>
                <a:cs typeface="Times New Roman" panose="02020603050405020304" pitchFamily="18" charset="0"/>
                <a:sym typeface="+mn-ea"/>
              </a:rPr>
              <a:t>                                                            </a:t>
            </a:r>
            <a:r>
              <a:rPr lang="zh-CN" altLang="en-US" sz="3200" dirty="0">
                <a:latin typeface="Times New Roman" panose="02020603050405020304" pitchFamily="18" charset="0"/>
                <a:cs typeface="Times New Roman" panose="02020603050405020304" pitchFamily="18" charset="0"/>
                <a:sym typeface="+mn-ea"/>
              </a:rPr>
              <a:t>They </a:t>
            </a:r>
            <a:r>
              <a:rPr lang="zh-CN" altLang="en-US" sz="3200" b="1" dirty="0">
                <a:solidFill>
                  <a:srgbClr val="C00000"/>
                </a:solidFill>
                <a:latin typeface="Times New Roman" panose="02020603050405020304" pitchFamily="18" charset="0"/>
                <a:cs typeface="Times New Roman" panose="02020603050405020304" pitchFamily="18" charset="0"/>
                <a:sym typeface="+mn-ea"/>
              </a:rPr>
              <a:t>also</a:t>
            </a:r>
            <a:r>
              <a:rPr lang="zh-CN" altLang="en-US" sz="3200" dirty="0">
                <a:latin typeface="Times New Roman" panose="02020603050405020304" pitchFamily="18" charset="0"/>
                <a:cs typeface="Times New Roman" panose="02020603050405020304" pitchFamily="18" charset="0"/>
                <a:sym typeface="+mn-ea"/>
              </a:rPr>
              <a:t> really wish to discover other planets that are suitable enough to support life.</a:t>
            </a:r>
            <a:endParaRPr lang="zh-CN" altLang="en-US" sz="3200" dirty="0">
              <a:latin typeface="Times New Roman" panose="02020603050405020304" pitchFamily="18" charset="0"/>
              <a:cs typeface="Times New Roman" panose="02020603050405020304" pitchFamily="18" charset="0"/>
              <a:sym typeface="+mn-ea"/>
            </a:endParaRPr>
          </a:p>
        </p:txBody>
      </p:sp>
      <p:sp>
        <p:nvSpPr>
          <p:cNvPr id="21" name="文本框 20"/>
          <p:cNvSpPr txBox="1"/>
          <p:nvPr>
            <p:custDataLst>
              <p:tags r:id="rId12"/>
            </p:custDataLst>
          </p:nvPr>
        </p:nvSpPr>
        <p:spPr>
          <a:xfrm>
            <a:off x="1196340" y="4145915"/>
            <a:ext cx="9843135" cy="706755"/>
          </a:xfrm>
          <a:prstGeom prst="rect">
            <a:avLst/>
          </a:prstGeom>
          <a:solidFill>
            <a:schemeClr val="tx1"/>
          </a:solidFill>
        </p:spPr>
        <p:txBody>
          <a:bodyPr wrap="square" lIns="91440" tIns="45720" rIns="91440" bIns="45720" rtlCol="0">
            <a:spAutoFit/>
          </a:bodyPr>
          <a:lstStyle/>
          <a:p>
            <a:pPr algn="l"/>
            <a:r>
              <a:rPr lang="en-US" altLang="zh-CN" sz="4000" b="1" dirty="0">
                <a:solidFill>
                  <a:schemeClr val="bg1"/>
                </a:solidFill>
                <a:latin typeface="Comic Sans MS" panose="030F0702030302020204" charset="0"/>
                <a:ea typeface="华文新魏" panose="02010800040101010101" charset="-122"/>
                <a:cs typeface="Comic Sans MS" panose="030F0702030302020204" charset="0"/>
                <a:sym typeface="+mn-ea"/>
              </a:rPr>
              <a:t>What's the main idea of this para?</a:t>
            </a:r>
            <a:endParaRPr lang="en-US" altLang="zh-CN" sz="4000" b="1" dirty="0">
              <a:solidFill>
                <a:schemeClr val="bg1"/>
              </a:solidFill>
              <a:latin typeface="Comic Sans MS" panose="030F0702030302020204" charset="0"/>
              <a:ea typeface="华文新魏" panose="02010800040101010101" charset="-122"/>
              <a:cs typeface="Comic Sans MS" panose="030F0702030302020204" charset="0"/>
              <a:sym typeface="+mn-ea"/>
            </a:endParaRPr>
          </a:p>
        </p:txBody>
      </p:sp>
      <p:cxnSp>
        <p:nvCxnSpPr>
          <p:cNvPr id="22" name="直接连接符 21"/>
          <p:cNvCxnSpPr/>
          <p:nvPr/>
        </p:nvCxnSpPr>
        <p:spPr>
          <a:xfrm>
            <a:off x="5991860" y="1501140"/>
            <a:ext cx="5864225"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34645" y="2011045"/>
            <a:ext cx="11162030" cy="241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279400" y="2508250"/>
            <a:ext cx="2105025" cy="5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13"/>
            </p:custDataLst>
          </p:nvPr>
        </p:nvSpPr>
        <p:spPr>
          <a:xfrm>
            <a:off x="725170" y="5111750"/>
            <a:ext cx="10784840" cy="953135"/>
          </a:xfrm>
          <a:prstGeom prst="rect">
            <a:avLst/>
          </a:prstGeom>
          <a:solidFill>
            <a:schemeClr val="tx1"/>
          </a:solidFill>
        </p:spPr>
        <p:txBody>
          <a:bodyPr wrap="square" lIns="91440" tIns="45720" rIns="91440" bIns="45720" rtlCol="0">
            <a:spAutoFit/>
          </a:bodyPr>
          <a:lstStyle/>
          <a:p>
            <a:pPr algn="l"/>
            <a:r>
              <a:rPr lang="en-US" altLang="zh-CN" sz="2800" b="1">
                <a:solidFill>
                  <a:schemeClr val="bg1"/>
                </a:solidFill>
                <a:latin typeface="Comic Sans MS" panose="030F0702030302020204" charset="0"/>
                <a:ea typeface="华文新魏" panose="02010800040101010101" charset="-122"/>
                <a:cs typeface="Comic Sans MS" panose="030F0702030302020204" charset="0"/>
                <a:sym typeface="+mn-ea"/>
              </a:rPr>
              <a:t>What's the relationship between the topic sentence and the following sentences?</a:t>
            </a:r>
            <a:endParaRPr lang="en-US" altLang="zh-CN" sz="2800" b="1">
              <a:solidFill>
                <a:schemeClr val="bg1"/>
              </a:solidFill>
              <a:latin typeface="Comic Sans MS" panose="030F0702030302020204" charset="0"/>
              <a:ea typeface="华文新魏" panose="02010800040101010101" charset="-122"/>
              <a:cs typeface="Comic Sans MS" panose="030F0702030302020204" charset="0"/>
              <a:sym typeface="+mn-ea"/>
            </a:endParaRPr>
          </a:p>
        </p:txBody>
      </p:sp>
      <p:sp>
        <p:nvSpPr>
          <p:cNvPr id="35" name="矩形 34"/>
          <p:cNvSpPr/>
          <p:nvPr>
            <p:custDataLst>
              <p:tags r:id="rId14"/>
            </p:custDataLst>
          </p:nvPr>
        </p:nvSpPr>
        <p:spPr>
          <a:xfrm>
            <a:off x="1512570" y="1922145"/>
            <a:ext cx="2112645" cy="932180"/>
          </a:xfrm>
          <a:prstGeom prst="rect">
            <a:avLst/>
          </a:prstGeom>
          <a:noFill/>
          <a:ln>
            <a:noFill/>
          </a:ln>
        </p:spPr>
        <p:txBody>
          <a:bodyPr wrap="square" lIns="91440" tIns="45720" rIns="91440" bIns="45720" rtlCol="0" anchor="t">
            <a:spAutoFit/>
          </a:bodyPr>
          <a:lstStyle/>
          <a:p>
            <a:pPr algn="ctr"/>
            <a:r>
              <a:rPr lang="en-US" altLang="zh-CN" sz="5465" b="1">
                <a:ln w="22225">
                  <a:solidFill>
                    <a:schemeClr val="accent2"/>
                  </a:solidFill>
                  <a:prstDash val="solid"/>
                </a:ln>
                <a:solidFill>
                  <a:schemeClr val="accent1">
                    <a:lumMod val="75000"/>
                  </a:schemeClr>
                </a:solidFill>
              </a:rPr>
              <a:t>(</a:t>
            </a:r>
            <a:endParaRPr lang="en-US" altLang="zh-CN" sz="5465" b="1">
              <a:ln w="22225">
                <a:solidFill>
                  <a:schemeClr val="accent2"/>
                </a:solidFill>
                <a:prstDash val="solid"/>
              </a:ln>
              <a:solidFill>
                <a:schemeClr val="accent1">
                  <a:lumMod val="75000"/>
                </a:schemeClr>
              </a:solidFill>
            </a:endParaRPr>
          </a:p>
        </p:txBody>
      </p:sp>
      <p:sp>
        <p:nvSpPr>
          <p:cNvPr id="36" name="矩形 35"/>
          <p:cNvSpPr/>
          <p:nvPr>
            <p:custDataLst>
              <p:tags r:id="rId15"/>
            </p:custDataLst>
          </p:nvPr>
        </p:nvSpPr>
        <p:spPr>
          <a:xfrm>
            <a:off x="7867650" y="2839085"/>
            <a:ext cx="2112645" cy="932180"/>
          </a:xfrm>
          <a:prstGeom prst="rect">
            <a:avLst/>
          </a:prstGeom>
          <a:noFill/>
          <a:ln>
            <a:noFill/>
          </a:ln>
        </p:spPr>
        <p:txBody>
          <a:bodyPr wrap="square" lIns="91440" tIns="45720" rIns="91440" bIns="45720" rtlCol="0" anchor="t">
            <a:spAutoFit/>
          </a:bodyPr>
          <a:lstStyle/>
          <a:p>
            <a:pPr algn="ctr"/>
            <a:r>
              <a:rPr lang="en-US" altLang="zh-CN" sz="5465" b="1">
                <a:ln w="22225">
                  <a:solidFill>
                    <a:schemeClr val="accent2"/>
                  </a:solidFill>
                  <a:prstDash val="solid"/>
                </a:ln>
                <a:solidFill>
                  <a:schemeClr val="accent1">
                    <a:lumMod val="75000"/>
                  </a:schemeClr>
                </a:solidFill>
              </a:rPr>
              <a:t>)</a:t>
            </a:r>
            <a:endParaRPr lang="en-US" altLang="zh-CN" sz="5465" b="1">
              <a:ln w="22225">
                <a:solidFill>
                  <a:schemeClr val="accent2"/>
                </a:solidFill>
                <a:prstDash val="solid"/>
              </a:ln>
              <a:solidFill>
                <a:schemeClr val="accent1">
                  <a:lumMod val="75000"/>
                </a:schemeClr>
              </a:solidFill>
            </a:endParaRPr>
          </a:p>
        </p:txBody>
      </p:sp>
      <p:sp>
        <p:nvSpPr>
          <p:cNvPr id="37" name="椭圆 36"/>
          <p:cNvSpPr/>
          <p:nvPr/>
        </p:nvSpPr>
        <p:spPr>
          <a:xfrm>
            <a:off x="2459355" y="2070100"/>
            <a:ext cx="1031875" cy="549275"/>
          </a:xfrm>
          <a:prstGeom prst="ellipse">
            <a:avLst/>
          </a:prstGeom>
          <a:gradFill>
            <a:gsLst>
              <a:gs pos="0">
                <a:srgbClr val="E30000"/>
              </a:gs>
              <a:gs pos="100000">
                <a:srgbClr val="760303">
                  <a:alpha val="19000"/>
                </a:srgb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089650" y="2589530"/>
            <a:ext cx="1031875" cy="549275"/>
          </a:xfrm>
          <a:prstGeom prst="ellipse">
            <a:avLst/>
          </a:prstGeom>
          <a:gradFill>
            <a:gsLst>
              <a:gs pos="0">
                <a:srgbClr val="E30000"/>
              </a:gs>
              <a:gs pos="100000">
                <a:srgbClr val="760303">
                  <a:alpha val="19000"/>
                </a:srgb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箭头连接符 38"/>
          <p:cNvCxnSpPr/>
          <p:nvPr/>
        </p:nvCxnSpPr>
        <p:spPr>
          <a:xfrm flipH="1">
            <a:off x="3346450" y="1947545"/>
            <a:ext cx="4673600" cy="307975"/>
          </a:xfrm>
          <a:prstGeom prst="straightConnector1">
            <a:avLst/>
          </a:prstGeom>
          <a:ln w="571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H="1">
            <a:off x="6740525" y="1936750"/>
            <a:ext cx="1127125" cy="756920"/>
          </a:xfrm>
          <a:prstGeom prst="straightConnector1">
            <a:avLst/>
          </a:prstGeom>
          <a:ln w="571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文本框 40"/>
          <p:cNvSpPr txBox="1"/>
          <p:nvPr>
            <p:custDataLst>
              <p:tags r:id="rId16"/>
            </p:custDataLst>
          </p:nvPr>
        </p:nvSpPr>
        <p:spPr>
          <a:xfrm>
            <a:off x="7731760" y="2042160"/>
            <a:ext cx="3988435" cy="1198880"/>
          </a:xfrm>
          <a:prstGeom prst="rect">
            <a:avLst/>
          </a:prstGeom>
          <a:solidFill>
            <a:srgbClr val="C00000"/>
          </a:solidFill>
        </p:spPr>
        <p:txBody>
          <a:bodyPr wrap="square" lIns="91440" tIns="45720" rIns="91440" bIns="45720" rtlCol="0">
            <a:spAutoFit/>
          </a:bodyPr>
          <a:lstStyle/>
          <a:p>
            <a:pPr algn="ctr"/>
            <a:r>
              <a:rPr 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Details to support the topic sentence</a:t>
            </a:r>
            <a:endParaRPr 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43" name="文本框 42"/>
          <p:cNvSpPr txBox="1"/>
          <p:nvPr>
            <p:custDataLst>
              <p:tags r:id="rId17"/>
            </p:custDataLst>
          </p:nvPr>
        </p:nvSpPr>
        <p:spPr>
          <a:xfrm>
            <a:off x="170815" y="5163185"/>
            <a:ext cx="12043410" cy="1076325"/>
          </a:xfrm>
          <a:prstGeom prst="rect">
            <a:avLst/>
          </a:prstGeom>
          <a:noFill/>
        </p:spPr>
        <p:txBody>
          <a:bodyPr wrap="square" lIns="91440" tIns="45720" rIns="91440" bIns="45720" rtlCol="0">
            <a:spAutoFit/>
          </a:bodyPr>
          <a:lstStyle/>
          <a:p>
            <a:r>
              <a:rPr lang="en-US" altLang="zh-CN" sz="3200" dirty="0">
                <a:latin typeface="Times New Roman" panose="02020603050405020304" pitchFamily="18" charset="0"/>
                <a:cs typeface="Times New Roman" panose="02020603050405020304" pitchFamily="18" charset="0"/>
              </a:rPr>
              <a:t>People are ____________the space and make ________ to ________ the universe, like making _________.</a:t>
            </a:r>
            <a:endParaRPr lang="en-US" altLang="zh-CN" sz="3200" dirty="0">
              <a:latin typeface="Britannic Bold" panose="020B0903060703020204" charset="0"/>
              <a:cs typeface="Britannic Bold" panose="020B0903060703020204" charset="0"/>
            </a:endParaRPr>
          </a:p>
        </p:txBody>
      </p:sp>
      <p:sp>
        <p:nvSpPr>
          <p:cNvPr id="35848" name="文本框 1"/>
          <p:cNvSpPr/>
          <p:nvPr>
            <p:custDataLst>
              <p:tags r:id="rId18"/>
            </p:custDataLst>
          </p:nvPr>
        </p:nvSpPr>
        <p:spPr>
          <a:xfrm>
            <a:off x="2069465" y="5179060"/>
            <a:ext cx="2777490" cy="52197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a:solidFill>
                  <a:srgbClr val="C00000"/>
                </a:solidFill>
                <a:latin typeface="Times New Roman" panose="02020603050405020304" pitchFamily="18" charset="0"/>
                <a:cs typeface="Times New Roman" panose="02020603050405020304" pitchFamily="18" charset="0"/>
                <a:sym typeface="+mn-ea"/>
              </a:rPr>
              <a:t>curious about  </a:t>
            </a:r>
            <a:endParaRPr lang="en-US" altLang="zh-CN" sz="2800" b="1">
              <a:solidFill>
                <a:srgbClr val="C00000"/>
              </a:solidFill>
              <a:latin typeface="Times New Roman" panose="02020603050405020304" pitchFamily="18" charset="0"/>
              <a:cs typeface="Times New Roman" panose="02020603050405020304" pitchFamily="18" charset="0"/>
              <a:sym typeface="+mn-ea"/>
            </a:endParaRPr>
          </a:p>
        </p:txBody>
      </p:sp>
      <p:sp>
        <p:nvSpPr>
          <p:cNvPr id="44" name="文本框 1"/>
          <p:cNvSpPr/>
          <p:nvPr>
            <p:custDataLst>
              <p:tags r:id="rId19"/>
            </p:custDataLst>
          </p:nvPr>
        </p:nvSpPr>
        <p:spPr>
          <a:xfrm>
            <a:off x="7924165" y="5179060"/>
            <a:ext cx="1179195" cy="52197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solidFill>
                  <a:srgbClr val="C00000"/>
                </a:solidFill>
                <a:latin typeface="Times New Roman" panose="02020603050405020304" pitchFamily="18" charset="0"/>
                <a:cs typeface="Times New Roman" panose="02020603050405020304" pitchFamily="18" charset="0"/>
                <a:sym typeface="+mn-ea"/>
              </a:rPr>
              <a:t>efforts  </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45" name="文本框 1"/>
          <p:cNvSpPr/>
          <p:nvPr>
            <p:custDataLst>
              <p:tags r:id="rId20"/>
            </p:custDataLst>
          </p:nvPr>
        </p:nvSpPr>
        <p:spPr>
          <a:xfrm>
            <a:off x="9884410" y="5179060"/>
            <a:ext cx="1591945" cy="52197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a:solidFill>
                  <a:srgbClr val="C00000"/>
                </a:solidFill>
                <a:latin typeface="Times New Roman" panose="02020603050405020304" pitchFamily="18" charset="0"/>
                <a:cs typeface="Times New Roman" panose="02020603050405020304" pitchFamily="18" charset="0"/>
                <a:sym typeface="+mn-ea"/>
              </a:rPr>
              <a:t>explore  </a:t>
            </a:r>
            <a:endParaRPr lang="en-US" altLang="zh-CN" sz="2800" b="1">
              <a:solidFill>
                <a:srgbClr val="C00000"/>
              </a:solidFill>
              <a:latin typeface="Times New Roman" panose="02020603050405020304" pitchFamily="18" charset="0"/>
              <a:cs typeface="Times New Roman" panose="02020603050405020304" pitchFamily="18" charset="0"/>
              <a:sym typeface="+mn-ea"/>
            </a:endParaRPr>
          </a:p>
        </p:txBody>
      </p:sp>
      <p:sp>
        <p:nvSpPr>
          <p:cNvPr id="46" name="文本框 1"/>
          <p:cNvSpPr/>
          <p:nvPr>
            <p:custDataLst>
              <p:tags r:id="rId21"/>
            </p:custDataLst>
          </p:nvPr>
        </p:nvSpPr>
        <p:spPr>
          <a:xfrm>
            <a:off x="4497705" y="5702300"/>
            <a:ext cx="1591945" cy="52197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solidFill>
                  <a:srgbClr val="C00000"/>
                </a:solidFill>
                <a:latin typeface="Times New Roman" panose="02020603050405020304" pitchFamily="18" charset="0"/>
                <a:cs typeface="Times New Roman" panose="02020603050405020304" pitchFamily="18" charset="0"/>
                <a:sym typeface="+mn-ea"/>
              </a:rPr>
              <a:t>vehicles  </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pic>
        <p:nvPicPr>
          <p:cNvPr id="42" name="图片 41"/>
          <p:cNvPicPr>
            <a:picLocks noChangeAspect="1"/>
          </p:cNvPicPr>
          <p:nvPr/>
        </p:nvPicPr>
        <p:blipFill rotWithShape="1">
          <a:blip r:embed="rId22"/>
          <a:srcRect/>
          <a:stretch>
            <a:fillRect/>
          </a:stretch>
        </p:blipFill>
        <p:spPr>
          <a:xfrm>
            <a:off x="-181908" y="3011170"/>
            <a:ext cx="4475398" cy="3683000"/>
          </a:xfrm>
          <a:prstGeom prst="rect">
            <a:avLst/>
          </a:prstGeom>
          <a:effectLst>
            <a:outerShdw blurRad="469900" dist="88900" dir="5400000" algn="ctr" rotWithShape="0">
              <a:srgbClr val="000000">
                <a:alpha val="71000"/>
              </a:srgbClr>
            </a:outerShdw>
          </a:effectLst>
        </p:spPr>
      </p:pic>
      <p:grpSp>
        <p:nvGrpSpPr>
          <p:cNvPr id="50" name="组合 49"/>
          <p:cNvGrpSpPr/>
          <p:nvPr/>
        </p:nvGrpSpPr>
        <p:grpSpPr>
          <a:xfrm>
            <a:off x="2984927" y="2331085"/>
            <a:ext cx="9229298" cy="1821180"/>
            <a:chOff x="5666" y="4825"/>
            <a:chExt cx="12837" cy="3631"/>
          </a:xfrm>
        </p:grpSpPr>
        <p:sp>
          <p:nvSpPr>
            <p:cNvPr id="51" name="任意多边形 9"/>
            <p:cNvSpPr/>
            <p:nvPr/>
          </p:nvSpPr>
          <p:spPr>
            <a:xfrm>
              <a:off x="5666" y="4825"/>
              <a:ext cx="12837" cy="3631"/>
            </a:xfrm>
            <a:custGeom>
              <a:avLst/>
              <a:gdLst>
                <a:gd name="connsiteX0" fmla="*/ 0 w 8480"/>
                <a:gd name="connsiteY0" fmla="*/ 520 h 3631"/>
                <a:gd name="connsiteX1" fmla="*/ 520 w 8480"/>
                <a:gd name="connsiteY1" fmla="*/ 0 h 3631"/>
                <a:gd name="connsiteX2" fmla="*/ 1413 w 8480"/>
                <a:gd name="connsiteY2" fmla="*/ 0 h 3631"/>
                <a:gd name="connsiteX3" fmla="*/ 1413 w 8480"/>
                <a:gd name="connsiteY3" fmla="*/ 0 h 3631"/>
                <a:gd name="connsiteX4" fmla="*/ 3533 w 8480"/>
                <a:gd name="connsiteY4" fmla="*/ 0 h 3631"/>
                <a:gd name="connsiteX5" fmla="*/ 7960 w 8480"/>
                <a:gd name="connsiteY5" fmla="*/ 0 h 3631"/>
                <a:gd name="connsiteX6" fmla="*/ 8480 w 8480"/>
                <a:gd name="connsiteY6" fmla="*/ 520 h 3631"/>
                <a:gd name="connsiteX7" fmla="*/ 8480 w 8480"/>
                <a:gd name="connsiteY7" fmla="*/ 1820 h 3631"/>
                <a:gd name="connsiteX8" fmla="*/ 8480 w 8480"/>
                <a:gd name="connsiteY8" fmla="*/ 1820 h 3631"/>
                <a:gd name="connsiteX9" fmla="*/ 8480 w 8480"/>
                <a:gd name="connsiteY9" fmla="*/ 2600 h 3631"/>
                <a:gd name="connsiteX10" fmla="*/ 8480 w 8480"/>
                <a:gd name="connsiteY10" fmla="*/ 2600 h 3631"/>
                <a:gd name="connsiteX11" fmla="*/ 7960 w 8480"/>
                <a:gd name="connsiteY11" fmla="*/ 3120 h 3631"/>
                <a:gd name="connsiteX12" fmla="*/ 3533 w 8480"/>
                <a:gd name="connsiteY12" fmla="*/ 3120 h 3631"/>
                <a:gd name="connsiteX13" fmla="*/ 569 w 8480"/>
                <a:gd name="connsiteY13" fmla="*/ 3631 h 3631"/>
                <a:gd name="connsiteX14" fmla="*/ 1413 w 8480"/>
                <a:gd name="connsiteY14" fmla="*/ 3120 h 3631"/>
                <a:gd name="connsiteX15" fmla="*/ 520 w 8480"/>
                <a:gd name="connsiteY15" fmla="*/ 3120 h 3631"/>
                <a:gd name="connsiteX16" fmla="*/ 0 w 8480"/>
                <a:gd name="connsiteY16" fmla="*/ 2600 h 3631"/>
                <a:gd name="connsiteX17" fmla="*/ 0 w 8480"/>
                <a:gd name="connsiteY17" fmla="*/ 2600 h 3631"/>
                <a:gd name="connsiteX18" fmla="*/ 0 w 8480"/>
                <a:gd name="connsiteY18" fmla="*/ 1820 h 3631"/>
                <a:gd name="connsiteX19" fmla="*/ 0 w 8480"/>
                <a:gd name="connsiteY19" fmla="*/ 1820 h 3631"/>
                <a:gd name="connsiteX20" fmla="*/ 0 w 8480"/>
                <a:gd name="connsiteY20" fmla="*/ 520 h 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80" h="3631">
                  <a:moveTo>
                    <a:pt x="0" y="520"/>
                  </a:moveTo>
                  <a:cubicBezTo>
                    <a:pt x="0" y="233"/>
                    <a:pt x="233" y="0"/>
                    <a:pt x="520" y="0"/>
                  </a:cubicBezTo>
                  <a:lnTo>
                    <a:pt x="1413" y="0"/>
                  </a:lnTo>
                  <a:lnTo>
                    <a:pt x="1413" y="0"/>
                  </a:lnTo>
                  <a:lnTo>
                    <a:pt x="3533" y="0"/>
                  </a:lnTo>
                  <a:lnTo>
                    <a:pt x="7960" y="0"/>
                  </a:lnTo>
                  <a:cubicBezTo>
                    <a:pt x="8247" y="0"/>
                    <a:pt x="8480" y="233"/>
                    <a:pt x="8480" y="520"/>
                  </a:cubicBezTo>
                  <a:lnTo>
                    <a:pt x="8480" y="1820"/>
                  </a:lnTo>
                  <a:lnTo>
                    <a:pt x="8480" y="1820"/>
                  </a:lnTo>
                  <a:lnTo>
                    <a:pt x="8480" y="2600"/>
                  </a:lnTo>
                  <a:lnTo>
                    <a:pt x="8480" y="2600"/>
                  </a:lnTo>
                  <a:cubicBezTo>
                    <a:pt x="8480" y="2887"/>
                    <a:pt x="8247" y="3120"/>
                    <a:pt x="7960" y="3120"/>
                  </a:cubicBezTo>
                  <a:lnTo>
                    <a:pt x="3533" y="3120"/>
                  </a:lnTo>
                  <a:lnTo>
                    <a:pt x="569" y="3631"/>
                  </a:lnTo>
                  <a:lnTo>
                    <a:pt x="1413" y="3120"/>
                  </a:lnTo>
                  <a:lnTo>
                    <a:pt x="520" y="3120"/>
                  </a:lnTo>
                  <a:cubicBezTo>
                    <a:pt x="233" y="3120"/>
                    <a:pt x="0" y="2887"/>
                    <a:pt x="0" y="2600"/>
                  </a:cubicBezTo>
                  <a:lnTo>
                    <a:pt x="0" y="2600"/>
                  </a:lnTo>
                  <a:lnTo>
                    <a:pt x="0" y="1820"/>
                  </a:lnTo>
                  <a:lnTo>
                    <a:pt x="0" y="1820"/>
                  </a:lnTo>
                  <a:lnTo>
                    <a:pt x="0" y="520"/>
                  </a:lnTo>
                  <a:close/>
                </a:path>
              </a:pathLst>
            </a:custGeom>
            <a:solidFill>
              <a:schemeClr val="bg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文本框 1"/>
            <p:cNvSpPr/>
            <p:nvPr>
              <p:custDataLst>
                <p:tags r:id="rId23"/>
              </p:custDataLst>
            </p:nvPr>
          </p:nvSpPr>
          <p:spPr>
            <a:xfrm>
              <a:off x="5759" y="5252"/>
              <a:ext cx="12715" cy="3166"/>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90000"/>
                </a:lnSpc>
              </a:pPr>
              <a:r>
                <a:rPr lang="en-US" altLang="zh-CN" sz="3600" b="1" dirty="0">
                  <a:solidFill>
                    <a:srgbClr val="C00000"/>
                  </a:solidFill>
                  <a:latin typeface="Comic Sans MS" panose="030F0702030302020204" charset="0"/>
                  <a:cs typeface="Comic Sans MS" panose="030F0702030302020204" charset="0"/>
                  <a:sym typeface="+mn-ea"/>
                </a:rPr>
                <a:t>Mystery</a:t>
              </a:r>
              <a:r>
                <a:rPr lang="en-US" altLang="zh-CN" sz="3600" b="1" dirty="0">
                  <a:solidFill>
                    <a:schemeClr val="tx1"/>
                  </a:solidFill>
                  <a:latin typeface="Comic Sans MS" panose="030F0702030302020204" charset="0"/>
                  <a:cs typeface="Comic Sans MS" panose="030F0702030302020204" charset="0"/>
                  <a:sym typeface="+mn-ea"/>
                </a:rPr>
                <a:t> creates </a:t>
              </a:r>
              <a:r>
                <a:rPr lang="en-US" altLang="zh-CN" sz="3600" b="1" dirty="0">
                  <a:solidFill>
                    <a:srgbClr val="C00000"/>
                  </a:solidFill>
                  <a:latin typeface="Comic Sans MS" panose="030F0702030302020204" charset="0"/>
                  <a:cs typeface="Comic Sans MS" panose="030F0702030302020204" charset="0"/>
                  <a:sym typeface="+mn-ea"/>
                </a:rPr>
                <a:t>wonder</a:t>
              </a:r>
              <a:r>
                <a:rPr lang="en-US" altLang="zh-CN" sz="3600" b="1" dirty="0">
                  <a:solidFill>
                    <a:schemeClr val="tx1"/>
                  </a:solidFill>
                  <a:latin typeface="Comic Sans MS" panose="030F0702030302020204" charset="0"/>
                  <a:cs typeface="Comic Sans MS" panose="030F0702030302020204" charset="0"/>
                  <a:sym typeface="+mn-ea"/>
                </a:rPr>
                <a:t> and wonder is the basis of man’s </a:t>
              </a:r>
              <a:r>
                <a:rPr lang="en-US" altLang="zh-CN" sz="3600" b="1" dirty="0">
                  <a:solidFill>
                    <a:srgbClr val="C00000"/>
                  </a:solidFill>
                  <a:latin typeface="Comic Sans MS" panose="030F0702030302020204" charset="0"/>
                  <a:cs typeface="Comic Sans MS" panose="030F0702030302020204" charset="0"/>
                  <a:sym typeface="+mn-ea"/>
                </a:rPr>
                <a:t>desire</a:t>
              </a:r>
              <a:r>
                <a:rPr lang="en-US" altLang="zh-CN" sz="3600" b="1" dirty="0">
                  <a:solidFill>
                    <a:schemeClr val="tx1"/>
                  </a:solidFill>
                  <a:latin typeface="Comic Sans MS" panose="030F0702030302020204" charset="0"/>
                  <a:cs typeface="Comic Sans MS" panose="030F0702030302020204" charset="0"/>
                  <a:sym typeface="+mn-ea"/>
                </a:rPr>
                <a:t> to understand</a:t>
              </a:r>
              <a:endParaRPr lang="en-US" altLang="zh-CN" sz="3200" b="1" dirty="0">
                <a:solidFill>
                  <a:schemeClr val="tx1"/>
                </a:solidFill>
                <a:latin typeface="Times New Roman" panose="02020603050405020304" pitchFamily="18" charset="0"/>
                <a:cs typeface="Times New Roman" panose="02020603050405020304" pitchFamily="18"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500"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500"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500"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500" fill="hold">
                                          <p:stCondLst>
                                            <p:cond delay="0"/>
                                          </p:stCondLst>
                                        </p:cTn>
                                        <p:tgtEl>
                                          <p:spTgt spid="12"/>
                                        </p:tgtEl>
                                        <p:attrNameLst>
                                          <p:attrName>style.visibility</p:attrName>
                                        </p:attrNameLst>
                                      </p:cBhvr>
                                      <p:to>
                                        <p:strVal val="visible"/>
                                      </p:to>
                                    </p:set>
                                    <p:animEffect transition="in" filter="box(i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500" fill="hold">
                                          <p:stCondLst>
                                            <p:cond delay="0"/>
                                          </p:stCondLst>
                                        </p:cTn>
                                        <p:tgtEl>
                                          <p:spTgt spid="15"/>
                                        </p:tgtEl>
                                        <p:attrNameLst>
                                          <p:attrName>style.visibility</p:attrName>
                                        </p:attrNameLst>
                                      </p:cBhvr>
                                      <p:to>
                                        <p:strVal val="visible"/>
                                      </p:to>
                                    </p:set>
                                    <p:animEffect transition="in" filter="strips(downLeft)">
                                      <p:cBhvr>
                                        <p:cTn id="31" dur="500"/>
                                        <p:tgtEl>
                                          <p:spTgt spid="15"/>
                                        </p:tgtEl>
                                      </p:cBhvr>
                                    </p:animEffect>
                                  </p:childTnLst>
                                </p:cTn>
                              </p:par>
                              <p:par>
                                <p:cTn id="32" presetID="18" presetClass="entr" presetSubtype="12" fill="hold" grpId="0" nodeType="withEffect">
                                  <p:stCondLst>
                                    <p:cond delay="0"/>
                                  </p:stCondLst>
                                  <p:childTnLst>
                                    <p:set>
                                      <p:cBhvr>
                                        <p:cTn id="33" dur="500" fill="hold">
                                          <p:stCondLst>
                                            <p:cond delay="0"/>
                                          </p:stCondLst>
                                        </p:cTn>
                                        <p:tgtEl>
                                          <p:spTgt spid="16"/>
                                        </p:tgtEl>
                                        <p:attrNameLst>
                                          <p:attrName>style.visibility</p:attrName>
                                        </p:attrNameLst>
                                      </p:cBhvr>
                                      <p:to>
                                        <p:strVal val="visible"/>
                                      </p:to>
                                    </p:set>
                                    <p:animEffect transition="in" filter="strips(down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500"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500" fill="hold">
                                          <p:stCondLst>
                                            <p:cond delay="0"/>
                                          </p:stCondLst>
                                        </p:cTn>
                                        <p:tgtEl>
                                          <p:spTgt spid="19"/>
                                        </p:tgtEl>
                                        <p:attrNameLst>
                                          <p:attrName>style.visibility</p:attrName>
                                        </p:attrNameLst>
                                      </p:cBhvr>
                                      <p:to>
                                        <p:strVal val="visible"/>
                                      </p:to>
                                    </p:set>
                                    <p:animEffect transition="in" filter="box(i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xit" presetSubtype="10" fill="hold" grpId="0" nodeType="clickEffect">
                                  <p:stCondLst>
                                    <p:cond delay="0"/>
                                  </p:stCondLst>
                                  <p:childTnLst>
                                    <p:animEffect transition="out" filter="randombar(horizontal)">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14" presetClass="exit" presetSubtype="10" fill="hold" grpId="0" nodeType="withEffect">
                                  <p:stCondLst>
                                    <p:cond delay="0"/>
                                  </p:stCondLst>
                                  <p:childTnLst>
                                    <p:animEffect transition="out" filter="randombar(horizontal)">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2"/>
                                        </p:tgtEl>
                                      </p:cBhvr>
                                    </p:animEffect>
                                    <p:set>
                                      <p:cBhvr>
                                        <p:cTn id="59" dur="1" fill="hold">
                                          <p:stCondLst>
                                            <p:cond delay="499"/>
                                          </p:stCondLst>
                                        </p:cTn>
                                        <p:tgtEl>
                                          <p:spTgt spid="2"/>
                                        </p:tgtEl>
                                        <p:attrNameLst>
                                          <p:attrName>style.visibility</p:attrName>
                                        </p:attrNameLst>
                                      </p:cBhvr>
                                      <p:to>
                                        <p:strVal val="hidden"/>
                                      </p:to>
                                    </p:set>
                                  </p:childTnLst>
                                </p:cTn>
                              </p:par>
                              <p:par>
                                <p:cTn id="60" presetID="14" presetClass="exit" presetSubtype="10" fill="hold" grpId="0" nodeType="withEffect">
                                  <p:stCondLst>
                                    <p:cond delay="0"/>
                                  </p:stCondLst>
                                  <p:childTnLst>
                                    <p:animEffect transition="out" filter="randombar(horizontal)">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4" presetClass="exit" presetSubtype="10" fill="hold" nodeType="withEffect">
                                  <p:stCondLst>
                                    <p:cond delay="0"/>
                                  </p:stCondLst>
                                  <p:childTnLst>
                                    <p:animEffect transition="out" filter="randombar(horizontal)">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4" presetClass="exit" presetSubtype="10" fill="hold" nodeType="withEffect">
                                  <p:stCondLst>
                                    <p:cond delay="0"/>
                                  </p:stCondLst>
                                  <p:childTnLst>
                                    <p:animEffect transition="out" filter="randombar(horizontal)">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4" presetClass="exit" presetSubtype="10" fill="hold" nodeType="withEffect">
                                  <p:stCondLst>
                                    <p:cond delay="0"/>
                                  </p:stCondLst>
                                  <p:childTnLst>
                                    <p:animEffect transition="out" filter="randombar(horizontal)">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4" presetClass="exit" presetSubtype="10" fill="hold" grpId="1" nodeType="withEffect">
                                  <p:stCondLst>
                                    <p:cond delay="0"/>
                                  </p:stCondLst>
                                  <p:childTnLst>
                                    <p:animEffect transition="out" filter="randombar(horizontal)">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4" presetClass="exit" presetSubtype="10" fill="hold" grpId="2" nodeType="withEffect">
                                  <p:stCondLst>
                                    <p:cond delay="0"/>
                                  </p:stCondLst>
                                  <p:childTnLst>
                                    <p:animEffect transition="out" filter="randombar(horizontal)">
                                      <p:cBhvr>
                                        <p:cTn id="76" dur="500"/>
                                        <p:tgtEl>
                                          <p:spTgt spid="15"/>
                                        </p:tgtEl>
                                      </p:cBhvr>
                                    </p:animEffect>
                                    <p:set>
                                      <p:cBhvr>
                                        <p:cTn id="77" dur="1" fill="hold">
                                          <p:stCondLst>
                                            <p:cond delay="499"/>
                                          </p:stCondLst>
                                        </p:cTn>
                                        <p:tgtEl>
                                          <p:spTgt spid="15"/>
                                        </p:tgtEl>
                                        <p:attrNameLst>
                                          <p:attrName>style.visibility</p:attrName>
                                        </p:attrNameLst>
                                      </p:cBhvr>
                                      <p:to>
                                        <p:strVal val="hidden"/>
                                      </p:to>
                                    </p:set>
                                  </p:childTnLst>
                                </p:cTn>
                              </p:par>
                              <p:par>
                                <p:cTn id="78" presetID="14" presetClass="exit" presetSubtype="10" fill="hold" grpId="2" nodeType="withEffect">
                                  <p:stCondLst>
                                    <p:cond delay="0"/>
                                  </p:stCondLst>
                                  <p:childTnLst>
                                    <p:animEffect transition="out" filter="randombar(horizontal)">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par>
                                <p:cTn id="81" presetID="14" presetClass="exit" presetSubtype="10" fill="hold" nodeType="withEffect">
                                  <p:stCondLst>
                                    <p:cond delay="0"/>
                                  </p:stCondLst>
                                  <p:childTnLst>
                                    <p:animEffect transition="out" filter="randombar(horizontal)">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4" presetClass="exit" presetSubtype="10" fill="hold" grpId="1" nodeType="withEffect">
                                  <p:stCondLst>
                                    <p:cond delay="0"/>
                                  </p:stCondLst>
                                  <p:childTnLst>
                                    <p:animEffect transition="out" filter="randombar(horizontal)">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500"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par>
                                <p:cTn id="90" presetID="10" presetClass="entr" presetSubtype="0" fill="hold" grpId="0" nodeType="withEffect">
                                  <p:stCondLst>
                                    <p:cond delay="0"/>
                                  </p:stCondLst>
                                  <p:childTnLst>
                                    <p:set>
                                      <p:cBhvr>
                                        <p:cTn id="91" dur="500"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500" fill="hold">
                                          <p:stCondLst>
                                            <p:cond delay="0"/>
                                          </p:stCondLst>
                                        </p:cTn>
                                        <p:tgtEl>
                                          <p:spTgt spid="22"/>
                                        </p:tgtEl>
                                        <p:attrNameLst>
                                          <p:attrName>style.visibility</p:attrName>
                                        </p:attrNameLst>
                                      </p:cBhvr>
                                      <p:to>
                                        <p:strVal val="visible"/>
                                      </p:to>
                                    </p:set>
                                    <p:animEffect transition="in" filter="wipe(down)">
                                      <p:cBhvr>
                                        <p:cTn id="97" dur="500"/>
                                        <p:tgtEl>
                                          <p:spTgt spid="22"/>
                                        </p:tgtEl>
                                      </p:cBhvr>
                                    </p:animEffect>
                                  </p:childTnLst>
                                </p:cTn>
                              </p:par>
                              <p:par>
                                <p:cTn id="98" presetID="22" presetClass="entr" presetSubtype="4" fill="hold" nodeType="withEffect">
                                  <p:stCondLst>
                                    <p:cond delay="0"/>
                                  </p:stCondLst>
                                  <p:childTnLst>
                                    <p:set>
                                      <p:cBhvr>
                                        <p:cTn id="99" dur="500" fill="hold">
                                          <p:stCondLst>
                                            <p:cond delay="0"/>
                                          </p:stCondLst>
                                        </p:cTn>
                                        <p:tgtEl>
                                          <p:spTgt spid="23"/>
                                        </p:tgtEl>
                                        <p:attrNameLst>
                                          <p:attrName>style.visibility</p:attrName>
                                        </p:attrNameLst>
                                      </p:cBhvr>
                                      <p:to>
                                        <p:strVal val="visible"/>
                                      </p:to>
                                    </p:set>
                                    <p:animEffect transition="in" filter="wipe(down)">
                                      <p:cBhvr>
                                        <p:cTn id="100" dur="500"/>
                                        <p:tgtEl>
                                          <p:spTgt spid="23"/>
                                        </p:tgtEl>
                                      </p:cBhvr>
                                    </p:animEffect>
                                  </p:childTnLst>
                                </p:cTn>
                              </p:par>
                              <p:par>
                                <p:cTn id="101" presetID="22" presetClass="entr" presetSubtype="4" fill="hold" nodeType="withEffect">
                                  <p:stCondLst>
                                    <p:cond delay="0"/>
                                  </p:stCondLst>
                                  <p:childTnLst>
                                    <p:set>
                                      <p:cBhvr>
                                        <p:cTn id="102" dur="500" fill="hold">
                                          <p:stCondLst>
                                            <p:cond delay="0"/>
                                          </p:stCondLst>
                                        </p:cTn>
                                        <p:tgtEl>
                                          <p:spTgt spid="31"/>
                                        </p:tgtEl>
                                        <p:attrNameLst>
                                          <p:attrName>style.visibility</p:attrName>
                                        </p:attrNameLst>
                                      </p:cBhvr>
                                      <p:to>
                                        <p:strVal val="visible"/>
                                      </p:to>
                                    </p:set>
                                    <p:animEffect transition="in" filter="wipe(down)">
                                      <p:cBhvr>
                                        <p:cTn id="103" dur="500"/>
                                        <p:tgtEl>
                                          <p:spTgt spid="3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500"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par>
                                <p:cTn id="109" presetID="4" presetClass="entr" presetSubtype="16" fill="hold" grpId="0" nodeType="withEffect">
                                  <p:stCondLst>
                                    <p:cond delay="0"/>
                                  </p:stCondLst>
                                  <p:childTnLst>
                                    <p:set>
                                      <p:cBhvr>
                                        <p:cTn id="110" dur="500" fill="hold">
                                          <p:stCondLst>
                                            <p:cond delay="0"/>
                                          </p:stCondLst>
                                        </p:cTn>
                                        <p:tgtEl>
                                          <p:spTgt spid="35"/>
                                        </p:tgtEl>
                                        <p:attrNameLst>
                                          <p:attrName>style.visibility</p:attrName>
                                        </p:attrNameLst>
                                      </p:cBhvr>
                                      <p:to>
                                        <p:strVal val="visible"/>
                                      </p:to>
                                    </p:set>
                                    <p:animEffect transition="in" filter="box(in)">
                                      <p:cBhvr>
                                        <p:cTn id="111" dur="500"/>
                                        <p:tgtEl>
                                          <p:spTgt spid="35"/>
                                        </p:tgtEl>
                                      </p:cBhvr>
                                    </p:animEffect>
                                  </p:childTnLst>
                                </p:cTn>
                              </p:par>
                              <p:par>
                                <p:cTn id="112" presetID="4" presetClass="entr" presetSubtype="16" fill="hold" grpId="0" nodeType="withEffect">
                                  <p:stCondLst>
                                    <p:cond delay="0"/>
                                  </p:stCondLst>
                                  <p:childTnLst>
                                    <p:set>
                                      <p:cBhvr>
                                        <p:cTn id="113" dur="500" fill="hold">
                                          <p:stCondLst>
                                            <p:cond delay="0"/>
                                          </p:stCondLst>
                                        </p:cTn>
                                        <p:tgtEl>
                                          <p:spTgt spid="36"/>
                                        </p:tgtEl>
                                        <p:attrNameLst>
                                          <p:attrName>style.visibility</p:attrName>
                                        </p:attrNameLst>
                                      </p:cBhvr>
                                      <p:to>
                                        <p:strVal val="visible"/>
                                      </p:to>
                                    </p:set>
                                    <p:animEffect transition="in" filter="box(in)">
                                      <p:cBhvr>
                                        <p:cTn id="114" dur="500"/>
                                        <p:tgtEl>
                                          <p:spTgt spid="36"/>
                                        </p:tgtEl>
                                      </p:cBhvr>
                                    </p:animEffect>
                                  </p:childTnLst>
                                </p:cTn>
                              </p:par>
                            </p:childTnLst>
                          </p:cTn>
                        </p:par>
                      </p:childTnLst>
                    </p:cTn>
                  </p:par>
                  <p:par>
                    <p:cTn id="115" fill="hold">
                      <p:stCondLst>
                        <p:cond delay="indefinite"/>
                      </p:stCondLst>
                      <p:childTnLst>
                        <p:par>
                          <p:cTn id="116" fill="hold">
                            <p:stCondLst>
                              <p:cond delay="0"/>
                            </p:stCondLst>
                            <p:childTnLst>
                              <p:par>
                                <p:cTn id="117" presetID="18" presetClass="entr" presetSubtype="12" fill="hold" grpId="0" nodeType="clickEffect">
                                  <p:stCondLst>
                                    <p:cond delay="0"/>
                                  </p:stCondLst>
                                  <p:childTnLst>
                                    <p:set>
                                      <p:cBhvr>
                                        <p:cTn id="118" dur="500" fill="hold">
                                          <p:stCondLst>
                                            <p:cond delay="0"/>
                                          </p:stCondLst>
                                        </p:cTn>
                                        <p:tgtEl>
                                          <p:spTgt spid="37"/>
                                        </p:tgtEl>
                                        <p:attrNameLst>
                                          <p:attrName>style.visibility</p:attrName>
                                        </p:attrNameLst>
                                      </p:cBhvr>
                                      <p:to>
                                        <p:strVal val="visible"/>
                                      </p:to>
                                    </p:set>
                                    <p:animEffect transition="in" filter="strips(downLeft)">
                                      <p:cBhvr>
                                        <p:cTn id="119" dur="500"/>
                                        <p:tgtEl>
                                          <p:spTgt spid="37"/>
                                        </p:tgtEl>
                                      </p:cBhvr>
                                    </p:animEffect>
                                  </p:childTnLst>
                                </p:cTn>
                              </p:par>
                              <p:par>
                                <p:cTn id="120" presetID="18" presetClass="entr" presetSubtype="12" fill="hold" grpId="0" nodeType="withEffect">
                                  <p:stCondLst>
                                    <p:cond delay="0"/>
                                  </p:stCondLst>
                                  <p:childTnLst>
                                    <p:set>
                                      <p:cBhvr>
                                        <p:cTn id="121" dur="500" fill="hold">
                                          <p:stCondLst>
                                            <p:cond delay="0"/>
                                          </p:stCondLst>
                                        </p:cTn>
                                        <p:tgtEl>
                                          <p:spTgt spid="38"/>
                                        </p:tgtEl>
                                        <p:attrNameLst>
                                          <p:attrName>style.visibility</p:attrName>
                                        </p:attrNameLst>
                                      </p:cBhvr>
                                      <p:to>
                                        <p:strVal val="visible"/>
                                      </p:to>
                                    </p:set>
                                    <p:animEffect transition="in" filter="strips(downLeft)">
                                      <p:cBhvr>
                                        <p:cTn id="122" dur="500"/>
                                        <p:tgtEl>
                                          <p:spTgt spid="3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wipe(left)">
                                      <p:cBhvr>
                                        <p:cTn id="127" dur="500"/>
                                        <p:tgtEl>
                                          <p:spTgt spid="39"/>
                                        </p:tgtEl>
                                      </p:cBhvr>
                                    </p:animEffect>
                                  </p:childTnLst>
                                </p:cTn>
                              </p:par>
                              <p:par>
                                <p:cTn id="128" presetID="22" presetClass="entr" presetSubtype="8" fill="hold" nodeType="with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wipe(left)">
                                      <p:cBhvr>
                                        <p:cTn id="130" dur="500"/>
                                        <p:tgtEl>
                                          <p:spTgt spid="40"/>
                                        </p:tgtEl>
                                      </p:cBhvr>
                                    </p:animEffect>
                                  </p:childTnLst>
                                </p:cTn>
                              </p:par>
                            </p:childTnLst>
                          </p:cTn>
                        </p:par>
                      </p:childTnLst>
                    </p:cTn>
                  </p:par>
                  <p:par>
                    <p:cTn id="131" fill="hold">
                      <p:stCondLst>
                        <p:cond delay="indefinite"/>
                      </p:stCondLst>
                      <p:childTnLst>
                        <p:par>
                          <p:cTn id="132" fill="hold">
                            <p:stCondLst>
                              <p:cond delay="0"/>
                            </p:stCondLst>
                            <p:childTnLst>
                              <p:par>
                                <p:cTn id="133" presetID="4" presetClass="entr" presetSubtype="16" fill="hold" grpId="0" nodeType="clickEffect">
                                  <p:stCondLst>
                                    <p:cond delay="0"/>
                                  </p:stCondLst>
                                  <p:childTnLst>
                                    <p:set>
                                      <p:cBhvr>
                                        <p:cTn id="134" dur="500" fill="hold">
                                          <p:stCondLst>
                                            <p:cond delay="0"/>
                                          </p:stCondLst>
                                        </p:cTn>
                                        <p:tgtEl>
                                          <p:spTgt spid="41"/>
                                        </p:tgtEl>
                                        <p:attrNameLst>
                                          <p:attrName>style.visibility</p:attrName>
                                        </p:attrNameLst>
                                      </p:cBhvr>
                                      <p:to>
                                        <p:strVal val="visible"/>
                                      </p:to>
                                    </p:set>
                                    <p:animEffect transition="in" filter="box(in)">
                                      <p:cBhvr>
                                        <p:cTn id="135" dur="500"/>
                                        <p:tgtEl>
                                          <p:spTgt spid="41"/>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xit" presetSubtype="10" fill="hold" grpId="2" nodeType="clickEffect">
                                  <p:stCondLst>
                                    <p:cond delay="0"/>
                                  </p:stCondLst>
                                  <p:childTnLst>
                                    <p:animEffect transition="out" filter="randombar(horizontal)">
                                      <p:cBhvr>
                                        <p:cTn id="139" dur="500"/>
                                        <p:tgtEl>
                                          <p:spTgt spid="34"/>
                                        </p:tgtEl>
                                      </p:cBhvr>
                                    </p:animEffect>
                                    <p:set>
                                      <p:cBhvr>
                                        <p:cTn id="140" dur="1" fill="hold">
                                          <p:stCondLst>
                                            <p:cond delay="499"/>
                                          </p:stCondLst>
                                        </p:cTn>
                                        <p:tgtEl>
                                          <p:spTgt spid="34"/>
                                        </p:tgtEl>
                                        <p:attrNameLst>
                                          <p:attrName>style.visibility</p:attrName>
                                        </p:attrNameLst>
                                      </p:cBhvr>
                                      <p:to>
                                        <p:strVal val="hidden"/>
                                      </p:to>
                                    </p:set>
                                  </p:childTnLst>
                                </p:cTn>
                              </p:par>
                              <p:par>
                                <p:cTn id="141" presetID="12" presetClass="entr" presetSubtype="4" fill="hold" grpId="0" nodeType="withEffect">
                                  <p:stCondLst>
                                    <p:cond delay="0"/>
                                  </p:stCondLst>
                                  <p:childTnLst>
                                    <p:set>
                                      <p:cBhvr>
                                        <p:cTn id="142" dur="1" fill="hold">
                                          <p:stCondLst>
                                            <p:cond delay="0"/>
                                          </p:stCondLst>
                                        </p:cTn>
                                        <p:tgtEl>
                                          <p:spTgt spid="43"/>
                                        </p:tgtEl>
                                        <p:attrNameLst>
                                          <p:attrName>style.visibility</p:attrName>
                                        </p:attrNameLst>
                                      </p:cBhvr>
                                      <p:to>
                                        <p:strVal val="visible"/>
                                      </p:to>
                                    </p:set>
                                    <p:anim calcmode="lin" valueType="num">
                                      <p:cBhvr additive="base">
                                        <p:cTn id="143" dur="500"/>
                                        <p:tgtEl>
                                          <p:spTgt spid="43"/>
                                        </p:tgtEl>
                                        <p:attrNameLst>
                                          <p:attrName>ppt_y</p:attrName>
                                        </p:attrNameLst>
                                      </p:cBhvr>
                                      <p:tavLst>
                                        <p:tav tm="0">
                                          <p:val>
                                            <p:strVal val="#ppt_y+#ppt_h*1.125000"/>
                                          </p:val>
                                        </p:tav>
                                        <p:tav tm="100000">
                                          <p:val>
                                            <p:strVal val="#ppt_y"/>
                                          </p:val>
                                        </p:tav>
                                      </p:tavLst>
                                    </p:anim>
                                    <p:animEffect transition="in" filter="wipe(up)">
                                      <p:cBhvr>
                                        <p:cTn id="144" dur="500"/>
                                        <p:tgtEl>
                                          <p:spTgt spid="43"/>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5848"/>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44"/>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45"/>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42"/>
                                        </p:tgtEl>
                                        <p:attrNameLst>
                                          <p:attrName>style.visibility</p:attrName>
                                        </p:attrNameLst>
                                      </p:cBhvr>
                                      <p:to>
                                        <p:strVal val="visible"/>
                                      </p:to>
                                    </p:set>
                                    <p:anim calcmode="lin" valueType="num">
                                      <p:cBhvr additive="base">
                                        <p:cTn id="165" dur="500" fill="hold"/>
                                        <p:tgtEl>
                                          <p:spTgt spid="42"/>
                                        </p:tgtEl>
                                        <p:attrNameLst>
                                          <p:attrName>ppt_x</p:attrName>
                                        </p:attrNameLst>
                                      </p:cBhvr>
                                      <p:tavLst>
                                        <p:tav tm="0">
                                          <p:val>
                                            <p:strVal val="#ppt_x"/>
                                          </p:val>
                                        </p:tav>
                                        <p:tav tm="100000">
                                          <p:val>
                                            <p:strVal val="#ppt_x"/>
                                          </p:val>
                                        </p:tav>
                                      </p:tavLst>
                                    </p:anim>
                                    <p:anim calcmode="lin" valueType="num">
                                      <p:cBhvr additive="base">
                                        <p:cTn id="166" dur="500" fill="hold"/>
                                        <p:tgtEl>
                                          <p:spTgt spid="42"/>
                                        </p:tgtEl>
                                        <p:attrNameLst>
                                          <p:attrName>ppt_y</p:attrName>
                                        </p:attrNameLst>
                                      </p:cBhvr>
                                      <p:tavLst>
                                        <p:tav tm="0">
                                          <p:val>
                                            <p:strVal val="1+#ppt_h/2"/>
                                          </p:val>
                                        </p:tav>
                                        <p:tav tm="100000">
                                          <p:val>
                                            <p:strVal val="#ppt_y"/>
                                          </p:val>
                                        </p:tav>
                                      </p:tavLst>
                                    </p:anim>
                                  </p:childTnLst>
                                </p:cTn>
                              </p:par>
                              <p:par>
                                <p:cTn id="167" presetID="2" presetClass="entr" presetSubtype="4" fill="hold" nodeType="withEffect">
                                  <p:stCondLst>
                                    <p:cond delay="0"/>
                                  </p:stCondLst>
                                  <p:childTnLst>
                                    <p:set>
                                      <p:cBhvr>
                                        <p:cTn id="168" dur="1" fill="hold">
                                          <p:stCondLst>
                                            <p:cond delay="0"/>
                                          </p:stCondLst>
                                        </p:cTn>
                                        <p:tgtEl>
                                          <p:spTgt spid="50"/>
                                        </p:tgtEl>
                                        <p:attrNameLst>
                                          <p:attrName>style.visibility</p:attrName>
                                        </p:attrNameLst>
                                      </p:cBhvr>
                                      <p:to>
                                        <p:strVal val="visible"/>
                                      </p:to>
                                    </p:set>
                                    <p:anim calcmode="lin" valueType="num">
                                      <p:cBhvr additive="base">
                                        <p:cTn id="169" dur="500" fill="hold"/>
                                        <p:tgtEl>
                                          <p:spTgt spid="50"/>
                                        </p:tgtEl>
                                        <p:attrNameLst>
                                          <p:attrName>ppt_x</p:attrName>
                                        </p:attrNameLst>
                                      </p:cBhvr>
                                      <p:tavLst>
                                        <p:tav tm="0">
                                          <p:val>
                                            <p:strVal val="#ppt_x"/>
                                          </p:val>
                                        </p:tav>
                                        <p:tav tm="100000">
                                          <p:val>
                                            <p:strVal val="#ppt_x"/>
                                          </p:val>
                                        </p:tav>
                                      </p:tavLst>
                                    </p:anim>
                                    <p:anim calcmode="lin" valueType="num">
                                      <p:cBhvr additive="base">
                                        <p:cTn id="17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p:bldP spid="28" grpId="1"/>
      <p:bldP spid="9" grpId="0"/>
      <p:bldP spid="2" grpId="0"/>
      <p:bldP spid="3" grpId="0"/>
      <p:bldP spid="12" grpId="0" bldLvl="0" animBg="1"/>
      <p:bldP spid="12" grpId="1" animBg="1"/>
      <p:bldP spid="15" grpId="0" animBg="1"/>
      <p:bldP spid="15" grpId="1" animBg="1"/>
      <p:bldP spid="15" grpId="2" animBg="1"/>
      <p:bldP spid="16" grpId="0" animBg="1"/>
      <p:bldP spid="16" grpId="1" animBg="1"/>
      <p:bldP spid="16" grpId="2" animBg="1"/>
      <p:bldP spid="19" grpId="0" bldLvl="0" animBg="1"/>
      <p:bldP spid="19" grpId="1" animBg="1"/>
      <p:bldP spid="20" grpId="0"/>
      <p:bldP spid="20" grpId="1"/>
      <p:bldP spid="21" grpId="0" bldLvl="0" animBg="1"/>
      <p:bldP spid="21" grpId="1"/>
      <p:bldP spid="34" grpId="0" bldLvl="0" animBg="1"/>
      <p:bldP spid="34" grpId="1"/>
      <p:bldP spid="34" grpId="2" animBg="1"/>
      <p:bldP spid="35" grpId="0"/>
      <p:bldP spid="36" grpId="0"/>
      <p:bldP spid="37" grpId="0" bldLvl="0" animBg="1" uiExpand="1"/>
      <p:bldP spid="37" grpId="1" animBg="1"/>
      <p:bldP spid="38" grpId="0" bldLvl="0" animBg="1"/>
      <p:bldP spid="38" grpId="1" animBg="1"/>
      <p:bldP spid="41" grpId="0" bldLvl="0" animBg="1"/>
      <p:bldP spid="43" grpId="0"/>
      <p:bldP spid="43" grpId="1"/>
      <p:bldP spid="35848"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525" y="0"/>
            <a:ext cx="4714240" cy="1249680"/>
            <a:chOff x="164" y="-118"/>
            <a:chExt cx="7424" cy="1968"/>
          </a:xfrm>
        </p:grpSpPr>
        <p:pic>
          <p:nvPicPr>
            <p:cNvPr id="6" name="图片 5" descr="19.png"/>
            <p:cNvPicPr>
              <a:picLocks noChangeAspect="1"/>
            </p:cNvPicPr>
            <p:nvPr/>
          </p:nvPicPr>
          <p:blipFill>
            <a:blip r:embed="rId1"/>
            <a:stretch>
              <a:fillRect/>
            </a:stretch>
          </p:blipFill>
          <p:spPr>
            <a:xfrm rot="1568466">
              <a:off x="164" y="-118"/>
              <a:ext cx="1937" cy="1968"/>
            </a:xfrm>
            <a:prstGeom prst="rect">
              <a:avLst/>
            </a:prstGeom>
            <a:effectLst>
              <a:softEdge rad="317500"/>
            </a:effectLst>
          </p:spPr>
        </p:pic>
        <p:sp>
          <p:nvSpPr>
            <p:cNvPr id="7" name="文本框 6"/>
            <p:cNvSpPr txBox="1"/>
            <p:nvPr/>
          </p:nvSpPr>
          <p:spPr>
            <a:xfrm>
              <a:off x="776" y="0"/>
              <a:ext cx="6812" cy="1452"/>
            </a:xfrm>
            <a:prstGeom prst="rect">
              <a:avLst/>
            </a:prstGeom>
            <a:noFill/>
          </p:spPr>
          <p:txBody>
            <a:bodyPr wrap="square" rtlCol="0">
              <a:spAutoFit/>
            </a:bodyPr>
            <a:lstStyle/>
            <a:p>
              <a:pPr algn="ctr"/>
              <a:r>
                <a:rPr lang="en-US" altLang="zh-CN" sz="54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Reading</a:t>
              </a:r>
              <a:endParaRPr lang="en-US" altLang="zh-CN" sz="54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sp>
        <p:nvSpPr>
          <p:cNvPr id="8" name="文本框 7"/>
          <p:cNvSpPr txBox="1"/>
          <p:nvPr>
            <p:custDataLst>
              <p:tags r:id="rId2"/>
            </p:custDataLst>
          </p:nvPr>
        </p:nvSpPr>
        <p:spPr>
          <a:xfrm>
            <a:off x="373379" y="1221740"/>
            <a:ext cx="11489055" cy="2246769"/>
          </a:xfrm>
          <a:prstGeom prst="rect">
            <a:avLst/>
          </a:prstGeom>
          <a:noFill/>
        </p:spPr>
        <p:txBody>
          <a:bodyPr wrap="square" lIns="91440" tIns="45720" rIns="91440" bIns="45720" rtlCol="0">
            <a:spAutoFit/>
          </a:bodyPr>
          <a:lstStyle/>
          <a:p>
            <a:pPr algn="just"/>
            <a:r>
              <a:rPr lang="en-US" altLang="zh-CN" sz="2800" dirty="0">
                <a:latin typeface="Times New Roman" panose="02020603050405020304" pitchFamily="18" charset="0"/>
                <a:cs typeface="Times New Roman" panose="02020603050405020304" pitchFamily="18" charset="0"/>
                <a:sym typeface="+mn-ea"/>
              </a:rPr>
              <a:t>Before the mid-20th century, most people felt travelling into space was an impossible dream. However, some scientists </a:t>
            </a:r>
            <a:r>
              <a:rPr lang="en-US" altLang="zh-CN" sz="2800" dirty="0">
                <a:solidFill>
                  <a:srgbClr val="C00000"/>
                </a:solidFill>
                <a:latin typeface="Times New Roman" panose="02020603050405020304" pitchFamily="18" charset="0"/>
                <a:cs typeface="Times New Roman" panose="02020603050405020304" pitchFamily="18" charset="0"/>
                <a:sym typeface="+mn-ea"/>
              </a:rPr>
              <a:t>were determined to </a:t>
            </a:r>
            <a:r>
              <a:rPr lang="en-US" altLang="zh-CN" sz="2800" dirty="0">
                <a:latin typeface="Times New Roman" panose="02020603050405020304" pitchFamily="18" charset="0"/>
                <a:cs typeface="Times New Roman" panose="02020603050405020304" pitchFamily="18" charset="0"/>
                <a:sym typeface="+mn-ea"/>
              </a:rPr>
              <a:t>help humans </a:t>
            </a:r>
            <a:r>
              <a:rPr lang="en-US" altLang="zh-CN" sz="2800" dirty="0" err="1">
                <a:latin typeface="Times New Roman" panose="02020603050405020304" pitchFamily="18" charset="0"/>
                <a:cs typeface="Times New Roman" panose="02020603050405020304" pitchFamily="18" charset="0"/>
                <a:sym typeface="+mn-ea"/>
              </a:rPr>
              <a:t>realise</a:t>
            </a:r>
            <a:r>
              <a:rPr lang="en-US" altLang="zh-CN" sz="2800" dirty="0">
                <a:latin typeface="Times New Roman" panose="02020603050405020304" pitchFamily="18" charset="0"/>
                <a:cs typeface="Times New Roman" panose="02020603050405020304" pitchFamily="18" charset="0"/>
                <a:sym typeface="+mn-ea"/>
              </a:rPr>
              <a:t> their dream to explore space. ______________________________ ___________________________________________________. On 4 October 1957,... and on 12 April 1961, ... Over eight years later, on 20 July 1969,...</a:t>
            </a:r>
            <a:endParaRPr lang="en-US" altLang="zh-CN" sz="2800" dirty="0">
              <a:latin typeface="Times New Roman" panose="02020603050405020304" pitchFamily="18" charset="0"/>
              <a:cs typeface="Times New Roman" panose="02020603050405020304" pitchFamily="18" charset="0"/>
            </a:endParaRPr>
          </a:p>
        </p:txBody>
      </p:sp>
      <p:sp>
        <p:nvSpPr>
          <p:cNvPr id="17" name="矩形 16"/>
          <p:cNvSpPr/>
          <p:nvPr>
            <p:custDataLst>
              <p:tags r:id="rId3"/>
            </p:custDataLst>
          </p:nvPr>
        </p:nvSpPr>
        <p:spPr>
          <a:xfrm>
            <a:off x="0" y="3776110"/>
            <a:ext cx="12235815" cy="30772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8" name="文本框 17"/>
          <p:cNvSpPr txBox="1"/>
          <p:nvPr>
            <p:custDataLst>
              <p:tags r:id="rId4"/>
            </p:custDataLst>
          </p:nvPr>
        </p:nvSpPr>
        <p:spPr>
          <a:xfrm>
            <a:off x="-418465" y="4000900"/>
            <a:ext cx="13072745" cy="1291590"/>
          </a:xfrm>
          <a:prstGeom prst="rect">
            <a:avLst/>
          </a:prstGeom>
          <a:noFill/>
        </p:spPr>
        <p:txBody>
          <a:bodyPr wrap="square" lIns="91440" tIns="45720" rIns="91440" bIns="45720" rtlCol="0">
            <a:spAutoFit/>
          </a:bodyPr>
          <a:lstStyle/>
          <a:p>
            <a:pPr algn="ctr"/>
            <a:r>
              <a:rPr lang="zh-CN" altLang="en-US" sz="2600" dirty="0">
                <a:latin typeface="Times New Roman" panose="02020603050405020304" pitchFamily="18" charset="0"/>
                <a:cs typeface="Times New Roman" panose="02020603050405020304" pitchFamily="18" charset="0"/>
                <a:sym typeface="+mn-ea"/>
              </a:rPr>
              <a:t>A. Although scientists try to make sure nothing goes wrong, accidents can still happen.</a:t>
            </a:r>
            <a:endParaRPr lang="zh-CN" altLang="en-US" sz="2600" dirty="0">
              <a:latin typeface="Times New Roman" panose="02020603050405020304" pitchFamily="18" charset="0"/>
              <a:cs typeface="Times New Roman" panose="02020603050405020304" pitchFamily="18" charset="0"/>
              <a:sym typeface="+mn-ea"/>
            </a:endParaRPr>
          </a:p>
          <a:p>
            <a:pPr algn="ctr"/>
            <a:endParaRPr lang="zh-CN" altLang="en-US" sz="2600" dirty="0">
              <a:latin typeface="Times New Roman" panose="02020603050405020304" pitchFamily="18" charset="0"/>
              <a:cs typeface="Times New Roman" panose="02020603050405020304" pitchFamily="18" charset="0"/>
            </a:endParaRPr>
          </a:p>
          <a:p>
            <a:pPr algn="ctr"/>
            <a:r>
              <a:rPr lang="zh-CN" altLang="en-US" sz="2600" dirty="0">
                <a:latin typeface="Times New Roman" panose="02020603050405020304" pitchFamily="18" charset="0"/>
                <a:cs typeface="Times New Roman" panose="02020603050405020304" pitchFamily="18" charset="0"/>
                <a:sym typeface="+mn-ea"/>
              </a:rPr>
              <a:t>  B. They </a:t>
            </a:r>
            <a:r>
              <a:rPr lang="zh-CN" altLang="en-US" sz="2600" b="1" dirty="0">
                <a:solidFill>
                  <a:srgbClr val="C00000"/>
                </a:solidFill>
                <a:latin typeface="Times New Roman" panose="02020603050405020304" pitchFamily="18" charset="0"/>
                <a:cs typeface="Times New Roman" panose="02020603050405020304" pitchFamily="18" charset="0"/>
                <a:sym typeface="+mn-ea"/>
              </a:rPr>
              <a:t>also</a:t>
            </a:r>
            <a:r>
              <a:rPr lang="zh-CN" altLang="en-US" sz="2600" dirty="0">
                <a:latin typeface="Times New Roman" panose="02020603050405020304" pitchFamily="18" charset="0"/>
                <a:cs typeface="Times New Roman" panose="02020603050405020304" pitchFamily="18" charset="0"/>
                <a:sym typeface="+mn-ea"/>
              </a:rPr>
              <a:t> really wish to discover other planets that are suitable enough to support life.</a:t>
            </a:r>
            <a:endParaRPr lang="zh-CN" altLang="en-US" sz="2600" dirty="0">
              <a:latin typeface="Times New Roman" panose="02020603050405020304" pitchFamily="18" charset="0"/>
              <a:cs typeface="Times New Roman" panose="02020603050405020304" pitchFamily="18" charset="0"/>
              <a:sym typeface="+mn-ea"/>
            </a:endParaRPr>
          </a:p>
        </p:txBody>
      </p:sp>
      <p:sp>
        <p:nvSpPr>
          <p:cNvPr id="19" name="文本框 18"/>
          <p:cNvSpPr txBox="1"/>
          <p:nvPr>
            <p:custDataLst>
              <p:tags r:id="rId5"/>
            </p:custDataLst>
          </p:nvPr>
        </p:nvSpPr>
        <p:spPr>
          <a:xfrm>
            <a:off x="-647065" y="5925585"/>
            <a:ext cx="13566775" cy="891540"/>
          </a:xfrm>
          <a:prstGeom prst="rect">
            <a:avLst/>
          </a:prstGeom>
          <a:noFill/>
        </p:spPr>
        <p:txBody>
          <a:bodyPr wrap="square" lIns="91440" tIns="45720" rIns="91440" bIns="45720" rtlCol="0" anchor="t">
            <a:spAutoFit/>
          </a:bodyPr>
          <a:lstStyle/>
          <a:p>
            <a:pPr algn="ctr"/>
            <a:r>
              <a:rPr lang="zh-CN" altLang="en-US" sz="2600" dirty="0">
                <a:latin typeface="Times New Roman" panose="02020603050405020304" pitchFamily="18" charset="0"/>
                <a:cs typeface="Times New Roman" panose="02020603050405020304" pitchFamily="18" charset="0"/>
                <a:sym typeface="+mn-ea"/>
              </a:rPr>
              <a:t>D. </a:t>
            </a:r>
            <a:r>
              <a:rPr lang="zh-CN" altLang="en-US" sz="2600" b="1" dirty="0">
                <a:solidFill>
                  <a:srgbClr val="C00000"/>
                </a:solidFill>
                <a:latin typeface="Times New Roman" panose="02020603050405020304" pitchFamily="18" charset="0"/>
                <a:cs typeface="Times New Roman" panose="02020603050405020304" pitchFamily="18" charset="0"/>
                <a:sym typeface="+mn-ea"/>
              </a:rPr>
              <a:t>After</a:t>
            </a:r>
            <a:r>
              <a:rPr lang="zh-CN" altLang="en-US" sz="2600" dirty="0">
                <a:latin typeface="Times New Roman" panose="02020603050405020304" pitchFamily="18" charset="0"/>
                <a:cs typeface="Times New Roman" panose="02020603050405020304" pitchFamily="18" charset="0"/>
                <a:sym typeface="+mn-ea"/>
              </a:rPr>
              <a:t> many experiments, they succeeded in making rockets that could escape Earth</a:t>
            </a:r>
            <a:r>
              <a:rPr lang="en-US" altLang="zh-CN" sz="2600" dirty="0">
                <a:latin typeface="Times New Roman" panose="02020603050405020304" pitchFamily="18" charset="0"/>
                <a:cs typeface="Times New Roman" panose="02020603050405020304" pitchFamily="18" charset="0"/>
                <a:sym typeface="+mn-ea"/>
              </a:rPr>
              <a:t>'</a:t>
            </a:r>
            <a:r>
              <a:rPr lang="zh-CN" altLang="en-US" sz="2600" dirty="0">
                <a:latin typeface="Times New Roman" panose="02020603050405020304" pitchFamily="18" charset="0"/>
                <a:cs typeface="Times New Roman" panose="02020603050405020304" pitchFamily="18" charset="0"/>
                <a:sym typeface="+mn-ea"/>
              </a:rPr>
              <a:t>s </a:t>
            </a:r>
            <a:endParaRPr lang="zh-CN" altLang="en-US" sz="2600" dirty="0">
              <a:latin typeface="Times New Roman" panose="02020603050405020304" pitchFamily="18" charset="0"/>
              <a:cs typeface="Times New Roman" panose="02020603050405020304" pitchFamily="18" charset="0"/>
              <a:sym typeface="+mn-ea"/>
            </a:endParaRPr>
          </a:p>
          <a:p>
            <a:pPr algn="l"/>
            <a:r>
              <a:rPr lang="en-US" altLang="zh-CN" sz="2600" dirty="0">
                <a:latin typeface="Times New Roman" panose="02020603050405020304" pitchFamily="18" charset="0"/>
                <a:cs typeface="Times New Roman" panose="02020603050405020304" pitchFamily="18" charset="0"/>
                <a:sym typeface="+mn-ea"/>
              </a:rPr>
              <a:t>              </a:t>
            </a:r>
            <a:r>
              <a:rPr lang="zh-CN" altLang="en-US" sz="2600" dirty="0">
                <a:latin typeface="Times New Roman" panose="02020603050405020304" pitchFamily="18" charset="0"/>
                <a:cs typeface="Times New Roman" panose="02020603050405020304" pitchFamily="18" charset="0"/>
                <a:sym typeface="+mn-ea"/>
              </a:rPr>
              <a:t>gravity.</a:t>
            </a:r>
            <a:endParaRPr lang="zh-CN" altLang="en-US" sz="2600" dirty="0">
              <a:latin typeface="Times New Roman" panose="02020603050405020304" pitchFamily="18" charset="0"/>
              <a:cs typeface="Times New Roman" panose="02020603050405020304" pitchFamily="18" charset="0"/>
              <a:sym typeface="+mn-ea"/>
            </a:endParaRPr>
          </a:p>
        </p:txBody>
      </p:sp>
      <p:sp>
        <p:nvSpPr>
          <p:cNvPr id="20" name="文本框 19"/>
          <p:cNvSpPr txBox="1"/>
          <p:nvPr>
            <p:custDataLst>
              <p:tags r:id="rId6"/>
            </p:custDataLst>
          </p:nvPr>
        </p:nvSpPr>
        <p:spPr>
          <a:xfrm>
            <a:off x="-647065" y="5401075"/>
            <a:ext cx="8562340" cy="491490"/>
          </a:xfrm>
          <a:prstGeom prst="rect">
            <a:avLst/>
          </a:prstGeom>
          <a:noFill/>
        </p:spPr>
        <p:txBody>
          <a:bodyPr wrap="square" lIns="91440" tIns="45720" rIns="91440" bIns="45720" rtlCol="0" anchor="t">
            <a:spAutoFit/>
          </a:bodyPr>
          <a:lstStyle/>
          <a:p>
            <a:pPr algn="ctr"/>
            <a:r>
              <a:rPr lang="zh-CN" altLang="en-US" sz="2600" dirty="0">
                <a:latin typeface="Times New Roman" panose="02020603050405020304" pitchFamily="18" charset="0"/>
                <a:cs typeface="Times New Roman" panose="02020603050405020304" pitchFamily="18" charset="0"/>
                <a:sym typeface="+mn-ea"/>
              </a:rPr>
              <a:t>C. The future of space exploration remains bright.</a:t>
            </a:r>
            <a:endParaRPr lang="zh-CN" altLang="en-US" sz="2600" dirty="0">
              <a:latin typeface="Times New Roman" panose="02020603050405020304" pitchFamily="18" charset="0"/>
              <a:cs typeface="Times New Roman" panose="02020603050405020304" pitchFamily="18" charset="0"/>
              <a:sym typeface="+mn-ea"/>
            </a:endParaRPr>
          </a:p>
        </p:txBody>
      </p:sp>
      <p:cxnSp>
        <p:nvCxnSpPr>
          <p:cNvPr id="22" name="直接连接符 21"/>
          <p:cNvCxnSpPr/>
          <p:nvPr/>
        </p:nvCxnSpPr>
        <p:spPr>
          <a:xfrm>
            <a:off x="398145" y="1698171"/>
            <a:ext cx="10537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9786257" y="2960914"/>
            <a:ext cx="207617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35602" y="6379028"/>
            <a:ext cx="7163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925026" y="1698171"/>
            <a:ext cx="168729" cy="435428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1175657" y="2985385"/>
            <a:ext cx="9106658" cy="302730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p:cNvSpPr txBox="1"/>
          <p:nvPr>
            <p:custDataLst>
              <p:tags r:id="rId7"/>
            </p:custDataLst>
          </p:nvPr>
        </p:nvSpPr>
        <p:spPr>
          <a:xfrm>
            <a:off x="925026" y="3384950"/>
            <a:ext cx="3988435" cy="646331"/>
          </a:xfrm>
          <a:prstGeom prst="rect">
            <a:avLst/>
          </a:prstGeom>
          <a:solidFill>
            <a:srgbClr val="C00000"/>
          </a:solidFill>
        </p:spPr>
        <p:txBody>
          <a:bodyPr wrap="square" lIns="91440" tIns="45720" rIns="91440" bIns="45720" rtlCol="0">
            <a:spAutoFit/>
          </a:bodyPr>
          <a:lstStyle/>
          <a:p>
            <a:pPr algn="ctr"/>
            <a:r>
              <a:rPr lang="zh-CN" alt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逻辑上：时间先后</a:t>
            </a:r>
            <a:endParaRPr 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41" name="椭圆 40"/>
          <p:cNvSpPr/>
          <p:nvPr/>
        </p:nvSpPr>
        <p:spPr>
          <a:xfrm>
            <a:off x="371849" y="2067141"/>
            <a:ext cx="3089807" cy="549275"/>
          </a:xfrm>
          <a:prstGeom prst="ellipse">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4668458" y="5921363"/>
            <a:ext cx="2855084" cy="549275"/>
          </a:xfrm>
          <a:prstGeom prst="ellipse">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箭头连接符 42"/>
          <p:cNvCxnSpPr/>
          <p:nvPr/>
        </p:nvCxnSpPr>
        <p:spPr>
          <a:xfrm>
            <a:off x="2694361" y="2558642"/>
            <a:ext cx="3630239" cy="3454043"/>
          </a:xfrm>
          <a:prstGeom prst="straightConnector1">
            <a:avLst/>
          </a:prstGeom>
          <a:ln w="57150">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文本框 45"/>
          <p:cNvSpPr txBox="1"/>
          <p:nvPr>
            <p:custDataLst>
              <p:tags r:id="rId8"/>
            </p:custDataLst>
          </p:nvPr>
        </p:nvSpPr>
        <p:spPr>
          <a:xfrm>
            <a:off x="7099300" y="5420646"/>
            <a:ext cx="4044648" cy="1200329"/>
          </a:xfrm>
          <a:prstGeom prst="rect">
            <a:avLst/>
          </a:prstGeom>
          <a:solidFill>
            <a:schemeClr val="accent1">
              <a:lumMod val="75000"/>
            </a:schemeClr>
          </a:solidFill>
        </p:spPr>
        <p:txBody>
          <a:bodyPr wrap="square" lIns="91440" tIns="45720" rIns="91440" bIns="45720" rtlCol="0">
            <a:spAutoFit/>
          </a:bodyPr>
          <a:lstStyle/>
          <a:p>
            <a:pPr algn="ctr"/>
            <a:r>
              <a:rPr lang="zh-CN" altLang="en-US" sz="3600" b="1" dirty="0">
                <a:ln w="22225">
                  <a:solidFill>
                    <a:schemeClr val="bg1"/>
                  </a:solidFill>
                  <a:prstDash val="solid"/>
                </a:ln>
                <a:solidFill>
                  <a:schemeClr val="accent4">
                    <a:lumMod val="60000"/>
                    <a:lumOff val="40000"/>
                  </a:schemeClr>
                </a:solidFill>
                <a:latin typeface="华文楷体" panose="02010600040101010101" charset="-122"/>
                <a:ea typeface="华文楷体" panose="02010600040101010101" charset="-122"/>
                <a:cs typeface="华文楷体" panose="02010600040101010101" charset="-122"/>
                <a:sym typeface="+mn-ea"/>
              </a:rPr>
              <a:t>同义词复现</a:t>
            </a:r>
            <a:r>
              <a:rPr lang="en-US" altLang="zh-CN"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 </a:t>
            </a:r>
            <a:r>
              <a:rPr lang="en-US" altLang="zh-CN" sz="3600" b="1" dirty="0" err="1">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realise</a:t>
            </a:r>
            <a:r>
              <a:rPr lang="en-US" altLang="zh-CN"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 , succeed in doing </a:t>
            </a:r>
            <a:r>
              <a:rPr lang="en-US" altLang="zh-CN" sz="3600" b="1" dirty="0" err="1">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sth</a:t>
            </a:r>
            <a:r>
              <a:rPr lang="en-US" altLang="zh-CN"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a:t>
            </a:r>
            <a:endParaRPr 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48" name="文本框 47"/>
          <p:cNvSpPr txBox="1"/>
          <p:nvPr/>
        </p:nvSpPr>
        <p:spPr>
          <a:xfrm>
            <a:off x="424815" y="2080967"/>
            <a:ext cx="11811000" cy="954107"/>
          </a:xfrm>
          <a:prstGeom prst="rect">
            <a:avLst/>
          </a:prstGeom>
          <a:noFill/>
        </p:spPr>
        <p:txBody>
          <a:bodyPr wrap="square">
            <a:spAutoFit/>
          </a:bodyPr>
          <a:lstStyle/>
          <a:p>
            <a:r>
              <a:rPr lang="zh-CN" altLang="en-US" sz="2800" b="1" dirty="0">
                <a:solidFill>
                  <a:srgbClr val="C00000"/>
                </a:solidFill>
                <a:latin typeface="Times New Roman" panose="02020603050405020304" pitchFamily="18" charset="0"/>
                <a:cs typeface="Times New Roman" panose="02020603050405020304" pitchFamily="18" charset="0"/>
                <a:sym typeface="+mn-ea"/>
              </a:rPr>
              <a:t>                                                                    After</a:t>
            </a:r>
            <a:r>
              <a:rPr lang="zh-CN" altLang="en-US" sz="2800" dirty="0">
                <a:latin typeface="Times New Roman" panose="02020603050405020304" pitchFamily="18" charset="0"/>
                <a:cs typeface="Times New Roman" panose="02020603050405020304" pitchFamily="18" charset="0"/>
                <a:sym typeface="+mn-ea"/>
              </a:rPr>
              <a:t> many experiments, they succeeded in making rockets that could escape Earth</a:t>
            </a:r>
            <a:r>
              <a:rPr lang="en-US" altLang="zh-CN" sz="2800" dirty="0">
                <a:latin typeface="Times New Roman" panose="02020603050405020304" pitchFamily="18" charset="0"/>
                <a:cs typeface="Times New Roman" panose="02020603050405020304" pitchFamily="18" charset="0"/>
                <a:sym typeface="+mn-ea"/>
              </a:rPr>
              <a:t>'</a:t>
            </a:r>
            <a:r>
              <a:rPr lang="zh-CN" altLang="en-US" sz="2800" dirty="0">
                <a:latin typeface="Times New Roman" panose="02020603050405020304" pitchFamily="18" charset="0"/>
                <a:cs typeface="Times New Roman" panose="02020603050405020304" pitchFamily="18" charset="0"/>
                <a:sym typeface="+mn-ea"/>
              </a:rPr>
              <a:t>s gravity</a:t>
            </a:r>
            <a:endParaRPr lang="zh-CN" altLang="en-US" sz="2800" dirty="0">
              <a:latin typeface="Times New Roman" panose="02020603050405020304" pitchFamily="18" charset="0"/>
              <a:cs typeface="Times New Roman" panose="02020603050405020304" pitchFamily="18" charset="0"/>
              <a:sym typeface="+mn-ea"/>
            </a:endParaRPr>
          </a:p>
        </p:txBody>
      </p:sp>
      <p:sp>
        <p:nvSpPr>
          <p:cNvPr id="51" name="文本框 50"/>
          <p:cNvSpPr txBox="1"/>
          <p:nvPr>
            <p:custDataLst>
              <p:tags r:id="rId9"/>
            </p:custDataLst>
          </p:nvPr>
        </p:nvSpPr>
        <p:spPr>
          <a:xfrm>
            <a:off x="1175657" y="3651097"/>
            <a:ext cx="9843135" cy="706755"/>
          </a:xfrm>
          <a:prstGeom prst="rect">
            <a:avLst/>
          </a:prstGeom>
          <a:solidFill>
            <a:schemeClr val="tx1"/>
          </a:solidFill>
        </p:spPr>
        <p:txBody>
          <a:bodyPr wrap="square" lIns="91440" tIns="45720" rIns="91440" bIns="45720" rtlCol="0">
            <a:spAutoFit/>
          </a:bodyPr>
          <a:lstStyle/>
          <a:p>
            <a:pPr algn="l"/>
            <a:r>
              <a:rPr lang="en-US" altLang="zh-CN" sz="4000" b="1" dirty="0">
                <a:solidFill>
                  <a:schemeClr val="bg1"/>
                </a:solidFill>
                <a:latin typeface="Comic Sans MS" panose="030F0702030302020204" charset="0"/>
                <a:ea typeface="华文新魏" panose="02010800040101010101" charset="-122"/>
                <a:cs typeface="Comic Sans MS" panose="030F0702030302020204" charset="0"/>
                <a:sym typeface="+mn-ea"/>
              </a:rPr>
              <a:t>What's the main idea of this para?</a:t>
            </a:r>
            <a:endParaRPr lang="en-US" altLang="zh-CN" sz="4000" b="1" dirty="0">
              <a:solidFill>
                <a:schemeClr val="bg1"/>
              </a:solidFill>
              <a:latin typeface="Comic Sans MS" panose="030F0702030302020204" charset="0"/>
              <a:ea typeface="华文新魏" panose="02010800040101010101" charset="-122"/>
              <a:cs typeface="Comic Sans MS" panose="030F0702030302020204" charset="0"/>
              <a:sym typeface="+mn-ea"/>
            </a:endParaRPr>
          </a:p>
        </p:txBody>
      </p:sp>
      <p:pic>
        <p:nvPicPr>
          <p:cNvPr id="52" name="图片 51"/>
          <p:cNvPicPr>
            <a:picLocks noChangeAspect="1"/>
          </p:cNvPicPr>
          <p:nvPr/>
        </p:nvPicPr>
        <p:blipFill rotWithShape="1">
          <a:blip r:embed="rId10"/>
          <a:srcRect/>
          <a:stretch>
            <a:fillRect/>
          </a:stretch>
        </p:blipFill>
        <p:spPr>
          <a:xfrm>
            <a:off x="-181908" y="3011170"/>
            <a:ext cx="4475398" cy="3683000"/>
          </a:xfrm>
          <a:prstGeom prst="rect">
            <a:avLst/>
          </a:prstGeom>
          <a:effectLst>
            <a:outerShdw blurRad="469900" dist="88900" dir="5400000" algn="ctr" rotWithShape="0">
              <a:srgbClr val="000000">
                <a:alpha val="71000"/>
              </a:srgbClr>
            </a:outerShdw>
          </a:effectLst>
        </p:spPr>
      </p:pic>
      <p:grpSp>
        <p:nvGrpSpPr>
          <p:cNvPr id="53" name="组合 52"/>
          <p:cNvGrpSpPr/>
          <p:nvPr/>
        </p:nvGrpSpPr>
        <p:grpSpPr>
          <a:xfrm>
            <a:off x="2984927" y="2331085"/>
            <a:ext cx="9229298" cy="1821180"/>
            <a:chOff x="5666" y="4825"/>
            <a:chExt cx="12837" cy="3631"/>
          </a:xfrm>
        </p:grpSpPr>
        <p:sp>
          <p:nvSpPr>
            <p:cNvPr id="54" name="任意多边形 9"/>
            <p:cNvSpPr/>
            <p:nvPr/>
          </p:nvSpPr>
          <p:spPr>
            <a:xfrm>
              <a:off x="5666" y="4825"/>
              <a:ext cx="12837" cy="3631"/>
            </a:xfrm>
            <a:custGeom>
              <a:avLst/>
              <a:gdLst>
                <a:gd name="connsiteX0" fmla="*/ 0 w 8480"/>
                <a:gd name="connsiteY0" fmla="*/ 520 h 3631"/>
                <a:gd name="connsiteX1" fmla="*/ 520 w 8480"/>
                <a:gd name="connsiteY1" fmla="*/ 0 h 3631"/>
                <a:gd name="connsiteX2" fmla="*/ 1413 w 8480"/>
                <a:gd name="connsiteY2" fmla="*/ 0 h 3631"/>
                <a:gd name="connsiteX3" fmla="*/ 1413 w 8480"/>
                <a:gd name="connsiteY3" fmla="*/ 0 h 3631"/>
                <a:gd name="connsiteX4" fmla="*/ 3533 w 8480"/>
                <a:gd name="connsiteY4" fmla="*/ 0 h 3631"/>
                <a:gd name="connsiteX5" fmla="*/ 7960 w 8480"/>
                <a:gd name="connsiteY5" fmla="*/ 0 h 3631"/>
                <a:gd name="connsiteX6" fmla="*/ 8480 w 8480"/>
                <a:gd name="connsiteY6" fmla="*/ 520 h 3631"/>
                <a:gd name="connsiteX7" fmla="*/ 8480 w 8480"/>
                <a:gd name="connsiteY7" fmla="*/ 1820 h 3631"/>
                <a:gd name="connsiteX8" fmla="*/ 8480 w 8480"/>
                <a:gd name="connsiteY8" fmla="*/ 1820 h 3631"/>
                <a:gd name="connsiteX9" fmla="*/ 8480 w 8480"/>
                <a:gd name="connsiteY9" fmla="*/ 2600 h 3631"/>
                <a:gd name="connsiteX10" fmla="*/ 8480 w 8480"/>
                <a:gd name="connsiteY10" fmla="*/ 2600 h 3631"/>
                <a:gd name="connsiteX11" fmla="*/ 7960 w 8480"/>
                <a:gd name="connsiteY11" fmla="*/ 3120 h 3631"/>
                <a:gd name="connsiteX12" fmla="*/ 3533 w 8480"/>
                <a:gd name="connsiteY12" fmla="*/ 3120 h 3631"/>
                <a:gd name="connsiteX13" fmla="*/ 569 w 8480"/>
                <a:gd name="connsiteY13" fmla="*/ 3631 h 3631"/>
                <a:gd name="connsiteX14" fmla="*/ 1413 w 8480"/>
                <a:gd name="connsiteY14" fmla="*/ 3120 h 3631"/>
                <a:gd name="connsiteX15" fmla="*/ 520 w 8480"/>
                <a:gd name="connsiteY15" fmla="*/ 3120 h 3631"/>
                <a:gd name="connsiteX16" fmla="*/ 0 w 8480"/>
                <a:gd name="connsiteY16" fmla="*/ 2600 h 3631"/>
                <a:gd name="connsiteX17" fmla="*/ 0 w 8480"/>
                <a:gd name="connsiteY17" fmla="*/ 2600 h 3631"/>
                <a:gd name="connsiteX18" fmla="*/ 0 w 8480"/>
                <a:gd name="connsiteY18" fmla="*/ 1820 h 3631"/>
                <a:gd name="connsiteX19" fmla="*/ 0 w 8480"/>
                <a:gd name="connsiteY19" fmla="*/ 1820 h 3631"/>
                <a:gd name="connsiteX20" fmla="*/ 0 w 8480"/>
                <a:gd name="connsiteY20" fmla="*/ 520 h 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80" h="3631">
                  <a:moveTo>
                    <a:pt x="0" y="520"/>
                  </a:moveTo>
                  <a:cubicBezTo>
                    <a:pt x="0" y="233"/>
                    <a:pt x="233" y="0"/>
                    <a:pt x="520" y="0"/>
                  </a:cubicBezTo>
                  <a:lnTo>
                    <a:pt x="1413" y="0"/>
                  </a:lnTo>
                  <a:lnTo>
                    <a:pt x="1413" y="0"/>
                  </a:lnTo>
                  <a:lnTo>
                    <a:pt x="3533" y="0"/>
                  </a:lnTo>
                  <a:lnTo>
                    <a:pt x="7960" y="0"/>
                  </a:lnTo>
                  <a:cubicBezTo>
                    <a:pt x="8247" y="0"/>
                    <a:pt x="8480" y="233"/>
                    <a:pt x="8480" y="520"/>
                  </a:cubicBezTo>
                  <a:lnTo>
                    <a:pt x="8480" y="1820"/>
                  </a:lnTo>
                  <a:lnTo>
                    <a:pt x="8480" y="1820"/>
                  </a:lnTo>
                  <a:lnTo>
                    <a:pt x="8480" y="2600"/>
                  </a:lnTo>
                  <a:lnTo>
                    <a:pt x="8480" y="2600"/>
                  </a:lnTo>
                  <a:cubicBezTo>
                    <a:pt x="8480" y="2887"/>
                    <a:pt x="8247" y="3120"/>
                    <a:pt x="7960" y="3120"/>
                  </a:cubicBezTo>
                  <a:lnTo>
                    <a:pt x="3533" y="3120"/>
                  </a:lnTo>
                  <a:lnTo>
                    <a:pt x="569" y="3631"/>
                  </a:lnTo>
                  <a:lnTo>
                    <a:pt x="1413" y="3120"/>
                  </a:lnTo>
                  <a:lnTo>
                    <a:pt x="520" y="3120"/>
                  </a:lnTo>
                  <a:cubicBezTo>
                    <a:pt x="233" y="3120"/>
                    <a:pt x="0" y="2887"/>
                    <a:pt x="0" y="2600"/>
                  </a:cubicBezTo>
                  <a:lnTo>
                    <a:pt x="0" y="2600"/>
                  </a:lnTo>
                  <a:lnTo>
                    <a:pt x="0" y="1820"/>
                  </a:lnTo>
                  <a:lnTo>
                    <a:pt x="0" y="1820"/>
                  </a:lnTo>
                  <a:lnTo>
                    <a:pt x="0" y="520"/>
                  </a:lnTo>
                  <a:close/>
                </a:path>
              </a:pathLst>
            </a:custGeom>
            <a:solidFill>
              <a:schemeClr val="bg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文本框 1"/>
            <p:cNvSpPr/>
            <p:nvPr>
              <p:custDataLst>
                <p:tags r:id="rId11"/>
              </p:custDataLst>
            </p:nvPr>
          </p:nvSpPr>
          <p:spPr>
            <a:xfrm>
              <a:off x="5759" y="5252"/>
              <a:ext cx="12715" cy="2835"/>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90000"/>
                </a:lnSpc>
              </a:pPr>
              <a:r>
                <a:rPr lang="en-US" altLang="zh-CN" sz="3200" b="1" dirty="0">
                  <a:latin typeface="Comic Sans MS" panose="030F0702030302020204" charset="0"/>
                  <a:cs typeface="Comic Sans MS" panose="030F0702030302020204" charset="0"/>
                  <a:sym typeface="+mn-ea"/>
                </a:rPr>
                <a:t>Sometimes, there is </a:t>
              </a:r>
              <a:r>
                <a:rPr lang="en-US" altLang="zh-CN" sz="3200" b="1" dirty="0">
                  <a:solidFill>
                    <a:srgbClr val="C00000"/>
                  </a:solidFill>
                  <a:latin typeface="Comic Sans MS" panose="030F0702030302020204" charset="0"/>
                  <a:cs typeface="Comic Sans MS" panose="030F0702030302020204" charset="0"/>
                  <a:sym typeface="+mn-ea"/>
                </a:rPr>
                <a:t>no topic sentence</a:t>
              </a:r>
              <a:r>
                <a:rPr lang="en-US" altLang="zh-CN" sz="3200" b="1" dirty="0">
                  <a:latin typeface="Comic Sans MS" panose="030F0702030302020204" charset="0"/>
                  <a:cs typeface="Comic Sans MS" panose="030F0702030302020204" charset="0"/>
                  <a:sym typeface="+mn-ea"/>
                </a:rPr>
                <a:t> in a para, then you should pay attention to the </a:t>
              </a:r>
              <a:r>
                <a:rPr lang="en-US" altLang="zh-CN" sz="3200" b="1" dirty="0">
                  <a:solidFill>
                    <a:srgbClr val="C00000"/>
                  </a:solidFill>
                  <a:latin typeface="Comic Sans MS" panose="030F0702030302020204" charset="0"/>
                  <a:cs typeface="Comic Sans MS" panose="030F0702030302020204" charset="0"/>
                  <a:sym typeface="+mn-ea"/>
                </a:rPr>
                <a:t>key words(ideas).</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grpSp>
      <p:cxnSp>
        <p:nvCxnSpPr>
          <p:cNvPr id="56" name="直接连接符 55"/>
          <p:cNvCxnSpPr/>
          <p:nvPr/>
        </p:nvCxnSpPr>
        <p:spPr>
          <a:xfrm>
            <a:off x="3252787" y="2066827"/>
            <a:ext cx="8449356" cy="9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398145" y="2511691"/>
            <a:ext cx="11162030" cy="241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499087" y="2927007"/>
            <a:ext cx="8449356" cy="9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a:off x="3051790" y="1633924"/>
            <a:ext cx="1680470" cy="549275"/>
          </a:xfrm>
          <a:prstGeom prst="ellipse">
            <a:avLst/>
          </a:prstGeom>
          <a:solidFill>
            <a:srgbClr val="C00000">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205991" y="2078125"/>
            <a:ext cx="1279017" cy="549275"/>
          </a:xfrm>
          <a:prstGeom prst="ellipse">
            <a:avLst/>
          </a:prstGeom>
          <a:solidFill>
            <a:srgbClr val="C00000">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349873" y="2535821"/>
            <a:ext cx="2081946" cy="531711"/>
          </a:xfrm>
          <a:prstGeom prst="ellipse">
            <a:avLst/>
          </a:prstGeom>
          <a:solidFill>
            <a:srgbClr val="C00000">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custDataLst>
              <p:tags r:id="rId12"/>
            </p:custDataLst>
          </p:nvPr>
        </p:nvSpPr>
        <p:spPr>
          <a:xfrm>
            <a:off x="358181" y="4499948"/>
            <a:ext cx="12043410" cy="1569660"/>
          </a:xfrm>
          <a:prstGeom prst="rect">
            <a:avLst/>
          </a:prstGeom>
          <a:noFill/>
        </p:spPr>
        <p:txBody>
          <a:bodyPr wrap="square" lIns="91440" tIns="45720" rIns="91440" bIns="45720" rtlCol="0">
            <a:spAutoFit/>
          </a:bodyPr>
          <a:lstStyle/>
          <a:p>
            <a:r>
              <a:rPr lang="en-US" altLang="zh-CN" sz="3200" dirty="0">
                <a:latin typeface="Times New Roman" panose="02020603050405020304" pitchFamily="18" charset="0"/>
                <a:cs typeface="Times New Roman" panose="02020603050405020304" pitchFamily="18" charset="0"/>
              </a:rPr>
              <a:t>Mankind made ________________ a </a:t>
            </a:r>
            <a:r>
              <a:rPr lang="en-US" altLang="zh-CN" sz="3200" b="1" dirty="0">
                <a:solidFill>
                  <a:srgbClr val="C00000"/>
                </a:solidFill>
                <a:latin typeface="Times New Roman" panose="02020603050405020304" pitchFamily="18" charset="0"/>
                <a:cs typeface="Times New Roman" panose="02020603050405020304" pitchFamily="18" charset="0"/>
              </a:rPr>
              <a:t>reality</a:t>
            </a:r>
            <a:r>
              <a:rPr lang="en-US" altLang="zh-CN" sz="3200" dirty="0">
                <a:latin typeface="Times New Roman" panose="02020603050405020304" pitchFamily="18" charset="0"/>
                <a:cs typeface="Times New Roman" panose="02020603050405020304" pitchFamily="18" charset="0"/>
              </a:rPr>
              <a:t> in mid-20</a:t>
            </a:r>
            <a:r>
              <a:rPr lang="en-US" altLang="zh-CN" sz="3200" baseline="30000" dirty="0">
                <a:latin typeface="Times New Roman" panose="02020603050405020304" pitchFamily="18" charset="0"/>
                <a:cs typeface="Times New Roman" panose="02020603050405020304" pitchFamily="18" charset="0"/>
              </a:rPr>
              <a:t>th</a:t>
            </a:r>
            <a:r>
              <a:rPr lang="en-US" altLang="zh-CN" sz="3200" dirty="0">
                <a:latin typeface="Times New Roman" panose="02020603050405020304" pitchFamily="18" charset="0"/>
                <a:cs typeface="Times New Roman" panose="02020603050405020304" pitchFamily="18" charset="0"/>
              </a:rPr>
              <a:t> century, with their ___________ to help _____humans’ dream. They succeeded ______________, like Sputnik 1 ___________________.</a:t>
            </a:r>
            <a:endParaRPr lang="en-US" altLang="zh-CN" sz="3200" dirty="0">
              <a:latin typeface="Britannic Bold" panose="020B0903060703020204" charset="0"/>
              <a:cs typeface="Britannic Bold" panose="020B0903060703020204" charset="0"/>
            </a:endParaRPr>
          </a:p>
        </p:txBody>
      </p:sp>
      <p:sp>
        <p:nvSpPr>
          <p:cNvPr id="64" name="文本框 1"/>
          <p:cNvSpPr/>
          <p:nvPr>
            <p:custDataLst>
              <p:tags r:id="rId13"/>
            </p:custDataLst>
          </p:nvPr>
        </p:nvSpPr>
        <p:spPr>
          <a:xfrm>
            <a:off x="2928524" y="4573925"/>
            <a:ext cx="3583442" cy="52322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solidFill>
                  <a:srgbClr val="C00000"/>
                </a:solidFill>
                <a:latin typeface="Times New Roman" panose="02020603050405020304" pitchFamily="18" charset="0"/>
                <a:cs typeface="Times New Roman" panose="02020603050405020304" pitchFamily="18" charset="0"/>
                <a:sym typeface="+mn-ea"/>
              </a:rPr>
              <a:t>travelling into space  </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65" name="文本框 1"/>
          <p:cNvSpPr/>
          <p:nvPr>
            <p:custDataLst>
              <p:tags r:id="rId14"/>
            </p:custDataLst>
          </p:nvPr>
        </p:nvSpPr>
        <p:spPr>
          <a:xfrm>
            <a:off x="1158711" y="5097145"/>
            <a:ext cx="2370569" cy="52322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solidFill>
                  <a:srgbClr val="C00000"/>
                </a:solidFill>
                <a:latin typeface="Times New Roman" panose="02020603050405020304" pitchFamily="18" charset="0"/>
                <a:cs typeface="Times New Roman" panose="02020603050405020304" pitchFamily="18" charset="0"/>
                <a:sym typeface="+mn-ea"/>
              </a:rPr>
              <a:t>determination</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66" name="文本框 1"/>
          <p:cNvSpPr/>
          <p:nvPr>
            <p:custDataLst>
              <p:tags r:id="rId15"/>
            </p:custDataLst>
          </p:nvPr>
        </p:nvSpPr>
        <p:spPr>
          <a:xfrm>
            <a:off x="4720245" y="5097145"/>
            <a:ext cx="1216406" cy="52322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err="1">
                <a:solidFill>
                  <a:srgbClr val="C00000"/>
                </a:solidFill>
                <a:latin typeface="Times New Roman" panose="02020603050405020304" pitchFamily="18" charset="0"/>
                <a:cs typeface="Times New Roman" panose="02020603050405020304" pitchFamily="18" charset="0"/>
                <a:sym typeface="+mn-ea"/>
              </a:rPr>
              <a:t>realise</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67" name="文本框 1"/>
          <p:cNvSpPr/>
          <p:nvPr>
            <p:custDataLst>
              <p:tags r:id="rId16"/>
            </p:custDataLst>
          </p:nvPr>
        </p:nvSpPr>
        <p:spPr>
          <a:xfrm>
            <a:off x="335956" y="5577218"/>
            <a:ext cx="2997381" cy="52322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solidFill>
                  <a:srgbClr val="C00000"/>
                </a:solidFill>
                <a:latin typeface="Times New Roman" panose="02020603050405020304" pitchFamily="18" charset="0"/>
                <a:cs typeface="Times New Roman" panose="02020603050405020304" pitchFamily="18" charset="0"/>
                <a:sym typeface="+mn-ea"/>
              </a:rPr>
              <a:t>in making rockets</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68" name="文本框 1"/>
          <p:cNvSpPr/>
          <p:nvPr>
            <p:custDataLst>
              <p:tags r:id="rId17"/>
            </p:custDataLst>
          </p:nvPr>
        </p:nvSpPr>
        <p:spPr>
          <a:xfrm>
            <a:off x="5853620" y="5577218"/>
            <a:ext cx="3848191" cy="52322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solidFill>
                  <a:srgbClr val="C00000"/>
                </a:solidFill>
                <a:latin typeface="Times New Roman" panose="02020603050405020304" pitchFamily="18" charset="0"/>
                <a:cs typeface="Times New Roman" panose="02020603050405020304" pitchFamily="18" charset="0"/>
                <a:sym typeface="+mn-ea"/>
              </a:rPr>
              <a:t>satellite was launched</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69" name="圆角矩形 28"/>
          <p:cNvSpPr/>
          <p:nvPr/>
        </p:nvSpPr>
        <p:spPr>
          <a:xfrm>
            <a:off x="89054" y="965434"/>
            <a:ext cx="11966575" cy="5924715"/>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0" name="文本框 69"/>
          <p:cNvSpPr txBox="1"/>
          <p:nvPr/>
        </p:nvSpPr>
        <p:spPr>
          <a:xfrm>
            <a:off x="442252" y="1033864"/>
            <a:ext cx="11489055" cy="563231"/>
          </a:xfrm>
          <a:prstGeom prst="rect">
            <a:avLst/>
          </a:prstGeom>
          <a:noFill/>
        </p:spPr>
        <p:txBody>
          <a:bodyPr wrap="square" rtlCol="0" anchor="t">
            <a:spAutoFit/>
          </a:bodyPr>
          <a:lstStyle/>
          <a:p>
            <a:pPr>
              <a:lnSpc>
                <a:spcPct val="85000"/>
              </a:lnSpc>
            </a:pPr>
            <a:r>
              <a:rPr lang="en-US" altLang="zh-CN" sz="3600" b="1" dirty="0">
                <a:ln w="22225">
                  <a:solidFill>
                    <a:schemeClr val="tx1"/>
                  </a:solidFill>
                  <a:prstDash val="solid"/>
                </a:ln>
                <a:solidFill>
                  <a:schemeClr val="tx1"/>
                </a:solidFill>
                <a:effectLst/>
                <a:latin typeface="Times New Roman" panose="02020603050405020304" pitchFamily="18" charset="0"/>
                <a:cs typeface="Times New Roman" panose="02020603050405020304" pitchFamily="18" charset="0"/>
                <a:sym typeface="+mn-ea"/>
              </a:rPr>
              <a:t>Can you </a:t>
            </a:r>
            <a:r>
              <a:rPr lang="en-US" altLang="zh-CN" sz="3600" b="1" dirty="0">
                <a:ln w="22225">
                  <a:solidFill>
                    <a:schemeClr val="tx1"/>
                  </a:solidFill>
                  <a:prstDash val="solid"/>
                </a:ln>
                <a:solidFill>
                  <a:srgbClr val="C00000"/>
                </a:solidFill>
                <a:effectLst/>
                <a:latin typeface="Times New Roman" panose="02020603050405020304" pitchFamily="18" charset="0"/>
                <a:cs typeface="Times New Roman" panose="02020603050405020304" pitchFamily="18" charset="0"/>
                <a:sym typeface="+mn-ea"/>
              </a:rPr>
              <a:t>re</a:t>
            </a:r>
            <a:r>
              <a:rPr lang="en-US" altLang="zh-CN" sz="3600" b="1" dirty="0">
                <a:ln w="22225">
                  <a:solidFill>
                    <a:schemeClr val="tx1"/>
                  </a:solidFill>
                  <a:prstDash val="solid"/>
                </a:ln>
                <a:solidFill>
                  <a:schemeClr val="tx1"/>
                </a:solidFill>
                <a:effectLst/>
                <a:latin typeface="Times New Roman" panose="02020603050405020304" pitchFamily="18" charset="0"/>
                <a:cs typeface="Times New Roman" panose="02020603050405020304" pitchFamily="18" charset="0"/>
                <a:sym typeface="+mn-ea"/>
              </a:rPr>
              <a:t>arrange the </a:t>
            </a:r>
            <a:r>
              <a:rPr lang="en-US" altLang="zh-CN" sz="3600" b="1" dirty="0">
                <a:ln w="22225">
                  <a:solidFill>
                    <a:schemeClr val="tx1"/>
                  </a:solidFill>
                  <a:prstDash val="solid"/>
                </a:ln>
                <a:solidFill>
                  <a:srgbClr val="C00000"/>
                </a:solidFill>
                <a:effectLst/>
                <a:latin typeface="Times New Roman" panose="02020603050405020304" pitchFamily="18" charset="0"/>
                <a:cs typeface="Times New Roman" panose="02020603050405020304" pitchFamily="18" charset="0"/>
                <a:sym typeface="+mn-ea"/>
              </a:rPr>
              <a:t>order</a:t>
            </a:r>
            <a:r>
              <a:rPr lang="en-US" altLang="zh-CN" sz="3600" b="1" dirty="0">
                <a:ln w="22225">
                  <a:solidFill>
                    <a:schemeClr val="tx1"/>
                  </a:solidFill>
                  <a:prstDash val="solid"/>
                </a:ln>
                <a:solidFill>
                  <a:schemeClr val="tx1"/>
                </a:solidFill>
                <a:effectLst/>
                <a:latin typeface="Times New Roman" panose="02020603050405020304" pitchFamily="18" charset="0"/>
                <a:cs typeface="Times New Roman" panose="02020603050405020304" pitchFamily="18" charset="0"/>
                <a:sym typeface="+mn-ea"/>
              </a:rPr>
              <a:t> of mankind’s achievements?</a:t>
            </a:r>
            <a:endParaRPr lang="en-US" altLang="zh-CN" sz="3600" b="1" dirty="0">
              <a:ln w="22225">
                <a:solidFill>
                  <a:schemeClr val="tx1"/>
                </a:solidFill>
                <a:prstDash val="solid"/>
              </a:ln>
              <a:solidFill>
                <a:schemeClr val="tx1"/>
              </a:solidFill>
              <a:effectLst/>
              <a:latin typeface="Times New Roman" panose="02020603050405020304" pitchFamily="18" charset="0"/>
              <a:cs typeface="Times New Roman" panose="02020603050405020304" pitchFamily="18" charset="0"/>
              <a:sym typeface="+mn-ea"/>
            </a:endParaRPr>
          </a:p>
        </p:txBody>
      </p:sp>
      <p:sp>
        <p:nvSpPr>
          <p:cNvPr id="71" name="文本框 70"/>
          <p:cNvSpPr txBox="1"/>
          <p:nvPr>
            <p:custDataLst>
              <p:tags r:id="rId18"/>
            </p:custDataLst>
          </p:nvPr>
        </p:nvSpPr>
        <p:spPr>
          <a:xfrm>
            <a:off x="114617" y="2169703"/>
            <a:ext cx="12043410" cy="6186309"/>
          </a:xfrm>
          <a:prstGeom prst="rect">
            <a:avLst/>
          </a:prstGeom>
          <a:noFill/>
        </p:spPr>
        <p:txBody>
          <a:bodyPr wrap="square" lIns="91440" tIns="45720" rIns="91440" bIns="45720" rtlCol="0">
            <a:spAutoFit/>
          </a:bodyPr>
          <a:lstStyle/>
          <a:p>
            <a:pPr>
              <a:lnSpc>
                <a:spcPct val="150000"/>
              </a:lnSpc>
            </a:pPr>
            <a:r>
              <a:rPr lang="en-US" altLang="zh-CN" sz="2800" b="1" dirty="0">
                <a:latin typeface="Times New Roman" panose="02020603050405020304" pitchFamily="18" charset="0"/>
                <a:cs typeface="Times New Roman" panose="02020603050405020304" pitchFamily="18" charset="0"/>
              </a:rPr>
              <a:t>(    )  many goals were achieved.</a:t>
            </a:r>
            <a:endParaRPr lang="en-US" altLang="zh-CN" sz="2800" b="1" dirty="0">
              <a:latin typeface="Times New Roman" panose="02020603050405020304" pitchFamily="18" charset="0"/>
              <a:cs typeface="Times New Roman" panose="02020603050405020304" pitchFamily="18" charset="0"/>
            </a:endParaRPr>
          </a:p>
          <a:p>
            <a:pPr>
              <a:lnSpc>
                <a:spcPct val="150000"/>
              </a:lnSpc>
            </a:pPr>
            <a:r>
              <a:rPr lang="en-US" altLang="zh-CN" sz="2800" b="1" dirty="0">
                <a:latin typeface="Times New Roman" panose="02020603050405020304" pitchFamily="18" charset="0"/>
                <a:cs typeface="Times New Roman" panose="02020603050405020304" pitchFamily="18" charset="0"/>
              </a:rPr>
              <a:t>(    )  Sputnik 1 satellite was </a:t>
            </a:r>
            <a:r>
              <a:rPr lang="en-US" altLang="zh-CN" sz="2800" b="1" dirty="0">
                <a:solidFill>
                  <a:srgbClr val="C00000"/>
                </a:solidFill>
                <a:latin typeface="Times New Roman" panose="02020603050405020304" pitchFamily="18" charset="0"/>
                <a:cs typeface="Times New Roman" panose="02020603050405020304" pitchFamily="18" charset="0"/>
              </a:rPr>
              <a:t>launched</a:t>
            </a:r>
            <a:r>
              <a:rPr lang="en-US" altLang="zh-CN" sz="2800" b="1" dirty="0">
                <a:latin typeface="Times New Roman" panose="02020603050405020304" pitchFamily="18" charset="0"/>
                <a:cs typeface="Times New Roman" panose="02020603050405020304" pitchFamily="18" charset="0"/>
              </a:rPr>
              <a:t> and </a:t>
            </a:r>
            <a:r>
              <a:rPr lang="en-US" altLang="zh-CN" sz="2800" b="1" i="1" u="sng"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successfully</a:t>
            </a:r>
            <a:r>
              <a:rPr lang="en-US" altLang="zh-CN" sz="2800" b="1" dirty="0">
                <a:latin typeface="Times New Roman" panose="02020603050405020304" pitchFamily="18" charset="0"/>
                <a:cs typeface="Times New Roman" panose="02020603050405020304" pitchFamily="18" charset="0"/>
              </a:rPr>
              <a:t> </a:t>
            </a:r>
            <a:r>
              <a:rPr lang="en-US" altLang="zh-CN" sz="2800" b="1" dirty="0">
                <a:solidFill>
                  <a:srgbClr val="C00000"/>
                </a:solidFill>
                <a:latin typeface="Times New Roman" panose="02020603050405020304" pitchFamily="18" charset="0"/>
                <a:cs typeface="Times New Roman" panose="02020603050405020304" pitchFamily="18" charset="0"/>
              </a:rPr>
              <a:t>orbited</a:t>
            </a:r>
            <a:r>
              <a:rPr lang="en-US" altLang="zh-CN" sz="2800" b="1" dirty="0">
                <a:latin typeface="Times New Roman" panose="02020603050405020304" pitchFamily="18" charset="0"/>
                <a:cs typeface="Times New Roman" panose="02020603050405020304" pitchFamily="18" charset="0"/>
              </a:rPr>
              <a:t> around Earth.</a:t>
            </a:r>
            <a:endParaRPr lang="en-US" altLang="zh-CN" sz="2800" b="1" dirty="0">
              <a:latin typeface="Times New Roman" panose="02020603050405020304" pitchFamily="18" charset="0"/>
              <a:cs typeface="Times New Roman" panose="02020603050405020304" pitchFamily="18" charset="0"/>
            </a:endParaRPr>
          </a:p>
          <a:p>
            <a:pPr>
              <a:lnSpc>
                <a:spcPct val="150000"/>
              </a:lnSpc>
            </a:pPr>
            <a:r>
              <a:rPr lang="en-US" altLang="zh-CN" sz="2800" b="1" dirty="0">
                <a:latin typeface="Times New Roman" panose="02020603050405020304" pitchFamily="18" charset="0"/>
                <a:cs typeface="Times New Roman" panose="02020603050405020304" pitchFamily="18" charset="0"/>
              </a:rPr>
              <a:t>(    )  American astronaut Neil stepped onto the moon in 1969.</a:t>
            </a:r>
            <a:endParaRPr lang="en-US" altLang="zh-CN" sz="2800" b="1" dirty="0">
              <a:latin typeface="Times New Roman" panose="02020603050405020304" pitchFamily="18" charset="0"/>
              <a:cs typeface="Times New Roman" panose="02020603050405020304" pitchFamily="18" charset="0"/>
            </a:endParaRPr>
          </a:p>
          <a:p>
            <a:pPr>
              <a:lnSpc>
                <a:spcPct val="150000"/>
              </a:lnSpc>
            </a:pPr>
            <a:r>
              <a:rPr lang="en-US" altLang="zh-CN" sz="2800" b="1" dirty="0">
                <a:latin typeface="Times New Roman" panose="02020603050405020304" pitchFamily="18" charset="0"/>
                <a:cs typeface="Times New Roman" panose="02020603050405020304" pitchFamily="18" charset="0"/>
              </a:rPr>
              <a:t>(    )  America’s NASA space </a:t>
            </a:r>
            <a:r>
              <a:rPr lang="en-US" altLang="zh-CN" sz="2800" b="1" dirty="0">
                <a:solidFill>
                  <a:srgbClr val="C00000"/>
                </a:solidFill>
                <a:latin typeface="Times New Roman" panose="02020603050405020304" pitchFamily="18" charset="0"/>
                <a:cs typeface="Times New Roman" panose="02020603050405020304" pitchFamily="18" charset="0"/>
              </a:rPr>
              <a:t>agency</a:t>
            </a:r>
            <a:r>
              <a:rPr lang="en-US" altLang="zh-CN" sz="2800" b="1" dirty="0">
                <a:latin typeface="Times New Roman" panose="02020603050405020304" pitchFamily="18" charset="0"/>
                <a:cs typeface="Times New Roman" panose="02020603050405020304" pitchFamily="18" charset="0"/>
              </a:rPr>
              <a:t> launched Voyager 1, which still </a:t>
            </a:r>
            <a:r>
              <a:rPr lang="en-US" altLang="zh-CN" sz="2800" b="1" dirty="0">
                <a:solidFill>
                  <a:srgbClr val="C00000"/>
                </a:solidFill>
                <a:latin typeface="Times New Roman" panose="02020603050405020304" pitchFamily="18" charset="0"/>
                <a:cs typeface="Times New Roman" panose="02020603050405020304" pitchFamily="18" charset="0"/>
              </a:rPr>
              <a:t>transmits </a:t>
            </a:r>
            <a:r>
              <a:rPr lang="en-US" altLang="zh-CN" sz="2800" b="1" dirty="0">
                <a:latin typeface="Times New Roman" panose="02020603050405020304" pitchFamily="18" charset="0"/>
                <a:cs typeface="Times New Roman" panose="02020603050405020304" pitchFamily="18" charset="0"/>
              </a:rPr>
              <a:t> </a:t>
            </a:r>
            <a:r>
              <a:rPr lang="en-US" altLang="zh-CN" sz="2800" b="1" dirty="0">
                <a:solidFill>
                  <a:srgbClr val="C00000"/>
                </a:solidFill>
                <a:latin typeface="Times New Roman" panose="02020603050405020304" pitchFamily="18" charset="0"/>
                <a:cs typeface="Times New Roman" panose="02020603050405020304" pitchFamily="18" charset="0"/>
              </a:rPr>
              <a:t>data</a:t>
            </a:r>
            <a:r>
              <a:rPr lang="en-US" altLang="zh-CN" sz="2800" b="1" dirty="0">
                <a:latin typeface="Times New Roman" panose="02020603050405020304" pitchFamily="18" charset="0"/>
                <a:cs typeface="Times New Roman" panose="02020603050405020304" pitchFamily="18" charset="0"/>
              </a:rPr>
              <a:t> today.</a:t>
            </a:r>
            <a:endParaRPr lang="en-US" altLang="zh-CN" sz="2800" b="1" dirty="0">
              <a:latin typeface="Times New Roman" panose="02020603050405020304" pitchFamily="18" charset="0"/>
              <a:cs typeface="Times New Roman" panose="02020603050405020304" pitchFamily="18" charset="0"/>
            </a:endParaRPr>
          </a:p>
          <a:p>
            <a:pPr>
              <a:lnSpc>
                <a:spcPct val="150000"/>
              </a:lnSpc>
            </a:pPr>
            <a:r>
              <a:rPr lang="en-US" altLang="zh-CN" sz="2800" b="1" dirty="0">
                <a:latin typeface="Times New Roman" panose="02020603050405020304" pitchFamily="18" charset="0"/>
                <a:cs typeface="Times New Roman" panose="02020603050405020304" pitchFamily="18" charset="0"/>
              </a:rPr>
              <a:t>(    )  USSR focused on sending people into space, like Yuri Gagarin.</a:t>
            </a:r>
            <a:endParaRPr lang="en-US" altLang="zh-CN" sz="2800" b="1" dirty="0">
              <a:latin typeface="Times New Roman" panose="02020603050405020304" pitchFamily="18" charset="0"/>
              <a:cs typeface="Times New Roman" panose="02020603050405020304" pitchFamily="18" charset="0"/>
            </a:endParaRPr>
          </a:p>
          <a:p>
            <a:endParaRPr lang="en-US" altLang="zh-CN" sz="2800" b="1" dirty="0">
              <a:latin typeface="Times New Roman" panose="02020603050405020304" pitchFamily="18" charset="0"/>
              <a:cs typeface="Times New Roman" panose="02020603050405020304" pitchFamily="18" charset="0"/>
            </a:endParaRPr>
          </a:p>
          <a:p>
            <a:endParaRPr lang="en-US" altLang="zh-CN" sz="2800" b="1" dirty="0">
              <a:latin typeface="Times New Roman" panose="02020603050405020304" pitchFamily="18" charset="0"/>
              <a:cs typeface="Times New Roman" panose="02020603050405020304" pitchFamily="18" charset="0"/>
            </a:endParaRPr>
          </a:p>
          <a:p>
            <a:endParaRPr lang="en-US" altLang="zh-CN" sz="2800" b="1" dirty="0">
              <a:latin typeface="Times New Roman" panose="02020603050405020304" pitchFamily="18" charset="0"/>
              <a:cs typeface="Times New Roman" panose="02020603050405020304" pitchFamily="18" charset="0"/>
            </a:endParaRPr>
          </a:p>
          <a:p>
            <a:endParaRPr lang="en-US" altLang="zh-CN" sz="2800" b="1" dirty="0">
              <a:latin typeface="Britannic Bold" panose="020B0903060703020204" charset="0"/>
              <a:cs typeface="Britannic Bold" panose="020B0903060703020204" charset="0"/>
            </a:endParaRPr>
          </a:p>
          <a:p>
            <a:endParaRPr lang="en-US" altLang="zh-CN" sz="3200" dirty="0">
              <a:latin typeface="Britannic Bold" panose="020B0903060703020204" charset="0"/>
              <a:cs typeface="Britannic Bold" panose="020B0903060703020204" charset="0"/>
            </a:endParaRPr>
          </a:p>
        </p:txBody>
      </p:sp>
      <p:sp>
        <p:nvSpPr>
          <p:cNvPr id="72" name="文本框 1"/>
          <p:cNvSpPr/>
          <p:nvPr>
            <p:custDataLst>
              <p:tags r:id="rId19"/>
            </p:custDataLst>
          </p:nvPr>
        </p:nvSpPr>
        <p:spPr>
          <a:xfrm>
            <a:off x="269890" y="2927007"/>
            <a:ext cx="668628" cy="590931"/>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90000"/>
              </a:lnSpc>
            </a:pPr>
            <a:r>
              <a:rPr lang="en-US" altLang="zh-CN" sz="3600" b="1" dirty="0">
                <a:solidFill>
                  <a:srgbClr val="C00000"/>
                </a:solidFill>
                <a:latin typeface="Comic Sans MS" panose="030F0702030302020204" charset="0"/>
                <a:cs typeface="Comic Sans MS" panose="030F0702030302020204" charset="0"/>
                <a:sym typeface="+mn-ea"/>
              </a:rPr>
              <a:t>a</a:t>
            </a:r>
            <a:endParaRPr lang="en-US" altLang="zh-CN" sz="3200" b="1" dirty="0">
              <a:solidFill>
                <a:schemeClr val="tx1"/>
              </a:solidFill>
              <a:latin typeface="Times New Roman" panose="02020603050405020304" pitchFamily="18" charset="0"/>
              <a:cs typeface="Times New Roman" panose="02020603050405020304" pitchFamily="18" charset="0"/>
              <a:sym typeface="+mn-ea"/>
            </a:endParaRPr>
          </a:p>
        </p:txBody>
      </p:sp>
      <p:sp>
        <p:nvSpPr>
          <p:cNvPr id="73" name="文本框 1"/>
          <p:cNvSpPr/>
          <p:nvPr>
            <p:custDataLst>
              <p:tags r:id="rId20"/>
            </p:custDataLst>
          </p:nvPr>
        </p:nvSpPr>
        <p:spPr>
          <a:xfrm>
            <a:off x="290208" y="5484927"/>
            <a:ext cx="668628" cy="590931"/>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90000"/>
              </a:lnSpc>
            </a:pPr>
            <a:r>
              <a:rPr lang="en-US" altLang="zh-CN" sz="3600" b="1" dirty="0">
                <a:solidFill>
                  <a:srgbClr val="C00000"/>
                </a:solidFill>
                <a:latin typeface="Comic Sans MS" panose="030F0702030302020204" charset="0"/>
                <a:cs typeface="Comic Sans MS" panose="030F0702030302020204" charset="0"/>
                <a:sym typeface="+mn-ea"/>
              </a:rPr>
              <a:t>b</a:t>
            </a:r>
            <a:endParaRPr lang="en-US" altLang="zh-CN" sz="3200" b="1" dirty="0">
              <a:solidFill>
                <a:schemeClr val="tx1"/>
              </a:solidFill>
              <a:latin typeface="Times New Roman" panose="02020603050405020304" pitchFamily="18" charset="0"/>
              <a:cs typeface="Times New Roman" panose="02020603050405020304" pitchFamily="18" charset="0"/>
              <a:sym typeface="+mn-ea"/>
            </a:endParaRPr>
          </a:p>
        </p:txBody>
      </p:sp>
      <p:sp>
        <p:nvSpPr>
          <p:cNvPr id="74" name="文本框 1"/>
          <p:cNvSpPr/>
          <p:nvPr>
            <p:custDataLst>
              <p:tags r:id="rId21"/>
            </p:custDataLst>
          </p:nvPr>
        </p:nvSpPr>
        <p:spPr>
          <a:xfrm>
            <a:off x="290208" y="3559259"/>
            <a:ext cx="668628" cy="590931"/>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90000"/>
              </a:lnSpc>
            </a:pPr>
            <a:r>
              <a:rPr lang="en-US" altLang="zh-CN" sz="3600" b="1" dirty="0">
                <a:solidFill>
                  <a:srgbClr val="C00000"/>
                </a:solidFill>
                <a:latin typeface="Comic Sans MS" panose="030F0702030302020204" charset="0"/>
                <a:cs typeface="Comic Sans MS" panose="030F0702030302020204" charset="0"/>
                <a:sym typeface="+mn-ea"/>
              </a:rPr>
              <a:t>c</a:t>
            </a:r>
            <a:endParaRPr lang="en-US" altLang="zh-CN" sz="3200" b="1" dirty="0">
              <a:solidFill>
                <a:schemeClr val="tx1"/>
              </a:solidFill>
              <a:latin typeface="Times New Roman" panose="02020603050405020304" pitchFamily="18" charset="0"/>
              <a:cs typeface="Times New Roman" panose="02020603050405020304" pitchFamily="18" charset="0"/>
              <a:sym typeface="+mn-ea"/>
            </a:endParaRPr>
          </a:p>
        </p:txBody>
      </p:sp>
      <p:sp>
        <p:nvSpPr>
          <p:cNvPr id="75" name="文本框 1"/>
          <p:cNvSpPr/>
          <p:nvPr>
            <p:custDataLst>
              <p:tags r:id="rId22"/>
            </p:custDataLst>
          </p:nvPr>
        </p:nvSpPr>
        <p:spPr>
          <a:xfrm>
            <a:off x="314158" y="2283657"/>
            <a:ext cx="668628" cy="590931"/>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90000"/>
              </a:lnSpc>
            </a:pPr>
            <a:r>
              <a:rPr lang="en-US" altLang="zh-CN" sz="3600" b="1" dirty="0">
                <a:solidFill>
                  <a:srgbClr val="C00000"/>
                </a:solidFill>
                <a:latin typeface="Comic Sans MS" panose="030F0702030302020204" charset="0"/>
                <a:cs typeface="Comic Sans MS" panose="030F0702030302020204" charset="0"/>
                <a:sym typeface="+mn-ea"/>
              </a:rPr>
              <a:t>d</a:t>
            </a:r>
            <a:endParaRPr lang="en-US" altLang="zh-CN" sz="3200" b="1" dirty="0">
              <a:solidFill>
                <a:schemeClr val="tx1"/>
              </a:solidFill>
              <a:latin typeface="Times New Roman" panose="02020603050405020304" pitchFamily="18" charset="0"/>
              <a:cs typeface="Times New Roman" panose="02020603050405020304" pitchFamily="18" charset="0"/>
              <a:sym typeface="+mn-ea"/>
            </a:endParaRPr>
          </a:p>
        </p:txBody>
      </p:sp>
      <p:sp>
        <p:nvSpPr>
          <p:cNvPr id="76" name="文本框 1"/>
          <p:cNvSpPr/>
          <p:nvPr>
            <p:custDataLst>
              <p:tags r:id="rId23"/>
            </p:custDataLst>
          </p:nvPr>
        </p:nvSpPr>
        <p:spPr>
          <a:xfrm>
            <a:off x="314024" y="4256071"/>
            <a:ext cx="668628" cy="590931"/>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90000"/>
              </a:lnSpc>
            </a:pPr>
            <a:r>
              <a:rPr lang="en-US" altLang="zh-CN" sz="3600" b="1" dirty="0">
                <a:solidFill>
                  <a:srgbClr val="C00000"/>
                </a:solidFill>
                <a:latin typeface="Comic Sans MS" panose="030F0702030302020204" charset="0"/>
                <a:cs typeface="Comic Sans MS" panose="030F0702030302020204" charset="0"/>
                <a:sym typeface="+mn-ea"/>
              </a:rPr>
              <a:t>e</a:t>
            </a:r>
            <a:endParaRPr lang="en-US" altLang="zh-CN" sz="32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81" name="图片 80"/>
          <p:cNvPicPr>
            <a:picLocks noChangeAspect="1"/>
          </p:cNvPicPr>
          <p:nvPr/>
        </p:nvPicPr>
        <p:blipFill rotWithShape="1">
          <a:blip r:embed="rId10"/>
          <a:srcRect/>
          <a:stretch>
            <a:fillRect/>
          </a:stretch>
        </p:blipFill>
        <p:spPr>
          <a:xfrm>
            <a:off x="-285809" y="3132339"/>
            <a:ext cx="4475398" cy="3683000"/>
          </a:xfrm>
          <a:prstGeom prst="rect">
            <a:avLst/>
          </a:prstGeom>
          <a:effectLst>
            <a:outerShdw blurRad="469900" dist="88900" dir="5400000" algn="ctr" rotWithShape="0">
              <a:srgbClr val="000000">
                <a:alpha val="71000"/>
              </a:srgbClr>
            </a:outerShdw>
          </a:effectLst>
        </p:spPr>
      </p:pic>
      <p:grpSp>
        <p:nvGrpSpPr>
          <p:cNvPr id="82" name="组合 81"/>
          <p:cNvGrpSpPr/>
          <p:nvPr/>
        </p:nvGrpSpPr>
        <p:grpSpPr>
          <a:xfrm>
            <a:off x="2873837" y="2429684"/>
            <a:ext cx="9429169" cy="1821180"/>
            <a:chOff x="5656" y="4780"/>
            <a:chExt cx="13115" cy="3631"/>
          </a:xfrm>
        </p:grpSpPr>
        <p:sp>
          <p:nvSpPr>
            <p:cNvPr id="83" name="任意多边形 9"/>
            <p:cNvSpPr/>
            <p:nvPr/>
          </p:nvSpPr>
          <p:spPr>
            <a:xfrm>
              <a:off x="5656" y="4780"/>
              <a:ext cx="12837" cy="3631"/>
            </a:xfrm>
            <a:custGeom>
              <a:avLst/>
              <a:gdLst>
                <a:gd name="connsiteX0" fmla="*/ 0 w 8480"/>
                <a:gd name="connsiteY0" fmla="*/ 520 h 3631"/>
                <a:gd name="connsiteX1" fmla="*/ 520 w 8480"/>
                <a:gd name="connsiteY1" fmla="*/ 0 h 3631"/>
                <a:gd name="connsiteX2" fmla="*/ 1413 w 8480"/>
                <a:gd name="connsiteY2" fmla="*/ 0 h 3631"/>
                <a:gd name="connsiteX3" fmla="*/ 1413 w 8480"/>
                <a:gd name="connsiteY3" fmla="*/ 0 h 3631"/>
                <a:gd name="connsiteX4" fmla="*/ 3533 w 8480"/>
                <a:gd name="connsiteY4" fmla="*/ 0 h 3631"/>
                <a:gd name="connsiteX5" fmla="*/ 7960 w 8480"/>
                <a:gd name="connsiteY5" fmla="*/ 0 h 3631"/>
                <a:gd name="connsiteX6" fmla="*/ 8480 w 8480"/>
                <a:gd name="connsiteY6" fmla="*/ 520 h 3631"/>
                <a:gd name="connsiteX7" fmla="*/ 8480 w 8480"/>
                <a:gd name="connsiteY7" fmla="*/ 1820 h 3631"/>
                <a:gd name="connsiteX8" fmla="*/ 8480 w 8480"/>
                <a:gd name="connsiteY8" fmla="*/ 1820 h 3631"/>
                <a:gd name="connsiteX9" fmla="*/ 8480 w 8480"/>
                <a:gd name="connsiteY9" fmla="*/ 2600 h 3631"/>
                <a:gd name="connsiteX10" fmla="*/ 8480 w 8480"/>
                <a:gd name="connsiteY10" fmla="*/ 2600 h 3631"/>
                <a:gd name="connsiteX11" fmla="*/ 7960 w 8480"/>
                <a:gd name="connsiteY11" fmla="*/ 3120 h 3631"/>
                <a:gd name="connsiteX12" fmla="*/ 3533 w 8480"/>
                <a:gd name="connsiteY12" fmla="*/ 3120 h 3631"/>
                <a:gd name="connsiteX13" fmla="*/ 569 w 8480"/>
                <a:gd name="connsiteY13" fmla="*/ 3631 h 3631"/>
                <a:gd name="connsiteX14" fmla="*/ 1413 w 8480"/>
                <a:gd name="connsiteY14" fmla="*/ 3120 h 3631"/>
                <a:gd name="connsiteX15" fmla="*/ 520 w 8480"/>
                <a:gd name="connsiteY15" fmla="*/ 3120 h 3631"/>
                <a:gd name="connsiteX16" fmla="*/ 0 w 8480"/>
                <a:gd name="connsiteY16" fmla="*/ 2600 h 3631"/>
                <a:gd name="connsiteX17" fmla="*/ 0 w 8480"/>
                <a:gd name="connsiteY17" fmla="*/ 2600 h 3631"/>
                <a:gd name="connsiteX18" fmla="*/ 0 w 8480"/>
                <a:gd name="connsiteY18" fmla="*/ 1820 h 3631"/>
                <a:gd name="connsiteX19" fmla="*/ 0 w 8480"/>
                <a:gd name="connsiteY19" fmla="*/ 1820 h 3631"/>
                <a:gd name="connsiteX20" fmla="*/ 0 w 8480"/>
                <a:gd name="connsiteY20" fmla="*/ 520 h 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80" h="3631">
                  <a:moveTo>
                    <a:pt x="0" y="520"/>
                  </a:moveTo>
                  <a:cubicBezTo>
                    <a:pt x="0" y="233"/>
                    <a:pt x="233" y="0"/>
                    <a:pt x="520" y="0"/>
                  </a:cubicBezTo>
                  <a:lnTo>
                    <a:pt x="1413" y="0"/>
                  </a:lnTo>
                  <a:lnTo>
                    <a:pt x="1413" y="0"/>
                  </a:lnTo>
                  <a:lnTo>
                    <a:pt x="3533" y="0"/>
                  </a:lnTo>
                  <a:lnTo>
                    <a:pt x="7960" y="0"/>
                  </a:lnTo>
                  <a:cubicBezTo>
                    <a:pt x="8247" y="0"/>
                    <a:pt x="8480" y="233"/>
                    <a:pt x="8480" y="520"/>
                  </a:cubicBezTo>
                  <a:lnTo>
                    <a:pt x="8480" y="1820"/>
                  </a:lnTo>
                  <a:lnTo>
                    <a:pt x="8480" y="1820"/>
                  </a:lnTo>
                  <a:lnTo>
                    <a:pt x="8480" y="2600"/>
                  </a:lnTo>
                  <a:lnTo>
                    <a:pt x="8480" y="2600"/>
                  </a:lnTo>
                  <a:cubicBezTo>
                    <a:pt x="8480" y="2887"/>
                    <a:pt x="8247" y="3120"/>
                    <a:pt x="7960" y="3120"/>
                  </a:cubicBezTo>
                  <a:lnTo>
                    <a:pt x="3533" y="3120"/>
                  </a:lnTo>
                  <a:lnTo>
                    <a:pt x="569" y="3631"/>
                  </a:lnTo>
                  <a:lnTo>
                    <a:pt x="1413" y="3120"/>
                  </a:lnTo>
                  <a:lnTo>
                    <a:pt x="520" y="3120"/>
                  </a:lnTo>
                  <a:cubicBezTo>
                    <a:pt x="233" y="3120"/>
                    <a:pt x="0" y="2887"/>
                    <a:pt x="0" y="2600"/>
                  </a:cubicBezTo>
                  <a:lnTo>
                    <a:pt x="0" y="2600"/>
                  </a:lnTo>
                  <a:lnTo>
                    <a:pt x="0" y="1820"/>
                  </a:lnTo>
                  <a:lnTo>
                    <a:pt x="0" y="1820"/>
                  </a:lnTo>
                  <a:lnTo>
                    <a:pt x="0" y="520"/>
                  </a:lnTo>
                  <a:close/>
                </a:path>
              </a:pathLst>
            </a:custGeom>
            <a:solidFill>
              <a:schemeClr val="accent1">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文本框 1"/>
            <p:cNvSpPr/>
            <p:nvPr>
              <p:custDataLst>
                <p:tags r:id="rId24"/>
              </p:custDataLst>
            </p:nvPr>
          </p:nvSpPr>
          <p:spPr>
            <a:xfrm>
              <a:off x="5716" y="4968"/>
              <a:ext cx="13055" cy="3166"/>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90000"/>
                </a:lnSpc>
              </a:pPr>
              <a:r>
                <a:rPr lang="en-US" altLang="zh-CN" sz="3600" b="1" dirty="0">
                  <a:latin typeface="Comic Sans MS" panose="030F0702030302020204" charset="0"/>
                  <a:cs typeface="Times New Roman" panose="02020603050405020304" pitchFamily="18" charset="0"/>
                  <a:sym typeface="+mn-ea"/>
                </a:rPr>
                <a:t>To the achievements, </a:t>
              </a:r>
              <a:r>
                <a:rPr lang="en-US" altLang="zh-CN" sz="3600" b="1" dirty="0">
                  <a:solidFill>
                    <a:srgbClr val="C00000"/>
                  </a:solidFill>
                  <a:latin typeface="Comic Sans MS" panose="030F0702030302020204" charset="0"/>
                  <a:cs typeface="Times New Roman" panose="02020603050405020304" pitchFamily="18" charset="0"/>
                  <a:sym typeface="+mn-ea"/>
                </a:rPr>
                <a:t>are</a:t>
              </a:r>
              <a:r>
                <a:rPr lang="en-US" altLang="zh-CN" sz="3600" b="1" dirty="0">
                  <a:latin typeface="Comic Sans MS" panose="030F0702030302020204" charset="0"/>
                  <a:cs typeface="Times New Roman" panose="02020603050405020304" pitchFamily="18" charset="0"/>
                  <a:sym typeface="+mn-ea"/>
                </a:rPr>
                <a:t> you </a:t>
              </a:r>
              <a:r>
                <a:rPr lang="en-US" altLang="zh-CN" sz="3600" b="1" dirty="0">
                  <a:solidFill>
                    <a:srgbClr val="C00000"/>
                  </a:solidFill>
                  <a:latin typeface="Comic Sans MS" panose="030F0702030302020204" charset="0"/>
                  <a:cs typeface="Times New Roman" panose="02020603050405020304" pitchFamily="18" charset="0"/>
                  <a:sym typeface="+mn-ea"/>
                </a:rPr>
                <a:t>desired to </a:t>
              </a:r>
              <a:r>
                <a:rPr lang="en-US" altLang="zh-CN" sz="3600" b="1" dirty="0">
                  <a:latin typeface="Comic Sans MS" panose="030F0702030302020204" charset="0"/>
                  <a:cs typeface="Times New Roman" panose="02020603050405020304" pitchFamily="18" charset="0"/>
                  <a:sym typeface="+mn-ea"/>
                </a:rPr>
                <a:t>say something to the scientists in your nation?</a:t>
              </a:r>
              <a:endParaRPr lang="en-US" altLang="zh-CN" sz="3200" b="1" dirty="0">
                <a:latin typeface="Times New Roman" panose="02020603050405020304" pitchFamily="18" charset="0"/>
                <a:cs typeface="Times New Roman" panose="02020603050405020304" pitchFamily="18" charset="0"/>
                <a:sym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500" fill="hold">
                                          <p:stCondLst>
                                            <p:cond delay="0"/>
                                          </p:stCondLst>
                                        </p:cTn>
                                        <p:tgtEl>
                                          <p:spTgt spid="38"/>
                                        </p:tgtEl>
                                        <p:attrNameLst>
                                          <p:attrName>style.visibility</p:attrName>
                                        </p:attrNameLst>
                                      </p:cBhvr>
                                      <p:to>
                                        <p:strVal val="visible"/>
                                      </p:to>
                                    </p:set>
                                    <p:animEffect transition="in" filter="box(i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500" fill="hold">
                                          <p:stCondLst>
                                            <p:cond delay="0"/>
                                          </p:stCondLst>
                                        </p:cTn>
                                        <p:tgtEl>
                                          <p:spTgt spid="41"/>
                                        </p:tgtEl>
                                        <p:attrNameLst>
                                          <p:attrName>style.visibility</p:attrName>
                                        </p:attrNameLst>
                                      </p:cBhvr>
                                      <p:to>
                                        <p:strVal val="visible"/>
                                      </p:to>
                                    </p:set>
                                    <p:animEffect transition="in" filter="strips(downLef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500" fill="hold">
                                          <p:stCondLst>
                                            <p:cond delay="0"/>
                                          </p:stCondLst>
                                        </p:cTn>
                                        <p:tgtEl>
                                          <p:spTgt spid="42"/>
                                        </p:tgtEl>
                                        <p:attrNameLst>
                                          <p:attrName>style.visibility</p:attrName>
                                        </p:attrNameLst>
                                      </p:cBhvr>
                                      <p:to>
                                        <p:strVal val="visible"/>
                                      </p:to>
                                    </p:set>
                                    <p:animEffect transition="in" filter="strips(down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500" fill="hold">
                                          <p:stCondLst>
                                            <p:cond delay="0"/>
                                          </p:stCondLst>
                                        </p:cTn>
                                        <p:tgtEl>
                                          <p:spTgt spid="43"/>
                                        </p:tgtEl>
                                        <p:attrNameLst>
                                          <p:attrName>style.visibility</p:attrName>
                                        </p:attrNameLst>
                                      </p:cBhvr>
                                      <p:to>
                                        <p:strVal val="visible"/>
                                      </p:to>
                                    </p:set>
                                    <p:anim calcmode="lin" valueType="num">
                                      <p:cBhvr additive="base">
                                        <p:cTn id="45" dur="500"/>
                                        <p:tgtEl>
                                          <p:spTgt spid="43"/>
                                        </p:tgtEl>
                                        <p:attrNameLst>
                                          <p:attrName>ppt_y</p:attrName>
                                        </p:attrNameLst>
                                      </p:cBhvr>
                                      <p:tavLst>
                                        <p:tav tm="0">
                                          <p:val>
                                            <p:strVal val="#ppt_y+#ppt_h*1.125000"/>
                                          </p:val>
                                        </p:tav>
                                        <p:tav tm="100000">
                                          <p:val>
                                            <p:strVal val="#ppt_y"/>
                                          </p:val>
                                        </p:tav>
                                      </p:tavLst>
                                    </p:anim>
                                    <p:animEffect transition="in" filter="wipe(up)">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500" fill="hold">
                                          <p:stCondLst>
                                            <p:cond delay="0"/>
                                          </p:stCondLst>
                                        </p:cTn>
                                        <p:tgtEl>
                                          <p:spTgt spid="46"/>
                                        </p:tgtEl>
                                        <p:attrNameLst>
                                          <p:attrName>style.visibility</p:attrName>
                                        </p:attrNameLst>
                                      </p:cBhvr>
                                      <p:to>
                                        <p:strVal val="visible"/>
                                      </p:to>
                                    </p:set>
                                    <p:animEffect transition="in" filter="box(in)">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1000"/>
                                        <p:tgtEl>
                                          <p:spTgt spid="48"/>
                                        </p:tgtEl>
                                      </p:cBhvr>
                                    </p:animEffect>
                                    <p:anim calcmode="lin" valueType="num">
                                      <p:cBhvr>
                                        <p:cTn id="57" dur="1000" fill="hold"/>
                                        <p:tgtEl>
                                          <p:spTgt spid="48"/>
                                        </p:tgtEl>
                                        <p:attrNameLst>
                                          <p:attrName>ppt_x</p:attrName>
                                        </p:attrNameLst>
                                      </p:cBhvr>
                                      <p:tavLst>
                                        <p:tav tm="0">
                                          <p:val>
                                            <p:strVal val="#ppt_x"/>
                                          </p:val>
                                        </p:tav>
                                        <p:tav tm="100000">
                                          <p:val>
                                            <p:strVal val="#ppt_x"/>
                                          </p:val>
                                        </p:tav>
                                      </p:tavLst>
                                    </p:anim>
                                    <p:anim calcmode="lin" valueType="num">
                                      <p:cBhvr>
                                        <p:cTn id="58" dur="1000" fill="hold"/>
                                        <p:tgtEl>
                                          <p:spTgt spid="48"/>
                                        </p:tgtEl>
                                        <p:attrNameLst>
                                          <p:attrName>ppt_y</p:attrName>
                                        </p:attrNameLst>
                                      </p:cBhvr>
                                      <p:tavLst>
                                        <p:tav tm="0">
                                          <p:val>
                                            <p:strVal val="#ppt_y+.1"/>
                                          </p:val>
                                        </p:tav>
                                        <p:tav tm="100000">
                                          <p:val>
                                            <p:strVal val="#ppt_y"/>
                                          </p:val>
                                        </p:tav>
                                      </p:tavLst>
                                    </p:anim>
                                  </p:childTnLst>
                                </p:cTn>
                              </p:par>
                              <p:par>
                                <p:cTn id="59" presetID="42" presetClass="exit" presetSubtype="0" fill="hold" nodeType="withEffect">
                                  <p:stCondLst>
                                    <p:cond delay="0"/>
                                  </p:stCondLst>
                                  <p:childTnLst>
                                    <p:animEffect transition="out" filter="fade">
                                      <p:cBhvr>
                                        <p:cTn id="60" dur="500"/>
                                        <p:tgtEl>
                                          <p:spTgt spid="22"/>
                                        </p:tgtEl>
                                      </p:cBhvr>
                                    </p:animEffect>
                                    <p:anim calcmode="lin" valueType="num">
                                      <p:cBhvr>
                                        <p:cTn id="61" dur="500"/>
                                        <p:tgtEl>
                                          <p:spTgt spid="22"/>
                                        </p:tgtEl>
                                        <p:attrNameLst>
                                          <p:attrName>ppt_x</p:attrName>
                                        </p:attrNameLst>
                                      </p:cBhvr>
                                      <p:tavLst>
                                        <p:tav tm="0">
                                          <p:val>
                                            <p:strVal val="ppt_x"/>
                                          </p:val>
                                        </p:tav>
                                        <p:tav tm="100000">
                                          <p:val>
                                            <p:strVal val="ppt_x"/>
                                          </p:val>
                                        </p:tav>
                                      </p:tavLst>
                                    </p:anim>
                                    <p:anim calcmode="lin" valueType="num">
                                      <p:cBhvr>
                                        <p:cTn id="62" dur="500"/>
                                        <p:tgtEl>
                                          <p:spTgt spid="22"/>
                                        </p:tgtEl>
                                        <p:attrNameLst>
                                          <p:attrName>ppt_y</p:attrName>
                                        </p:attrNameLst>
                                      </p:cBhvr>
                                      <p:tavLst>
                                        <p:tav tm="0">
                                          <p:val>
                                            <p:strVal val="ppt_y"/>
                                          </p:val>
                                        </p:tav>
                                        <p:tav tm="100000">
                                          <p:val>
                                            <p:strVal val="ppt_y+.1"/>
                                          </p:val>
                                        </p:tav>
                                      </p:tavLst>
                                    </p:anim>
                                    <p:set>
                                      <p:cBhvr>
                                        <p:cTn id="63" dur="1" fill="hold">
                                          <p:stCondLst>
                                            <p:cond delay="499"/>
                                          </p:stCondLst>
                                        </p:cTn>
                                        <p:tgtEl>
                                          <p:spTgt spid="22"/>
                                        </p:tgtEl>
                                        <p:attrNameLst>
                                          <p:attrName>style.visibility</p:attrName>
                                        </p:attrNameLst>
                                      </p:cBhvr>
                                      <p:to>
                                        <p:strVal val="hidden"/>
                                      </p:to>
                                    </p:set>
                                  </p:childTnLst>
                                </p:cTn>
                              </p:par>
                              <p:par>
                                <p:cTn id="64" presetID="42" presetClass="exit" presetSubtype="0" fill="hold" nodeType="withEffect">
                                  <p:stCondLst>
                                    <p:cond delay="0"/>
                                  </p:stCondLst>
                                  <p:childTnLst>
                                    <p:animEffect transition="out" filter="fade">
                                      <p:cBhvr>
                                        <p:cTn id="65" dur="500"/>
                                        <p:tgtEl>
                                          <p:spTgt spid="23"/>
                                        </p:tgtEl>
                                      </p:cBhvr>
                                    </p:animEffect>
                                    <p:anim calcmode="lin" valueType="num">
                                      <p:cBhvr>
                                        <p:cTn id="66" dur="500"/>
                                        <p:tgtEl>
                                          <p:spTgt spid="23"/>
                                        </p:tgtEl>
                                        <p:attrNameLst>
                                          <p:attrName>ppt_x</p:attrName>
                                        </p:attrNameLst>
                                      </p:cBhvr>
                                      <p:tavLst>
                                        <p:tav tm="0">
                                          <p:val>
                                            <p:strVal val="ppt_x"/>
                                          </p:val>
                                        </p:tav>
                                        <p:tav tm="100000">
                                          <p:val>
                                            <p:strVal val="ppt_x"/>
                                          </p:val>
                                        </p:tav>
                                      </p:tavLst>
                                    </p:anim>
                                    <p:anim calcmode="lin" valueType="num">
                                      <p:cBhvr>
                                        <p:cTn id="67" dur="500"/>
                                        <p:tgtEl>
                                          <p:spTgt spid="23"/>
                                        </p:tgtEl>
                                        <p:attrNameLst>
                                          <p:attrName>ppt_y</p:attrName>
                                        </p:attrNameLst>
                                      </p:cBhvr>
                                      <p:tavLst>
                                        <p:tav tm="0">
                                          <p:val>
                                            <p:strVal val="ppt_y"/>
                                          </p:val>
                                        </p:tav>
                                        <p:tav tm="100000">
                                          <p:val>
                                            <p:strVal val="ppt_y+.1"/>
                                          </p:val>
                                        </p:tav>
                                      </p:tavLst>
                                    </p:anim>
                                    <p:set>
                                      <p:cBhvr>
                                        <p:cTn id="68" dur="1" fill="hold">
                                          <p:stCondLst>
                                            <p:cond delay="499"/>
                                          </p:stCondLst>
                                        </p:cTn>
                                        <p:tgtEl>
                                          <p:spTgt spid="23"/>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500"/>
                                        <p:tgtEl>
                                          <p:spTgt spid="26"/>
                                        </p:tgtEl>
                                      </p:cBhvr>
                                    </p:animEffect>
                                    <p:anim calcmode="lin" valueType="num">
                                      <p:cBhvr>
                                        <p:cTn id="71" dur="500"/>
                                        <p:tgtEl>
                                          <p:spTgt spid="26"/>
                                        </p:tgtEl>
                                        <p:attrNameLst>
                                          <p:attrName>ppt_x</p:attrName>
                                        </p:attrNameLst>
                                      </p:cBhvr>
                                      <p:tavLst>
                                        <p:tav tm="0">
                                          <p:val>
                                            <p:strVal val="ppt_x"/>
                                          </p:val>
                                        </p:tav>
                                        <p:tav tm="100000">
                                          <p:val>
                                            <p:strVal val="ppt_x"/>
                                          </p:val>
                                        </p:tav>
                                      </p:tavLst>
                                    </p:anim>
                                    <p:anim calcmode="lin" valueType="num">
                                      <p:cBhvr>
                                        <p:cTn id="72" dur="500"/>
                                        <p:tgtEl>
                                          <p:spTgt spid="26"/>
                                        </p:tgtEl>
                                        <p:attrNameLst>
                                          <p:attrName>ppt_y</p:attrName>
                                        </p:attrNameLst>
                                      </p:cBhvr>
                                      <p:tavLst>
                                        <p:tav tm="0">
                                          <p:val>
                                            <p:strVal val="ppt_y"/>
                                          </p:val>
                                        </p:tav>
                                        <p:tav tm="100000">
                                          <p:val>
                                            <p:strVal val="ppt_y+.1"/>
                                          </p:val>
                                        </p:tav>
                                      </p:tavLst>
                                    </p:anim>
                                    <p:set>
                                      <p:cBhvr>
                                        <p:cTn id="73" dur="1" fill="hold">
                                          <p:stCondLst>
                                            <p:cond delay="499"/>
                                          </p:stCondLst>
                                        </p:cTn>
                                        <p:tgtEl>
                                          <p:spTgt spid="26"/>
                                        </p:tgtEl>
                                        <p:attrNameLst>
                                          <p:attrName>style.visibility</p:attrName>
                                        </p:attrNameLst>
                                      </p:cBhvr>
                                      <p:to>
                                        <p:strVal val="hidden"/>
                                      </p:to>
                                    </p:set>
                                  </p:childTnLst>
                                </p:cTn>
                              </p:par>
                              <p:par>
                                <p:cTn id="74" presetID="42" presetClass="exit" presetSubtype="0" fill="hold" nodeType="withEffect">
                                  <p:stCondLst>
                                    <p:cond delay="0"/>
                                  </p:stCondLst>
                                  <p:childTnLst>
                                    <p:animEffect transition="out" filter="fade">
                                      <p:cBhvr>
                                        <p:cTn id="75" dur="500"/>
                                        <p:tgtEl>
                                          <p:spTgt spid="33"/>
                                        </p:tgtEl>
                                      </p:cBhvr>
                                    </p:animEffect>
                                    <p:anim calcmode="lin" valueType="num">
                                      <p:cBhvr>
                                        <p:cTn id="76" dur="500"/>
                                        <p:tgtEl>
                                          <p:spTgt spid="33"/>
                                        </p:tgtEl>
                                        <p:attrNameLst>
                                          <p:attrName>ppt_x</p:attrName>
                                        </p:attrNameLst>
                                      </p:cBhvr>
                                      <p:tavLst>
                                        <p:tav tm="0">
                                          <p:val>
                                            <p:strVal val="ppt_x"/>
                                          </p:val>
                                        </p:tav>
                                        <p:tav tm="100000">
                                          <p:val>
                                            <p:strVal val="ppt_x"/>
                                          </p:val>
                                        </p:tav>
                                      </p:tavLst>
                                    </p:anim>
                                    <p:anim calcmode="lin" valueType="num">
                                      <p:cBhvr>
                                        <p:cTn id="77" dur="500"/>
                                        <p:tgtEl>
                                          <p:spTgt spid="33"/>
                                        </p:tgtEl>
                                        <p:attrNameLst>
                                          <p:attrName>ppt_y</p:attrName>
                                        </p:attrNameLst>
                                      </p:cBhvr>
                                      <p:tavLst>
                                        <p:tav tm="0">
                                          <p:val>
                                            <p:strVal val="ppt_y"/>
                                          </p:val>
                                        </p:tav>
                                        <p:tav tm="100000">
                                          <p:val>
                                            <p:strVal val="ppt_y+.1"/>
                                          </p:val>
                                        </p:tav>
                                      </p:tavLst>
                                    </p:anim>
                                    <p:set>
                                      <p:cBhvr>
                                        <p:cTn id="78" dur="1" fill="hold">
                                          <p:stCondLst>
                                            <p:cond delay="499"/>
                                          </p:stCondLst>
                                        </p:cTn>
                                        <p:tgtEl>
                                          <p:spTgt spid="33"/>
                                        </p:tgtEl>
                                        <p:attrNameLst>
                                          <p:attrName>style.visibility</p:attrName>
                                        </p:attrNameLst>
                                      </p:cBhvr>
                                      <p:to>
                                        <p:strVal val="hidden"/>
                                      </p:to>
                                    </p:set>
                                  </p:childTnLst>
                                </p:cTn>
                              </p:par>
                              <p:par>
                                <p:cTn id="79" presetID="42" presetClass="exit" presetSubtype="0" fill="hold" nodeType="withEffect">
                                  <p:stCondLst>
                                    <p:cond delay="0"/>
                                  </p:stCondLst>
                                  <p:childTnLst>
                                    <p:animEffect transition="out" filter="fade">
                                      <p:cBhvr>
                                        <p:cTn id="80" dur="500"/>
                                        <p:tgtEl>
                                          <p:spTgt spid="35"/>
                                        </p:tgtEl>
                                      </p:cBhvr>
                                    </p:animEffect>
                                    <p:anim calcmode="lin" valueType="num">
                                      <p:cBhvr>
                                        <p:cTn id="81" dur="500"/>
                                        <p:tgtEl>
                                          <p:spTgt spid="35"/>
                                        </p:tgtEl>
                                        <p:attrNameLst>
                                          <p:attrName>ppt_x</p:attrName>
                                        </p:attrNameLst>
                                      </p:cBhvr>
                                      <p:tavLst>
                                        <p:tav tm="0">
                                          <p:val>
                                            <p:strVal val="ppt_x"/>
                                          </p:val>
                                        </p:tav>
                                        <p:tav tm="100000">
                                          <p:val>
                                            <p:strVal val="ppt_x"/>
                                          </p:val>
                                        </p:tav>
                                      </p:tavLst>
                                    </p:anim>
                                    <p:anim calcmode="lin" valueType="num">
                                      <p:cBhvr>
                                        <p:cTn id="82" dur="500"/>
                                        <p:tgtEl>
                                          <p:spTgt spid="35"/>
                                        </p:tgtEl>
                                        <p:attrNameLst>
                                          <p:attrName>ppt_y</p:attrName>
                                        </p:attrNameLst>
                                      </p:cBhvr>
                                      <p:tavLst>
                                        <p:tav tm="0">
                                          <p:val>
                                            <p:strVal val="ppt_y"/>
                                          </p:val>
                                        </p:tav>
                                        <p:tav tm="100000">
                                          <p:val>
                                            <p:strVal val="ppt_y+.1"/>
                                          </p:val>
                                        </p:tav>
                                      </p:tavLst>
                                    </p:anim>
                                    <p:set>
                                      <p:cBhvr>
                                        <p:cTn id="83" dur="1" fill="hold">
                                          <p:stCondLst>
                                            <p:cond delay="499"/>
                                          </p:stCondLst>
                                        </p:cTn>
                                        <p:tgtEl>
                                          <p:spTgt spid="35"/>
                                        </p:tgtEl>
                                        <p:attrNameLst>
                                          <p:attrName>style.visibility</p:attrName>
                                        </p:attrNameLst>
                                      </p:cBhvr>
                                      <p:to>
                                        <p:strVal val="hidden"/>
                                      </p:to>
                                    </p:set>
                                  </p:childTnLst>
                                </p:cTn>
                              </p:par>
                              <p:par>
                                <p:cTn id="84" presetID="42" presetClass="exit" presetSubtype="0" fill="hold" grpId="1" nodeType="withEffect">
                                  <p:stCondLst>
                                    <p:cond delay="0"/>
                                  </p:stCondLst>
                                  <p:childTnLst>
                                    <p:animEffect transition="out" filter="fade">
                                      <p:cBhvr>
                                        <p:cTn id="85" dur="500"/>
                                        <p:tgtEl>
                                          <p:spTgt spid="38"/>
                                        </p:tgtEl>
                                      </p:cBhvr>
                                    </p:animEffect>
                                    <p:anim calcmode="lin" valueType="num">
                                      <p:cBhvr>
                                        <p:cTn id="86" dur="500"/>
                                        <p:tgtEl>
                                          <p:spTgt spid="38"/>
                                        </p:tgtEl>
                                        <p:attrNameLst>
                                          <p:attrName>ppt_x</p:attrName>
                                        </p:attrNameLst>
                                      </p:cBhvr>
                                      <p:tavLst>
                                        <p:tav tm="0">
                                          <p:val>
                                            <p:strVal val="ppt_x"/>
                                          </p:val>
                                        </p:tav>
                                        <p:tav tm="100000">
                                          <p:val>
                                            <p:strVal val="ppt_x"/>
                                          </p:val>
                                        </p:tav>
                                      </p:tavLst>
                                    </p:anim>
                                    <p:anim calcmode="lin" valueType="num">
                                      <p:cBhvr>
                                        <p:cTn id="87" dur="500"/>
                                        <p:tgtEl>
                                          <p:spTgt spid="38"/>
                                        </p:tgtEl>
                                        <p:attrNameLst>
                                          <p:attrName>ppt_y</p:attrName>
                                        </p:attrNameLst>
                                      </p:cBhvr>
                                      <p:tavLst>
                                        <p:tav tm="0">
                                          <p:val>
                                            <p:strVal val="ppt_y"/>
                                          </p:val>
                                        </p:tav>
                                        <p:tav tm="100000">
                                          <p:val>
                                            <p:strVal val="ppt_y+.1"/>
                                          </p:val>
                                        </p:tav>
                                      </p:tavLst>
                                    </p:anim>
                                    <p:set>
                                      <p:cBhvr>
                                        <p:cTn id="88" dur="1" fill="hold">
                                          <p:stCondLst>
                                            <p:cond delay="499"/>
                                          </p:stCondLst>
                                        </p:cTn>
                                        <p:tgtEl>
                                          <p:spTgt spid="38"/>
                                        </p:tgtEl>
                                        <p:attrNameLst>
                                          <p:attrName>style.visibility</p:attrName>
                                        </p:attrNameLst>
                                      </p:cBhvr>
                                      <p:to>
                                        <p:strVal val="hidden"/>
                                      </p:to>
                                    </p:set>
                                  </p:childTnLst>
                                </p:cTn>
                              </p:par>
                              <p:par>
                                <p:cTn id="89" presetID="42" presetClass="exit" presetSubtype="0" fill="hold" grpId="2" nodeType="withEffect">
                                  <p:stCondLst>
                                    <p:cond delay="0"/>
                                  </p:stCondLst>
                                  <p:childTnLst>
                                    <p:animEffect transition="out" filter="fade">
                                      <p:cBhvr>
                                        <p:cTn id="90" dur="500"/>
                                        <p:tgtEl>
                                          <p:spTgt spid="41"/>
                                        </p:tgtEl>
                                      </p:cBhvr>
                                    </p:animEffect>
                                    <p:anim calcmode="lin" valueType="num">
                                      <p:cBhvr>
                                        <p:cTn id="91" dur="500"/>
                                        <p:tgtEl>
                                          <p:spTgt spid="41"/>
                                        </p:tgtEl>
                                        <p:attrNameLst>
                                          <p:attrName>ppt_x</p:attrName>
                                        </p:attrNameLst>
                                      </p:cBhvr>
                                      <p:tavLst>
                                        <p:tav tm="0">
                                          <p:val>
                                            <p:strVal val="ppt_x"/>
                                          </p:val>
                                        </p:tav>
                                        <p:tav tm="100000">
                                          <p:val>
                                            <p:strVal val="ppt_x"/>
                                          </p:val>
                                        </p:tav>
                                      </p:tavLst>
                                    </p:anim>
                                    <p:anim calcmode="lin" valueType="num">
                                      <p:cBhvr>
                                        <p:cTn id="92" dur="500"/>
                                        <p:tgtEl>
                                          <p:spTgt spid="41"/>
                                        </p:tgtEl>
                                        <p:attrNameLst>
                                          <p:attrName>ppt_y</p:attrName>
                                        </p:attrNameLst>
                                      </p:cBhvr>
                                      <p:tavLst>
                                        <p:tav tm="0">
                                          <p:val>
                                            <p:strVal val="ppt_y"/>
                                          </p:val>
                                        </p:tav>
                                        <p:tav tm="100000">
                                          <p:val>
                                            <p:strVal val="ppt_y+.1"/>
                                          </p:val>
                                        </p:tav>
                                      </p:tavLst>
                                    </p:anim>
                                    <p:set>
                                      <p:cBhvr>
                                        <p:cTn id="93" dur="1" fill="hold">
                                          <p:stCondLst>
                                            <p:cond delay="499"/>
                                          </p:stCondLst>
                                        </p:cTn>
                                        <p:tgtEl>
                                          <p:spTgt spid="41"/>
                                        </p:tgtEl>
                                        <p:attrNameLst>
                                          <p:attrName>style.visibility</p:attrName>
                                        </p:attrNameLst>
                                      </p:cBhvr>
                                      <p:to>
                                        <p:strVal val="hidden"/>
                                      </p:to>
                                    </p:set>
                                  </p:childTnLst>
                                </p:cTn>
                              </p:par>
                              <p:par>
                                <p:cTn id="94" presetID="42" presetClass="exit" presetSubtype="0" fill="hold" grpId="2" nodeType="withEffect">
                                  <p:stCondLst>
                                    <p:cond delay="0"/>
                                  </p:stCondLst>
                                  <p:childTnLst>
                                    <p:animEffect transition="out" filter="fade">
                                      <p:cBhvr>
                                        <p:cTn id="95" dur="500"/>
                                        <p:tgtEl>
                                          <p:spTgt spid="42"/>
                                        </p:tgtEl>
                                      </p:cBhvr>
                                    </p:animEffect>
                                    <p:anim calcmode="lin" valueType="num">
                                      <p:cBhvr>
                                        <p:cTn id="96" dur="500"/>
                                        <p:tgtEl>
                                          <p:spTgt spid="42"/>
                                        </p:tgtEl>
                                        <p:attrNameLst>
                                          <p:attrName>ppt_x</p:attrName>
                                        </p:attrNameLst>
                                      </p:cBhvr>
                                      <p:tavLst>
                                        <p:tav tm="0">
                                          <p:val>
                                            <p:strVal val="ppt_x"/>
                                          </p:val>
                                        </p:tav>
                                        <p:tav tm="100000">
                                          <p:val>
                                            <p:strVal val="ppt_x"/>
                                          </p:val>
                                        </p:tav>
                                      </p:tavLst>
                                    </p:anim>
                                    <p:anim calcmode="lin" valueType="num">
                                      <p:cBhvr>
                                        <p:cTn id="97" dur="500"/>
                                        <p:tgtEl>
                                          <p:spTgt spid="42"/>
                                        </p:tgtEl>
                                        <p:attrNameLst>
                                          <p:attrName>ppt_y</p:attrName>
                                        </p:attrNameLst>
                                      </p:cBhvr>
                                      <p:tavLst>
                                        <p:tav tm="0">
                                          <p:val>
                                            <p:strVal val="ppt_y"/>
                                          </p:val>
                                        </p:tav>
                                        <p:tav tm="100000">
                                          <p:val>
                                            <p:strVal val="ppt_y+.1"/>
                                          </p:val>
                                        </p:tav>
                                      </p:tavLst>
                                    </p:anim>
                                    <p:set>
                                      <p:cBhvr>
                                        <p:cTn id="98" dur="1" fill="hold">
                                          <p:stCondLst>
                                            <p:cond delay="499"/>
                                          </p:stCondLst>
                                        </p:cTn>
                                        <p:tgtEl>
                                          <p:spTgt spid="42"/>
                                        </p:tgtEl>
                                        <p:attrNameLst>
                                          <p:attrName>style.visibility</p:attrName>
                                        </p:attrNameLst>
                                      </p:cBhvr>
                                      <p:to>
                                        <p:strVal val="hidden"/>
                                      </p:to>
                                    </p:set>
                                  </p:childTnLst>
                                </p:cTn>
                              </p:par>
                              <p:par>
                                <p:cTn id="99" presetID="42" presetClass="exit" presetSubtype="0" fill="hold" nodeType="withEffect">
                                  <p:stCondLst>
                                    <p:cond delay="0"/>
                                  </p:stCondLst>
                                  <p:childTnLst>
                                    <p:animEffect transition="out" filter="fade">
                                      <p:cBhvr>
                                        <p:cTn id="100" dur="500"/>
                                        <p:tgtEl>
                                          <p:spTgt spid="43"/>
                                        </p:tgtEl>
                                      </p:cBhvr>
                                    </p:animEffect>
                                    <p:anim calcmode="lin" valueType="num">
                                      <p:cBhvr>
                                        <p:cTn id="101" dur="500"/>
                                        <p:tgtEl>
                                          <p:spTgt spid="43"/>
                                        </p:tgtEl>
                                        <p:attrNameLst>
                                          <p:attrName>ppt_x</p:attrName>
                                        </p:attrNameLst>
                                      </p:cBhvr>
                                      <p:tavLst>
                                        <p:tav tm="0">
                                          <p:val>
                                            <p:strVal val="ppt_x"/>
                                          </p:val>
                                        </p:tav>
                                        <p:tav tm="100000">
                                          <p:val>
                                            <p:strVal val="ppt_x"/>
                                          </p:val>
                                        </p:tav>
                                      </p:tavLst>
                                    </p:anim>
                                    <p:anim calcmode="lin" valueType="num">
                                      <p:cBhvr>
                                        <p:cTn id="102" dur="500"/>
                                        <p:tgtEl>
                                          <p:spTgt spid="43"/>
                                        </p:tgtEl>
                                        <p:attrNameLst>
                                          <p:attrName>ppt_y</p:attrName>
                                        </p:attrNameLst>
                                      </p:cBhvr>
                                      <p:tavLst>
                                        <p:tav tm="0">
                                          <p:val>
                                            <p:strVal val="ppt_y"/>
                                          </p:val>
                                        </p:tav>
                                        <p:tav tm="100000">
                                          <p:val>
                                            <p:strVal val="ppt_y+.1"/>
                                          </p:val>
                                        </p:tav>
                                      </p:tavLst>
                                    </p:anim>
                                    <p:set>
                                      <p:cBhvr>
                                        <p:cTn id="103" dur="1" fill="hold">
                                          <p:stCondLst>
                                            <p:cond delay="499"/>
                                          </p:stCondLst>
                                        </p:cTn>
                                        <p:tgtEl>
                                          <p:spTgt spid="43"/>
                                        </p:tgtEl>
                                        <p:attrNameLst>
                                          <p:attrName>style.visibility</p:attrName>
                                        </p:attrNameLst>
                                      </p:cBhvr>
                                      <p:to>
                                        <p:strVal val="hidden"/>
                                      </p:to>
                                    </p:set>
                                  </p:childTnLst>
                                </p:cTn>
                              </p:par>
                              <p:par>
                                <p:cTn id="104" presetID="42" presetClass="exit" presetSubtype="0" fill="hold" grpId="1" nodeType="withEffect">
                                  <p:stCondLst>
                                    <p:cond delay="0"/>
                                  </p:stCondLst>
                                  <p:childTnLst>
                                    <p:animEffect transition="out" filter="fade">
                                      <p:cBhvr>
                                        <p:cTn id="105" dur="500"/>
                                        <p:tgtEl>
                                          <p:spTgt spid="46"/>
                                        </p:tgtEl>
                                      </p:cBhvr>
                                    </p:animEffect>
                                    <p:anim calcmode="lin" valueType="num">
                                      <p:cBhvr>
                                        <p:cTn id="106" dur="500"/>
                                        <p:tgtEl>
                                          <p:spTgt spid="46"/>
                                        </p:tgtEl>
                                        <p:attrNameLst>
                                          <p:attrName>ppt_x</p:attrName>
                                        </p:attrNameLst>
                                      </p:cBhvr>
                                      <p:tavLst>
                                        <p:tav tm="0">
                                          <p:val>
                                            <p:strVal val="ppt_x"/>
                                          </p:val>
                                        </p:tav>
                                        <p:tav tm="100000">
                                          <p:val>
                                            <p:strVal val="ppt_x"/>
                                          </p:val>
                                        </p:tav>
                                      </p:tavLst>
                                    </p:anim>
                                    <p:anim calcmode="lin" valueType="num">
                                      <p:cBhvr>
                                        <p:cTn id="107" dur="500"/>
                                        <p:tgtEl>
                                          <p:spTgt spid="46"/>
                                        </p:tgtEl>
                                        <p:attrNameLst>
                                          <p:attrName>ppt_y</p:attrName>
                                        </p:attrNameLst>
                                      </p:cBhvr>
                                      <p:tavLst>
                                        <p:tav tm="0">
                                          <p:val>
                                            <p:strVal val="ppt_y"/>
                                          </p:val>
                                        </p:tav>
                                        <p:tav tm="100000">
                                          <p:val>
                                            <p:strVal val="ppt_y+.1"/>
                                          </p:val>
                                        </p:tav>
                                      </p:tavLst>
                                    </p:anim>
                                    <p:set>
                                      <p:cBhvr>
                                        <p:cTn id="108" dur="1" fill="hold">
                                          <p:stCondLst>
                                            <p:cond delay="499"/>
                                          </p:stCondLst>
                                        </p:cTn>
                                        <p:tgtEl>
                                          <p:spTgt spid="46"/>
                                        </p:tgtEl>
                                        <p:attrNameLst>
                                          <p:attrName>style.visibility</p:attrName>
                                        </p:attrNameLst>
                                      </p:cBhvr>
                                      <p:to>
                                        <p:strVal val="hidden"/>
                                      </p:to>
                                    </p:set>
                                  </p:childTnLst>
                                </p:cTn>
                              </p:par>
                              <p:par>
                                <p:cTn id="109" presetID="42" presetClass="exit" presetSubtype="0" fill="hold" grpId="0" nodeType="withEffect">
                                  <p:stCondLst>
                                    <p:cond delay="0"/>
                                  </p:stCondLst>
                                  <p:childTnLst>
                                    <p:animEffect transition="out" filter="fade">
                                      <p:cBhvr>
                                        <p:cTn id="110" dur="500"/>
                                        <p:tgtEl>
                                          <p:spTgt spid="17"/>
                                        </p:tgtEl>
                                      </p:cBhvr>
                                    </p:animEffect>
                                    <p:anim calcmode="lin" valueType="num">
                                      <p:cBhvr>
                                        <p:cTn id="111" dur="500"/>
                                        <p:tgtEl>
                                          <p:spTgt spid="17"/>
                                        </p:tgtEl>
                                        <p:attrNameLst>
                                          <p:attrName>ppt_x</p:attrName>
                                        </p:attrNameLst>
                                      </p:cBhvr>
                                      <p:tavLst>
                                        <p:tav tm="0">
                                          <p:val>
                                            <p:strVal val="ppt_x"/>
                                          </p:val>
                                        </p:tav>
                                        <p:tav tm="100000">
                                          <p:val>
                                            <p:strVal val="ppt_x"/>
                                          </p:val>
                                        </p:tav>
                                      </p:tavLst>
                                    </p:anim>
                                    <p:anim calcmode="lin" valueType="num">
                                      <p:cBhvr>
                                        <p:cTn id="112" dur="500"/>
                                        <p:tgtEl>
                                          <p:spTgt spid="17"/>
                                        </p:tgtEl>
                                        <p:attrNameLst>
                                          <p:attrName>ppt_y</p:attrName>
                                        </p:attrNameLst>
                                      </p:cBhvr>
                                      <p:tavLst>
                                        <p:tav tm="0">
                                          <p:val>
                                            <p:strVal val="ppt_y"/>
                                          </p:val>
                                        </p:tav>
                                        <p:tav tm="100000">
                                          <p:val>
                                            <p:strVal val="ppt_y+.1"/>
                                          </p:val>
                                        </p:tav>
                                      </p:tavLst>
                                    </p:anim>
                                    <p:set>
                                      <p:cBhvr>
                                        <p:cTn id="113" dur="1" fill="hold">
                                          <p:stCondLst>
                                            <p:cond delay="499"/>
                                          </p:stCondLst>
                                        </p:cTn>
                                        <p:tgtEl>
                                          <p:spTgt spid="17"/>
                                        </p:tgtEl>
                                        <p:attrNameLst>
                                          <p:attrName>style.visibility</p:attrName>
                                        </p:attrNameLst>
                                      </p:cBhvr>
                                      <p:to>
                                        <p:strVal val="hidden"/>
                                      </p:to>
                                    </p:set>
                                  </p:childTnLst>
                                </p:cTn>
                              </p:par>
                              <p:par>
                                <p:cTn id="114" presetID="42" presetClass="exit" presetSubtype="0" fill="hold" grpId="0" nodeType="withEffect">
                                  <p:stCondLst>
                                    <p:cond delay="0"/>
                                  </p:stCondLst>
                                  <p:childTnLst>
                                    <p:animEffect transition="out" filter="fade">
                                      <p:cBhvr>
                                        <p:cTn id="115" dur="500"/>
                                        <p:tgtEl>
                                          <p:spTgt spid="18"/>
                                        </p:tgtEl>
                                      </p:cBhvr>
                                    </p:animEffect>
                                    <p:anim calcmode="lin" valueType="num">
                                      <p:cBhvr>
                                        <p:cTn id="116" dur="500"/>
                                        <p:tgtEl>
                                          <p:spTgt spid="18"/>
                                        </p:tgtEl>
                                        <p:attrNameLst>
                                          <p:attrName>ppt_x</p:attrName>
                                        </p:attrNameLst>
                                      </p:cBhvr>
                                      <p:tavLst>
                                        <p:tav tm="0">
                                          <p:val>
                                            <p:strVal val="ppt_x"/>
                                          </p:val>
                                        </p:tav>
                                        <p:tav tm="100000">
                                          <p:val>
                                            <p:strVal val="ppt_x"/>
                                          </p:val>
                                        </p:tav>
                                      </p:tavLst>
                                    </p:anim>
                                    <p:anim calcmode="lin" valueType="num">
                                      <p:cBhvr>
                                        <p:cTn id="117" dur="500"/>
                                        <p:tgtEl>
                                          <p:spTgt spid="18"/>
                                        </p:tgtEl>
                                        <p:attrNameLst>
                                          <p:attrName>ppt_y</p:attrName>
                                        </p:attrNameLst>
                                      </p:cBhvr>
                                      <p:tavLst>
                                        <p:tav tm="0">
                                          <p:val>
                                            <p:strVal val="ppt_y"/>
                                          </p:val>
                                        </p:tav>
                                        <p:tav tm="100000">
                                          <p:val>
                                            <p:strVal val="ppt_y+.1"/>
                                          </p:val>
                                        </p:tav>
                                      </p:tavLst>
                                    </p:anim>
                                    <p:set>
                                      <p:cBhvr>
                                        <p:cTn id="118" dur="1" fill="hold">
                                          <p:stCondLst>
                                            <p:cond delay="499"/>
                                          </p:stCondLst>
                                        </p:cTn>
                                        <p:tgtEl>
                                          <p:spTgt spid="18"/>
                                        </p:tgtEl>
                                        <p:attrNameLst>
                                          <p:attrName>style.visibility</p:attrName>
                                        </p:attrNameLst>
                                      </p:cBhvr>
                                      <p:to>
                                        <p:strVal val="hidden"/>
                                      </p:to>
                                    </p:set>
                                  </p:childTnLst>
                                </p:cTn>
                              </p:par>
                              <p:par>
                                <p:cTn id="119" presetID="42" presetClass="exit" presetSubtype="0" fill="hold" grpId="0" nodeType="withEffect">
                                  <p:stCondLst>
                                    <p:cond delay="0"/>
                                  </p:stCondLst>
                                  <p:childTnLst>
                                    <p:animEffect transition="out" filter="fade">
                                      <p:cBhvr>
                                        <p:cTn id="120" dur="500"/>
                                        <p:tgtEl>
                                          <p:spTgt spid="19"/>
                                        </p:tgtEl>
                                      </p:cBhvr>
                                    </p:animEffect>
                                    <p:anim calcmode="lin" valueType="num">
                                      <p:cBhvr>
                                        <p:cTn id="121" dur="500"/>
                                        <p:tgtEl>
                                          <p:spTgt spid="19"/>
                                        </p:tgtEl>
                                        <p:attrNameLst>
                                          <p:attrName>ppt_x</p:attrName>
                                        </p:attrNameLst>
                                      </p:cBhvr>
                                      <p:tavLst>
                                        <p:tav tm="0">
                                          <p:val>
                                            <p:strVal val="ppt_x"/>
                                          </p:val>
                                        </p:tav>
                                        <p:tav tm="100000">
                                          <p:val>
                                            <p:strVal val="ppt_x"/>
                                          </p:val>
                                        </p:tav>
                                      </p:tavLst>
                                    </p:anim>
                                    <p:anim calcmode="lin" valueType="num">
                                      <p:cBhvr>
                                        <p:cTn id="122" dur="500"/>
                                        <p:tgtEl>
                                          <p:spTgt spid="19"/>
                                        </p:tgtEl>
                                        <p:attrNameLst>
                                          <p:attrName>ppt_y</p:attrName>
                                        </p:attrNameLst>
                                      </p:cBhvr>
                                      <p:tavLst>
                                        <p:tav tm="0">
                                          <p:val>
                                            <p:strVal val="ppt_y"/>
                                          </p:val>
                                        </p:tav>
                                        <p:tav tm="100000">
                                          <p:val>
                                            <p:strVal val="ppt_y+.1"/>
                                          </p:val>
                                        </p:tav>
                                      </p:tavLst>
                                    </p:anim>
                                    <p:set>
                                      <p:cBhvr>
                                        <p:cTn id="123" dur="1" fill="hold">
                                          <p:stCondLst>
                                            <p:cond delay="499"/>
                                          </p:stCondLst>
                                        </p:cTn>
                                        <p:tgtEl>
                                          <p:spTgt spid="19"/>
                                        </p:tgtEl>
                                        <p:attrNameLst>
                                          <p:attrName>style.visibility</p:attrName>
                                        </p:attrNameLst>
                                      </p:cBhvr>
                                      <p:to>
                                        <p:strVal val="hidden"/>
                                      </p:to>
                                    </p:set>
                                  </p:childTnLst>
                                </p:cTn>
                              </p:par>
                              <p:par>
                                <p:cTn id="124" presetID="42" presetClass="exit" presetSubtype="0" fill="hold" grpId="0" nodeType="withEffect">
                                  <p:stCondLst>
                                    <p:cond delay="0"/>
                                  </p:stCondLst>
                                  <p:childTnLst>
                                    <p:animEffect transition="out" filter="fade">
                                      <p:cBhvr>
                                        <p:cTn id="125" dur="500"/>
                                        <p:tgtEl>
                                          <p:spTgt spid="20"/>
                                        </p:tgtEl>
                                      </p:cBhvr>
                                    </p:animEffect>
                                    <p:anim calcmode="lin" valueType="num">
                                      <p:cBhvr>
                                        <p:cTn id="126" dur="500"/>
                                        <p:tgtEl>
                                          <p:spTgt spid="20"/>
                                        </p:tgtEl>
                                        <p:attrNameLst>
                                          <p:attrName>ppt_x</p:attrName>
                                        </p:attrNameLst>
                                      </p:cBhvr>
                                      <p:tavLst>
                                        <p:tav tm="0">
                                          <p:val>
                                            <p:strVal val="ppt_x"/>
                                          </p:val>
                                        </p:tav>
                                        <p:tav tm="100000">
                                          <p:val>
                                            <p:strVal val="ppt_x"/>
                                          </p:val>
                                        </p:tav>
                                      </p:tavLst>
                                    </p:anim>
                                    <p:anim calcmode="lin" valueType="num">
                                      <p:cBhvr>
                                        <p:cTn id="127" dur="500"/>
                                        <p:tgtEl>
                                          <p:spTgt spid="20"/>
                                        </p:tgtEl>
                                        <p:attrNameLst>
                                          <p:attrName>ppt_y</p:attrName>
                                        </p:attrNameLst>
                                      </p:cBhvr>
                                      <p:tavLst>
                                        <p:tav tm="0">
                                          <p:val>
                                            <p:strVal val="ppt_y"/>
                                          </p:val>
                                        </p:tav>
                                        <p:tav tm="100000">
                                          <p:val>
                                            <p:strVal val="ppt_y+.1"/>
                                          </p:val>
                                        </p:tav>
                                      </p:tavLst>
                                    </p:anim>
                                    <p:set>
                                      <p:cBhvr>
                                        <p:cTn id="128" dur="1" fill="hold">
                                          <p:stCondLst>
                                            <p:cond delay="499"/>
                                          </p:stCondLst>
                                        </p:cTn>
                                        <p:tgtEl>
                                          <p:spTgt spid="20"/>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500" fill="hold">
                                          <p:stCondLst>
                                            <p:cond delay="0"/>
                                          </p:stCondLst>
                                        </p:cTn>
                                        <p:tgtEl>
                                          <p:spTgt spid="51"/>
                                        </p:tgtEl>
                                        <p:attrNameLst>
                                          <p:attrName>style.visibility</p:attrName>
                                        </p:attrNameLst>
                                      </p:cBhvr>
                                      <p:to>
                                        <p:strVal val="visible"/>
                                      </p:to>
                                    </p:set>
                                    <p:animEffect transition="in" filter="fade">
                                      <p:cBhvr>
                                        <p:cTn id="131" dur="500"/>
                                        <p:tgtEl>
                                          <p:spTgt spid="51"/>
                                        </p:tgtEl>
                                      </p:cBhvr>
                                    </p:animEffect>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nodeType="clickEffect">
                                  <p:stCondLst>
                                    <p:cond delay="0"/>
                                  </p:stCondLst>
                                  <p:childTnLst>
                                    <p:set>
                                      <p:cBhvr>
                                        <p:cTn id="135" dur="1" fill="hold">
                                          <p:stCondLst>
                                            <p:cond delay="0"/>
                                          </p:stCondLst>
                                        </p:cTn>
                                        <p:tgtEl>
                                          <p:spTgt spid="52"/>
                                        </p:tgtEl>
                                        <p:attrNameLst>
                                          <p:attrName>style.visibility</p:attrName>
                                        </p:attrNameLst>
                                      </p:cBhvr>
                                      <p:to>
                                        <p:strVal val="visible"/>
                                      </p:to>
                                    </p:set>
                                    <p:anim calcmode="lin" valueType="num">
                                      <p:cBhvr additive="base">
                                        <p:cTn id="136" dur="500" fill="hold"/>
                                        <p:tgtEl>
                                          <p:spTgt spid="52"/>
                                        </p:tgtEl>
                                        <p:attrNameLst>
                                          <p:attrName>ppt_x</p:attrName>
                                        </p:attrNameLst>
                                      </p:cBhvr>
                                      <p:tavLst>
                                        <p:tav tm="0">
                                          <p:val>
                                            <p:strVal val="#ppt_x"/>
                                          </p:val>
                                        </p:tav>
                                        <p:tav tm="100000">
                                          <p:val>
                                            <p:strVal val="#ppt_x"/>
                                          </p:val>
                                        </p:tav>
                                      </p:tavLst>
                                    </p:anim>
                                    <p:anim calcmode="lin" valueType="num">
                                      <p:cBhvr additive="base">
                                        <p:cTn id="137" dur="500" fill="hold"/>
                                        <p:tgtEl>
                                          <p:spTgt spid="52"/>
                                        </p:tgtEl>
                                        <p:attrNameLst>
                                          <p:attrName>ppt_y</p:attrName>
                                        </p:attrNameLst>
                                      </p:cBhvr>
                                      <p:tavLst>
                                        <p:tav tm="0">
                                          <p:val>
                                            <p:strVal val="1+#ppt_h/2"/>
                                          </p:val>
                                        </p:tav>
                                        <p:tav tm="100000">
                                          <p:val>
                                            <p:strVal val="#ppt_y"/>
                                          </p:val>
                                        </p:tav>
                                      </p:tavLst>
                                    </p:anim>
                                  </p:childTnLst>
                                </p:cTn>
                              </p:par>
                              <p:par>
                                <p:cTn id="138" presetID="2" presetClass="entr" presetSubtype="4" fill="hold" nodeType="withEffect">
                                  <p:stCondLst>
                                    <p:cond delay="0"/>
                                  </p:stCondLst>
                                  <p:childTnLst>
                                    <p:set>
                                      <p:cBhvr>
                                        <p:cTn id="139" dur="1" fill="hold">
                                          <p:stCondLst>
                                            <p:cond delay="0"/>
                                          </p:stCondLst>
                                        </p:cTn>
                                        <p:tgtEl>
                                          <p:spTgt spid="53"/>
                                        </p:tgtEl>
                                        <p:attrNameLst>
                                          <p:attrName>style.visibility</p:attrName>
                                        </p:attrNameLst>
                                      </p:cBhvr>
                                      <p:to>
                                        <p:strVal val="visible"/>
                                      </p:to>
                                    </p:set>
                                    <p:anim calcmode="lin" valueType="num">
                                      <p:cBhvr additive="base">
                                        <p:cTn id="140" dur="500" fill="hold"/>
                                        <p:tgtEl>
                                          <p:spTgt spid="53"/>
                                        </p:tgtEl>
                                        <p:attrNameLst>
                                          <p:attrName>ppt_x</p:attrName>
                                        </p:attrNameLst>
                                      </p:cBhvr>
                                      <p:tavLst>
                                        <p:tav tm="0">
                                          <p:val>
                                            <p:strVal val="#ppt_x"/>
                                          </p:val>
                                        </p:tav>
                                        <p:tav tm="100000">
                                          <p:val>
                                            <p:strVal val="#ppt_x"/>
                                          </p:val>
                                        </p:tav>
                                      </p:tavLst>
                                    </p:anim>
                                    <p:anim calcmode="lin" valueType="num">
                                      <p:cBhvr additive="base">
                                        <p:cTn id="14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xit" presetSubtype="4" fill="hold" nodeType="clickEffect">
                                  <p:stCondLst>
                                    <p:cond delay="0"/>
                                  </p:stCondLst>
                                  <p:childTnLst>
                                    <p:anim calcmode="lin" valueType="num">
                                      <p:cBhvr additive="base">
                                        <p:cTn id="145" dur="500"/>
                                        <p:tgtEl>
                                          <p:spTgt spid="52"/>
                                        </p:tgtEl>
                                        <p:attrNameLst>
                                          <p:attrName>ppt_x</p:attrName>
                                        </p:attrNameLst>
                                      </p:cBhvr>
                                      <p:tavLst>
                                        <p:tav tm="0">
                                          <p:val>
                                            <p:strVal val="ppt_x"/>
                                          </p:val>
                                        </p:tav>
                                        <p:tav tm="100000">
                                          <p:val>
                                            <p:strVal val="ppt_x"/>
                                          </p:val>
                                        </p:tav>
                                      </p:tavLst>
                                    </p:anim>
                                    <p:anim calcmode="lin" valueType="num">
                                      <p:cBhvr additive="base">
                                        <p:cTn id="146" dur="500"/>
                                        <p:tgtEl>
                                          <p:spTgt spid="52"/>
                                        </p:tgtEl>
                                        <p:attrNameLst>
                                          <p:attrName>ppt_y</p:attrName>
                                        </p:attrNameLst>
                                      </p:cBhvr>
                                      <p:tavLst>
                                        <p:tav tm="0">
                                          <p:val>
                                            <p:strVal val="ppt_y"/>
                                          </p:val>
                                        </p:tav>
                                        <p:tav tm="100000">
                                          <p:val>
                                            <p:strVal val="1+ppt_h/2"/>
                                          </p:val>
                                        </p:tav>
                                      </p:tavLst>
                                    </p:anim>
                                    <p:set>
                                      <p:cBhvr>
                                        <p:cTn id="147" dur="1" fill="hold">
                                          <p:stCondLst>
                                            <p:cond delay="499"/>
                                          </p:stCondLst>
                                        </p:cTn>
                                        <p:tgtEl>
                                          <p:spTgt spid="52"/>
                                        </p:tgtEl>
                                        <p:attrNameLst>
                                          <p:attrName>style.visibility</p:attrName>
                                        </p:attrNameLst>
                                      </p:cBhvr>
                                      <p:to>
                                        <p:strVal val="hidden"/>
                                      </p:to>
                                    </p:set>
                                  </p:childTnLst>
                                </p:cTn>
                              </p:par>
                              <p:par>
                                <p:cTn id="148" presetID="2" presetClass="exit" presetSubtype="4" fill="hold" nodeType="withEffect">
                                  <p:stCondLst>
                                    <p:cond delay="0"/>
                                  </p:stCondLst>
                                  <p:childTnLst>
                                    <p:anim calcmode="lin" valueType="num">
                                      <p:cBhvr additive="base">
                                        <p:cTn id="149" dur="500"/>
                                        <p:tgtEl>
                                          <p:spTgt spid="53"/>
                                        </p:tgtEl>
                                        <p:attrNameLst>
                                          <p:attrName>ppt_x</p:attrName>
                                        </p:attrNameLst>
                                      </p:cBhvr>
                                      <p:tavLst>
                                        <p:tav tm="0">
                                          <p:val>
                                            <p:strVal val="ppt_x"/>
                                          </p:val>
                                        </p:tav>
                                        <p:tav tm="100000">
                                          <p:val>
                                            <p:strVal val="ppt_x"/>
                                          </p:val>
                                        </p:tav>
                                      </p:tavLst>
                                    </p:anim>
                                    <p:anim calcmode="lin" valueType="num">
                                      <p:cBhvr additive="base">
                                        <p:cTn id="150" dur="500"/>
                                        <p:tgtEl>
                                          <p:spTgt spid="53"/>
                                        </p:tgtEl>
                                        <p:attrNameLst>
                                          <p:attrName>ppt_y</p:attrName>
                                        </p:attrNameLst>
                                      </p:cBhvr>
                                      <p:tavLst>
                                        <p:tav tm="0">
                                          <p:val>
                                            <p:strVal val="ppt_y"/>
                                          </p:val>
                                        </p:tav>
                                        <p:tav tm="100000">
                                          <p:val>
                                            <p:strVal val="1+ppt_h/2"/>
                                          </p:val>
                                        </p:tav>
                                      </p:tavLst>
                                    </p:anim>
                                    <p:set>
                                      <p:cBhvr>
                                        <p:cTn id="151" dur="1" fill="hold">
                                          <p:stCondLst>
                                            <p:cond delay="499"/>
                                          </p:stCondLst>
                                        </p:cTn>
                                        <p:tgtEl>
                                          <p:spTgt spid="53"/>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nodeType="clickEffect">
                                  <p:stCondLst>
                                    <p:cond delay="0"/>
                                  </p:stCondLst>
                                  <p:childTnLst>
                                    <p:set>
                                      <p:cBhvr>
                                        <p:cTn id="155" dur="500" fill="hold">
                                          <p:stCondLst>
                                            <p:cond delay="0"/>
                                          </p:stCondLst>
                                        </p:cTn>
                                        <p:tgtEl>
                                          <p:spTgt spid="56"/>
                                        </p:tgtEl>
                                        <p:attrNameLst>
                                          <p:attrName>style.visibility</p:attrName>
                                        </p:attrNameLst>
                                      </p:cBhvr>
                                      <p:to>
                                        <p:strVal val="visible"/>
                                      </p:to>
                                    </p:set>
                                    <p:animEffect transition="in" filter="wipe(down)">
                                      <p:cBhvr>
                                        <p:cTn id="156" dur="500"/>
                                        <p:tgtEl>
                                          <p:spTgt spid="56"/>
                                        </p:tgtEl>
                                      </p:cBhvr>
                                    </p:animEffect>
                                  </p:childTnLst>
                                </p:cTn>
                              </p:par>
                              <p:par>
                                <p:cTn id="157" presetID="22" presetClass="entr" presetSubtype="4" fill="hold" nodeType="withEffect">
                                  <p:stCondLst>
                                    <p:cond delay="0"/>
                                  </p:stCondLst>
                                  <p:childTnLst>
                                    <p:set>
                                      <p:cBhvr>
                                        <p:cTn id="158" dur="500" fill="hold">
                                          <p:stCondLst>
                                            <p:cond delay="0"/>
                                          </p:stCondLst>
                                        </p:cTn>
                                        <p:tgtEl>
                                          <p:spTgt spid="57"/>
                                        </p:tgtEl>
                                        <p:attrNameLst>
                                          <p:attrName>style.visibility</p:attrName>
                                        </p:attrNameLst>
                                      </p:cBhvr>
                                      <p:to>
                                        <p:strVal val="visible"/>
                                      </p:to>
                                    </p:set>
                                    <p:animEffect transition="in" filter="wipe(down)">
                                      <p:cBhvr>
                                        <p:cTn id="159" dur="500"/>
                                        <p:tgtEl>
                                          <p:spTgt spid="57"/>
                                        </p:tgtEl>
                                      </p:cBhvr>
                                    </p:animEffect>
                                  </p:childTnLst>
                                </p:cTn>
                              </p:par>
                              <p:par>
                                <p:cTn id="160" presetID="22" presetClass="entr" presetSubtype="4" fill="hold" nodeType="withEffect">
                                  <p:stCondLst>
                                    <p:cond delay="0"/>
                                  </p:stCondLst>
                                  <p:childTnLst>
                                    <p:set>
                                      <p:cBhvr>
                                        <p:cTn id="161" dur="500" fill="hold">
                                          <p:stCondLst>
                                            <p:cond delay="0"/>
                                          </p:stCondLst>
                                        </p:cTn>
                                        <p:tgtEl>
                                          <p:spTgt spid="59"/>
                                        </p:tgtEl>
                                        <p:attrNameLst>
                                          <p:attrName>style.visibility</p:attrName>
                                        </p:attrNameLst>
                                      </p:cBhvr>
                                      <p:to>
                                        <p:strVal val="visible"/>
                                      </p:to>
                                    </p:set>
                                    <p:animEffect transition="in" filter="wipe(down)">
                                      <p:cBhvr>
                                        <p:cTn id="162" dur="500"/>
                                        <p:tgtEl>
                                          <p:spTgt spid="59"/>
                                        </p:tgtEl>
                                      </p:cBhvr>
                                    </p:animEffect>
                                  </p:childTnLst>
                                </p:cTn>
                              </p:par>
                            </p:childTnLst>
                          </p:cTn>
                        </p:par>
                      </p:childTnLst>
                    </p:cTn>
                  </p:par>
                  <p:par>
                    <p:cTn id="163" fill="hold">
                      <p:stCondLst>
                        <p:cond delay="indefinite"/>
                      </p:stCondLst>
                      <p:childTnLst>
                        <p:par>
                          <p:cTn id="164" fill="hold">
                            <p:stCondLst>
                              <p:cond delay="0"/>
                            </p:stCondLst>
                            <p:childTnLst>
                              <p:par>
                                <p:cTn id="165" presetID="18" presetClass="entr" presetSubtype="12" fill="hold" grpId="0" nodeType="clickEffect">
                                  <p:stCondLst>
                                    <p:cond delay="0"/>
                                  </p:stCondLst>
                                  <p:childTnLst>
                                    <p:set>
                                      <p:cBhvr>
                                        <p:cTn id="166" dur="500" fill="hold">
                                          <p:stCondLst>
                                            <p:cond delay="0"/>
                                          </p:stCondLst>
                                        </p:cTn>
                                        <p:tgtEl>
                                          <p:spTgt spid="60"/>
                                        </p:tgtEl>
                                        <p:attrNameLst>
                                          <p:attrName>style.visibility</p:attrName>
                                        </p:attrNameLst>
                                      </p:cBhvr>
                                      <p:to>
                                        <p:strVal val="visible"/>
                                      </p:to>
                                    </p:set>
                                    <p:animEffect transition="in" filter="strips(downLeft)">
                                      <p:cBhvr>
                                        <p:cTn id="167" dur="500"/>
                                        <p:tgtEl>
                                          <p:spTgt spid="60"/>
                                        </p:tgtEl>
                                      </p:cBhvr>
                                    </p:animEffect>
                                  </p:childTnLst>
                                </p:cTn>
                              </p:par>
                            </p:childTnLst>
                          </p:cTn>
                        </p:par>
                      </p:childTnLst>
                    </p:cTn>
                  </p:par>
                  <p:par>
                    <p:cTn id="168" fill="hold">
                      <p:stCondLst>
                        <p:cond delay="indefinite"/>
                      </p:stCondLst>
                      <p:childTnLst>
                        <p:par>
                          <p:cTn id="169" fill="hold">
                            <p:stCondLst>
                              <p:cond delay="0"/>
                            </p:stCondLst>
                            <p:childTnLst>
                              <p:par>
                                <p:cTn id="170" presetID="18" presetClass="entr" presetSubtype="12" fill="hold" grpId="0" nodeType="clickEffect">
                                  <p:stCondLst>
                                    <p:cond delay="0"/>
                                  </p:stCondLst>
                                  <p:childTnLst>
                                    <p:set>
                                      <p:cBhvr>
                                        <p:cTn id="171" dur="500" fill="hold">
                                          <p:stCondLst>
                                            <p:cond delay="0"/>
                                          </p:stCondLst>
                                        </p:cTn>
                                        <p:tgtEl>
                                          <p:spTgt spid="61"/>
                                        </p:tgtEl>
                                        <p:attrNameLst>
                                          <p:attrName>style.visibility</p:attrName>
                                        </p:attrNameLst>
                                      </p:cBhvr>
                                      <p:to>
                                        <p:strVal val="visible"/>
                                      </p:to>
                                    </p:set>
                                    <p:animEffect transition="in" filter="strips(downLeft)">
                                      <p:cBhvr>
                                        <p:cTn id="172" dur="500"/>
                                        <p:tgtEl>
                                          <p:spTgt spid="61"/>
                                        </p:tgtEl>
                                      </p:cBhvr>
                                    </p:animEffect>
                                  </p:childTnLst>
                                </p:cTn>
                              </p:par>
                            </p:childTnLst>
                          </p:cTn>
                        </p:par>
                        <p:par>
                          <p:cTn id="173" fill="hold">
                            <p:stCondLst>
                              <p:cond delay="500"/>
                            </p:stCondLst>
                            <p:childTnLst>
                              <p:par>
                                <p:cTn id="174" presetID="18" presetClass="entr" presetSubtype="12" fill="hold" grpId="0" nodeType="afterEffect">
                                  <p:stCondLst>
                                    <p:cond delay="0"/>
                                  </p:stCondLst>
                                  <p:childTnLst>
                                    <p:set>
                                      <p:cBhvr>
                                        <p:cTn id="175" dur="500" fill="hold">
                                          <p:stCondLst>
                                            <p:cond delay="0"/>
                                          </p:stCondLst>
                                        </p:cTn>
                                        <p:tgtEl>
                                          <p:spTgt spid="62"/>
                                        </p:tgtEl>
                                        <p:attrNameLst>
                                          <p:attrName>style.visibility</p:attrName>
                                        </p:attrNameLst>
                                      </p:cBhvr>
                                      <p:to>
                                        <p:strVal val="visible"/>
                                      </p:to>
                                    </p:set>
                                    <p:animEffect transition="in" filter="strips(downLeft)">
                                      <p:cBhvr>
                                        <p:cTn id="176" dur="500"/>
                                        <p:tgtEl>
                                          <p:spTgt spid="62"/>
                                        </p:tgtEl>
                                      </p:cBhvr>
                                    </p:animEffect>
                                  </p:childTnLst>
                                </p:cTn>
                              </p:par>
                            </p:childTnLst>
                          </p:cTn>
                        </p:par>
                      </p:childTnLst>
                    </p:cTn>
                  </p:par>
                  <p:par>
                    <p:cTn id="177" fill="hold">
                      <p:stCondLst>
                        <p:cond delay="indefinite"/>
                      </p:stCondLst>
                      <p:childTnLst>
                        <p:par>
                          <p:cTn id="178" fill="hold">
                            <p:stCondLst>
                              <p:cond delay="0"/>
                            </p:stCondLst>
                            <p:childTnLst>
                              <p:par>
                                <p:cTn id="179" presetID="12" presetClass="entr" presetSubtype="4" fill="hold" grpId="0" nodeType="clickEffect">
                                  <p:stCondLst>
                                    <p:cond delay="0"/>
                                  </p:stCondLst>
                                  <p:childTnLst>
                                    <p:set>
                                      <p:cBhvr>
                                        <p:cTn id="180" dur="1" fill="hold">
                                          <p:stCondLst>
                                            <p:cond delay="0"/>
                                          </p:stCondLst>
                                        </p:cTn>
                                        <p:tgtEl>
                                          <p:spTgt spid="63"/>
                                        </p:tgtEl>
                                        <p:attrNameLst>
                                          <p:attrName>style.visibility</p:attrName>
                                        </p:attrNameLst>
                                      </p:cBhvr>
                                      <p:to>
                                        <p:strVal val="visible"/>
                                      </p:to>
                                    </p:set>
                                    <p:anim calcmode="lin" valueType="num">
                                      <p:cBhvr additive="base">
                                        <p:cTn id="181" dur="500"/>
                                        <p:tgtEl>
                                          <p:spTgt spid="63"/>
                                        </p:tgtEl>
                                        <p:attrNameLst>
                                          <p:attrName>ppt_y</p:attrName>
                                        </p:attrNameLst>
                                      </p:cBhvr>
                                      <p:tavLst>
                                        <p:tav tm="0">
                                          <p:val>
                                            <p:strVal val="#ppt_y+#ppt_h*1.125000"/>
                                          </p:val>
                                        </p:tav>
                                        <p:tav tm="100000">
                                          <p:val>
                                            <p:strVal val="#ppt_y"/>
                                          </p:val>
                                        </p:tav>
                                      </p:tavLst>
                                    </p:anim>
                                    <p:animEffect transition="in" filter="wipe(up)">
                                      <p:cBhvr>
                                        <p:cTn id="182" dur="500"/>
                                        <p:tgtEl>
                                          <p:spTgt spid="63"/>
                                        </p:tgtEl>
                                      </p:cBhvr>
                                    </p:animEffec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64"/>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65"/>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66"/>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67"/>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68"/>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4" presetClass="entr" presetSubtype="10" fill="hold" grpId="0" nodeType="clickEffect">
                                  <p:stCondLst>
                                    <p:cond delay="0"/>
                                  </p:stCondLst>
                                  <p:childTnLst>
                                    <p:set>
                                      <p:cBhvr>
                                        <p:cTn id="206" dur="1" fill="hold">
                                          <p:stCondLst>
                                            <p:cond delay="0"/>
                                          </p:stCondLst>
                                        </p:cTn>
                                        <p:tgtEl>
                                          <p:spTgt spid="69"/>
                                        </p:tgtEl>
                                        <p:attrNameLst>
                                          <p:attrName>style.visibility</p:attrName>
                                        </p:attrNameLst>
                                      </p:cBhvr>
                                      <p:to>
                                        <p:strVal val="visible"/>
                                      </p:to>
                                    </p:set>
                                    <p:animEffect transition="in" filter="randombar(horizontal)">
                                      <p:cBhvr>
                                        <p:cTn id="207" dur="500"/>
                                        <p:tgtEl>
                                          <p:spTgt spid="69"/>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70"/>
                                        </p:tgtEl>
                                        <p:attrNameLst>
                                          <p:attrName>style.visibility</p:attrName>
                                        </p:attrNameLst>
                                      </p:cBhvr>
                                      <p:to>
                                        <p:strVal val="visible"/>
                                      </p:to>
                                    </p:set>
                                    <p:animEffect transition="in" filter="fade">
                                      <p:cBhvr>
                                        <p:cTn id="212" dur="500"/>
                                        <p:tgtEl>
                                          <p:spTgt spid="70"/>
                                        </p:tgtEl>
                                      </p:cBhvr>
                                    </p:animEffect>
                                  </p:childTnLst>
                                </p:cTn>
                              </p:par>
                            </p:childTnLst>
                          </p:cTn>
                        </p:par>
                        <p:par>
                          <p:cTn id="213" fill="hold">
                            <p:stCondLst>
                              <p:cond delay="500"/>
                            </p:stCondLst>
                            <p:childTnLst>
                              <p:par>
                                <p:cTn id="214" presetID="12" presetClass="entr" presetSubtype="4" fill="hold" grpId="0" nodeType="afterEffect">
                                  <p:stCondLst>
                                    <p:cond delay="0"/>
                                  </p:stCondLst>
                                  <p:childTnLst>
                                    <p:set>
                                      <p:cBhvr>
                                        <p:cTn id="215" dur="1" fill="hold">
                                          <p:stCondLst>
                                            <p:cond delay="0"/>
                                          </p:stCondLst>
                                        </p:cTn>
                                        <p:tgtEl>
                                          <p:spTgt spid="71"/>
                                        </p:tgtEl>
                                        <p:attrNameLst>
                                          <p:attrName>style.visibility</p:attrName>
                                        </p:attrNameLst>
                                      </p:cBhvr>
                                      <p:to>
                                        <p:strVal val="visible"/>
                                      </p:to>
                                    </p:set>
                                    <p:anim calcmode="lin" valueType="num">
                                      <p:cBhvr additive="base">
                                        <p:cTn id="216" dur="500"/>
                                        <p:tgtEl>
                                          <p:spTgt spid="71"/>
                                        </p:tgtEl>
                                        <p:attrNameLst>
                                          <p:attrName>ppt_y</p:attrName>
                                        </p:attrNameLst>
                                      </p:cBhvr>
                                      <p:tavLst>
                                        <p:tav tm="0">
                                          <p:val>
                                            <p:strVal val="#ppt_y+#ppt_h*1.125000"/>
                                          </p:val>
                                        </p:tav>
                                        <p:tav tm="100000">
                                          <p:val>
                                            <p:strVal val="#ppt_y"/>
                                          </p:val>
                                        </p:tav>
                                      </p:tavLst>
                                    </p:anim>
                                    <p:animEffect transition="in" filter="wipe(up)">
                                      <p:cBhvr>
                                        <p:cTn id="217" dur="500"/>
                                        <p:tgtEl>
                                          <p:spTgt spid="71"/>
                                        </p:tgtEl>
                                      </p:cBhvr>
                                    </p:animEffect>
                                  </p:childTnLst>
                                </p:cTn>
                              </p:par>
                              <p:par>
                                <p:cTn id="218" presetID="31" presetClass="entr" presetSubtype="0" fill="hold" grpId="0" nodeType="withEffect">
                                  <p:stCondLst>
                                    <p:cond delay="0"/>
                                  </p:stCondLst>
                                  <p:childTnLst>
                                    <p:set>
                                      <p:cBhvr>
                                        <p:cTn id="219" dur="1" fill="hold">
                                          <p:stCondLst>
                                            <p:cond delay="0"/>
                                          </p:stCondLst>
                                        </p:cTn>
                                        <p:tgtEl>
                                          <p:spTgt spid="72"/>
                                        </p:tgtEl>
                                        <p:attrNameLst>
                                          <p:attrName>style.visibility</p:attrName>
                                        </p:attrNameLst>
                                      </p:cBhvr>
                                      <p:to>
                                        <p:strVal val="visible"/>
                                      </p:to>
                                    </p:set>
                                    <p:anim calcmode="lin" valueType="num">
                                      <p:cBhvr>
                                        <p:cTn id="220" dur="500" fill="hold"/>
                                        <p:tgtEl>
                                          <p:spTgt spid="72"/>
                                        </p:tgtEl>
                                        <p:attrNameLst>
                                          <p:attrName>ppt_w</p:attrName>
                                        </p:attrNameLst>
                                      </p:cBhvr>
                                      <p:tavLst>
                                        <p:tav tm="0">
                                          <p:val>
                                            <p:fltVal val="0"/>
                                          </p:val>
                                        </p:tav>
                                        <p:tav tm="100000">
                                          <p:val>
                                            <p:strVal val="#ppt_w"/>
                                          </p:val>
                                        </p:tav>
                                      </p:tavLst>
                                    </p:anim>
                                    <p:anim calcmode="lin" valueType="num">
                                      <p:cBhvr>
                                        <p:cTn id="221" dur="500" fill="hold"/>
                                        <p:tgtEl>
                                          <p:spTgt spid="72"/>
                                        </p:tgtEl>
                                        <p:attrNameLst>
                                          <p:attrName>ppt_h</p:attrName>
                                        </p:attrNameLst>
                                      </p:cBhvr>
                                      <p:tavLst>
                                        <p:tav tm="0">
                                          <p:val>
                                            <p:fltVal val="0"/>
                                          </p:val>
                                        </p:tav>
                                        <p:tav tm="100000">
                                          <p:val>
                                            <p:strVal val="#ppt_h"/>
                                          </p:val>
                                        </p:tav>
                                      </p:tavLst>
                                    </p:anim>
                                    <p:anim calcmode="lin" valueType="num">
                                      <p:cBhvr>
                                        <p:cTn id="222" dur="500" fill="hold"/>
                                        <p:tgtEl>
                                          <p:spTgt spid="72"/>
                                        </p:tgtEl>
                                        <p:attrNameLst>
                                          <p:attrName>style.rotation</p:attrName>
                                        </p:attrNameLst>
                                      </p:cBhvr>
                                      <p:tavLst>
                                        <p:tav tm="0">
                                          <p:val>
                                            <p:fltVal val="90"/>
                                          </p:val>
                                        </p:tav>
                                        <p:tav tm="100000">
                                          <p:val>
                                            <p:fltVal val="0"/>
                                          </p:val>
                                        </p:tav>
                                      </p:tavLst>
                                    </p:anim>
                                    <p:animEffect transition="in" filter="fade">
                                      <p:cBhvr>
                                        <p:cTn id="223" dur="500"/>
                                        <p:tgtEl>
                                          <p:spTgt spid="72"/>
                                        </p:tgtEl>
                                      </p:cBhvr>
                                    </p:animEffect>
                                  </p:childTnLst>
                                </p:cTn>
                              </p:par>
                            </p:childTnLst>
                          </p:cTn>
                        </p:par>
                      </p:childTnLst>
                    </p:cTn>
                  </p:par>
                  <p:par>
                    <p:cTn id="224" fill="hold">
                      <p:stCondLst>
                        <p:cond delay="indefinite"/>
                      </p:stCondLst>
                      <p:childTnLst>
                        <p:par>
                          <p:cTn id="225" fill="hold">
                            <p:stCondLst>
                              <p:cond delay="0"/>
                            </p:stCondLst>
                            <p:childTnLst>
                              <p:par>
                                <p:cTn id="226" presetID="31" presetClass="entr" presetSubtype="0" fill="hold" grpId="0" nodeType="clickEffect">
                                  <p:stCondLst>
                                    <p:cond delay="0"/>
                                  </p:stCondLst>
                                  <p:childTnLst>
                                    <p:set>
                                      <p:cBhvr>
                                        <p:cTn id="227" dur="1" fill="hold">
                                          <p:stCondLst>
                                            <p:cond delay="0"/>
                                          </p:stCondLst>
                                        </p:cTn>
                                        <p:tgtEl>
                                          <p:spTgt spid="75"/>
                                        </p:tgtEl>
                                        <p:attrNameLst>
                                          <p:attrName>style.visibility</p:attrName>
                                        </p:attrNameLst>
                                      </p:cBhvr>
                                      <p:to>
                                        <p:strVal val="visible"/>
                                      </p:to>
                                    </p:set>
                                    <p:anim calcmode="lin" valueType="num">
                                      <p:cBhvr>
                                        <p:cTn id="228" dur="500" fill="hold"/>
                                        <p:tgtEl>
                                          <p:spTgt spid="75"/>
                                        </p:tgtEl>
                                        <p:attrNameLst>
                                          <p:attrName>ppt_w</p:attrName>
                                        </p:attrNameLst>
                                      </p:cBhvr>
                                      <p:tavLst>
                                        <p:tav tm="0">
                                          <p:val>
                                            <p:fltVal val="0"/>
                                          </p:val>
                                        </p:tav>
                                        <p:tav tm="100000">
                                          <p:val>
                                            <p:strVal val="#ppt_w"/>
                                          </p:val>
                                        </p:tav>
                                      </p:tavLst>
                                    </p:anim>
                                    <p:anim calcmode="lin" valueType="num">
                                      <p:cBhvr>
                                        <p:cTn id="229" dur="500" fill="hold"/>
                                        <p:tgtEl>
                                          <p:spTgt spid="75"/>
                                        </p:tgtEl>
                                        <p:attrNameLst>
                                          <p:attrName>ppt_h</p:attrName>
                                        </p:attrNameLst>
                                      </p:cBhvr>
                                      <p:tavLst>
                                        <p:tav tm="0">
                                          <p:val>
                                            <p:fltVal val="0"/>
                                          </p:val>
                                        </p:tav>
                                        <p:tav tm="100000">
                                          <p:val>
                                            <p:strVal val="#ppt_h"/>
                                          </p:val>
                                        </p:tav>
                                      </p:tavLst>
                                    </p:anim>
                                    <p:anim calcmode="lin" valueType="num">
                                      <p:cBhvr>
                                        <p:cTn id="230" dur="500" fill="hold"/>
                                        <p:tgtEl>
                                          <p:spTgt spid="75"/>
                                        </p:tgtEl>
                                        <p:attrNameLst>
                                          <p:attrName>style.rotation</p:attrName>
                                        </p:attrNameLst>
                                      </p:cBhvr>
                                      <p:tavLst>
                                        <p:tav tm="0">
                                          <p:val>
                                            <p:fltVal val="90"/>
                                          </p:val>
                                        </p:tav>
                                        <p:tav tm="100000">
                                          <p:val>
                                            <p:fltVal val="0"/>
                                          </p:val>
                                        </p:tav>
                                      </p:tavLst>
                                    </p:anim>
                                    <p:animEffect transition="in" filter="fade">
                                      <p:cBhvr>
                                        <p:cTn id="231" dur="500"/>
                                        <p:tgtEl>
                                          <p:spTgt spid="75"/>
                                        </p:tgtEl>
                                      </p:cBhvr>
                                    </p:animEffect>
                                  </p:childTnLst>
                                </p:cTn>
                              </p:par>
                            </p:childTnLst>
                          </p:cTn>
                        </p:par>
                        <p:par>
                          <p:cTn id="232" fill="hold">
                            <p:stCondLst>
                              <p:cond delay="500"/>
                            </p:stCondLst>
                            <p:childTnLst>
                              <p:par>
                                <p:cTn id="233" presetID="31" presetClass="entr" presetSubtype="0" fill="hold" grpId="0" nodeType="afterEffect">
                                  <p:stCondLst>
                                    <p:cond delay="0"/>
                                  </p:stCondLst>
                                  <p:childTnLst>
                                    <p:set>
                                      <p:cBhvr>
                                        <p:cTn id="234" dur="1" fill="hold">
                                          <p:stCondLst>
                                            <p:cond delay="0"/>
                                          </p:stCondLst>
                                        </p:cTn>
                                        <p:tgtEl>
                                          <p:spTgt spid="74"/>
                                        </p:tgtEl>
                                        <p:attrNameLst>
                                          <p:attrName>style.visibility</p:attrName>
                                        </p:attrNameLst>
                                      </p:cBhvr>
                                      <p:to>
                                        <p:strVal val="visible"/>
                                      </p:to>
                                    </p:set>
                                    <p:anim calcmode="lin" valueType="num">
                                      <p:cBhvr>
                                        <p:cTn id="235" dur="500" fill="hold"/>
                                        <p:tgtEl>
                                          <p:spTgt spid="74"/>
                                        </p:tgtEl>
                                        <p:attrNameLst>
                                          <p:attrName>ppt_w</p:attrName>
                                        </p:attrNameLst>
                                      </p:cBhvr>
                                      <p:tavLst>
                                        <p:tav tm="0">
                                          <p:val>
                                            <p:fltVal val="0"/>
                                          </p:val>
                                        </p:tav>
                                        <p:tav tm="100000">
                                          <p:val>
                                            <p:strVal val="#ppt_w"/>
                                          </p:val>
                                        </p:tav>
                                      </p:tavLst>
                                    </p:anim>
                                    <p:anim calcmode="lin" valueType="num">
                                      <p:cBhvr>
                                        <p:cTn id="236" dur="500" fill="hold"/>
                                        <p:tgtEl>
                                          <p:spTgt spid="74"/>
                                        </p:tgtEl>
                                        <p:attrNameLst>
                                          <p:attrName>ppt_h</p:attrName>
                                        </p:attrNameLst>
                                      </p:cBhvr>
                                      <p:tavLst>
                                        <p:tav tm="0">
                                          <p:val>
                                            <p:fltVal val="0"/>
                                          </p:val>
                                        </p:tav>
                                        <p:tav tm="100000">
                                          <p:val>
                                            <p:strVal val="#ppt_h"/>
                                          </p:val>
                                        </p:tav>
                                      </p:tavLst>
                                    </p:anim>
                                    <p:anim calcmode="lin" valueType="num">
                                      <p:cBhvr>
                                        <p:cTn id="237" dur="500" fill="hold"/>
                                        <p:tgtEl>
                                          <p:spTgt spid="74"/>
                                        </p:tgtEl>
                                        <p:attrNameLst>
                                          <p:attrName>style.rotation</p:attrName>
                                        </p:attrNameLst>
                                      </p:cBhvr>
                                      <p:tavLst>
                                        <p:tav tm="0">
                                          <p:val>
                                            <p:fltVal val="90"/>
                                          </p:val>
                                        </p:tav>
                                        <p:tav tm="100000">
                                          <p:val>
                                            <p:fltVal val="0"/>
                                          </p:val>
                                        </p:tav>
                                      </p:tavLst>
                                    </p:anim>
                                    <p:animEffect transition="in" filter="fade">
                                      <p:cBhvr>
                                        <p:cTn id="238" dur="500"/>
                                        <p:tgtEl>
                                          <p:spTgt spid="74"/>
                                        </p:tgtEl>
                                      </p:cBhvr>
                                    </p:animEffect>
                                  </p:childTnLst>
                                </p:cTn>
                              </p:par>
                            </p:childTnLst>
                          </p:cTn>
                        </p:par>
                        <p:par>
                          <p:cTn id="239" fill="hold">
                            <p:stCondLst>
                              <p:cond delay="1000"/>
                            </p:stCondLst>
                            <p:childTnLst>
                              <p:par>
                                <p:cTn id="240" presetID="31" presetClass="entr" presetSubtype="0" fill="hold" grpId="0" nodeType="afterEffect">
                                  <p:stCondLst>
                                    <p:cond delay="0"/>
                                  </p:stCondLst>
                                  <p:childTnLst>
                                    <p:set>
                                      <p:cBhvr>
                                        <p:cTn id="241" dur="1" fill="hold">
                                          <p:stCondLst>
                                            <p:cond delay="0"/>
                                          </p:stCondLst>
                                        </p:cTn>
                                        <p:tgtEl>
                                          <p:spTgt spid="76"/>
                                        </p:tgtEl>
                                        <p:attrNameLst>
                                          <p:attrName>style.visibility</p:attrName>
                                        </p:attrNameLst>
                                      </p:cBhvr>
                                      <p:to>
                                        <p:strVal val="visible"/>
                                      </p:to>
                                    </p:set>
                                    <p:anim calcmode="lin" valueType="num">
                                      <p:cBhvr>
                                        <p:cTn id="242" dur="500" fill="hold"/>
                                        <p:tgtEl>
                                          <p:spTgt spid="76"/>
                                        </p:tgtEl>
                                        <p:attrNameLst>
                                          <p:attrName>ppt_w</p:attrName>
                                        </p:attrNameLst>
                                      </p:cBhvr>
                                      <p:tavLst>
                                        <p:tav tm="0">
                                          <p:val>
                                            <p:fltVal val="0"/>
                                          </p:val>
                                        </p:tav>
                                        <p:tav tm="100000">
                                          <p:val>
                                            <p:strVal val="#ppt_w"/>
                                          </p:val>
                                        </p:tav>
                                      </p:tavLst>
                                    </p:anim>
                                    <p:anim calcmode="lin" valueType="num">
                                      <p:cBhvr>
                                        <p:cTn id="243" dur="500" fill="hold"/>
                                        <p:tgtEl>
                                          <p:spTgt spid="76"/>
                                        </p:tgtEl>
                                        <p:attrNameLst>
                                          <p:attrName>ppt_h</p:attrName>
                                        </p:attrNameLst>
                                      </p:cBhvr>
                                      <p:tavLst>
                                        <p:tav tm="0">
                                          <p:val>
                                            <p:fltVal val="0"/>
                                          </p:val>
                                        </p:tav>
                                        <p:tav tm="100000">
                                          <p:val>
                                            <p:strVal val="#ppt_h"/>
                                          </p:val>
                                        </p:tav>
                                      </p:tavLst>
                                    </p:anim>
                                    <p:anim calcmode="lin" valueType="num">
                                      <p:cBhvr>
                                        <p:cTn id="244" dur="500" fill="hold"/>
                                        <p:tgtEl>
                                          <p:spTgt spid="76"/>
                                        </p:tgtEl>
                                        <p:attrNameLst>
                                          <p:attrName>style.rotation</p:attrName>
                                        </p:attrNameLst>
                                      </p:cBhvr>
                                      <p:tavLst>
                                        <p:tav tm="0">
                                          <p:val>
                                            <p:fltVal val="90"/>
                                          </p:val>
                                        </p:tav>
                                        <p:tav tm="100000">
                                          <p:val>
                                            <p:fltVal val="0"/>
                                          </p:val>
                                        </p:tav>
                                      </p:tavLst>
                                    </p:anim>
                                    <p:animEffect transition="in" filter="fade">
                                      <p:cBhvr>
                                        <p:cTn id="245" dur="500"/>
                                        <p:tgtEl>
                                          <p:spTgt spid="76"/>
                                        </p:tgtEl>
                                      </p:cBhvr>
                                    </p:animEffect>
                                  </p:childTnLst>
                                </p:cTn>
                              </p:par>
                            </p:childTnLst>
                          </p:cTn>
                        </p:par>
                        <p:par>
                          <p:cTn id="246" fill="hold">
                            <p:stCondLst>
                              <p:cond delay="1500"/>
                            </p:stCondLst>
                            <p:childTnLst>
                              <p:par>
                                <p:cTn id="247" presetID="31" presetClass="entr" presetSubtype="0" fill="hold" grpId="0" nodeType="afterEffect">
                                  <p:stCondLst>
                                    <p:cond delay="0"/>
                                  </p:stCondLst>
                                  <p:childTnLst>
                                    <p:set>
                                      <p:cBhvr>
                                        <p:cTn id="248" dur="1" fill="hold">
                                          <p:stCondLst>
                                            <p:cond delay="0"/>
                                          </p:stCondLst>
                                        </p:cTn>
                                        <p:tgtEl>
                                          <p:spTgt spid="73"/>
                                        </p:tgtEl>
                                        <p:attrNameLst>
                                          <p:attrName>style.visibility</p:attrName>
                                        </p:attrNameLst>
                                      </p:cBhvr>
                                      <p:to>
                                        <p:strVal val="visible"/>
                                      </p:to>
                                    </p:set>
                                    <p:anim calcmode="lin" valueType="num">
                                      <p:cBhvr>
                                        <p:cTn id="249" dur="500" fill="hold"/>
                                        <p:tgtEl>
                                          <p:spTgt spid="73"/>
                                        </p:tgtEl>
                                        <p:attrNameLst>
                                          <p:attrName>ppt_w</p:attrName>
                                        </p:attrNameLst>
                                      </p:cBhvr>
                                      <p:tavLst>
                                        <p:tav tm="0">
                                          <p:val>
                                            <p:fltVal val="0"/>
                                          </p:val>
                                        </p:tav>
                                        <p:tav tm="100000">
                                          <p:val>
                                            <p:strVal val="#ppt_w"/>
                                          </p:val>
                                        </p:tav>
                                      </p:tavLst>
                                    </p:anim>
                                    <p:anim calcmode="lin" valueType="num">
                                      <p:cBhvr>
                                        <p:cTn id="250" dur="500" fill="hold"/>
                                        <p:tgtEl>
                                          <p:spTgt spid="73"/>
                                        </p:tgtEl>
                                        <p:attrNameLst>
                                          <p:attrName>ppt_h</p:attrName>
                                        </p:attrNameLst>
                                      </p:cBhvr>
                                      <p:tavLst>
                                        <p:tav tm="0">
                                          <p:val>
                                            <p:fltVal val="0"/>
                                          </p:val>
                                        </p:tav>
                                        <p:tav tm="100000">
                                          <p:val>
                                            <p:strVal val="#ppt_h"/>
                                          </p:val>
                                        </p:tav>
                                      </p:tavLst>
                                    </p:anim>
                                    <p:anim calcmode="lin" valueType="num">
                                      <p:cBhvr>
                                        <p:cTn id="251" dur="500" fill="hold"/>
                                        <p:tgtEl>
                                          <p:spTgt spid="73"/>
                                        </p:tgtEl>
                                        <p:attrNameLst>
                                          <p:attrName>style.rotation</p:attrName>
                                        </p:attrNameLst>
                                      </p:cBhvr>
                                      <p:tavLst>
                                        <p:tav tm="0">
                                          <p:val>
                                            <p:fltVal val="90"/>
                                          </p:val>
                                        </p:tav>
                                        <p:tav tm="100000">
                                          <p:val>
                                            <p:fltVal val="0"/>
                                          </p:val>
                                        </p:tav>
                                      </p:tavLst>
                                    </p:anim>
                                    <p:animEffect transition="in" filter="fade">
                                      <p:cBhvr>
                                        <p:cTn id="252" dur="500"/>
                                        <p:tgtEl>
                                          <p:spTgt spid="73"/>
                                        </p:tgtEl>
                                      </p:cBhvr>
                                    </p:animEffect>
                                  </p:childTnLst>
                                </p:cTn>
                              </p:par>
                            </p:childTnLst>
                          </p:cTn>
                        </p:par>
                      </p:childTnLst>
                    </p:cTn>
                  </p:par>
                  <p:par>
                    <p:cTn id="253" fill="hold">
                      <p:stCondLst>
                        <p:cond delay="indefinite"/>
                      </p:stCondLst>
                      <p:childTnLst>
                        <p:par>
                          <p:cTn id="254" fill="hold">
                            <p:stCondLst>
                              <p:cond delay="0"/>
                            </p:stCondLst>
                            <p:childTnLst>
                              <p:par>
                                <p:cTn id="255" presetID="2" presetClass="entr" presetSubtype="4" fill="hold" nodeType="clickEffect">
                                  <p:stCondLst>
                                    <p:cond delay="0"/>
                                  </p:stCondLst>
                                  <p:childTnLst>
                                    <p:set>
                                      <p:cBhvr>
                                        <p:cTn id="256" dur="1" fill="hold">
                                          <p:stCondLst>
                                            <p:cond delay="0"/>
                                          </p:stCondLst>
                                        </p:cTn>
                                        <p:tgtEl>
                                          <p:spTgt spid="81"/>
                                        </p:tgtEl>
                                        <p:attrNameLst>
                                          <p:attrName>style.visibility</p:attrName>
                                        </p:attrNameLst>
                                      </p:cBhvr>
                                      <p:to>
                                        <p:strVal val="visible"/>
                                      </p:to>
                                    </p:set>
                                    <p:anim calcmode="lin" valueType="num">
                                      <p:cBhvr additive="base">
                                        <p:cTn id="257" dur="500" fill="hold"/>
                                        <p:tgtEl>
                                          <p:spTgt spid="81"/>
                                        </p:tgtEl>
                                        <p:attrNameLst>
                                          <p:attrName>ppt_x</p:attrName>
                                        </p:attrNameLst>
                                      </p:cBhvr>
                                      <p:tavLst>
                                        <p:tav tm="0">
                                          <p:val>
                                            <p:strVal val="#ppt_x"/>
                                          </p:val>
                                        </p:tav>
                                        <p:tav tm="100000">
                                          <p:val>
                                            <p:strVal val="#ppt_x"/>
                                          </p:val>
                                        </p:tav>
                                      </p:tavLst>
                                    </p:anim>
                                    <p:anim calcmode="lin" valueType="num">
                                      <p:cBhvr additive="base">
                                        <p:cTn id="258" dur="500" fill="hold"/>
                                        <p:tgtEl>
                                          <p:spTgt spid="81"/>
                                        </p:tgtEl>
                                        <p:attrNameLst>
                                          <p:attrName>ppt_y</p:attrName>
                                        </p:attrNameLst>
                                      </p:cBhvr>
                                      <p:tavLst>
                                        <p:tav tm="0">
                                          <p:val>
                                            <p:strVal val="1+#ppt_h/2"/>
                                          </p:val>
                                        </p:tav>
                                        <p:tav tm="100000">
                                          <p:val>
                                            <p:strVal val="#ppt_y"/>
                                          </p:val>
                                        </p:tav>
                                      </p:tavLst>
                                    </p:anim>
                                  </p:childTnLst>
                                </p:cTn>
                              </p:par>
                              <p:par>
                                <p:cTn id="259" presetID="2" presetClass="entr" presetSubtype="4" fill="hold" nodeType="withEffect">
                                  <p:stCondLst>
                                    <p:cond delay="0"/>
                                  </p:stCondLst>
                                  <p:childTnLst>
                                    <p:set>
                                      <p:cBhvr>
                                        <p:cTn id="260" dur="1" fill="hold">
                                          <p:stCondLst>
                                            <p:cond delay="0"/>
                                          </p:stCondLst>
                                        </p:cTn>
                                        <p:tgtEl>
                                          <p:spTgt spid="82"/>
                                        </p:tgtEl>
                                        <p:attrNameLst>
                                          <p:attrName>style.visibility</p:attrName>
                                        </p:attrNameLst>
                                      </p:cBhvr>
                                      <p:to>
                                        <p:strVal val="visible"/>
                                      </p:to>
                                    </p:set>
                                    <p:anim calcmode="lin" valueType="num">
                                      <p:cBhvr additive="base">
                                        <p:cTn id="261" dur="500" fill="hold"/>
                                        <p:tgtEl>
                                          <p:spTgt spid="82"/>
                                        </p:tgtEl>
                                        <p:attrNameLst>
                                          <p:attrName>ppt_x</p:attrName>
                                        </p:attrNameLst>
                                      </p:cBhvr>
                                      <p:tavLst>
                                        <p:tav tm="0">
                                          <p:val>
                                            <p:strVal val="#ppt_x"/>
                                          </p:val>
                                        </p:tav>
                                        <p:tav tm="100000">
                                          <p:val>
                                            <p:strVal val="#ppt_x"/>
                                          </p:val>
                                        </p:tav>
                                      </p:tavLst>
                                    </p:anim>
                                    <p:anim calcmode="lin" valueType="num">
                                      <p:cBhvr additive="base">
                                        <p:cTn id="26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38" grpId="0" bldLvl="0" animBg="1"/>
      <p:bldP spid="38" grpId="1" animBg="1"/>
      <p:bldP spid="41" grpId="0" animBg="1"/>
      <p:bldP spid="41" grpId="1" animBg="1"/>
      <p:bldP spid="41" grpId="2" animBg="1"/>
      <p:bldP spid="42" grpId="0" animBg="1"/>
      <p:bldP spid="42" grpId="1" animBg="1"/>
      <p:bldP spid="42" grpId="2" animBg="1"/>
      <p:bldP spid="46" grpId="0" bldLvl="0" animBg="1"/>
      <p:bldP spid="46" grpId="1" animBg="1"/>
      <p:bldP spid="48" grpId="0"/>
      <p:bldP spid="51" grpId="0" bldLvl="0" animBg="1"/>
      <p:bldP spid="51" grpId="1"/>
      <p:bldP spid="60" grpId="0" animBg="1"/>
      <p:bldP spid="60" grpId="1" animBg="1"/>
      <p:bldP spid="61" grpId="0" animBg="1"/>
      <p:bldP spid="61" grpId="1" animBg="1"/>
      <p:bldP spid="62" grpId="0" animBg="1"/>
      <p:bldP spid="62" grpId="1" animBg="1"/>
      <p:bldP spid="63" grpId="0"/>
      <p:bldP spid="63" grpId="1"/>
      <p:bldP spid="64" grpId="0"/>
      <p:bldP spid="65" grpId="0"/>
      <p:bldP spid="66" grpId="0"/>
      <p:bldP spid="67" grpId="0"/>
      <p:bldP spid="68" grpId="0"/>
      <p:bldP spid="69" grpId="0" bldLvl="0" animBg="1"/>
      <p:bldP spid="69" grpId="1" animBg="1"/>
      <p:bldP spid="70" grpId="0"/>
      <p:bldP spid="70" grpId="1"/>
      <p:bldP spid="71" grpId="0"/>
      <p:bldP spid="71" grpId="1"/>
      <p:bldP spid="72" grpId="0"/>
      <p:bldP spid="73" grpId="0"/>
      <p:bldP spid="74" grpId="0"/>
      <p:bldP spid="75" grpId="0"/>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525" y="0"/>
            <a:ext cx="4714240" cy="1249680"/>
            <a:chOff x="164" y="-118"/>
            <a:chExt cx="7424" cy="1968"/>
          </a:xfrm>
        </p:grpSpPr>
        <p:pic>
          <p:nvPicPr>
            <p:cNvPr id="6" name="图片 5" descr="19.png"/>
            <p:cNvPicPr>
              <a:picLocks noChangeAspect="1"/>
            </p:cNvPicPr>
            <p:nvPr/>
          </p:nvPicPr>
          <p:blipFill>
            <a:blip r:embed="rId1"/>
            <a:stretch>
              <a:fillRect/>
            </a:stretch>
          </p:blipFill>
          <p:spPr>
            <a:xfrm rot="1568466">
              <a:off x="164" y="-118"/>
              <a:ext cx="1937" cy="1968"/>
            </a:xfrm>
            <a:prstGeom prst="rect">
              <a:avLst/>
            </a:prstGeom>
            <a:effectLst>
              <a:softEdge rad="317500"/>
            </a:effectLst>
          </p:spPr>
        </p:pic>
        <p:sp>
          <p:nvSpPr>
            <p:cNvPr id="7" name="文本框 6"/>
            <p:cNvSpPr txBox="1"/>
            <p:nvPr/>
          </p:nvSpPr>
          <p:spPr>
            <a:xfrm>
              <a:off x="776" y="0"/>
              <a:ext cx="6812" cy="1452"/>
            </a:xfrm>
            <a:prstGeom prst="rect">
              <a:avLst/>
            </a:prstGeom>
            <a:noFill/>
          </p:spPr>
          <p:txBody>
            <a:bodyPr wrap="square" rtlCol="0">
              <a:spAutoFit/>
            </a:bodyPr>
            <a:lstStyle/>
            <a:p>
              <a:pPr algn="ctr"/>
              <a:r>
                <a:rPr lang="en-US" altLang="zh-CN" sz="54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rPr>
                <a:t>Reading</a:t>
              </a:r>
              <a:endParaRPr lang="en-US" altLang="zh-CN" sz="5400" b="1" dirty="0">
                <a:solidFill>
                  <a:schemeClr val="tx1"/>
                </a:solidFill>
                <a:effectLst>
                  <a:outerShdw blurRad="38100" dist="38100" dir="2700000" algn="tl">
                    <a:srgbClr val="000000">
                      <a:alpha val="43137"/>
                    </a:srgbClr>
                  </a:outerShdw>
                </a:effectLst>
                <a:latin typeface="Cooper Black" panose="0208090404030B020404" charset="0"/>
                <a:ea typeface="微软雅黑" panose="020B0503020204020204" pitchFamily="34" charset="-122"/>
                <a:cs typeface="Cooper Black" panose="0208090404030B020404" charset="0"/>
              </a:endParaRPr>
            </a:p>
          </p:txBody>
        </p:sp>
      </p:grpSp>
      <p:sp>
        <p:nvSpPr>
          <p:cNvPr id="8" name="文本框 7"/>
          <p:cNvSpPr txBox="1"/>
          <p:nvPr>
            <p:custDataLst>
              <p:tags r:id="rId2"/>
            </p:custDataLst>
          </p:nvPr>
        </p:nvSpPr>
        <p:spPr>
          <a:xfrm>
            <a:off x="234043" y="863470"/>
            <a:ext cx="11723914" cy="2246769"/>
          </a:xfrm>
          <a:prstGeom prst="rect">
            <a:avLst/>
          </a:prstGeom>
          <a:noFill/>
        </p:spPr>
        <p:txBody>
          <a:bodyPr wrap="square" lIns="91440" tIns="45720" rIns="91440" bIns="45720" rtlCol="0">
            <a:spAutoFit/>
          </a:bodyPr>
          <a:lstStyle/>
          <a:p>
            <a:pPr algn="just"/>
            <a:r>
              <a:rPr lang="en-US" altLang="zh-CN" sz="2800" dirty="0">
                <a:latin typeface="Times New Roman" panose="02020603050405020304" pitchFamily="18" charset="0"/>
                <a:cs typeface="Times New Roman" panose="02020603050405020304" pitchFamily="18" charset="0"/>
                <a:sym typeface="+mn-ea"/>
              </a:rPr>
              <a:t>________________________________________________________________All the astronauts on the USSR's Soyuz11 and America's Challenger died during their missions. These disasters made everyone san and disappointed, but the desire to explore  universe never died. This is because people believe in the importance of carrying on space exploration despite the huge risks…</a:t>
            </a:r>
            <a:endParaRPr lang="en-US" altLang="zh-CN" sz="2800" dirty="0">
              <a:latin typeface="Times New Roman" panose="02020603050405020304" pitchFamily="18" charset="0"/>
              <a:cs typeface="Times New Roman" panose="02020603050405020304" pitchFamily="18" charset="0"/>
              <a:sym typeface="+mn-ea"/>
            </a:endParaRPr>
          </a:p>
        </p:txBody>
      </p:sp>
      <p:sp>
        <p:nvSpPr>
          <p:cNvPr id="9" name="矩形 8"/>
          <p:cNvSpPr/>
          <p:nvPr>
            <p:custDataLst>
              <p:tags r:id="rId3"/>
            </p:custDataLst>
          </p:nvPr>
        </p:nvSpPr>
        <p:spPr>
          <a:xfrm>
            <a:off x="0" y="3776110"/>
            <a:ext cx="12235815" cy="30772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0" name="文本框 9"/>
          <p:cNvSpPr txBox="1"/>
          <p:nvPr>
            <p:custDataLst>
              <p:tags r:id="rId4"/>
            </p:custDataLst>
          </p:nvPr>
        </p:nvSpPr>
        <p:spPr>
          <a:xfrm>
            <a:off x="-418465" y="4000900"/>
            <a:ext cx="13072745" cy="1291590"/>
          </a:xfrm>
          <a:prstGeom prst="rect">
            <a:avLst/>
          </a:prstGeom>
          <a:noFill/>
        </p:spPr>
        <p:txBody>
          <a:bodyPr wrap="square" lIns="91440" tIns="45720" rIns="91440" bIns="45720" rtlCol="0">
            <a:spAutoFit/>
          </a:bodyPr>
          <a:lstStyle/>
          <a:p>
            <a:pPr algn="ctr"/>
            <a:r>
              <a:rPr lang="zh-CN" altLang="en-US" sz="2600" dirty="0">
                <a:latin typeface="Times New Roman" panose="02020603050405020304" pitchFamily="18" charset="0"/>
                <a:cs typeface="Times New Roman" panose="02020603050405020304" pitchFamily="18" charset="0"/>
                <a:sym typeface="+mn-ea"/>
              </a:rPr>
              <a:t>A. Although scientists try to make sure nothing goes wrong, accidents can still happen.</a:t>
            </a:r>
            <a:endParaRPr lang="zh-CN" altLang="en-US" sz="2600" dirty="0">
              <a:latin typeface="Times New Roman" panose="02020603050405020304" pitchFamily="18" charset="0"/>
              <a:cs typeface="Times New Roman" panose="02020603050405020304" pitchFamily="18" charset="0"/>
              <a:sym typeface="+mn-ea"/>
            </a:endParaRPr>
          </a:p>
          <a:p>
            <a:pPr algn="ctr"/>
            <a:endParaRPr lang="zh-CN" altLang="en-US" sz="2600" dirty="0">
              <a:latin typeface="Times New Roman" panose="02020603050405020304" pitchFamily="18" charset="0"/>
              <a:cs typeface="Times New Roman" panose="02020603050405020304" pitchFamily="18" charset="0"/>
            </a:endParaRPr>
          </a:p>
          <a:p>
            <a:pPr algn="ctr"/>
            <a:r>
              <a:rPr lang="zh-CN" altLang="en-US" sz="2600" dirty="0">
                <a:latin typeface="Times New Roman" panose="02020603050405020304" pitchFamily="18" charset="0"/>
                <a:cs typeface="Times New Roman" panose="02020603050405020304" pitchFamily="18" charset="0"/>
                <a:sym typeface="+mn-ea"/>
              </a:rPr>
              <a:t>  B. They </a:t>
            </a:r>
            <a:r>
              <a:rPr lang="zh-CN" altLang="en-US" sz="2600" b="1" dirty="0">
                <a:solidFill>
                  <a:srgbClr val="C00000"/>
                </a:solidFill>
                <a:latin typeface="Times New Roman" panose="02020603050405020304" pitchFamily="18" charset="0"/>
                <a:cs typeface="Times New Roman" panose="02020603050405020304" pitchFamily="18" charset="0"/>
                <a:sym typeface="+mn-ea"/>
              </a:rPr>
              <a:t>also</a:t>
            </a:r>
            <a:r>
              <a:rPr lang="zh-CN" altLang="en-US" sz="2600" dirty="0">
                <a:latin typeface="Times New Roman" panose="02020603050405020304" pitchFamily="18" charset="0"/>
                <a:cs typeface="Times New Roman" panose="02020603050405020304" pitchFamily="18" charset="0"/>
                <a:sym typeface="+mn-ea"/>
              </a:rPr>
              <a:t> really wish to discover other planets that are suitable enough to support life.</a:t>
            </a:r>
            <a:endParaRPr lang="zh-CN" altLang="en-US" sz="2600" dirty="0">
              <a:latin typeface="Times New Roman" panose="02020603050405020304" pitchFamily="18" charset="0"/>
              <a:cs typeface="Times New Roman" panose="02020603050405020304" pitchFamily="18" charset="0"/>
              <a:sym typeface="+mn-ea"/>
            </a:endParaRPr>
          </a:p>
        </p:txBody>
      </p:sp>
      <p:sp>
        <p:nvSpPr>
          <p:cNvPr id="11" name="文本框 10"/>
          <p:cNvSpPr txBox="1"/>
          <p:nvPr>
            <p:custDataLst>
              <p:tags r:id="rId5"/>
            </p:custDataLst>
          </p:nvPr>
        </p:nvSpPr>
        <p:spPr>
          <a:xfrm>
            <a:off x="-647065" y="5925585"/>
            <a:ext cx="13566775" cy="891540"/>
          </a:xfrm>
          <a:prstGeom prst="rect">
            <a:avLst/>
          </a:prstGeom>
          <a:noFill/>
        </p:spPr>
        <p:txBody>
          <a:bodyPr wrap="square" lIns="91440" tIns="45720" rIns="91440" bIns="45720" rtlCol="0" anchor="t">
            <a:spAutoFit/>
          </a:bodyPr>
          <a:lstStyle/>
          <a:p>
            <a:pPr algn="ctr"/>
            <a:r>
              <a:rPr lang="zh-CN" altLang="en-US" sz="2600" dirty="0">
                <a:latin typeface="Times New Roman" panose="02020603050405020304" pitchFamily="18" charset="0"/>
                <a:cs typeface="Times New Roman" panose="02020603050405020304" pitchFamily="18" charset="0"/>
                <a:sym typeface="+mn-ea"/>
              </a:rPr>
              <a:t>D. </a:t>
            </a:r>
            <a:r>
              <a:rPr lang="zh-CN" altLang="en-US" sz="2600" b="1" dirty="0">
                <a:solidFill>
                  <a:srgbClr val="C00000"/>
                </a:solidFill>
                <a:latin typeface="Times New Roman" panose="02020603050405020304" pitchFamily="18" charset="0"/>
                <a:cs typeface="Times New Roman" panose="02020603050405020304" pitchFamily="18" charset="0"/>
                <a:sym typeface="+mn-ea"/>
              </a:rPr>
              <a:t>After</a:t>
            </a:r>
            <a:r>
              <a:rPr lang="zh-CN" altLang="en-US" sz="2600" dirty="0">
                <a:latin typeface="Times New Roman" panose="02020603050405020304" pitchFamily="18" charset="0"/>
                <a:cs typeface="Times New Roman" panose="02020603050405020304" pitchFamily="18" charset="0"/>
                <a:sym typeface="+mn-ea"/>
              </a:rPr>
              <a:t> many experiments, they succeeded in making rockets that could escape Earth</a:t>
            </a:r>
            <a:r>
              <a:rPr lang="en-US" altLang="zh-CN" sz="2600" dirty="0">
                <a:latin typeface="Times New Roman" panose="02020603050405020304" pitchFamily="18" charset="0"/>
                <a:cs typeface="Times New Roman" panose="02020603050405020304" pitchFamily="18" charset="0"/>
                <a:sym typeface="+mn-ea"/>
              </a:rPr>
              <a:t>'</a:t>
            </a:r>
            <a:r>
              <a:rPr lang="zh-CN" altLang="en-US" sz="2600" dirty="0">
                <a:latin typeface="Times New Roman" panose="02020603050405020304" pitchFamily="18" charset="0"/>
                <a:cs typeface="Times New Roman" panose="02020603050405020304" pitchFamily="18" charset="0"/>
                <a:sym typeface="+mn-ea"/>
              </a:rPr>
              <a:t>s </a:t>
            </a:r>
            <a:endParaRPr lang="zh-CN" altLang="en-US" sz="2600" dirty="0">
              <a:latin typeface="Times New Roman" panose="02020603050405020304" pitchFamily="18" charset="0"/>
              <a:cs typeface="Times New Roman" panose="02020603050405020304" pitchFamily="18" charset="0"/>
              <a:sym typeface="+mn-ea"/>
            </a:endParaRPr>
          </a:p>
          <a:p>
            <a:pPr algn="l"/>
            <a:r>
              <a:rPr lang="en-US" altLang="zh-CN" sz="2600" dirty="0">
                <a:latin typeface="Times New Roman" panose="02020603050405020304" pitchFamily="18" charset="0"/>
                <a:cs typeface="Times New Roman" panose="02020603050405020304" pitchFamily="18" charset="0"/>
                <a:sym typeface="+mn-ea"/>
              </a:rPr>
              <a:t>              </a:t>
            </a:r>
            <a:r>
              <a:rPr lang="zh-CN" altLang="en-US" sz="2600" dirty="0">
                <a:latin typeface="Times New Roman" panose="02020603050405020304" pitchFamily="18" charset="0"/>
                <a:cs typeface="Times New Roman" panose="02020603050405020304" pitchFamily="18" charset="0"/>
                <a:sym typeface="+mn-ea"/>
              </a:rPr>
              <a:t>gravity.</a:t>
            </a:r>
            <a:endParaRPr lang="zh-CN" altLang="en-US" sz="2600" dirty="0">
              <a:latin typeface="Times New Roman" panose="02020603050405020304" pitchFamily="18" charset="0"/>
              <a:cs typeface="Times New Roman" panose="02020603050405020304" pitchFamily="18" charset="0"/>
              <a:sym typeface="+mn-ea"/>
            </a:endParaRPr>
          </a:p>
        </p:txBody>
      </p:sp>
      <p:sp>
        <p:nvSpPr>
          <p:cNvPr id="12" name="文本框 11"/>
          <p:cNvSpPr txBox="1"/>
          <p:nvPr>
            <p:custDataLst>
              <p:tags r:id="rId6"/>
            </p:custDataLst>
          </p:nvPr>
        </p:nvSpPr>
        <p:spPr>
          <a:xfrm>
            <a:off x="-647065" y="5401075"/>
            <a:ext cx="8562340" cy="491490"/>
          </a:xfrm>
          <a:prstGeom prst="rect">
            <a:avLst/>
          </a:prstGeom>
          <a:noFill/>
        </p:spPr>
        <p:txBody>
          <a:bodyPr wrap="square" lIns="91440" tIns="45720" rIns="91440" bIns="45720" rtlCol="0" anchor="t">
            <a:spAutoFit/>
          </a:bodyPr>
          <a:lstStyle/>
          <a:p>
            <a:pPr algn="ctr"/>
            <a:r>
              <a:rPr lang="zh-CN" altLang="en-US" sz="2600" dirty="0">
                <a:latin typeface="Times New Roman" panose="02020603050405020304" pitchFamily="18" charset="0"/>
                <a:cs typeface="Times New Roman" panose="02020603050405020304" pitchFamily="18" charset="0"/>
                <a:sym typeface="+mn-ea"/>
              </a:rPr>
              <a:t>C. The future of space exploration remains bright.</a:t>
            </a:r>
            <a:endParaRPr lang="zh-CN" altLang="en-US" sz="2600" dirty="0">
              <a:latin typeface="Times New Roman" panose="02020603050405020304" pitchFamily="18" charset="0"/>
              <a:cs typeface="Times New Roman" panose="02020603050405020304" pitchFamily="18" charset="0"/>
              <a:sym typeface="+mn-ea"/>
            </a:endParaRPr>
          </a:p>
        </p:txBody>
      </p:sp>
      <p:cxnSp>
        <p:nvCxnSpPr>
          <p:cNvPr id="13" name="直接连接符 12"/>
          <p:cNvCxnSpPr/>
          <p:nvPr/>
        </p:nvCxnSpPr>
        <p:spPr>
          <a:xfrm>
            <a:off x="3634105" y="2155371"/>
            <a:ext cx="122319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10195288" y="1752600"/>
            <a:ext cx="646883" cy="10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399145" y="4408713"/>
            <a:ext cx="118028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4256591" y="2155371"/>
            <a:ext cx="4540223" cy="191474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8853837" y="1773589"/>
            <a:ext cx="1664892" cy="239711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7"/>
            </p:custDataLst>
          </p:nvPr>
        </p:nvSpPr>
        <p:spPr>
          <a:xfrm>
            <a:off x="4446937" y="3211342"/>
            <a:ext cx="7511020" cy="646331"/>
          </a:xfrm>
          <a:prstGeom prst="rect">
            <a:avLst/>
          </a:prstGeom>
          <a:solidFill>
            <a:srgbClr val="C00000"/>
          </a:solidFill>
        </p:spPr>
        <p:txBody>
          <a:bodyPr wrap="square" lIns="91440" tIns="45720" rIns="91440" bIns="45720" rtlCol="0">
            <a:spAutoFit/>
          </a:bodyPr>
          <a:lstStyle/>
          <a:p>
            <a:pPr algn="ctr"/>
            <a:r>
              <a:rPr lang="zh-CN" alt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关键词复现：</a:t>
            </a:r>
            <a:r>
              <a:rPr lang="en-US" altLang="zh-CN"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died</a:t>
            </a:r>
            <a:r>
              <a:rPr lang="zh-CN" alt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a:t>
            </a:r>
            <a:r>
              <a:rPr lang="en-US" altLang="zh-CN"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disaster, accident</a:t>
            </a:r>
            <a:endParaRPr 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27" name="文本框 26"/>
          <p:cNvSpPr txBox="1"/>
          <p:nvPr>
            <p:custDataLst>
              <p:tags r:id="rId8"/>
            </p:custDataLst>
          </p:nvPr>
        </p:nvSpPr>
        <p:spPr>
          <a:xfrm>
            <a:off x="-358140" y="852170"/>
            <a:ext cx="12661900" cy="521970"/>
          </a:xfrm>
          <a:prstGeom prst="rect">
            <a:avLst/>
          </a:prstGeom>
          <a:noFill/>
        </p:spPr>
        <p:txBody>
          <a:bodyPr wrap="square" lIns="91440" tIns="45720" rIns="91440" bIns="45720" rtlCol="0">
            <a:spAutoFit/>
          </a:bodyPr>
          <a:lstStyle/>
          <a:p>
            <a:pPr algn="ctr"/>
            <a:r>
              <a:rPr lang="zh-CN" altLang="en-US" sz="2800">
                <a:latin typeface="Times New Roman" panose="02020603050405020304" pitchFamily="18" charset="0"/>
                <a:cs typeface="Times New Roman" panose="02020603050405020304" pitchFamily="18" charset="0"/>
                <a:sym typeface="+mn-ea"/>
              </a:rPr>
              <a:t>Although scientists try to make sure nothing goes wrong, accidents can still happen.</a:t>
            </a:r>
            <a:endParaRPr lang="zh-CN" altLang="en-US" sz="2800" dirty="0">
              <a:latin typeface="Times New Roman" panose="02020603050405020304" pitchFamily="18" charset="0"/>
              <a:cs typeface="Times New Roman" panose="02020603050405020304" pitchFamily="18" charset="0"/>
              <a:sym typeface="+mn-ea"/>
            </a:endParaRPr>
          </a:p>
        </p:txBody>
      </p:sp>
      <p:sp>
        <p:nvSpPr>
          <p:cNvPr id="33" name="文本框 32"/>
          <p:cNvSpPr txBox="1"/>
          <p:nvPr>
            <p:custDataLst>
              <p:tags r:id="rId9"/>
            </p:custDataLst>
          </p:nvPr>
        </p:nvSpPr>
        <p:spPr>
          <a:xfrm>
            <a:off x="1174432" y="3252725"/>
            <a:ext cx="9843135" cy="706755"/>
          </a:xfrm>
          <a:prstGeom prst="rect">
            <a:avLst/>
          </a:prstGeom>
          <a:solidFill>
            <a:schemeClr val="tx1"/>
          </a:solidFill>
        </p:spPr>
        <p:txBody>
          <a:bodyPr wrap="square" lIns="91440" tIns="45720" rIns="91440" bIns="45720" rtlCol="0">
            <a:spAutoFit/>
          </a:bodyPr>
          <a:lstStyle/>
          <a:p>
            <a:pPr algn="l"/>
            <a:r>
              <a:rPr lang="en-US" altLang="zh-CN" sz="4000" b="1" dirty="0">
                <a:solidFill>
                  <a:schemeClr val="bg1"/>
                </a:solidFill>
                <a:latin typeface="Comic Sans MS" panose="030F0702030302020204" charset="0"/>
                <a:ea typeface="华文新魏" panose="02010800040101010101" charset="-122"/>
                <a:cs typeface="Comic Sans MS" panose="030F0702030302020204" charset="0"/>
                <a:sym typeface="+mn-ea"/>
              </a:rPr>
              <a:t>What's the main idea of this para?</a:t>
            </a:r>
            <a:endParaRPr lang="en-US" altLang="zh-CN" sz="4000" b="1" dirty="0">
              <a:solidFill>
                <a:schemeClr val="bg1"/>
              </a:solidFill>
              <a:latin typeface="Comic Sans MS" panose="030F0702030302020204" charset="0"/>
              <a:ea typeface="华文新魏" panose="02010800040101010101" charset="-122"/>
              <a:cs typeface="Comic Sans MS" panose="030F0702030302020204" charset="0"/>
              <a:sym typeface="+mn-ea"/>
            </a:endParaRPr>
          </a:p>
        </p:txBody>
      </p:sp>
      <p:cxnSp>
        <p:nvCxnSpPr>
          <p:cNvPr id="35" name="直接连接符 34"/>
          <p:cNvCxnSpPr/>
          <p:nvPr/>
        </p:nvCxnSpPr>
        <p:spPr>
          <a:xfrm flipV="1">
            <a:off x="2653665" y="2179446"/>
            <a:ext cx="9225308" cy="44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250494" y="2611389"/>
            <a:ext cx="5845505" cy="23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2523246" y="1759419"/>
            <a:ext cx="2429754" cy="549275"/>
          </a:xfrm>
          <a:prstGeom prst="ellipse">
            <a:avLst/>
          </a:prstGeom>
          <a:solidFill>
            <a:srgbClr val="2F5597">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 name="直接连接符 41"/>
          <p:cNvCxnSpPr/>
          <p:nvPr/>
        </p:nvCxnSpPr>
        <p:spPr>
          <a:xfrm>
            <a:off x="250494" y="1737557"/>
            <a:ext cx="11549620" cy="76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custDataLst>
              <p:tags r:id="rId10"/>
            </p:custDataLst>
          </p:nvPr>
        </p:nvSpPr>
        <p:spPr>
          <a:xfrm>
            <a:off x="5638800" y="803115"/>
            <a:ext cx="6319157" cy="646331"/>
          </a:xfrm>
          <a:prstGeom prst="rect">
            <a:avLst/>
          </a:prstGeom>
          <a:solidFill>
            <a:srgbClr val="2F5597"/>
          </a:solidFill>
        </p:spPr>
        <p:txBody>
          <a:bodyPr wrap="square" lIns="91440" tIns="45720" rIns="91440" bIns="45720" rtlCol="0">
            <a:spAutoFit/>
          </a:bodyPr>
          <a:lstStyle/>
          <a:p>
            <a:pPr algn="ctr"/>
            <a:r>
              <a:rPr lang="en-US" altLang="zh-CN"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rPr>
              <a:t>+ some unknown accidents/risks</a:t>
            </a:r>
            <a:endParaRPr lang="en-US" sz="3600" b="1" dirty="0">
              <a:ln w="22225">
                <a:solidFill>
                  <a:schemeClr val="bg1"/>
                </a:solidFill>
                <a:prstDash val="solid"/>
              </a:ln>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46" name="文本框 45"/>
          <p:cNvSpPr txBox="1"/>
          <p:nvPr>
            <p:custDataLst>
              <p:tags r:id="rId11"/>
            </p:custDataLst>
          </p:nvPr>
        </p:nvSpPr>
        <p:spPr>
          <a:xfrm>
            <a:off x="250494" y="4064556"/>
            <a:ext cx="12043410" cy="1077218"/>
          </a:xfrm>
          <a:prstGeom prst="rect">
            <a:avLst/>
          </a:prstGeom>
          <a:noFill/>
        </p:spPr>
        <p:txBody>
          <a:bodyPr wrap="square" lIns="91440" tIns="45720" rIns="91440" bIns="45720" rtlCol="0">
            <a:spAutoFit/>
          </a:bodyPr>
          <a:lstStyle/>
          <a:p>
            <a:r>
              <a:rPr lang="en-US" altLang="zh-CN" sz="3200" dirty="0">
                <a:latin typeface="Times New Roman" panose="02020603050405020304" pitchFamily="18" charset="0"/>
                <a:cs typeface="Times New Roman" panose="02020603050405020304" pitchFamily="18" charset="0"/>
              </a:rPr>
              <a:t>_______the fact that space exploration </a:t>
            </a:r>
            <a:r>
              <a:rPr lang="en-US" altLang="zh-CN" sz="3200" dirty="0">
                <a:solidFill>
                  <a:srgbClr val="C00000"/>
                </a:solidFill>
                <a:latin typeface="Times New Roman" panose="02020603050405020304" pitchFamily="18" charset="0"/>
                <a:cs typeface="Times New Roman" panose="02020603050405020304" pitchFamily="18" charset="0"/>
              </a:rPr>
              <a:t>involved</a:t>
            </a:r>
            <a:r>
              <a:rPr lang="en-US" altLang="zh-CN" sz="3200" dirty="0">
                <a:latin typeface="Times New Roman" panose="02020603050405020304" pitchFamily="18" charset="0"/>
                <a:cs typeface="Times New Roman" panose="02020603050405020304" pitchFamily="18" charset="0"/>
              </a:rPr>
              <a:t> great ______, mankind would ____________ their exploration.</a:t>
            </a:r>
            <a:endParaRPr lang="en-US" altLang="zh-CN" sz="3200" dirty="0">
              <a:latin typeface="Britannic Bold" panose="020B0903060703020204" charset="0"/>
              <a:cs typeface="Britannic Bold" panose="020B0903060703020204" charset="0"/>
            </a:endParaRPr>
          </a:p>
        </p:txBody>
      </p:sp>
      <p:sp>
        <p:nvSpPr>
          <p:cNvPr id="47" name="文本框 1"/>
          <p:cNvSpPr/>
          <p:nvPr>
            <p:custDataLst>
              <p:tags r:id="rId12"/>
            </p:custDataLst>
          </p:nvPr>
        </p:nvSpPr>
        <p:spPr>
          <a:xfrm>
            <a:off x="351187" y="4166964"/>
            <a:ext cx="1534551" cy="52322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solidFill>
                  <a:srgbClr val="C00000"/>
                </a:solidFill>
                <a:latin typeface="Times New Roman" panose="02020603050405020304" pitchFamily="18" charset="0"/>
                <a:cs typeface="Times New Roman" panose="02020603050405020304" pitchFamily="18" charset="0"/>
                <a:sym typeface="+mn-ea"/>
              </a:rPr>
              <a:t>Despite  </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48" name="文本框 1"/>
          <p:cNvSpPr/>
          <p:nvPr>
            <p:custDataLst>
              <p:tags r:id="rId13"/>
            </p:custDataLst>
          </p:nvPr>
        </p:nvSpPr>
        <p:spPr>
          <a:xfrm>
            <a:off x="9126978" y="4160995"/>
            <a:ext cx="1534551" cy="52322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solidFill>
                  <a:srgbClr val="C00000"/>
                </a:solidFill>
                <a:latin typeface="Times New Roman" panose="02020603050405020304" pitchFamily="18" charset="0"/>
                <a:cs typeface="Times New Roman" panose="02020603050405020304" pitchFamily="18" charset="0"/>
                <a:sym typeface="+mn-ea"/>
              </a:rPr>
              <a:t>risks  </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49" name="文本框 1"/>
          <p:cNvSpPr/>
          <p:nvPr>
            <p:custDataLst>
              <p:tags r:id="rId14"/>
            </p:custDataLst>
          </p:nvPr>
        </p:nvSpPr>
        <p:spPr>
          <a:xfrm>
            <a:off x="1438548" y="4616006"/>
            <a:ext cx="2832766" cy="52322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solidFill>
                  <a:srgbClr val="C00000"/>
                </a:solidFill>
                <a:latin typeface="Times New Roman" panose="02020603050405020304" pitchFamily="18" charset="0"/>
                <a:cs typeface="Times New Roman" panose="02020603050405020304" pitchFamily="18" charset="0"/>
                <a:sym typeface="+mn-ea"/>
              </a:rPr>
              <a:t>carry on with  </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50" name="文本框 1"/>
          <p:cNvSpPr/>
          <p:nvPr>
            <p:custDataLst>
              <p:tags r:id="rId15"/>
            </p:custDataLst>
          </p:nvPr>
        </p:nvSpPr>
        <p:spPr>
          <a:xfrm>
            <a:off x="419100" y="5175293"/>
            <a:ext cx="9067799" cy="523220"/>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800" b="1" dirty="0">
                <a:latin typeface="Times New Roman" panose="02020603050405020304" pitchFamily="18" charset="0"/>
                <a:cs typeface="Times New Roman" panose="02020603050405020304" pitchFamily="18" charset="0"/>
                <a:sym typeface="+mn-ea"/>
              </a:rPr>
              <a:t>= Mankind would </a:t>
            </a:r>
            <a:r>
              <a:rPr lang="en-US" altLang="zh-CN" sz="2800" b="1" dirty="0">
                <a:solidFill>
                  <a:srgbClr val="C00000"/>
                </a:solidFill>
                <a:latin typeface="Times New Roman" panose="02020603050405020304" pitchFamily="18" charset="0"/>
                <a:cs typeface="Times New Roman" panose="02020603050405020304" pitchFamily="18" charset="0"/>
                <a:sym typeface="+mn-ea"/>
              </a:rPr>
              <a:t>risk their lives</a:t>
            </a:r>
            <a:r>
              <a:rPr lang="en-US" altLang="zh-CN" sz="2800" b="1" dirty="0">
                <a:latin typeface="Times New Roman" panose="02020603050405020304" pitchFamily="18" charset="0"/>
                <a:cs typeface="Times New Roman" panose="02020603050405020304" pitchFamily="18" charset="0"/>
                <a:sym typeface="+mn-ea"/>
              </a:rPr>
              <a:t> explor</a:t>
            </a:r>
            <a:r>
              <a:rPr lang="en-US" altLang="zh-CN" sz="2800" b="1" dirty="0">
                <a:solidFill>
                  <a:srgbClr val="C00000"/>
                </a:solidFill>
                <a:latin typeface="Times New Roman" panose="02020603050405020304" pitchFamily="18" charset="0"/>
                <a:cs typeface="Times New Roman" panose="02020603050405020304" pitchFamily="18" charset="0"/>
                <a:sym typeface="+mn-ea"/>
              </a:rPr>
              <a:t>ing</a:t>
            </a:r>
            <a:r>
              <a:rPr lang="en-US" altLang="zh-CN" sz="2800" b="1" dirty="0">
                <a:latin typeface="Times New Roman" panose="02020603050405020304" pitchFamily="18" charset="0"/>
                <a:cs typeface="Times New Roman" panose="02020603050405020304" pitchFamily="18" charset="0"/>
                <a:sym typeface="+mn-ea"/>
              </a:rPr>
              <a:t> the universe.</a:t>
            </a:r>
            <a:endParaRPr lang="en-US" altLang="zh-CN" sz="2800" b="1" dirty="0">
              <a:latin typeface="Times New Roman" panose="02020603050405020304" pitchFamily="18" charset="0"/>
              <a:cs typeface="Times New Roman" panose="02020603050405020304" pitchFamily="18" charset="0"/>
              <a:sym typeface="+mn-ea"/>
            </a:endParaRPr>
          </a:p>
        </p:txBody>
      </p:sp>
      <p:pic>
        <p:nvPicPr>
          <p:cNvPr id="52" name="图片 51"/>
          <p:cNvPicPr>
            <a:picLocks noChangeAspect="1"/>
          </p:cNvPicPr>
          <p:nvPr/>
        </p:nvPicPr>
        <p:blipFill rotWithShape="1">
          <a:blip r:embed="rId16"/>
          <a:srcRect/>
          <a:stretch>
            <a:fillRect/>
          </a:stretch>
        </p:blipFill>
        <p:spPr>
          <a:xfrm>
            <a:off x="-285809" y="3132339"/>
            <a:ext cx="4475398" cy="3683000"/>
          </a:xfrm>
          <a:prstGeom prst="rect">
            <a:avLst/>
          </a:prstGeom>
          <a:effectLst>
            <a:outerShdw blurRad="469900" dist="88900" dir="5400000" algn="ctr" rotWithShape="0">
              <a:srgbClr val="000000">
                <a:alpha val="71000"/>
              </a:srgbClr>
            </a:outerShdw>
          </a:effectLst>
        </p:spPr>
      </p:pic>
      <p:grpSp>
        <p:nvGrpSpPr>
          <p:cNvPr id="53" name="组合 52"/>
          <p:cNvGrpSpPr/>
          <p:nvPr/>
        </p:nvGrpSpPr>
        <p:grpSpPr>
          <a:xfrm>
            <a:off x="2653666" y="1630045"/>
            <a:ext cx="9649340" cy="2620819"/>
            <a:chOff x="4854" y="4780"/>
            <a:chExt cx="13917" cy="3631"/>
          </a:xfrm>
        </p:grpSpPr>
        <p:sp>
          <p:nvSpPr>
            <p:cNvPr id="54" name="任意多边形 9"/>
            <p:cNvSpPr/>
            <p:nvPr/>
          </p:nvSpPr>
          <p:spPr>
            <a:xfrm>
              <a:off x="4854" y="4780"/>
              <a:ext cx="13639" cy="3631"/>
            </a:xfrm>
            <a:custGeom>
              <a:avLst/>
              <a:gdLst>
                <a:gd name="connsiteX0" fmla="*/ 0 w 8480"/>
                <a:gd name="connsiteY0" fmla="*/ 520 h 3631"/>
                <a:gd name="connsiteX1" fmla="*/ 520 w 8480"/>
                <a:gd name="connsiteY1" fmla="*/ 0 h 3631"/>
                <a:gd name="connsiteX2" fmla="*/ 1413 w 8480"/>
                <a:gd name="connsiteY2" fmla="*/ 0 h 3631"/>
                <a:gd name="connsiteX3" fmla="*/ 1413 w 8480"/>
                <a:gd name="connsiteY3" fmla="*/ 0 h 3631"/>
                <a:gd name="connsiteX4" fmla="*/ 3533 w 8480"/>
                <a:gd name="connsiteY4" fmla="*/ 0 h 3631"/>
                <a:gd name="connsiteX5" fmla="*/ 7960 w 8480"/>
                <a:gd name="connsiteY5" fmla="*/ 0 h 3631"/>
                <a:gd name="connsiteX6" fmla="*/ 8480 w 8480"/>
                <a:gd name="connsiteY6" fmla="*/ 520 h 3631"/>
                <a:gd name="connsiteX7" fmla="*/ 8480 w 8480"/>
                <a:gd name="connsiteY7" fmla="*/ 1820 h 3631"/>
                <a:gd name="connsiteX8" fmla="*/ 8480 w 8480"/>
                <a:gd name="connsiteY8" fmla="*/ 1820 h 3631"/>
                <a:gd name="connsiteX9" fmla="*/ 8480 w 8480"/>
                <a:gd name="connsiteY9" fmla="*/ 2600 h 3631"/>
                <a:gd name="connsiteX10" fmla="*/ 8480 w 8480"/>
                <a:gd name="connsiteY10" fmla="*/ 2600 h 3631"/>
                <a:gd name="connsiteX11" fmla="*/ 7960 w 8480"/>
                <a:gd name="connsiteY11" fmla="*/ 3120 h 3631"/>
                <a:gd name="connsiteX12" fmla="*/ 3533 w 8480"/>
                <a:gd name="connsiteY12" fmla="*/ 3120 h 3631"/>
                <a:gd name="connsiteX13" fmla="*/ 569 w 8480"/>
                <a:gd name="connsiteY13" fmla="*/ 3631 h 3631"/>
                <a:gd name="connsiteX14" fmla="*/ 1413 w 8480"/>
                <a:gd name="connsiteY14" fmla="*/ 3120 h 3631"/>
                <a:gd name="connsiteX15" fmla="*/ 520 w 8480"/>
                <a:gd name="connsiteY15" fmla="*/ 3120 h 3631"/>
                <a:gd name="connsiteX16" fmla="*/ 0 w 8480"/>
                <a:gd name="connsiteY16" fmla="*/ 2600 h 3631"/>
                <a:gd name="connsiteX17" fmla="*/ 0 w 8480"/>
                <a:gd name="connsiteY17" fmla="*/ 2600 h 3631"/>
                <a:gd name="connsiteX18" fmla="*/ 0 w 8480"/>
                <a:gd name="connsiteY18" fmla="*/ 1820 h 3631"/>
                <a:gd name="connsiteX19" fmla="*/ 0 w 8480"/>
                <a:gd name="connsiteY19" fmla="*/ 1820 h 3631"/>
                <a:gd name="connsiteX20" fmla="*/ 0 w 8480"/>
                <a:gd name="connsiteY20" fmla="*/ 520 h 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80" h="3631">
                  <a:moveTo>
                    <a:pt x="0" y="520"/>
                  </a:moveTo>
                  <a:cubicBezTo>
                    <a:pt x="0" y="233"/>
                    <a:pt x="233" y="0"/>
                    <a:pt x="520" y="0"/>
                  </a:cubicBezTo>
                  <a:lnTo>
                    <a:pt x="1413" y="0"/>
                  </a:lnTo>
                  <a:lnTo>
                    <a:pt x="1413" y="0"/>
                  </a:lnTo>
                  <a:lnTo>
                    <a:pt x="3533" y="0"/>
                  </a:lnTo>
                  <a:lnTo>
                    <a:pt x="7960" y="0"/>
                  </a:lnTo>
                  <a:cubicBezTo>
                    <a:pt x="8247" y="0"/>
                    <a:pt x="8480" y="233"/>
                    <a:pt x="8480" y="520"/>
                  </a:cubicBezTo>
                  <a:lnTo>
                    <a:pt x="8480" y="1820"/>
                  </a:lnTo>
                  <a:lnTo>
                    <a:pt x="8480" y="1820"/>
                  </a:lnTo>
                  <a:lnTo>
                    <a:pt x="8480" y="2600"/>
                  </a:lnTo>
                  <a:lnTo>
                    <a:pt x="8480" y="2600"/>
                  </a:lnTo>
                  <a:cubicBezTo>
                    <a:pt x="8480" y="2887"/>
                    <a:pt x="8247" y="3120"/>
                    <a:pt x="7960" y="3120"/>
                  </a:cubicBezTo>
                  <a:lnTo>
                    <a:pt x="3533" y="3120"/>
                  </a:lnTo>
                  <a:lnTo>
                    <a:pt x="569" y="3631"/>
                  </a:lnTo>
                  <a:lnTo>
                    <a:pt x="1413" y="3120"/>
                  </a:lnTo>
                  <a:lnTo>
                    <a:pt x="520" y="3120"/>
                  </a:lnTo>
                  <a:cubicBezTo>
                    <a:pt x="233" y="3120"/>
                    <a:pt x="0" y="2887"/>
                    <a:pt x="0" y="2600"/>
                  </a:cubicBezTo>
                  <a:lnTo>
                    <a:pt x="0" y="2600"/>
                  </a:lnTo>
                  <a:lnTo>
                    <a:pt x="0" y="1820"/>
                  </a:lnTo>
                  <a:lnTo>
                    <a:pt x="0" y="1820"/>
                  </a:lnTo>
                  <a:lnTo>
                    <a:pt x="0" y="520"/>
                  </a:lnTo>
                  <a:close/>
                </a:path>
              </a:pathLst>
            </a:custGeom>
            <a:solidFill>
              <a:schemeClr val="accent1">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文本框 1"/>
            <p:cNvSpPr/>
            <p:nvPr>
              <p:custDataLst>
                <p:tags r:id="rId17"/>
              </p:custDataLst>
            </p:nvPr>
          </p:nvSpPr>
          <p:spPr>
            <a:xfrm>
              <a:off x="4854" y="4968"/>
              <a:ext cx="13917" cy="2891"/>
            </a:xfrm>
            <a:prstGeom prst="rect">
              <a:avLst/>
            </a:prstGeom>
            <a:noFill/>
            <a:ln>
              <a:noFill/>
              <a:miter lim="800000"/>
            </a:ln>
          </p:spPr>
          <p:txBody>
            <a:bodyPr wrap="square" anchor="t" anchorCtr="0">
              <a:spAutoFit/>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742950" indent="-742950">
                <a:lnSpc>
                  <a:spcPct val="90000"/>
                </a:lnSpc>
                <a:buFontTx/>
                <a:buAutoNum type="arabicPeriod"/>
              </a:pPr>
              <a:r>
                <a:rPr lang="en-US" altLang="zh-CN" sz="3600" b="1" dirty="0">
                  <a:latin typeface="Times New Roman" panose="02020603050405020304" pitchFamily="18" charset="0"/>
                  <a:cs typeface="Times New Roman" panose="02020603050405020304" pitchFamily="18" charset="0"/>
                  <a:sym typeface="+mn-ea"/>
                </a:rPr>
                <a:t>What do you want to say to those astronauts in the space at this moment?</a:t>
              </a:r>
              <a:endParaRPr lang="en-US" altLang="zh-CN" sz="3200" b="1" dirty="0">
                <a:latin typeface="Times New Roman" panose="02020603050405020304" pitchFamily="18" charset="0"/>
                <a:cs typeface="Times New Roman" panose="02020603050405020304" pitchFamily="18" charset="0"/>
                <a:sym typeface="+mn-ea"/>
              </a:endParaRPr>
            </a:p>
            <a:p>
              <a:pPr marL="742950" lvl="0" indent="-742950">
                <a:lnSpc>
                  <a:spcPct val="90000"/>
                </a:lnSpc>
                <a:buAutoNum type="arabicPeriod"/>
              </a:pPr>
              <a:r>
                <a:rPr lang="en-US" altLang="zh-CN" sz="3600" b="1" dirty="0">
                  <a:latin typeface="Times New Roman" panose="02020603050405020304" pitchFamily="18" charset="0"/>
                  <a:cs typeface="Times New Roman" panose="02020603050405020304" pitchFamily="18" charset="0"/>
                  <a:sym typeface="+mn-ea"/>
                </a:rPr>
                <a:t>Why </a:t>
              </a:r>
              <a:r>
                <a:rPr lang="en-US" altLang="zh-CN" sz="3600" b="1" dirty="0">
                  <a:solidFill>
                    <a:srgbClr val="C00000"/>
                  </a:solidFill>
                  <a:latin typeface="Times New Roman" panose="02020603050405020304" pitchFamily="18" charset="0"/>
                  <a:cs typeface="Times New Roman" panose="02020603050405020304" pitchFamily="18" charset="0"/>
                  <a:sym typeface="+mn-ea"/>
                </a:rPr>
                <a:t>were</a:t>
              </a:r>
              <a:r>
                <a:rPr lang="en-US" altLang="zh-CN" sz="3600" b="1" dirty="0">
                  <a:latin typeface="Times New Roman" panose="02020603050405020304" pitchFamily="18" charset="0"/>
                  <a:cs typeface="Times New Roman" panose="02020603050405020304" pitchFamily="18" charset="0"/>
                  <a:sym typeface="+mn-ea"/>
                </a:rPr>
                <a:t> people so </a:t>
              </a:r>
              <a:r>
                <a:rPr lang="en-US" altLang="zh-CN" sz="3600" b="1" dirty="0">
                  <a:solidFill>
                    <a:srgbClr val="C00000"/>
                  </a:solidFill>
                  <a:latin typeface="Times New Roman" panose="02020603050405020304" pitchFamily="18" charset="0"/>
                  <a:cs typeface="Times New Roman" panose="02020603050405020304" pitchFamily="18" charset="0"/>
                  <a:sym typeface="+mn-ea"/>
                </a:rPr>
                <a:t>determined to </a:t>
              </a:r>
              <a:r>
                <a:rPr lang="en-US" altLang="zh-CN" sz="3600" b="1" dirty="0">
                  <a:latin typeface="Times New Roman" panose="02020603050405020304" pitchFamily="18" charset="0"/>
                  <a:cs typeface="Times New Roman" panose="02020603050405020304" pitchFamily="18" charset="0"/>
                  <a:sym typeface="+mn-ea"/>
                </a:rPr>
                <a:t>explore the universe?</a:t>
              </a:r>
              <a:endParaRPr lang="en-US" altLang="zh-CN" sz="3600" b="1" dirty="0">
                <a:latin typeface="Times New Roman" panose="02020603050405020304" pitchFamily="18" charset="0"/>
                <a:cs typeface="Times New Roman" panose="02020603050405020304" pitchFamily="18" charset="0"/>
                <a:sym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par>
                                <p:cTn id="23" presetID="22"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500" fill="hold">
                                          <p:stCondLst>
                                            <p:cond delay="0"/>
                                          </p:stCondLst>
                                        </p:cTn>
                                        <p:tgtEl>
                                          <p:spTgt spid="26"/>
                                        </p:tgtEl>
                                        <p:attrNameLst>
                                          <p:attrName>style.visibility</p:attrName>
                                        </p:attrNameLst>
                                      </p:cBhvr>
                                      <p:to>
                                        <p:strVal val="visible"/>
                                      </p:to>
                                    </p:set>
                                    <p:animEffect transition="in" filter="box(i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nodeType="clickEffect">
                                  <p:stCondLst>
                                    <p:cond delay="0"/>
                                  </p:stCondLst>
                                  <p:childTnLst>
                                    <p:animEffect transition="out" filter="randombar(horizontal)">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4" presetClass="exit" presetSubtype="10" fill="hold" nodeType="withEffect">
                                  <p:stCondLst>
                                    <p:cond delay="0"/>
                                  </p:stCondLst>
                                  <p:childTnLst>
                                    <p:animEffect transition="out" filter="randombar(horizontal)">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14" presetClass="exit" presetSubtype="10" fill="hold" nodeType="withEffect">
                                  <p:stCondLst>
                                    <p:cond delay="0"/>
                                  </p:stCondLst>
                                  <p:childTnLst>
                                    <p:animEffect transition="out" filter="randombar(horizont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4" presetClass="exit" presetSubtype="10" fill="hold" nodeType="withEffect">
                                  <p:stCondLst>
                                    <p:cond delay="0"/>
                                  </p:stCondLst>
                                  <p:childTnLst>
                                    <p:animEffect transition="out" filter="randombar(horizontal)">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4" presetClass="exit" presetSubtype="10" fill="hold" grpId="2" nodeType="withEffect">
                                  <p:stCondLst>
                                    <p:cond delay="0"/>
                                  </p:stCondLst>
                                  <p:childTnLst>
                                    <p:animEffect transition="out" filter="randombar(horizontal)">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par>
                                <p:cTn id="51" presetID="14" presetClass="exit" presetSubtype="10" fill="hold" grpId="0" nodeType="withEffect">
                                  <p:stCondLst>
                                    <p:cond delay="0"/>
                                  </p:stCondLst>
                                  <p:childTnLst>
                                    <p:animEffect transition="out" filter="randombar(horizontal)">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4" presetClass="exit" presetSubtype="10" fill="hold" grpId="0" nodeType="withEffect">
                                  <p:stCondLst>
                                    <p:cond delay="0"/>
                                  </p:stCondLst>
                                  <p:childTnLst>
                                    <p:animEffect transition="out" filter="randombar(horizontal)">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4" presetClass="exit" presetSubtype="10" fill="hold" grpId="0" nodeType="withEffect">
                                  <p:stCondLst>
                                    <p:cond delay="0"/>
                                  </p:stCondLst>
                                  <p:childTnLst>
                                    <p:animEffect transition="out" filter="randombar(horizontal)">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2" presetClass="entr" presetSubtype="4"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p:tgtEl>
                                          <p:spTgt spid="27"/>
                                        </p:tgtEl>
                                        <p:attrNameLst>
                                          <p:attrName>ppt_y</p:attrName>
                                        </p:attrNameLst>
                                      </p:cBhvr>
                                      <p:tavLst>
                                        <p:tav tm="0">
                                          <p:val>
                                            <p:strVal val="#ppt_y+#ppt_h*1.125000"/>
                                          </p:val>
                                        </p:tav>
                                        <p:tav tm="100000">
                                          <p:val>
                                            <p:strVal val="#ppt_y"/>
                                          </p:val>
                                        </p:tav>
                                      </p:tavLst>
                                    </p:anim>
                                    <p:animEffect transition="in" filter="wipe(up)">
                                      <p:cBhvr>
                                        <p:cTn id="66" dur="500"/>
                                        <p:tgtEl>
                                          <p:spTgt spid="27"/>
                                        </p:tgtEl>
                                      </p:cBhvr>
                                    </p:animEffect>
                                  </p:childTnLst>
                                </p:cTn>
                              </p:par>
                              <p:par>
                                <p:cTn id="67" presetID="10" presetClass="entr" presetSubtype="0" fill="hold" grpId="0" nodeType="withEffect">
                                  <p:stCondLst>
                                    <p:cond delay="0"/>
                                  </p:stCondLst>
                                  <p:childTnLst>
                                    <p:set>
                                      <p:cBhvr>
                                        <p:cTn id="68" dur="500"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500" fill="hold">
                                          <p:stCondLst>
                                            <p:cond delay="0"/>
                                          </p:stCondLst>
                                        </p:cTn>
                                        <p:tgtEl>
                                          <p:spTgt spid="35"/>
                                        </p:tgtEl>
                                        <p:attrNameLst>
                                          <p:attrName>style.visibility</p:attrName>
                                        </p:attrNameLst>
                                      </p:cBhvr>
                                      <p:to>
                                        <p:strVal val="visible"/>
                                      </p:to>
                                    </p:set>
                                    <p:animEffect transition="in" filter="wipe(down)">
                                      <p:cBhvr>
                                        <p:cTn id="74" dur="500"/>
                                        <p:tgtEl>
                                          <p:spTgt spid="35"/>
                                        </p:tgtEl>
                                      </p:cBhvr>
                                    </p:animEffect>
                                  </p:childTnLst>
                                </p:cTn>
                              </p:par>
                              <p:par>
                                <p:cTn id="75" presetID="22" presetClass="entr" presetSubtype="4" fill="hold" nodeType="withEffect">
                                  <p:stCondLst>
                                    <p:cond delay="0"/>
                                  </p:stCondLst>
                                  <p:childTnLst>
                                    <p:set>
                                      <p:cBhvr>
                                        <p:cTn id="76" dur="500" fill="hold">
                                          <p:stCondLst>
                                            <p:cond delay="0"/>
                                          </p:stCondLst>
                                        </p:cTn>
                                        <p:tgtEl>
                                          <p:spTgt spid="36"/>
                                        </p:tgtEl>
                                        <p:attrNameLst>
                                          <p:attrName>style.visibility</p:attrName>
                                        </p:attrNameLst>
                                      </p:cBhvr>
                                      <p:to>
                                        <p:strVal val="visible"/>
                                      </p:to>
                                    </p:set>
                                    <p:animEffect transition="in" filter="wipe(down)">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ntr" presetSubtype="12" fill="hold" grpId="0" nodeType="clickEffect">
                                  <p:stCondLst>
                                    <p:cond delay="0"/>
                                  </p:stCondLst>
                                  <p:childTnLst>
                                    <p:set>
                                      <p:cBhvr>
                                        <p:cTn id="81" dur="500" fill="hold">
                                          <p:stCondLst>
                                            <p:cond delay="0"/>
                                          </p:stCondLst>
                                        </p:cTn>
                                        <p:tgtEl>
                                          <p:spTgt spid="39"/>
                                        </p:tgtEl>
                                        <p:attrNameLst>
                                          <p:attrName>style.visibility</p:attrName>
                                        </p:attrNameLst>
                                      </p:cBhvr>
                                      <p:to>
                                        <p:strVal val="visible"/>
                                      </p:to>
                                    </p:set>
                                    <p:animEffect transition="in" filter="strips(downLeft)">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500" fill="hold">
                                          <p:stCondLst>
                                            <p:cond delay="0"/>
                                          </p:stCondLst>
                                        </p:cTn>
                                        <p:tgtEl>
                                          <p:spTgt spid="42"/>
                                        </p:tgtEl>
                                        <p:attrNameLst>
                                          <p:attrName>style.visibility</p:attrName>
                                        </p:attrNameLst>
                                      </p:cBhvr>
                                      <p:to>
                                        <p:strVal val="visible"/>
                                      </p:to>
                                    </p:set>
                                    <p:animEffect transition="in" filter="wipe(down)">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500" fill="hold">
                                          <p:stCondLst>
                                            <p:cond delay="0"/>
                                          </p:stCondLst>
                                        </p:cTn>
                                        <p:tgtEl>
                                          <p:spTgt spid="44"/>
                                        </p:tgtEl>
                                        <p:attrNameLst>
                                          <p:attrName>style.visibility</p:attrName>
                                        </p:attrNameLst>
                                      </p:cBhvr>
                                      <p:to>
                                        <p:strVal val="visible"/>
                                      </p:to>
                                    </p:set>
                                    <p:animEffect transition="in" filter="box(in)">
                                      <p:cBhvr>
                                        <p:cTn id="92" dur="500"/>
                                        <p:tgtEl>
                                          <p:spTgt spid="44"/>
                                        </p:tgtEl>
                                      </p:cBhvr>
                                    </p:animEffect>
                                  </p:childTnLst>
                                </p:cTn>
                              </p:par>
                            </p:childTnLst>
                          </p:cTn>
                        </p:par>
                        <p:par>
                          <p:cTn id="93" fill="hold">
                            <p:stCondLst>
                              <p:cond delay="500"/>
                            </p:stCondLst>
                            <p:childTnLst>
                              <p:par>
                                <p:cTn id="94" presetID="12" presetClass="entr" presetSubtype="4" fill="hold" grpId="0" nodeType="afterEffect">
                                  <p:stCondLst>
                                    <p:cond delay="0"/>
                                  </p:stCondLst>
                                  <p:childTnLst>
                                    <p:set>
                                      <p:cBhvr>
                                        <p:cTn id="95" dur="1" fill="hold">
                                          <p:stCondLst>
                                            <p:cond delay="0"/>
                                          </p:stCondLst>
                                        </p:cTn>
                                        <p:tgtEl>
                                          <p:spTgt spid="46"/>
                                        </p:tgtEl>
                                        <p:attrNameLst>
                                          <p:attrName>style.visibility</p:attrName>
                                        </p:attrNameLst>
                                      </p:cBhvr>
                                      <p:to>
                                        <p:strVal val="visible"/>
                                      </p:to>
                                    </p:set>
                                    <p:anim calcmode="lin" valueType="num">
                                      <p:cBhvr additive="base">
                                        <p:cTn id="96" dur="500"/>
                                        <p:tgtEl>
                                          <p:spTgt spid="46"/>
                                        </p:tgtEl>
                                        <p:attrNameLst>
                                          <p:attrName>ppt_y</p:attrName>
                                        </p:attrNameLst>
                                      </p:cBhvr>
                                      <p:tavLst>
                                        <p:tav tm="0">
                                          <p:val>
                                            <p:strVal val="#ppt_y+#ppt_h*1.125000"/>
                                          </p:val>
                                        </p:tav>
                                        <p:tav tm="100000">
                                          <p:val>
                                            <p:strVal val="#ppt_y"/>
                                          </p:val>
                                        </p:tav>
                                      </p:tavLst>
                                    </p:anim>
                                    <p:animEffect transition="in" filter="wipe(up)">
                                      <p:cBhvr>
                                        <p:cTn id="97" dur="500"/>
                                        <p:tgtEl>
                                          <p:spTgt spid="4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4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49"/>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50"/>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52"/>
                                        </p:tgtEl>
                                        <p:attrNameLst>
                                          <p:attrName>style.visibility</p:attrName>
                                        </p:attrNameLst>
                                      </p:cBhvr>
                                      <p:to>
                                        <p:strVal val="visible"/>
                                      </p:to>
                                    </p:set>
                                    <p:anim calcmode="lin" valueType="num">
                                      <p:cBhvr additive="base">
                                        <p:cTn id="118" dur="500" fill="hold"/>
                                        <p:tgtEl>
                                          <p:spTgt spid="52"/>
                                        </p:tgtEl>
                                        <p:attrNameLst>
                                          <p:attrName>ppt_x</p:attrName>
                                        </p:attrNameLst>
                                      </p:cBhvr>
                                      <p:tavLst>
                                        <p:tav tm="0">
                                          <p:val>
                                            <p:strVal val="#ppt_x"/>
                                          </p:val>
                                        </p:tav>
                                        <p:tav tm="100000">
                                          <p:val>
                                            <p:strVal val="#ppt_x"/>
                                          </p:val>
                                        </p:tav>
                                      </p:tavLst>
                                    </p:anim>
                                    <p:anim calcmode="lin" valueType="num">
                                      <p:cBhvr additive="base">
                                        <p:cTn id="119" dur="500" fill="hold"/>
                                        <p:tgtEl>
                                          <p:spTgt spid="52"/>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53"/>
                                        </p:tgtEl>
                                        <p:attrNameLst>
                                          <p:attrName>style.visibility</p:attrName>
                                        </p:attrNameLst>
                                      </p:cBhvr>
                                      <p:to>
                                        <p:strVal val="visible"/>
                                      </p:to>
                                    </p:set>
                                    <p:anim calcmode="lin" valueType="num">
                                      <p:cBhvr additive="base">
                                        <p:cTn id="122" dur="500" fill="hold"/>
                                        <p:tgtEl>
                                          <p:spTgt spid="53"/>
                                        </p:tgtEl>
                                        <p:attrNameLst>
                                          <p:attrName>ppt_x</p:attrName>
                                        </p:attrNameLst>
                                      </p:cBhvr>
                                      <p:tavLst>
                                        <p:tav tm="0">
                                          <p:val>
                                            <p:strVal val="#ppt_x"/>
                                          </p:val>
                                        </p:tav>
                                        <p:tav tm="100000">
                                          <p:val>
                                            <p:strVal val="#ppt_x"/>
                                          </p:val>
                                        </p:tav>
                                      </p:tavLst>
                                    </p:anim>
                                    <p:anim calcmode="lin" valueType="num">
                                      <p:cBhvr additive="base">
                                        <p:cTn id="1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26" grpId="0" bldLvl="0" animBg="1"/>
      <p:bldP spid="26" grpId="2" animBg="1"/>
      <p:bldP spid="27" grpId="0"/>
      <p:bldP spid="27" grpId="1"/>
      <p:bldP spid="33" grpId="0" bldLvl="0" animBg="1"/>
      <p:bldP spid="33" grpId="1"/>
      <p:bldP spid="39" grpId="0" bldLvl="0" animBg="1" uiExpand="1"/>
      <p:bldP spid="39" grpId="1" animBg="1"/>
      <p:bldP spid="44" grpId="0" bldLvl="0" animBg="1"/>
      <p:bldP spid="46" grpId="0"/>
      <p:bldP spid="46" grpId="1"/>
      <p:bldP spid="47" grpId="0"/>
      <p:bldP spid="48" grpId="0"/>
      <p:bldP spid="49" grpId="0"/>
      <p:bldP spid="50" grpId="0"/>
    </p:bldLst>
  </p:timing>
</p:sld>
</file>

<file path=ppt/tags/tag1.xml><?xml version="1.0" encoding="utf-8"?>
<p:tagLst xmlns:p="http://schemas.openxmlformats.org/presentationml/2006/main">
  <p:tag name="AS_UNIQUEID" val="758"/>
</p:tagLst>
</file>

<file path=ppt/tags/tag10.xml><?xml version="1.0" encoding="utf-8"?>
<p:tagLst xmlns:p="http://schemas.openxmlformats.org/presentationml/2006/main">
  <p:tag name="AS_UNIQUEID" val="14"/>
</p:tagLst>
</file>

<file path=ppt/tags/tag11.xml><?xml version="1.0" encoding="utf-8"?>
<p:tagLst xmlns:p="http://schemas.openxmlformats.org/presentationml/2006/main">
  <p:tag name="AS_UNIQUEID" val="16"/>
</p:tagLst>
</file>

<file path=ppt/tags/tag12.xml><?xml version="1.0" encoding="utf-8"?>
<p:tagLst xmlns:p="http://schemas.openxmlformats.org/presentationml/2006/main">
  <p:tag name="AS_UNIQUEID" val="17"/>
</p:tagLst>
</file>

<file path=ppt/tags/tag13.xml><?xml version="1.0" encoding="utf-8"?>
<p:tagLst xmlns:p="http://schemas.openxmlformats.org/presentationml/2006/main">
  <p:tag name="AS_UNIQUEID" val="19"/>
</p:tagLst>
</file>

<file path=ppt/tags/tag14.xml><?xml version="1.0" encoding="utf-8"?>
<p:tagLst xmlns:p="http://schemas.openxmlformats.org/presentationml/2006/main">
  <p:tag name="AS_UNIQUEID" val="21"/>
</p:tagLst>
</file>

<file path=ppt/tags/tag15.xml><?xml version="1.0" encoding="utf-8"?>
<p:tagLst xmlns:p="http://schemas.openxmlformats.org/presentationml/2006/main">
  <p:tag name="AS_UNIQUEID" val="26"/>
</p:tagLst>
</file>

<file path=ppt/tags/tag16.xml><?xml version="1.0" encoding="utf-8"?>
<p:tagLst xmlns:p="http://schemas.openxmlformats.org/presentationml/2006/main">
  <p:tag name="AS_UNIQUEID" val="28"/>
</p:tagLst>
</file>

<file path=ppt/tags/tag17.xml><?xml version="1.0" encoding="utf-8"?>
<p:tagLst xmlns:p="http://schemas.openxmlformats.org/presentationml/2006/main">
  <p:tag name="AS_UNIQUEID" val="29"/>
</p:tagLst>
</file>

<file path=ppt/tags/tag18.xml><?xml version="1.0" encoding="utf-8"?>
<p:tagLst xmlns:p="http://schemas.openxmlformats.org/presentationml/2006/main">
  <p:tag name="AS_UNIQUEID" val="30"/>
</p:tagLst>
</file>

<file path=ppt/tags/tag19.xml><?xml version="1.0" encoding="utf-8"?>
<p:tagLst xmlns:p="http://schemas.openxmlformats.org/presentationml/2006/main">
  <p:tag name="AS_UNIQUEID" val="27"/>
</p:tagLst>
</file>

<file path=ppt/tags/tag2.xml><?xml version="1.0" encoding="utf-8"?>
<p:tagLst xmlns:p="http://schemas.openxmlformats.org/presentationml/2006/main">
  <p:tag name="AS_UNIQUEID" val="759"/>
</p:tagLst>
</file>

<file path=ppt/tags/tag20.xml><?xml version="1.0" encoding="utf-8"?>
<p:tagLst xmlns:p="http://schemas.openxmlformats.org/presentationml/2006/main">
  <p:tag name="AS_UNIQUEID" val="27"/>
</p:tagLst>
</file>

<file path=ppt/tags/tag21.xml><?xml version="1.0" encoding="utf-8"?>
<p:tagLst xmlns:p="http://schemas.openxmlformats.org/presentationml/2006/main">
  <p:tag name="AS_UNIQUEID" val="28"/>
</p:tagLst>
</file>

<file path=ppt/tags/tag22.xml><?xml version="1.0" encoding="utf-8"?>
<p:tagLst xmlns:p="http://schemas.openxmlformats.org/presentationml/2006/main">
  <p:tag name="AS_UNIQUEID" val="28"/>
</p:tagLst>
</file>

<file path=ppt/tags/tag23.xml><?xml version="1.0" encoding="utf-8"?>
<p:tagLst xmlns:p="http://schemas.openxmlformats.org/presentationml/2006/main">
  <p:tag name="AS_UNIQUEID" val="28"/>
</p:tagLst>
</file>

<file path=ppt/tags/tag24.xml><?xml version="1.0" encoding="utf-8"?>
<p:tagLst xmlns:p="http://schemas.openxmlformats.org/presentationml/2006/main">
  <p:tag name="AS_UNIQUEID" val="38"/>
</p:tagLst>
</file>

<file path=ppt/tags/tag25.xml><?xml version="1.0" encoding="utf-8"?>
<p:tagLst xmlns:p="http://schemas.openxmlformats.org/presentationml/2006/main">
  <p:tag name="AS_UNIQUEID" val="38"/>
</p:tagLst>
</file>

<file path=ppt/tags/tag26.xml><?xml version="1.0" encoding="utf-8"?>
<p:tagLst xmlns:p="http://schemas.openxmlformats.org/presentationml/2006/main">
  <p:tag name="AS_UNIQUEID" val="27"/>
</p:tagLst>
</file>

<file path=ppt/tags/tag27.xml><?xml version="1.0" encoding="utf-8"?>
<p:tagLst xmlns:p="http://schemas.openxmlformats.org/presentationml/2006/main">
  <p:tag name="AS_UNIQUEID" val="21"/>
</p:tagLst>
</file>

<file path=ppt/tags/tag28.xml><?xml version="1.0" encoding="utf-8"?>
<p:tagLst xmlns:p="http://schemas.openxmlformats.org/presentationml/2006/main">
  <p:tag name="AS_UNIQUEID" val="818"/>
</p:tagLst>
</file>

<file path=ppt/tags/tag29.xml><?xml version="1.0" encoding="utf-8"?>
<p:tagLst xmlns:p="http://schemas.openxmlformats.org/presentationml/2006/main">
  <p:tag name="AS_UNIQUEID" val="818"/>
</p:tagLst>
</file>

<file path=ppt/tags/tag3.xml><?xml version="1.0" encoding="utf-8"?>
<p:tagLst xmlns:p="http://schemas.openxmlformats.org/presentationml/2006/main">
  <p:tag name="AS_UNIQUEID" val="760"/>
</p:tagLst>
</file>

<file path=ppt/tags/tag30.xml><?xml version="1.0" encoding="utf-8"?>
<p:tagLst xmlns:p="http://schemas.openxmlformats.org/presentationml/2006/main">
  <p:tag name="AS_UNIQUEID" val="818"/>
</p:tagLst>
</file>

<file path=ppt/tags/tag31.xml><?xml version="1.0" encoding="utf-8"?>
<p:tagLst xmlns:p="http://schemas.openxmlformats.org/presentationml/2006/main">
  <p:tag name="AS_UNIQUEID" val="818"/>
</p:tagLst>
</file>

<file path=ppt/tags/tag32.xml><?xml version="1.0" encoding="utf-8"?>
<p:tagLst xmlns:p="http://schemas.openxmlformats.org/presentationml/2006/main">
  <p:tag name="AS_UNIQUEID" val="818"/>
</p:tagLst>
</file>

<file path=ppt/tags/tag33.xml><?xml version="1.0" encoding="utf-8"?>
<p:tagLst xmlns:p="http://schemas.openxmlformats.org/presentationml/2006/main">
  <p:tag name="AS_UNIQUEID" val="34"/>
</p:tagLst>
</file>

<file path=ppt/tags/tag34.xml><?xml version="1.0" encoding="utf-8"?>
<p:tagLst xmlns:p="http://schemas.openxmlformats.org/presentationml/2006/main">
  <p:tag name="AS_UNIQUEID" val="19"/>
</p:tagLst>
</file>

<file path=ppt/tags/tag35.xml><?xml version="1.0" encoding="utf-8"?>
<p:tagLst xmlns:p="http://schemas.openxmlformats.org/presentationml/2006/main">
  <p:tag name="AS_UNIQUEID" val="28"/>
</p:tagLst>
</file>

<file path=ppt/tags/tag36.xml><?xml version="1.0" encoding="utf-8"?>
<p:tagLst xmlns:p="http://schemas.openxmlformats.org/presentationml/2006/main">
  <p:tag name="AS_UNIQUEID" val="29"/>
</p:tagLst>
</file>

<file path=ppt/tags/tag37.xml><?xml version="1.0" encoding="utf-8"?>
<p:tagLst xmlns:p="http://schemas.openxmlformats.org/presentationml/2006/main">
  <p:tag name="AS_UNIQUEID" val="30"/>
</p:tagLst>
</file>

<file path=ppt/tags/tag38.xml><?xml version="1.0" encoding="utf-8"?>
<p:tagLst xmlns:p="http://schemas.openxmlformats.org/presentationml/2006/main">
  <p:tag name="AS_UNIQUEID" val="27"/>
</p:tagLst>
</file>

<file path=ppt/tags/tag39.xml><?xml version="1.0" encoding="utf-8"?>
<p:tagLst xmlns:p="http://schemas.openxmlformats.org/presentationml/2006/main">
  <p:tag name="AS_UNIQUEID" val="27"/>
</p:tagLst>
</file>

<file path=ppt/tags/tag4.xml><?xml version="1.0" encoding="utf-8"?>
<p:tagLst xmlns:p="http://schemas.openxmlformats.org/presentationml/2006/main">
  <p:tag name="AS_UNIQUEID" val="5"/>
</p:tagLst>
</file>

<file path=ppt/tags/tag40.xml><?xml version="1.0" encoding="utf-8"?>
<p:tagLst xmlns:p="http://schemas.openxmlformats.org/presentationml/2006/main">
  <p:tag name="AS_UNIQUEID" val="28"/>
</p:tagLst>
</file>

<file path=ppt/tags/tag41.xml><?xml version="1.0" encoding="utf-8"?>
<p:tagLst xmlns:p="http://schemas.openxmlformats.org/presentationml/2006/main">
  <p:tag name="AS_UNIQUEID" val="818"/>
</p:tagLst>
</file>

<file path=ppt/tags/tag42.xml><?xml version="1.0" encoding="utf-8"?>
<p:tagLst xmlns:p="http://schemas.openxmlformats.org/presentationml/2006/main">
  <p:tag name="AS_UNIQUEID" val="21"/>
</p:tagLst>
</file>

<file path=ppt/tags/tag43.xml><?xml version="1.0" encoding="utf-8"?>
<p:tagLst xmlns:p="http://schemas.openxmlformats.org/presentationml/2006/main">
  <p:tag name="AS_UNIQUEID" val="818"/>
</p:tagLst>
</file>

<file path=ppt/tags/tag44.xml><?xml version="1.0" encoding="utf-8"?>
<p:tagLst xmlns:p="http://schemas.openxmlformats.org/presentationml/2006/main">
  <p:tag name="AS_UNIQUEID" val="818"/>
</p:tagLst>
</file>

<file path=ppt/tags/tag45.xml><?xml version="1.0" encoding="utf-8"?>
<p:tagLst xmlns:p="http://schemas.openxmlformats.org/presentationml/2006/main">
  <p:tag name="AS_UNIQUEID" val="818"/>
</p:tagLst>
</file>

<file path=ppt/tags/tag46.xml><?xml version="1.0" encoding="utf-8"?>
<p:tagLst xmlns:p="http://schemas.openxmlformats.org/presentationml/2006/main">
  <p:tag name="AS_UNIQUEID" val="818"/>
</p:tagLst>
</file>

<file path=ppt/tags/tag47.xml><?xml version="1.0" encoding="utf-8"?>
<p:tagLst xmlns:p="http://schemas.openxmlformats.org/presentationml/2006/main">
  <p:tag name="AS_UNIQUEID" val="818"/>
</p:tagLst>
</file>

<file path=ppt/tags/tag48.xml><?xml version="1.0" encoding="utf-8"?>
<p:tagLst xmlns:p="http://schemas.openxmlformats.org/presentationml/2006/main">
  <p:tag name="AS_UNIQUEID" val="21"/>
</p:tagLst>
</file>

<file path=ppt/tags/tag49.xml><?xml version="1.0" encoding="utf-8"?>
<p:tagLst xmlns:p="http://schemas.openxmlformats.org/presentationml/2006/main">
  <p:tag name="AS_UNIQUEID" val="818"/>
</p:tagLst>
</file>

<file path=ppt/tags/tag5.xml><?xml version="1.0" encoding="utf-8"?>
<p:tagLst xmlns:p="http://schemas.openxmlformats.org/presentationml/2006/main">
  <p:tag name="AS_UNIQUEID" val="818"/>
</p:tagLst>
</file>

<file path=ppt/tags/tag50.xml><?xml version="1.0" encoding="utf-8"?>
<p:tagLst xmlns:p="http://schemas.openxmlformats.org/presentationml/2006/main">
  <p:tag name="AS_UNIQUEID" val="818"/>
</p:tagLst>
</file>

<file path=ppt/tags/tag51.xml><?xml version="1.0" encoding="utf-8"?>
<p:tagLst xmlns:p="http://schemas.openxmlformats.org/presentationml/2006/main">
  <p:tag name="AS_UNIQUEID" val="818"/>
</p:tagLst>
</file>

<file path=ppt/tags/tag52.xml><?xml version="1.0" encoding="utf-8"?>
<p:tagLst xmlns:p="http://schemas.openxmlformats.org/presentationml/2006/main">
  <p:tag name="AS_UNIQUEID" val="818"/>
</p:tagLst>
</file>

<file path=ppt/tags/tag53.xml><?xml version="1.0" encoding="utf-8"?>
<p:tagLst xmlns:p="http://schemas.openxmlformats.org/presentationml/2006/main">
  <p:tag name="AS_UNIQUEID" val="818"/>
</p:tagLst>
</file>

<file path=ppt/tags/tag54.xml><?xml version="1.0" encoding="utf-8"?>
<p:tagLst xmlns:p="http://schemas.openxmlformats.org/presentationml/2006/main">
  <p:tag name="AS_UNIQUEID" val="818"/>
</p:tagLst>
</file>

<file path=ppt/tags/tag55.xml><?xml version="1.0" encoding="utf-8"?>
<p:tagLst xmlns:p="http://schemas.openxmlformats.org/presentationml/2006/main">
  <p:tag name="AS_UNIQUEID" val="51"/>
</p:tagLst>
</file>

<file path=ppt/tags/tag56.xml><?xml version="1.0" encoding="utf-8"?>
<p:tagLst xmlns:p="http://schemas.openxmlformats.org/presentationml/2006/main">
  <p:tag name="AS_UNIQUEID" val="19"/>
</p:tagLst>
</file>

<file path=ppt/tags/tag57.xml><?xml version="1.0" encoding="utf-8"?>
<p:tagLst xmlns:p="http://schemas.openxmlformats.org/presentationml/2006/main">
  <p:tag name="AS_UNIQUEID" val="28"/>
</p:tagLst>
</file>

<file path=ppt/tags/tag58.xml><?xml version="1.0" encoding="utf-8"?>
<p:tagLst xmlns:p="http://schemas.openxmlformats.org/presentationml/2006/main">
  <p:tag name="AS_UNIQUEID" val="29"/>
</p:tagLst>
</file>

<file path=ppt/tags/tag59.xml><?xml version="1.0" encoding="utf-8"?>
<p:tagLst xmlns:p="http://schemas.openxmlformats.org/presentationml/2006/main">
  <p:tag name="AS_UNIQUEID" val="30"/>
</p:tagLst>
</file>

<file path=ppt/tags/tag6.xml><?xml version="1.0" encoding="utf-8"?>
<p:tagLst xmlns:p="http://schemas.openxmlformats.org/presentationml/2006/main">
  <p:tag name="AS_UNIQUEID" val="818"/>
</p:tagLst>
</file>

<file path=ppt/tags/tag60.xml><?xml version="1.0" encoding="utf-8"?>
<p:tagLst xmlns:p="http://schemas.openxmlformats.org/presentationml/2006/main">
  <p:tag name="AS_UNIQUEID" val="27"/>
</p:tagLst>
</file>

<file path=ppt/tags/tag61.xml><?xml version="1.0" encoding="utf-8"?>
<p:tagLst xmlns:p="http://schemas.openxmlformats.org/presentationml/2006/main">
  <p:tag name="AS_UNIQUEID" val="21"/>
</p:tagLst>
</file>

<file path=ppt/tags/tag62.xml><?xml version="1.0" encoding="utf-8"?>
<p:tagLst xmlns:p="http://schemas.openxmlformats.org/presentationml/2006/main">
  <p:tag name="AS_UNIQUEID" val="28"/>
</p:tagLst>
</file>

<file path=ppt/tags/tag63.xml><?xml version="1.0" encoding="utf-8"?>
<p:tagLst xmlns:p="http://schemas.openxmlformats.org/presentationml/2006/main">
  <p:tag name="AS_UNIQUEID" val="27"/>
</p:tagLst>
</file>

<file path=ppt/tags/tag64.xml><?xml version="1.0" encoding="utf-8"?>
<p:tagLst xmlns:p="http://schemas.openxmlformats.org/presentationml/2006/main">
  <p:tag name="AS_UNIQUEID" val="21"/>
</p:tagLst>
</file>

<file path=ppt/tags/tag65.xml><?xml version="1.0" encoding="utf-8"?>
<p:tagLst xmlns:p="http://schemas.openxmlformats.org/presentationml/2006/main">
  <p:tag name="AS_UNIQUEID" val="818"/>
</p:tagLst>
</file>

<file path=ppt/tags/tag66.xml><?xml version="1.0" encoding="utf-8"?>
<p:tagLst xmlns:p="http://schemas.openxmlformats.org/presentationml/2006/main">
  <p:tag name="AS_UNIQUEID" val="818"/>
</p:tagLst>
</file>

<file path=ppt/tags/tag67.xml><?xml version="1.0" encoding="utf-8"?>
<p:tagLst xmlns:p="http://schemas.openxmlformats.org/presentationml/2006/main">
  <p:tag name="AS_UNIQUEID" val="818"/>
</p:tagLst>
</file>

<file path=ppt/tags/tag68.xml><?xml version="1.0" encoding="utf-8"?>
<p:tagLst xmlns:p="http://schemas.openxmlformats.org/presentationml/2006/main">
  <p:tag name="AS_UNIQUEID" val="818"/>
</p:tagLst>
</file>

<file path=ppt/tags/tag69.xml><?xml version="1.0" encoding="utf-8"?>
<p:tagLst xmlns:p="http://schemas.openxmlformats.org/presentationml/2006/main">
  <p:tag name="AS_UNIQUEID" val="818"/>
</p:tagLst>
</file>

<file path=ppt/tags/tag7.xml><?xml version="1.0" encoding="utf-8"?>
<p:tagLst xmlns:p="http://schemas.openxmlformats.org/presentationml/2006/main">
  <p:tag name="AS_UNIQUEID" val="5"/>
</p:tagLst>
</file>

<file path=ppt/tags/tag70.xml><?xml version="1.0" encoding="utf-8"?>
<p:tagLst xmlns:p="http://schemas.openxmlformats.org/presentationml/2006/main">
  <p:tag name="AS_UNIQUEID" val="818"/>
</p:tagLst>
</file>

<file path=ppt/tags/tag71.xml><?xml version="1.0" encoding="utf-8"?>
<p:tagLst xmlns:p="http://schemas.openxmlformats.org/presentationml/2006/main">
  <p:tag name="AS_UNIQUEID" val="28"/>
</p:tagLst>
</file>

<file path=ppt/tags/tag72.xml><?xml version="1.0" encoding="utf-8"?>
<p:tagLst xmlns:p="http://schemas.openxmlformats.org/presentationml/2006/main">
  <p:tag name="AS_UNIQUEID" val="818"/>
</p:tagLst>
</file>

<file path=ppt/tags/tag73.xml><?xml version="1.0" encoding="utf-8"?>
<p:tagLst xmlns:p="http://schemas.openxmlformats.org/presentationml/2006/main">
  <p:tag name="AS_UNIQUEID" val="818"/>
</p:tagLst>
</file>

<file path=ppt/tags/tag74.xml><?xml version="1.0" encoding="utf-8"?>
<p:tagLst xmlns:p="http://schemas.openxmlformats.org/presentationml/2006/main">
  <p:tag name="AS_UNIQUEID" val="818"/>
</p:tagLst>
</file>

<file path=ppt/tags/tag75.xml><?xml version="1.0" encoding="utf-8"?>
<p:tagLst xmlns:p="http://schemas.openxmlformats.org/presentationml/2006/main">
  <p:tag name="AS_UNIQUEID" val="818"/>
</p:tagLst>
</file>

<file path=ppt/tags/tag76.xml><?xml version="1.0" encoding="utf-8"?>
<p:tagLst xmlns:p="http://schemas.openxmlformats.org/presentationml/2006/main">
  <p:tag name="AS_UNIQUEID" val="68"/>
</p:tagLst>
</file>

<file path=ppt/tags/tag77.xml><?xml version="1.0" encoding="utf-8"?>
<p:tagLst xmlns:p="http://schemas.openxmlformats.org/presentationml/2006/main">
  <p:tag name="AS_UNIQUEID" val="19"/>
</p:tagLst>
</file>

<file path=ppt/tags/tag78.xml><?xml version="1.0" encoding="utf-8"?>
<p:tagLst xmlns:p="http://schemas.openxmlformats.org/presentationml/2006/main">
  <p:tag name="AS_UNIQUEID" val="28"/>
</p:tagLst>
</file>

<file path=ppt/tags/tag79.xml><?xml version="1.0" encoding="utf-8"?>
<p:tagLst xmlns:p="http://schemas.openxmlformats.org/presentationml/2006/main">
  <p:tag name="AS_UNIQUEID" val="29"/>
</p:tagLst>
</file>

<file path=ppt/tags/tag8.xml><?xml version="1.0" encoding="utf-8"?>
<p:tagLst xmlns:p="http://schemas.openxmlformats.org/presentationml/2006/main">
  <p:tag name="AS_UNIQUEID" val="6"/>
</p:tagLst>
</file>

<file path=ppt/tags/tag80.xml><?xml version="1.0" encoding="utf-8"?>
<p:tagLst xmlns:p="http://schemas.openxmlformats.org/presentationml/2006/main">
  <p:tag name="AS_UNIQUEID" val="30"/>
</p:tagLst>
</file>

<file path=ppt/tags/tag81.xml><?xml version="1.0" encoding="utf-8"?>
<p:tagLst xmlns:p="http://schemas.openxmlformats.org/presentationml/2006/main">
  <p:tag name="AS_UNIQUEID" val="27"/>
</p:tagLst>
</file>

<file path=ppt/tags/tag82.xml><?xml version="1.0" encoding="utf-8"?>
<p:tagLst xmlns:p="http://schemas.openxmlformats.org/presentationml/2006/main">
  <p:tag name="AS_UNIQUEID" val="27"/>
</p:tagLst>
</file>

<file path=ppt/tags/tag83.xml><?xml version="1.0" encoding="utf-8"?>
<p:tagLst xmlns:p="http://schemas.openxmlformats.org/presentationml/2006/main">
  <p:tag name="AS_UNIQUEID" val="21"/>
</p:tagLst>
</file>

<file path=ppt/tags/tag84.xml><?xml version="1.0" encoding="utf-8"?>
<p:tagLst xmlns:p="http://schemas.openxmlformats.org/presentationml/2006/main">
  <p:tag name="AS_UNIQUEID" val="28"/>
</p:tagLst>
</file>

<file path=ppt/tags/tag85.xml><?xml version="1.0" encoding="utf-8"?>
<p:tagLst xmlns:p="http://schemas.openxmlformats.org/presentationml/2006/main">
  <p:tag name="AS_UNIQUEID" val="28"/>
</p:tagLst>
</file>

<file path=ppt/tags/tag86.xml><?xml version="1.0" encoding="utf-8"?>
<p:tagLst xmlns:p="http://schemas.openxmlformats.org/presentationml/2006/main">
  <p:tag name="AS_UNIQUEID" val="2"/>
</p:tagLst>
</file>

<file path=ppt/tags/tag87.xml><?xml version="1.0" encoding="utf-8"?>
<p:tagLst xmlns:p="http://schemas.openxmlformats.org/presentationml/2006/main">
  <p:tag name="AS_UNIQUEID" val="166"/>
</p:tagLst>
</file>

<file path=ppt/tags/tag88.xml><?xml version="1.0" encoding="utf-8"?>
<p:tagLst xmlns:p="http://schemas.openxmlformats.org/presentationml/2006/main">
  <p:tag name="AS_UNIQUEID" val="21"/>
</p:tagLst>
</file>

<file path=ppt/tags/tag9.xml><?xml version="1.0" encoding="utf-8"?>
<p:tagLst xmlns:p="http://schemas.openxmlformats.org/presentationml/2006/main">
  <p:tag name="AS_UNIQUEID" val="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9324</Words>
  <Application>WPS 演示</Application>
  <PresentationFormat>宽屏</PresentationFormat>
  <Paragraphs>306</Paragraphs>
  <Slides>14</Slides>
  <Notes>1</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14</vt:i4>
      </vt:variant>
    </vt:vector>
  </HeadingPairs>
  <TitlesOfParts>
    <vt:vector size="32" baseType="lpstr">
      <vt:lpstr>Arial</vt:lpstr>
      <vt:lpstr>宋体</vt:lpstr>
      <vt:lpstr>Wingdings</vt:lpstr>
      <vt:lpstr>Cooper Black</vt:lpstr>
      <vt:lpstr>微软雅黑</vt:lpstr>
      <vt:lpstr>Comic Sans MS</vt:lpstr>
      <vt:lpstr>Times New Roman</vt:lpstr>
      <vt:lpstr>等线</vt:lpstr>
      <vt:lpstr>Britannic Bold</vt:lpstr>
      <vt:lpstr>华文楷体</vt:lpstr>
      <vt:lpstr>华文新魏</vt:lpstr>
      <vt:lpstr>Arial Narrow</vt:lpstr>
      <vt:lpstr>Arial Unicode MS</vt:lpstr>
      <vt:lpstr>等线 Light</vt:lpstr>
      <vt:lpstr>Calibri</vt:lpstr>
      <vt:lpstr>HelveticaNeue</vt:lpstr>
      <vt:lpstr>Corbel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37915</dc:creator>
  <cp:lastModifiedBy>南山有谷堆</cp:lastModifiedBy>
  <cp:revision>68</cp:revision>
  <dcterms:created xsi:type="dcterms:W3CDTF">2020-03-24T15:41:00Z</dcterms:created>
  <dcterms:modified xsi:type="dcterms:W3CDTF">2021-06-04T09:35:55Z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92EF9B1BA4734C0CB246121B0EB6894E</vt:lpwstr>
  </property>
</Properties>
</file>