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8" r:id="rId3"/>
    <p:sldId id="260" r:id="rId4"/>
    <p:sldId id="256" r:id="rId5"/>
    <p:sldId id="265" r:id="rId6"/>
    <p:sldId id="287" r:id="rId7"/>
    <p:sldId id="288" r:id="rId8"/>
    <p:sldId id="271" r:id="rId9"/>
    <p:sldId id="267" r:id="rId10"/>
    <p:sldId id="268" r:id="rId11"/>
    <p:sldId id="272" r:id="rId12"/>
    <p:sldId id="283" r:id="rId13"/>
    <p:sldId id="259" r:id="rId14"/>
    <p:sldId id="284" r:id="rId15"/>
    <p:sldId id="275" r:id="rId16"/>
    <p:sldId id="261" r:id="rId17"/>
    <p:sldId id="285" r:id="rId18"/>
    <p:sldId id="276" r:id="rId19"/>
    <p:sldId id="258" r:id="rId20"/>
    <p:sldId id="269" r:id="rId21"/>
    <p:sldId id="262" r:id="rId22"/>
    <p:sldId id="270" r:id="rId23"/>
    <p:sldId id="264" r:id="rId24"/>
    <p:sldId id="278" r:id="rId25"/>
    <p:sldId id="277" r:id="rId26"/>
    <p:sldId id="266" r:id="rId27"/>
    <p:sldId id="286" r:id="rId28"/>
    <p:sldId id="289" r:id="rId29"/>
    <p:sldId id="295" r:id="rId30"/>
    <p:sldId id="296" r:id="rId31"/>
    <p:sldId id="297" r:id="rId32"/>
    <p:sldId id="293" r:id="rId33"/>
    <p:sldId id="298" r:id="rId34"/>
    <p:sldId id="299" r:id="rId35"/>
    <p:sldId id="300" r:id="rId36"/>
    <p:sldId id="302" r:id="rId37"/>
    <p:sldId id="301" r:id="rId38"/>
    <p:sldId id="303" r:id="rId39"/>
    <p:sldId id="304" r:id="rId40"/>
    <p:sldId id="305" r:id="rId41"/>
    <p:sldId id="306" r:id="rId42"/>
    <p:sldId id="307" r:id="rId43"/>
    <p:sldId id="308" r:id="rId44"/>
    <p:sldId id="257" r:id="rId45"/>
    <p:sldId id="263" r:id="rId46"/>
    <p:sldId id="274"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66"/>
    <a:srgbClr val="FFFF99"/>
    <a:srgbClr val="EAEAEA"/>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2" autoAdjust="0"/>
    <p:restoredTop sz="93775" autoAdjust="0"/>
  </p:normalViewPr>
  <p:slideViewPr>
    <p:cSldViewPr snapToGrid="0">
      <p:cViewPr varScale="1">
        <p:scale>
          <a:sx n="62" d="100"/>
          <a:sy n="62" d="100"/>
        </p:scale>
        <p:origin x="804" y="76"/>
      </p:cViewPr>
      <p:guideLst/>
    </p:cSldViewPr>
  </p:slideViewPr>
  <p:outlineViewPr>
    <p:cViewPr>
      <p:scale>
        <a:sx n="33" d="100"/>
        <a:sy n="33" d="100"/>
      </p:scale>
      <p:origin x="0" y="-536"/>
    </p:cViewPr>
  </p:outlineViewPr>
  <p:notesTextViewPr>
    <p:cViewPr>
      <p:scale>
        <a:sx n="1" d="1"/>
        <a:sy n="1" d="1"/>
      </p:scale>
      <p:origin x="0" y="0"/>
    </p:cViewPr>
  </p:notesTextViewPr>
  <p:sorterViewPr>
    <p:cViewPr>
      <p:scale>
        <a:sx n="125" d="100"/>
        <a:sy n="125" d="100"/>
      </p:scale>
      <p:origin x="0" y="-336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45874"/>
            <a:ext cx="10515600" cy="1325563"/>
          </a:xfrm>
          <a:prstGeom prst="rect">
            <a:avLst/>
          </a:prstGeom>
        </p:spPr>
        <p:txBody>
          <a:bodyPr/>
          <a:lstStyle/>
          <a:p>
            <a:r>
              <a:rPr lang="zh-CN" altLang="en-US"/>
              <a:t>单击此处编辑母版标题样式</a:t>
            </a:r>
            <a:endParaRPr lang="zh-CN" altLang="en-US"/>
          </a:p>
        </p:txBody>
      </p:sp>
      <p:sp>
        <p:nvSpPr>
          <p:cNvPr id="4" name="日期占位符 3"/>
          <p:cNvSpPr>
            <a:spLocks noGrp="1"/>
          </p:cNvSpPr>
          <p:nvPr>
            <p:ph type="dt" sz="half" idx="10"/>
          </p:nvPr>
        </p:nvSpPr>
        <p:spPr/>
        <p:txBody>
          <a:bodyPr/>
          <a:lstStyle/>
          <a:p>
            <a:fld id="{399BCAAF-C931-4597-9A51-B999C65449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9C1655-1A41-4E33-84F4-07CF6F67B7F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E86FCA-1766-431A-8133-AC35B9266F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7EB29-B973-449E-B109-7138546111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GIF"/><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6FCA-1766-431A-8133-AC35B9266F6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7EB29-B973-449E-B109-71385461112C}" type="slidenum">
              <a:rPr lang="zh-CN" altLang="en-US" smtClean="0"/>
            </a:fld>
            <a:endParaRPr lang="zh-CN" altLang="en-US"/>
          </a:p>
        </p:txBody>
      </p:sp>
      <p:sp>
        <p:nvSpPr>
          <p:cNvPr id="8" name="灯片编号占位符 5"/>
          <p:cNvSpPr txBox="1"/>
          <p:nvPr userDrawn="1"/>
        </p:nvSpPr>
        <p:spPr>
          <a:xfrm>
            <a:off x="6553199" y="5296960"/>
            <a:ext cx="2842335" cy="304271"/>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fld>
            <a:endParaRPr lang="zh-CN" altLang="en-US"/>
          </a:p>
        </p:txBody>
      </p:sp>
      <p:pic>
        <p:nvPicPr>
          <p:cNvPr id="62" name="图片 3" descr="图片2_看图王"/>
          <p:cNvPicPr>
            <a:picLocks noChangeAspect="1" noChangeArrowheads="1"/>
          </p:cNvPicPr>
          <p:nvPr userDrawn="1"/>
        </p:nvPicPr>
        <p:blipFill>
          <a:blip r:embed="rId13" cstate="print"/>
          <a:srcRect/>
          <a:stretch>
            <a:fillRect/>
          </a:stretch>
        </p:blipFill>
        <p:spPr bwMode="auto">
          <a:xfrm>
            <a:off x="15352" y="5277426"/>
            <a:ext cx="984817" cy="1561040"/>
          </a:xfrm>
          <a:prstGeom prst="rect">
            <a:avLst/>
          </a:prstGeom>
          <a:noFill/>
          <a:ln w="9525">
            <a:noFill/>
            <a:miter lim="800000"/>
            <a:headEnd/>
            <a:tailEnd/>
          </a:ln>
        </p:spPr>
      </p:pic>
      <p:grpSp>
        <p:nvGrpSpPr>
          <p:cNvPr id="9" name="组合 8"/>
          <p:cNvGrpSpPr/>
          <p:nvPr userDrawn="1"/>
        </p:nvGrpSpPr>
        <p:grpSpPr>
          <a:xfrm>
            <a:off x="-15352" y="-115840"/>
            <a:ext cx="12192000" cy="6973840"/>
            <a:chOff x="-12700" y="14137"/>
            <a:chExt cx="9161463" cy="5768481"/>
          </a:xfrm>
        </p:grpSpPr>
        <p:grpSp>
          <p:nvGrpSpPr>
            <p:cNvPr id="10" name="Group 2"/>
            <p:cNvGrpSpPr/>
            <p:nvPr userDrawn="1"/>
          </p:nvGrpSpPr>
          <p:grpSpPr bwMode="auto">
            <a:xfrm>
              <a:off x="-12700" y="14137"/>
              <a:ext cx="9156700" cy="561182"/>
              <a:chOff x="0" y="0"/>
              <a:chExt cx="5768" cy="477"/>
            </a:xfrm>
          </p:grpSpPr>
          <p:sp>
            <p:nvSpPr>
              <p:cNvPr id="34" name="Freeform 3"/>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rgbClr val="C7C7DF">
                  <a:alpha val="50000"/>
                </a:srgbClr>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5" name="Freeform 4"/>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6" name="Freeform 5"/>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rgbClr val="9797B7"/>
                  </a:gs>
                  <a:gs pos="50000">
                    <a:srgbClr val="C7C7DF"/>
                  </a:gs>
                  <a:gs pos="100000">
                    <a:srgbClr val="9797B7"/>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7" name="Freeform 6"/>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8" name="Freeform 7"/>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9" name="Freeform 8"/>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rgbClr val="9797B7"/>
                  </a:gs>
                  <a:gs pos="100000">
                    <a:srgbClr val="C7C7DF"/>
                  </a:gs>
                </a:gsLst>
                <a:lin ang="27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0" name="Freeform 9"/>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1" name="Freeform 10"/>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2" name="Freeform 11"/>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3" name="Freeform 12"/>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4" name="Freeform 13"/>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rgbClr val="9797B7"/>
                  </a:gs>
                  <a:gs pos="100000">
                    <a:srgbClr val="C7C7DF"/>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5" name="Freeform 14"/>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6" name="Freeform 15"/>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7" name="Freeform 16"/>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rgbClr val="9797B7"/>
                  </a:gs>
                  <a:gs pos="100000">
                    <a:srgbClr val="C7C7DF"/>
                  </a:gs>
                </a:gsLst>
                <a:lin ang="27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8" name="Freeform 17"/>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49" name="Freeform 18"/>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50" name="Freeform 19"/>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rgbClr val="9797B7"/>
                  </a:gs>
                  <a:gs pos="50000">
                    <a:srgbClr val="C7C7DF"/>
                  </a:gs>
                  <a:gs pos="100000">
                    <a:srgbClr val="9797B7"/>
                  </a:gs>
                </a:gsLst>
                <a:lin ang="27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51" name="Freeform 20"/>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52" name="Freeform 21"/>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rgbClr val="9797B7"/>
                  </a:gs>
                  <a:gs pos="100000">
                    <a:srgbClr val="C7C7DF"/>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53" name="Freeform 22"/>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rgbClr val="9797B7"/>
                  </a:gs>
                  <a:gs pos="5000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54" name="Freeform 23"/>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rgbClr val="9797B7"/>
                  </a:gs>
                  <a:gs pos="5000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55" name="Freeform 24"/>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grpSp>
        <p:grpSp>
          <p:nvGrpSpPr>
            <p:cNvPr id="11" name="Group 2"/>
            <p:cNvGrpSpPr/>
            <p:nvPr userDrawn="1"/>
          </p:nvGrpSpPr>
          <p:grpSpPr bwMode="auto">
            <a:xfrm>
              <a:off x="0" y="5221435"/>
              <a:ext cx="9148763" cy="561183"/>
              <a:chOff x="0" y="0"/>
              <a:chExt cx="5768" cy="477"/>
            </a:xfrm>
          </p:grpSpPr>
          <p:sp>
            <p:nvSpPr>
              <p:cNvPr id="12" name="Freeform 3"/>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rgbClr val="C7C7DF">
                  <a:alpha val="50000"/>
                </a:srgbClr>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3" name="Freeform 4"/>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4" name="Freeform 5"/>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rgbClr val="9797B7"/>
                  </a:gs>
                  <a:gs pos="50000">
                    <a:srgbClr val="C7C7DF"/>
                  </a:gs>
                  <a:gs pos="100000">
                    <a:srgbClr val="9797B7"/>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5" name="Freeform 6"/>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6" name="Freeform 7"/>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7" name="Freeform 8"/>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rgbClr val="9797B7"/>
                  </a:gs>
                  <a:gs pos="100000">
                    <a:srgbClr val="C7C7DF"/>
                  </a:gs>
                </a:gsLst>
                <a:lin ang="27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8" name="Freeform 9"/>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19" name="Freeform 10"/>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0" name="Freeform 11"/>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1" name="Freeform 12"/>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2" name="Freeform 13"/>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rgbClr val="9797B7"/>
                  </a:gs>
                  <a:gs pos="100000">
                    <a:srgbClr val="C7C7DF"/>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3" name="Freeform 14"/>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4" name="Freeform 15"/>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5" name="Freeform 16"/>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rgbClr val="9797B7"/>
                  </a:gs>
                  <a:gs pos="100000">
                    <a:srgbClr val="C7C7DF"/>
                  </a:gs>
                </a:gsLst>
                <a:lin ang="27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6" name="Freeform 17"/>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7" name="Freeform 18"/>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8" name="Freeform 19"/>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rgbClr val="9797B7"/>
                  </a:gs>
                  <a:gs pos="50000">
                    <a:srgbClr val="C7C7DF"/>
                  </a:gs>
                  <a:gs pos="100000">
                    <a:srgbClr val="9797B7"/>
                  </a:gs>
                </a:gsLst>
                <a:lin ang="27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29" name="Freeform 20"/>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0" name="Freeform 21"/>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rgbClr val="9797B7"/>
                  </a:gs>
                  <a:gs pos="100000">
                    <a:srgbClr val="C7C7DF"/>
                  </a:gs>
                </a:gsLst>
                <a:lin ang="189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1" name="Freeform 22"/>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rgbClr val="9797B7"/>
                  </a:gs>
                  <a:gs pos="50000">
                    <a:srgbClr val="C7C7DF"/>
                  </a:gs>
                  <a:gs pos="100000">
                    <a:srgbClr val="9797B7"/>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2" name="Freeform 23"/>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rgbClr val="9797B7"/>
                  </a:gs>
                  <a:gs pos="50000">
                    <a:srgbClr val="C7C7DF"/>
                  </a:gs>
                  <a:gs pos="100000">
                    <a:srgbClr val="9797B7"/>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sp>
            <p:nvSpPr>
              <p:cNvPr id="33" name="Freeform 24"/>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rgbClr val="9797B7"/>
                  </a:gs>
                  <a:gs pos="100000">
                    <a:srgbClr val="C7C7DF"/>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1" lang="zh-CN" altLang="en-US" sz="2400" b="0" i="0" u="none" strike="noStrike" kern="0" cap="none" spc="0" normalizeH="0" baseline="0" noProof="0">
                  <a:ln>
                    <a:noFill/>
                  </a:ln>
                  <a:solidFill>
                    <a:srgbClr val="545472"/>
                  </a:solidFill>
                  <a:effectLst/>
                  <a:uLnTx/>
                  <a:uFillTx/>
                  <a:latin typeface="Times New Roman" panose="02020603050405020304" pitchFamily="18" charset="0"/>
                </a:endParaRPr>
              </a:p>
            </p:txBody>
          </p:sp>
        </p:grpSp>
      </p:grpSp>
      <p:grpSp>
        <p:nvGrpSpPr>
          <p:cNvPr id="56" name="Google Shape;59;p12"/>
          <p:cNvGrpSpPr/>
          <p:nvPr userDrawn="1"/>
        </p:nvGrpSpPr>
        <p:grpSpPr>
          <a:xfrm>
            <a:off x="11124406" y="-62233"/>
            <a:ext cx="1079207" cy="528861"/>
            <a:chOff x="5970800" y="1619250"/>
            <a:chExt cx="428650" cy="456725"/>
          </a:xfrm>
        </p:grpSpPr>
        <p:sp>
          <p:nvSpPr>
            <p:cNvPr id="57" name="Google Shape;60;p12"/>
            <p:cNvSpPr/>
            <p:nvPr userDrawn="1"/>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rtl="0">
                <a:spcBef>
                  <a:spcPts val="0"/>
                </a:spcBef>
                <a:spcAft>
                  <a:spcPts val="0"/>
                </a:spcAft>
                <a:buNone/>
              </a:pPr>
              <a:endParaRPr sz="1865"/>
            </a:p>
          </p:txBody>
        </p:sp>
        <p:sp>
          <p:nvSpPr>
            <p:cNvPr id="58" name="Google Shape;61;p12"/>
            <p:cNvSpPr/>
            <p:nvPr userDrawn="1"/>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rtl="0">
                <a:spcBef>
                  <a:spcPts val="0"/>
                </a:spcBef>
                <a:spcAft>
                  <a:spcPts val="0"/>
                </a:spcAft>
                <a:buNone/>
              </a:pPr>
              <a:endParaRPr sz="1865"/>
            </a:p>
          </p:txBody>
        </p:sp>
        <p:sp>
          <p:nvSpPr>
            <p:cNvPr id="59" name="Google Shape;62;p12"/>
            <p:cNvSpPr/>
            <p:nvPr userDrawn="1"/>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rtl="0">
                <a:spcBef>
                  <a:spcPts val="0"/>
                </a:spcBef>
                <a:spcAft>
                  <a:spcPts val="0"/>
                </a:spcAft>
                <a:buNone/>
              </a:pPr>
              <a:endParaRPr sz="1865"/>
            </a:p>
          </p:txBody>
        </p:sp>
        <p:sp>
          <p:nvSpPr>
            <p:cNvPr id="60" name="Google Shape;63;p12"/>
            <p:cNvSpPr/>
            <p:nvPr userDrawn="1"/>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rtl="0">
                <a:spcBef>
                  <a:spcPts val="0"/>
                </a:spcBef>
                <a:spcAft>
                  <a:spcPts val="0"/>
                </a:spcAft>
                <a:buNone/>
              </a:pPr>
              <a:endParaRPr sz="1865"/>
            </a:p>
          </p:txBody>
        </p:sp>
        <p:sp>
          <p:nvSpPr>
            <p:cNvPr id="61" name="Google Shape;64;p12"/>
            <p:cNvSpPr/>
            <p:nvPr userDrawn="1"/>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rtl="0">
                <a:spcBef>
                  <a:spcPts val="0"/>
                </a:spcBef>
                <a:spcAft>
                  <a:spcPts val="0"/>
                </a:spcAft>
                <a:buNone/>
              </a:pPr>
              <a:endParaRPr sz="1865"/>
            </a:p>
          </p:txBody>
        </p:sp>
      </p:grpSp>
      <p:pic>
        <p:nvPicPr>
          <p:cNvPr id="63" name="Picture 12"/>
          <p:cNvPicPr>
            <a:picLocks noChangeAspect="1" noChangeArrowheads="1" noCrop="1"/>
          </p:cNvPicPr>
          <p:nvPr userDrawn="1"/>
        </p:nvPicPr>
        <p:blipFill>
          <a:blip r:embed="rId14"/>
          <a:srcRect/>
          <a:stretch>
            <a:fillRect/>
          </a:stretch>
        </p:blipFill>
        <p:spPr bwMode="auto">
          <a:xfrm>
            <a:off x="11322381" y="6305019"/>
            <a:ext cx="769334" cy="521690"/>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圆角 9"/>
          <p:cNvSpPr/>
          <p:nvPr userDrawn="1"/>
        </p:nvSpPr>
        <p:spPr>
          <a:xfrm>
            <a:off x="83491" y="619256"/>
            <a:ext cx="11973924" cy="5702716"/>
          </a:xfrm>
          <a:prstGeom prst="roundRect">
            <a:avLst>
              <a:gd name="adj" fmla="val 6504"/>
            </a:avLst>
          </a:prstGeom>
          <a:ln w="44450">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宋体" panose="02010600030101010101" pitchFamily="2" charset="-122"/>
              <a:ea typeface="等线" panose="02010600030101010101" pitchFamily="2" charset="-122"/>
              <a:cs typeface="+mn-cs"/>
            </a:endParaRPr>
          </a:p>
        </p:txBody>
      </p:sp>
      <p:pic>
        <p:nvPicPr>
          <p:cNvPr id="2" name="图片 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5.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10.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20.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25.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30.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35.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40.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45.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51165" y="4335145"/>
            <a:ext cx="4065270" cy="2117725"/>
          </a:xfrm>
          <a:prstGeom prst="rect">
            <a:avLst/>
          </a:prstGeom>
        </p:spPr>
      </p:pic>
      <p:graphicFrame>
        <p:nvGraphicFramePr>
          <p:cNvPr id="2" name="内容占位符 1"/>
          <p:cNvGraphicFramePr/>
          <p:nvPr>
            <p:custDataLst>
              <p:tags r:id="rId2"/>
            </p:custDataLst>
          </p:nvPr>
        </p:nvGraphicFramePr>
        <p:xfrm>
          <a:off x="570865" y="1113155"/>
          <a:ext cx="9487535" cy="3779520"/>
        </p:xfrm>
        <a:graphic>
          <a:graphicData uri="http://schemas.openxmlformats.org/drawingml/2006/table">
            <a:tbl>
              <a:tblPr firstRow="1" bandRow="1">
                <a:tableStyleId>{5C22544A-7EE6-4342-B048-85BDC9FD1C3A}</a:tableStyleId>
              </a:tblPr>
              <a:tblGrid>
                <a:gridCol w="2696210"/>
                <a:gridCol w="6791325"/>
              </a:tblGrid>
              <a:tr h="381000">
                <a:tc>
                  <a:txBody>
                    <a:bodyPr/>
                    <a:lstStyle/>
                    <a:p>
                      <a:pPr algn="ctr">
                        <a:buNone/>
                      </a:pPr>
                      <a:r>
                        <a:rPr lang="en-US" altLang="zh-CN" sz="4000" b="1" dirty="0">
                          <a:solidFill>
                            <a:schemeClr val="bg1"/>
                          </a:solidFill>
                          <a:latin typeface="Times New Roman" panose="02020603050405020304" pitchFamily="18" charset="0"/>
                          <a:cs typeface="Times New Roman" panose="02020603050405020304" pitchFamily="18" charset="0"/>
                        </a:rPr>
                        <a:t>who</a:t>
                      </a:r>
                      <a:endParaRPr lang="en-US" altLang="zh-CN" sz="40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sz="4000" dirty="0">
                          <a:solidFill>
                            <a:schemeClr val="bg1"/>
                          </a:solidFill>
                          <a:latin typeface="Times New Roman" panose="02020603050405020304" pitchFamily="18" charset="0"/>
                          <a:cs typeface="Times New Roman" panose="02020603050405020304" pitchFamily="18" charset="0"/>
                        </a:rPr>
                        <a:t>character/traits</a:t>
                      </a:r>
                      <a:endParaRPr lang="en-US" altLang="zh-CN" sz="4000" dirty="0">
                        <a:solidFill>
                          <a:schemeClr val="bg1"/>
                        </a:solidFill>
                        <a:latin typeface="Times New Roman" panose="02020603050405020304" pitchFamily="18" charset="0"/>
                        <a:cs typeface="Times New Roman" panose="02020603050405020304" pitchFamily="18" charset="0"/>
                      </a:endParaRPr>
                    </a:p>
                  </a:txBody>
                  <a:tcPr/>
                </a:tc>
              </a:tr>
              <a:tr h="518160">
                <a:tc>
                  <a:txBody>
                    <a:bodyPr/>
                    <a:lstStyle/>
                    <a:p>
                      <a:pPr algn="ctr">
                        <a:buNone/>
                      </a:pPr>
                      <a:r>
                        <a:rPr lang="en-US" altLang="zh-CN" sz="2800" b="1" dirty="0">
                          <a:solidFill>
                            <a:schemeClr val="tx1"/>
                          </a:solidFill>
                          <a:latin typeface="Times New Roman" panose="02020603050405020304" pitchFamily="18" charset="0"/>
                          <a:cs typeface="Times New Roman" panose="02020603050405020304" pitchFamily="18" charset="0"/>
                        </a:rPr>
                        <a:t>author</a:t>
                      </a:r>
                      <a:endParaRPr lang="en-US" altLang="zh-CN" sz="2800" b="1" dirty="0">
                        <a:solidFill>
                          <a:schemeClr val="tx1"/>
                        </a:solidFill>
                        <a:latin typeface="Times New Roman" panose="02020603050405020304" pitchFamily="18" charset="0"/>
                        <a:cs typeface="Times New Roman" panose="02020603050405020304" pitchFamily="18" charset="0"/>
                      </a:endParaRPr>
                    </a:p>
                    <a:p>
                      <a:pPr algn="ctr">
                        <a:buNone/>
                      </a:pPr>
                      <a:endParaRPr lang="en-US" altLang="zh-CN"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3200" b="1" dirty="0">
                          <a:solidFill>
                            <a:srgbClr val="FF0000"/>
                          </a:solidFill>
                          <a:latin typeface="Times New Roman" panose="02020603050405020304" pitchFamily="18" charset="0"/>
                          <a:cs typeface="Times New Roman" panose="02020603050405020304" pitchFamily="18" charset="0"/>
                        </a:rPr>
                        <a:t>shy/timid, worried, but stay calm in difficulty</a:t>
                      </a:r>
                      <a:endParaRPr lang="en-US" altLang="zh-CN" sz="3200" b="1" dirty="0">
                        <a:solidFill>
                          <a:srgbClr val="FF0000"/>
                        </a:solidFill>
                        <a:latin typeface="Times New Roman" panose="02020603050405020304" pitchFamily="18" charset="0"/>
                        <a:cs typeface="Times New Roman" panose="02020603050405020304" pitchFamily="18" charset="0"/>
                      </a:endParaRPr>
                    </a:p>
                  </a:txBody>
                  <a:tcPr/>
                </a:tc>
              </a:tr>
              <a:tr h="518160">
                <a:tc>
                  <a:txBody>
                    <a:bodyPr/>
                    <a:lstStyle/>
                    <a:p>
                      <a:pPr algn="ctr">
                        <a:buNone/>
                      </a:pPr>
                      <a:r>
                        <a:rPr lang="en-US" altLang="zh-CN" sz="2800" b="1" dirty="0">
                          <a:solidFill>
                            <a:schemeClr val="tx1"/>
                          </a:solidFill>
                          <a:latin typeface="Times New Roman" panose="02020603050405020304" pitchFamily="18" charset="0"/>
                          <a:cs typeface="Times New Roman" panose="02020603050405020304" pitchFamily="18" charset="0"/>
                        </a:rPr>
                        <a:t>Mom and dad</a:t>
                      </a:r>
                      <a:endParaRPr lang="en-US" altLang="zh-CN" sz="2800" b="1" dirty="0">
                        <a:solidFill>
                          <a:schemeClr val="tx1"/>
                        </a:solidFill>
                        <a:latin typeface="Times New Roman" panose="02020603050405020304" pitchFamily="18" charset="0"/>
                        <a:cs typeface="Times New Roman" panose="02020603050405020304" pitchFamily="18" charset="0"/>
                      </a:endParaRPr>
                    </a:p>
                    <a:p>
                      <a:pPr algn="ctr">
                        <a:buNone/>
                      </a:pPr>
                      <a:endParaRPr lang="en-US" altLang="zh-CN"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buClrTx/>
                        <a:buSzTx/>
                        <a:buFontTx/>
                        <a:buNone/>
                      </a:pPr>
                      <a:r>
                        <a:rPr lang="en-US" altLang="zh-CN" sz="3200" b="1" dirty="0">
                          <a:solidFill>
                            <a:srgbClr val="0000FF"/>
                          </a:solidFill>
                          <a:latin typeface="Times New Roman" panose="02020603050405020304" pitchFamily="18" charset="0"/>
                          <a:cs typeface="Times New Roman" panose="02020603050405020304" pitchFamily="18" charset="0"/>
                        </a:rPr>
                        <a:t>enthusiastic, inspiring</a:t>
                      </a:r>
                      <a:endParaRPr lang="en-US" altLang="zh-CN" sz="3200" b="1" dirty="0">
                        <a:solidFill>
                          <a:srgbClr val="0000FF"/>
                        </a:solidFill>
                        <a:latin typeface="Times New Roman" panose="02020603050405020304" pitchFamily="18" charset="0"/>
                        <a:cs typeface="Times New Roman" panose="02020603050405020304" pitchFamily="18" charset="0"/>
                      </a:endParaRPr>
                    </a:p>
                  </a:txBody>
                  <a:tcPr/>
                </a:tc>
              </a:tr>
              <a:tr h="1066800">
                <a:tc>
                  <a:txBody>
                    <a:bodyPr/>
                    <a:lstStyle/>
                    <a:p>
                      <a:pPr algn="ctr">
                        <a:buNone/>
                      </a:pPr>
                      <a:r>
                        <a:rPr lang="en-US" altLang="zh-CN" sz="2800" b="1" dirty="0">
                          <a:solidFill>
                            <a:schemeClr val="tx1"/>
                          </a:solidFill>
                          <a:latin typeface="Times New Roman" panose="02020603050405020304" pitchFamily="18" charset="0"/>
                          <a:cs typeface="Times New Roman" panose="02020603050405020304" pitchFamily="18" charset="0"/>
                        </a:rPr>
                        <a:t>the instructor</a:t>
                      </a:r>
                      <a:endParaRPr lang="en-US" altLang="zh-CN" sz="2800" b="1" dirty="0">
                        <a:solidFill>
                          <a:schemeClr val="tx1"/>
                        </a:solidFill>
                        <a:latin typeface="Times New Roman" panose="02020603050405020304" pitchFamily="18" charset="0"/>
                        <a:cs typeface="Times New Roman" panose="02020603050405020304" pitchFamily="18" charset="0"/>
                      </a:endParaRPr>
                    </a:p>
                    <a:p>
                      <a:pPr algn="ctr">
                        <a:buNone/>
                      </a:pPr>
                      <a:endParaRPr lang="en-US" altLang="zh-CN"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3200" b="1" dirty="0">
                          <a:solidFill>
                            <a:srgbClr val="FF0000"/>
                          </a:solidFill>
                          <a:latin typeface="Times New Roman" panose="02020603050405020304" pitchFamily="18" charset="0"/>
                          <a:cs typeface="Times New Roman" panose="02020603050405020304" pitchFamily="18" charset="0"/>
                        </a:rPr>
                        <a:t>Warm-hearted, reliable in the eyes of the author, patient</a:t>
                      </a:r>
                      <a:endParaRPr lang="en-US" altLang="zh-CN" sz="3200" b="1"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4" name="卷形: 水平 3"/>
          <p:cNvSpPr/>
          <p:nvPr/>
        </p:nvSpPr>
        <p:spPr>
          <a:xfrm>
            <a:off x="518024" y="-246305"/>
            <a:ext cx="6201739" cy="85275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800" b="1" dirty="0">
                <a:solidFill>
                  <a:srgbClr val="C00000"/>
                </a:solidFill>
              </a:rPr>
              <a:t>Step 2:Read for the character</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181225" y="1733550"/>
            <a:ext cx="9725660" cy="3867785"/>
            <a:chOff x="1870907" y="655243"/>
            <a:chExt cx="9689449" cy="5406889"/>
          </a:xfrm>
        </p:grpSpPr>
        <p:pic>
          <p:nvPicPr>
            <p:cNvPr id="4" name="Picture 2" descr="C:\Documents and Settings\Administrator\桌面\timg (2)_副本.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70907" y="2063749"/>
              <a:ext cx="9689449" cy="3998383"/>
            </a:xfrm>
            <a:prstGeom prst="rect">
              <a:avLst/>
            </a:prstGeom>
            <a:solidFill>
              <a:schemeClr val="lt1"/>
            </a:solidFill>
            <a:effectLst/>
            <a:scene3d>
              <a:camera prst="orthographicFront"/>
              <a:lightRig rig="threePt" dir="t"/>
            </a:scene3d>
            <a:sp3d extrusionH="76200">
              <a:bevelT w="12700" h="101600"/>
              <a:bevelB w="19050" h="95250"/>
              <a:extrusionClr>
                <a:srgbClr val="FFFF99"/>
              </a:extrusionClr>
            </a:sp3d>
          </p:spPr>
          <p:style>
            <a:lnRef idx="2">
              <a:schemeClr val="accent2"/>
            </a:lnRef>
            <a:fillRef idx="1">
              <a:schemeClr val="lt1"/>
            </a:fillRef>
            <a:effectRef idx="0">
              <a:schemeClr val="accent2"/>
            </a:effectRef>
            <a:fontRef idx="minor">
              <a:schemeClr val="dk1"/>
            </a:fontRef>
          </p:style>
        </p:pic>
        <p:sp>
          <p:nvSpPr>
            <p:cNvPr id="13" name="文本框 20"/>
            <p:cNvSpPr txBox="1"/>
            <p:nvPr/>
          </p:nvSpPr>
          <p:spPr>
            <a:xfrm>
              <a:off x="2763005" y="4289903"/>
              <a:ext cx="994833" cy="1561438"/>
            </a:xfrm>
            <a:prstGeom prst="rect">
              <a:avLst/>
            </a:prstGeom>
            <a:noFill/>
          </p:spPr>
          <p:txBody>
            <a:bodyPr lIns="91440" tIns="45720" rIns="91440" bIns="45720">
              <a:spAutoFit/>
            </a:bodyPr>
            <a:lstStyle/>
            <a:p>
              <a:pPr>
                <a:defRPr/>
              </a:pPr>
              <a:r>
                <a:rPr lang="en-US" altLang="zh-CN" sz="3600" b="1" dirty="0">
                  <a:latin typeface="方正幼线简体" panose="03000509000000000000" pitchFamily="65" charset="-122"/>
                  <a:ea typeface="方正幼线简体" panose="03000509000000000000" pitchFamily="65" charset="-122"/>
                </a:rPr>
                <a:t> </a:t>
              </a:r>
              <a:r>
                <a:rPr lang="en-US" altLang="zh-CN" sz="6665" b="1" dirty="0">
                  <a:effectLst>
                    <a:outerShdw blurRad="38100" dist="38100" dir="2700000" algn="tl">
                      <a:srgbClr val="000000">
                        <a:alpha val="43137"/>
                      </a:srgbClr>
                    </a:outerShdw>
                  </a:effectLst>
                  <a:latin typeface="微软雅黑" panose="020B0503020204020204" charset="-122"/>
                  <a:ea typeface="微软雅黑" panose="020B0503020204020204" charset="-122"/>
                </a:rPr>
                <a:t>1</a:t>
              </a:r>
              <a:endParaRPr lang="zh-CN" altLang="en-US" sz="6665" b="1" dirty="0">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14" name="文本框 20"/>
            <p:cNvSpPr txBox="1"/>
            <p:nvPr/>
          </p:nvSpPr>
          <p:spPr>
            <a:xfrm>
              <a:off x="4993972" y="3199819"/>
              <a:ext cx="994833" cy="1561438"/>
            </a:xfrm>
            <a:prstGeom prst="rect">
              <a:avLst/>
            </a:prstGeom>
            <a:noFill/>
          </p:spPr>
          <p:txBody>
            <a:bodyPr lIns="91440" tIns="45720" rIns="91440" bIns="45720">
              <a:spAutoFit/>
            </a:bodyPr>
            <a:lstStyle/>
            <a:p>
              <a:pPr>
                <a:defRPr/>
              </a:pPr>
              <a:r>
                <a:rPr lang="en-US" altLang="zh-CN" sz="3600" b="1" dirty="0">
                  <a:latin typeface="方正幼线简体" panose="03000509000000000000" pitchFamily="65" charset="-122"/>
                  <a:ea typeface="方正幼线简体" panose="03000509000000000000" pitchFamily="65" charset="-122"/>
                </a:rPr>
                <a:t> </a:t>
              </a:r>
              <a:r>
                <a:rPr lang="en-US" altLang="zh-CN" sz="6665" b="1" dirty="0">
                  <a:effectLst>
                    <a:outerShdw blurRad="38100" dist="38100" dir="2700000" algn="tl">
                      <a:srgbClr val="000000">
                        <a:alpha val="43137"/>
                      </a:srgbClr>
                    </a:outerShdw>
                  </a:effectLst>
                  <a:latin typeface="微软雅黑" panose="020B0503020204020204" charset="-122"/>
                  <a:ea typeface="微软雅黑" panose="020B0503020204020204" charset="-122"/>
                </a:rPr>
                <a:t>2</a:t>
              </a:r>
              <a:endParaRPr lang="zh-CN" altLang="en-US" sz="6665" b="1" dirty="0">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15" name="文本框 20"/>
            <p:cNvSpPr txBox="1"/>
            <p:nvPr/>
          </p:nvSpPr>
          <p:spPr>
            <a:xfrm>
              <a:off x="7174138" y="2126670"/>
              <a:ext cx="994833" cy="1561438"/>
            </a:xfrm>
            <a:prstGeom prst="rect">
              <a:avLst/>
            </a:prstGeom>
            <a:noFill/>
          </p:spPr>
          <p:txBody>
            <a:bodyPr lIns="91440" tIns="45720" rIns="91440" bIns="45720">
              <a:spAutoFit/>
            </a:bodyPr>
            <a:lstStyle/>
            <a:p>
              <a:pPr>
                <a:defRPr/>
              </a:pPr>
              <a:r>
                <a:rPr lang="en-US" altLang="zh-CN" sz="3600" b="1" dirty="0">
                  <a:latin typeface="方正幼线简体" panose="03000509000000000000" pitchFamily="65" charset="-122"/>
                  <a:ea typeface="方正幼线简体" panose="03000509000000000000" pitchFamily="65" charset="-122"/>
                </a:rPr>
                <a:t> </a:t>
              </a:r>
              <a:r>
                <a:rPr lang="en-US" altLang="zh-CN" sz="6665" b="1" dirty="0">
                  <a:effectLst>
                    <a:outerShdw blurRad="38100" dist="38100" dir="2700000" algn="tl">
                      <a:srgbClr val="000000">
                        <a:alpha val="43137"/>
                      </a:srgbClr>
                    </a:outerShdw>
                  </a:effectLst>
                  <a:latin typeface="微软雅黑" panose="020B0503020204020204" charset="-122"/>
                  <a:ea typeface="微软雅黑" panose="020B0503020204020204" charset="-122"/>
                </a:rPr>
                <a:t>3</a:t>
              </a:r>
              <a:endParaRPr lang="zh-CN" altLang="en-US" sz="6665" b="1" dirty="0">
                <a:effectLst>
                  <a:outerShdw blurRad="38100" dist="38100" dir="2700000" algn="tl">
                    <a:srgbClr val="000000">
                      <a:alpha val="43137"/>
                    </a:srgbClr>
                  </a:outerShdw>
                </a:effectLst>
                <a:latin typeface="方正幼线简体" panose="03000509000000000000" pitchFamily="65" charset="-122"/>
                <a:ea typeface="方正幼线简体" panose="03000509000000000000" pitchFamily="65" charset="-122"/>
              </a:endParaRPr>
            </a:p>
          </p:txBody>
        </p:sp>
        <p:sp>
          <p:nvSpPr>
            <p:cNvPr id="16" name="文本框 20"/>
            <p:cNvSpPr txBox="1"/>
            <p:nvPr/>
          </p:nvSpPr>
          <p:spPr>
            <a:xfrm>
              <a:off x="10133995" y="655243"/>
              <a:ext cx="876300" cy="2020371"/>
            </a:xfrm>
            <a:prstGeom prst="rect">
              <a:avLst/>
            </a:prstGeom>
            <a:noFill/>
          </p:spPr>
          <p:txBody>
            <a:bodyPr lIns="91440" tIns="45720" rIns="91440" bIns="45720">
              <a:spAutoFit/>
            </a:bodyPr>
            <a:lstStyle/>
            <a:p>
              <a:pPr>
                <a:defRPr/>
              </a:pPr>
              <a:r>
                <a:rPr lang="en-US" altLang="zh-CN" sz="8800" b="1" dirty="0">
                  <a:solidFill>
                    <a:srgbClr val="FF0000"/>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cs typeface="Times New Roman" panose="02020603050405020304" pitchFamily="18" charset="0"/>
                </a:rPr>
                <a:t>?</a:t>
              </a:r>
              <a:endParaRPr lang="zh-CN" altLang="en-US" sz="8800" b="1" dirty="0">
                <a:solidFill>
                  <a:srgbClr val="FF0000"/>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cs typeface="Times New Roman" panose="02020603050405020304" pitchFamily="18" charset="0"/>
              </a:endParaRPr>
            </a:p>
          </p:txBody>
        </p:sp>
      </p:grpSp>
      <p:grpSp>
        <p:nvGrpSpPr>
          <p:cNvPr id="24" name="组合 23"/>
          <p:cNvGrpSpPr/>
          <p:nvPr/>
        </p:nvGrpSpPr>
        <p:grpSpPr>
          <a:xfrm>
            <a:off x="1758315" y="5662295"/>
            <a:ext cx="2404745" cy="974090"/>
            <a:chOff x="1564974" y="5992569"/>
            <a:chExt cx="2404456" cy="1062429"/>
          </a:xfrm>
        </p:grpSpPr>
        <p:sp>
          <p:nvSpPr>
            <p:cNvPr id="5" name="圆角矩形 4"/>
            <p:cNvSpPr/>
            <p:nvPr/>
          </p:nvSpPr>
          <p:spPr>
            <a:xfrm>
              <a:off x="1739797" y="5992569"/>
              <a:ext cx="2229633" cy="653835"/>
            </a:xfrm>
            <a:prstGeom prst="roundRect">
              <a:avLst/>
            </a:prstGeom>
          </p:spPr>
          <p:style>
            <a:lnRef idx="0">
              <a:schemeClr val="accent2"/>
            </a:lnRef>
            <a:fillRef idx="3">
              <a:schemeClr val="accent2"/>
            </a:fillRef>
            <a:effectRef idx="3">
              <a:schemeClr val="accent2"/>
            </a:effectRef>
            <a:fontRef idx="minor">
              <a:schemeClr val="lt1"/>
            </a:fontRef>
          </p:style>
          <p:txBody>
            <a:bodyPr lIns="91440" tIns="45720" rIns="91440" bIns="45720" anchor="ctr"/>
            <a:lstStyle/>
            <a:p>
              <a:pPr algn="ctr"/>
              <a:endParaRPr lang="zh-CN" altLang="en-US" sz="2400"/>
            </a:p>
          </p:txBody>
        </p:sp>
        <p:sp>
          <p:nvSpPr>
            <p:cNvPr id="6" name="文本框 20"/>
            <p:cNvSpPr txBox="1">
              <a:spLocks noChangeArrowheads="1"/>
            </p:cNvSpPr>
            <p:nvPr/>
          </p:nvSpPr>
          <p:spPr bwMode="auto">
            <a:xfrm>
              <a:off x="1564974" y="5992569"/>
              <a:ext cx="2330450" cy="106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zh-CN"/>
              </a:defPPr>
              <a:lvl1pPr algn="ctr">
                <a:defRPr sz="2135" b="1">
                  <a:latin typeface="方正幼线简体"/>
                  <a:ea typeface="方正幼线简体"/>
                  <a:cs typeface="方正幼线简体"/>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t> </a:t>
              </a:r>
              <a:r>
                <a:rPr lang="en-US" altLang="zh-CN" sz="1800" dirty="0">
                  <a:latin typeface="微软雅黑" panose="020B0503020204020204" charset="-122"/>
                  <a:ea typeface="微软雅黑" panose="020B0503020204020204" charset="-122"/>
                </a:rPr>
                <a:t>Beginning</a:t>
              </a:r>
              <a:endParaRPr lang="en-US" altLang="zh-CN" sz="1800" dirty="0">
                <a:latin typeface="微软雅黑" panose="020B0503020204020204" charset="-122"/>
                <a:ea typeface="微软雅黑" panose="020B0503020204020204" charset="-122"/>
              </a:endParaRPr>
            </a:p>
            <a:p>
              <a:r>
                <a:rPr lang="en-US" altLang="zh-CN" sz="1800" dirty="0">
                  <a:latin typeface="微软雅黑" panose="020B0503020204020204" charset="-122"/>
                  <a:ea typeface="微软雅黑" panose="020B0503020204020204" charset="-122"/>
                </a:rPr>
                <a:t>   (Introduction)</a:t>
              </a:r>
              <a:endParaRPr lang="en-US" altLang="zh-CN" sz="1800" dirty="0">
                <a:latin typeface="微软雅黑" panose="020B0503020204020204" charset="-122"/>
                <a:ea typeface="微软雅黑" panose="020B0503020204020204" charset="-122"/>
              </a:endParaRPr>
            </a:p>
            <a:p>
              <a:endParaRPr lang="zh-CN" altLang="en-US" sz="1800" dirty="0">
                <a:latin typeface="微软雅黑" panose="020B0503020204020204" charset="-122"/>
                <a:ea typeface="微软雅黑" panose="020B0503020204020204" charset="-122"/>
              </a:endParaRPr>
            </a:p>
          </p:txBody>
        </p:sp>
      </p:grpSp>
      <p:grpSp>
        <p:nvGrpSpPr>
          <p:cNvPr id="25" name="组合 24"/>
          <p:cNvGrpSpPr/>
          <p:nvPr/>
        </p:nvGrpSpPr>
        <p:grpSpPr>
          <a:xfrm>
            <a:off x="4734047" y="4785322"/>
            <a:ext cx="2188633" cy="653835"/>
            <a:chOff x="4338160" y="4869749"/>
            <a:chExt cx="2188633" cy="653835"/>
          </a:xfrm>
        </p:grpSpPr>
        <p:sp>
          <p:nvSpPr>
            <p:cNvPr id="7" name="圆角矩形 6"/>
            <p:cNvSpPr/>
            <p:nvPr/>
          </p:nvSpPr>
          <p:spPr>
            <a:xfrm>
              <a:off x="4478003" y="4869749"/>
              <a:ext cx="1908949" cy="653835"/>
            </a:xfrm>
            <a:prstGeom prst="roundRect">
              <a:avLst/>
            </a:prstGeom>
          </p:spPr>
          <p:style>
            <a:lnRef idx="0">
              <a:schemeClr val="accent5"/>
            </a:lnRef>
            <a:fillRef idx="3">
              <a:schemeClr val="accent5"/>
            </a:fillRef>
            <a:effectRef idx="3">
              <a:schemeClr val="accent5"/>
            </a:effectRef>
            <a:fontRef idx="minor">
              <a:schemeClr val="lt1"/>
            </a:fontRef>
          </p:style>
          <p:txBody>
            <a:bodyPr lIns="91440" tIns="45720" rIns="91440" bIns="45720" anchor="ctr"/>
            <a:lstStyle/>
            <a:p>
              <a:pPr algn="ctr"/>
              <a:endParaRPr lang="zh-CN" altLang="en-US" sz="2400"/>
            </a:p>
          </p:txBody>
        </p:sp>
        <p:sp>
          <p:nvSpPr>
            <p:cNvPr id="8" name="文本框 20"/>
            <p:cNvSpPr txBox="1">
              <a:spLocks noChangeArrowheads="1"/>
            </p:cNvSpPr>
            <p:nvPr/>
          </p:nvSpPr>
          <p:spPr bwMode="auto">
            <a:xfrm>
              <a:off x="4338160" y="4904818"/>
              <a:ext cx="218863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latin typeface="方正幼线简体"/>
                  <a:ea typeface="方正幼线简体"/>
                  <a:cs typeface="方正幼线简体"/>
                </a:rPr>
                <a:t> </a:t>
              </a:r>
              <a:r>
                <a:rPr lang="en-US" altLang="zh-CN" sz="1600" b="1" dirty="0">
                  <a:latin typeface="微软雅黑" panose="020B0503020204020204" charset="-122"/>
                  <a:ea typeface="微软雅黑" panose="020B0503020204020204" charset="-122"/>
                </a:rPr>
                <a:t>Process</a:t>
              </a:r>
              <a:endParaRPr lang="en-US" altLang="zh-CN" sz="1600" b="1" dirty="0">
                <a:latin typeface="微软雅黑" panose="020B0503020204020204" charset="-122"/>
                <a:ea typeface="微软雅黑" panose="020B0503020204020204" charset="-122"/>
              </a:endParaRPr>
            </a:p>
            <a:p>
              <a:pPr algn="ctr"/>
              <a:r>
                <a:rPr lang="en-US" altLang="zh-CN" sz="1600" b="1" dirty="0">
                  <a:latin typeface="微软雅黑" panose="020B0503020204020204" charset="-122"/>
                  <a:ea typeface="微软雅黑" panose="020B0503020204020204" charset="-122"/>
                </a:rPr>
                <a:t>( Developing)</a:t>
              </a:r>
              <a:endParaRPr lang="zh-CN" altLang="en-US" sz="1600" b="1" dirty="0">
                <a:latin typeface="方正幼线简体"/>
                <a:ea typeface="方正幼线简体"/>
                <a:cs typeface="方正幼线简体"/>
              </a:endParaRPr>
            </a:p>
          </p:txBody>
        </p:sp>
      </p:grpSp>
      <p:grpSp>
        <p:nvGrpSpPr>
          <p:cNvPr id="26" name="组合 25"/>
          <p:cNvGrpSpPr/>
          <p:nvPr/>
        </p:nvGrpSpPr>
        <p:grpSpPr>
          <a:xfrm>
            <a:off x="7293018" y="3873997"/>
            <a:ext cx="2042473" cy="697230"/>
            <a:chOff x="6880903" y="4112757"/>
            <a:chExt cx="2042473" cy="697230"/>
          </a:xfrm>
        </p:grpSpPr>
        <p:sp>
          <p:nvSpPr>
            <p:cNvPr id="9" name="圆角矩形 8"/>
            <p:cNvSpPr/>
            <p:nvPr/>
          </p:nvSpPr>
          <p:spPr>
            <a:xfrm>
              <a:off x="7014427" y="4134659"/>
              <a:ext cx="1908949" cy="653835"/>
            </a:xfrm>
            <a:prstGeom prst="roundRect">
              <a:avLst/>
            </a:prstGeom>
          </p:spPr>
          <p:style>
            <a:lnRef idx="0">
              <a:schemeClr val="accent4"/>
            </a:lnRef>
            <a:fillRef idx="3">
              <a:schemeClr val="accent4"/>
            </a:fillRef>
            <a:effectRef idx="3">
              <a:schemeClr val="accent4"/>
            </a:effectRef>
            <a:fontRef idx="minor">
              <a:schemeClr val="lt1"/>
            </a:fontRef>
          </p:style>
          <p:txBody>
            <a:bodyPr lIns="91440" tIns="45720" rIns="91440" bIns="45720" anchor="ctr"/>
            <a:lstStyle/>
            <a:p>
              <a:pPr algn="ctr"/>
              <a:endParaRPr lang="zh-CN" altLang="en-US" sz="2400"/>
            </a:p>
          </p:txBody>
        </p:sp>
        <p:sp>
          <p:nvSpPr>
            <p:cNvPr id="10" name="文本框 20"/>
            <p:cNvSpPr txBox="1">
              <a:spLocks noChangeArrowheads="1"/>
            </p:cNvSpPr>
            <p:nvPr/>
          </p:nvSpPr>
          <p:spPr bwMode="auto">
            <a:xfrm>
              <a:off x="6880903" y="4112757"/>
              <a:ext cx="1957917" cy="6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135" b="1" dirty="0">
                  <a:latin typeface="方正幼线简体"/>
                  <a:ea typeface="方正幼线简体"/>
                  <a:cs typeface="方正幼线简体"/>
                </a:rPr>
                <a:t> </a:t>
              </a:r>
              <a:r>
                <a:rPr lang="en-US" altLang="zh-CN" b="1" dirty="0">
                  <a:latin typeface="微软雅黑" panose="020B0503020204020204" charset="-122"/>
                  <a:ea typeface="微软雅黑" panose="020B0503020204020204" charset="-122"/>
                </a:rPr>
                <a:t>Climax</a:t>
              </a:r>
              <a:endParaRPr lang="en-US" altLang="zh-CN" b="1" dirty="0">
                <a:latin typeface="微软雅黑" panose="020B0503020204020204" charset="-122"/>
                <a:ea typeface="微软雅黑" panose="020B0503020204020204" charset="-122"/>
              </a:endParaRPr>
            </a:p>
            <a:p>
              <a:pPr algn="ctr"/>
              <a:r>
                <a:rPr lang="en-US" altLang="zh-CN" b="1" dirty="0">
                  <a:latin typeface="微软雅黑" panose="020B0503020204020204" charset="-122"/>
                  <a:ea typeface="微软雅黑" panose="020B0503020204020204" charset="-122"/>
                </a:rPr>
                <a:t>(conflict)</a:t>
              </a:r>
              <a:endParaRPr lang="zh-CN" altLang="en-US" b="1" dirty="0">
                <a:latin typeface="方正幼线简体"/>
                <a:ea typeface="方正幼线简体"/>
                <a:cs typeface="方正幼线简体"/>
              </a:endParaRPr>
            </a:p>
          </p:txBody>
        </p:sp>
      </p:grpSp>
      <p:grpSp>
        <p:nvGrpSpPr>
          <p:cNvPr id="27" name="组合 26"/>
          <p:cNvGrpSpPr/>
          <p:nvPr/>
        </p:nvGrpSpPr>
        <p:grpSpPr>
          <a:xfrm>
            <a:off x="9930496" y="3070149"/>
            <a:ext cx="1968055" cy="716644"/>
            <a:chOff x="9540606" y="2416735"/>
            <a:chExt cx="1968055" cy="658054"/>
          </a:xfrm>
        </p:grpSpPr>
        <p:sp>
          <p:nvSpPr>
            <p:cNvPr id="11" name="圆角矩形 10"/>
            <p:cNvSpPr/>
            <p:nvPr/>
          </p:nvSpPr>
          <p:spPr>
            <a:xfrm>
              <a:off x="9540606" y="2416735"/>
              <a:ext cx="1908949" cy="653835"/>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lIns="91440" tIns="45720" rIns="91440" bIns="45720" anchor="ctr"/>
            <a:lstStyle/>
            <a:p>
              <a:pPr algn="ctr">
                <a:defRPr/>
              </a:pPr>
              <a:endParaRPr lang="zh-CN" altLang="en-US" sz="2400"/>
            </a:p>
          </p:txBody>
        </p:sp>
        <p:sp>
          <p:nvSpPr>
            <p:cNvPr id="12" name="文本框 20"/>
            <p:cNvSpPr txBox="1">
              <a:spLocks noChangeArrowheads="1"/>
            </p:cNvSpPr>
            <p:nvPr/>
          </p:nvSpPr>
          <p:spPr bwMode="auto">
            <a:xfrm>
              <a:off x="9548628" y="2428458"/>
              <a:ext cx="1960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方正幼线简体"/>
                  <a:ea typeface="方正幼线简体"/>
                  <a:cs typeface="方正幼线简体"/>
                </a:rPr>
                <a:t> </a:t>
              </a:r>
              <a:r>
                <a:rPr lang="en-US" altLang="zh-CN" sz="3200" b="1" dirty="0">
                  <a:latin typeface="微软雅黑" panose="020B0503020204020204" charset="-122"/>
                  <a:ea typeface="微软雅黑" panose="020B0503020204020204" charset="-122"/>
                </a:rPr>
                <a:t>Ending</a:t>
              </a:r>
              <a:endParaRPr lang="zh-CN" altLang="en-US" sz="3600" b="1" dirty="0">
                <a:latin typeface="方正幼线简体"/>
                <a:ea typeface="方正幼线简体"/>
                <a:cs typeface="方正幼线简体"/>
              </a:endParaRPr>
            </a:p>
          </p:txBody>
        </p:sp>
      </p:grpSp>
      <p:grpSp>
        <p:nvGrpSpPr>
          <p:cNvPr id="2" name="组合 1"/>
          <p:cNvGrpSpPr/>
          <p:nvPr/>
        </p:nvGrpSpPr>
        <p:grpSpPr>
          <a:xfrm>
            <a:off x="7099300" y="5662295"/>
            <a:ext cx="4807585" cy="654891"/>
            <a:chOff x="7705618" y="5026886"/>
            <a:chExt cx="3792804" cy="655055"/>
          </a:xfrm>
        </p:grpSpPr>
        <p:sp>
          <p:nvSpPr>
            <p:cNvPr id="22" name="矩形 21"/>
            <p:cNvSpPr/>
            <p:nvPr/>
          </p:nvSpPr>
          <p:spPr>
            <a:xfrm>
              <a:off x="7705618" y="5026886"/>
              <a:ext cx="3792804" cy="632669"/>
            </a:xfrm>
            <a:prstGeom prst="rect">
              <a:avLst/>
            </a:prstGeom>
            <a:solidFill>
              <a:srgbClr val="FFFF00"/>
            </a:solidFill>
            <a:ln>
              <a:solidFill>
                <a:srgbClr val="FF0000"/>
              </a:solidFill>
            </a:ln>
            <a:effectLst>
              <a:innerShdw blurRad="63500" dist="50800" dir="18900000">
                <a:prstClr val="black">
                  <a:alpha val="50000"/>
                </a:prstClr>
              </a:innerShdw>
            </a:effectLst>
          </p:spPr>
          <p:txBody>
            <a:bodyPr wrap="square">
              <a:spAutoFit/>
            </a:bodyPr>
            <a:lstStyle/>
            <a:p>
              <a:pPr>
                <a:defRPr/>
              </a:pPr>
              <a:endParaRPr lang="zh-CN" altLang="en-US" sz="2400" dirty="0"/>
            </a:p>
          </p:txBody>
        </p:sp>
        <p:sp>
          <p:nvSpPr>
            <p:cNvPr id="23" name="文本框 8"/>
            <p:cNvSpPr txBox="1">
              <a:spLocks noChangeArrowheads="1"/>
            </p:cNvSpPr>
            <p:nvPr/>
          </p:nvSpPr>
          <p:spPr bwMode="auto">
            <a:xfrm>
              <a:off x="8130816" y="5098230"/>
              <a:ext cx="2942498" cy="5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b="1" dirty="0">
                  <a:solidFill>
                    <a:srgbClr val="00B050"/>
                  </a:solidFill>
                  <a:latin typeface="微软雅黑" panose="020B0503020204020204" charset="-122"/>
                  <a:ea typeface="微软雅黑" panose="020B0503020204020204" charset="-122"/>
                </a:rPr>
                <a:t>List the plots</a:t>
              </a:r>
              <a:endParaRPr lang="en-US" altLang="zh-CN" sz="3200" b="1" dirty="0">
                <a:solidFill>
                  <a:srgbClr val="00B050"/>
                </a:solidFill>
                <a:latin typeface="微软雅黑" panose="020B0503020204020204" charset="-122"/>
                <a:ea typeface="微软雅黑" panose="020B0503020204020204" charset="-122"/>
              </a:endParaRPr>
            </a:p>
          </p:txBody>
        </p:sp>
      </p:grpSp>
      <p:sp>
        <p:nvSpPr>
          <p:cNvPr id="28" name="卷形: 水平 27"/>
          <p:cNvSpPr/>
          <p:nvPr/>
        </p:nvSpPr>
        <p:spPr>
          <a:xfrm>
            <a:off x="368935" y="-170815"/>
            <a:ext cx="6114415" cy="71183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800" b="1" dirty="0">
                <a:solidFill>
                  <a:srgbClr val="C00000"/>
                </a:solidFill>
              </a:rPr>
              <a:t>Step 3:Read for the clues</a:t>
            </a:r>
            <a:endParaRPr lang="zh-CN" altLang="en-US" sz="2800" b="1" dirty="0">
              <a:solidFill>
                <a:srgbClr val="C00000"/>
              </a:solidFill>
            </a:endParaRPr>
          </a:p>
        </p:txBody>
      </p:sp>
      <p:sp>
        <p:nvSpPr>
          <p:cNvPr id="17" name="文本框 20"/>
          <p:cNvSpPr txBox="1">
            <a:spLocks noChangeArrowheads="1"/>
          </p:cNvSpPr>
          <p:nvPr/>
        </p:nvSpPr>
        <p:spPr bwMode="auto">
          <a:xfrm>
            <a:off x="130695" y="639701"/>
            <a:ext cx="11436942" cy="29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665" b="1" dirty="0">
                <a:latin typeface="Times New Roman" panose="02020603050405020304" pitchFamily="18" charset="0"/>
                <a:ea typeface="方正幼线简体"/>
                <a:cs typeface="Times New Roman" panose="02020603050405020304" pitchFamily="18" charset="0"/>
              </a:rPr>
              <a:t>1. One sunny, warm bright morning my parents and I got ready for a zip lining tour.</a:t>
            </a:r>
            <a:endParaRPr lang="en-US" altLang="zh-CN" sz="2665" b="1" dirty="0">
              <a:latin typeface="Times New Roman" panose="02020603050405020304" pitchFamily="18" charset="0"/>
              <a:ea typeface="方正幼线简体"/>
              <a:cs typeface="Times New Roman" panose="02020603050405020304" pitchFamily="18" charset="0"/>
            </a:endParaRPr>
          </a:p>
          <a:p>
            <a:r>
              <a:rPr lang="en-US" altLang="zh-CN" sz="2665" b="1" dirty="0">
                <a:latin typeface="Times New Roman" panose="02020603050405020304" pitchFamily="18" charset="0"/>
                <a:ea typeface="方正幼线简体"/>
                <a:cs typeface="Times New Roman" panose="02020603050405020304" pitchFamily="18" charset="0"/>
              </a:rPr>
              <a:t>2. Eager for zip lining as I was, my fear of heights prevented me from many fun activities.</a:t>
            </a:r>
            <a:endParaRPr lang="en-US" altLang="zh-CN" sz="2665" b="1" dirty="0">
              <a:latin typeface="Times New Roman" panose="02020603050405020304" pitchFamily="18" charset="0"/>
              <a:ea typeface="方正幼线简体"/>
              <a:cs typeface="Times New Roman" panose="02020603050405020304" pitchFamily="18" charset="0"/>
            </a:endParaRPr>
          </a:p>
          <a:p>
            <a:r>
              <a:rPr lang="en-US" altLang="zh-CN" sz="2665" b="1" dirty="0">
                <a:latin typeface="Times New Roman" panose="02020603050405020304" pitchFamily="18" charset="0"/>
                <a:ea typeface="方正幼线简体"/>
                <a:cs typeface="Times New Roman" panose="02020603050405020304" pitchFamily="18" charset="0"/>
              </a:rPr>
              <a:t>3. I was not brave enough to experience zip lining, my parents did it successfully.</a:t>
            </a:r>
            <a:endParaRPr lang="en-US" altLang="zh-CN" sz="2665" b="1" dirty="0">
              <a:latin typeface="Times New Roman" panose="02020603050405020304" pitchFamily="18" charset="0"/>
              <a:ea typeface="方正幼线简体"/>
              <a:cs typeface="Times New Roman" panose="02020603050405020304" pitchFamily="18" charset="0"/>
            </a:endParaRPr>
          </a:p>
          <a:p>
            <a:r>
              <a:rPr lang="en-US" altLang="zh-CN" sz="2665" b="1" dirty="0">
                <a:latin typeface="Times New Roman" panose="02020603050405020304" pitchFamily="18" charset="0"/>
                <a:ea typeface="方正幼线简体"/>
                <a:cs typeface="Times New Roman" panose="02020603050405020304" pitchFamily="18" charset="0"/>
              </a:rPr>
              <a:t>4. </a:t>
            </a:r>
            <a:r>
              <a:rPr lang="en-US" altLang="zh-CN" sz="2665" b="1" dirty="0">
                <a:solidFill>
                  <a:srgbClr val="FF0000"/>
                </a:solidFill>
                <a:latin typeface="微软雅黑" panose="020B0503020204020204" charset="-122"/>
                <a:ea typeface="微软雅黑" panose="020B0503020204020204" charset="-122"/>
                <a:cs typeface="Times New Roman" panose="02020603050405020304" pitchFamily="18" charset="0"/>
              </a:rPr>
              <a:t>?</a:t>
            </a:r>
            <a:endParaRPr lang="en-US" altLang="zh-CN" sz="2665" b="1"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barn(inVertical)">
                                      <p:cBhvr>
                                        <p:cTn id="41" dur="500"/>
                                        <p:tgtEl>
                                          <p:spTgt spid="1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xEl>
                                              <p:pRg st="1" end="1"/>
                                            </p:txEl>
                                          </p:spTgt>
                                        </p:tgtEl>
                                        <p:attrNameLst>
                                          <p:attrName>style.visibility</p:attrName>
                                        </p:attrNameLst>
                                      </p:cBhvr>
                                      <p:to>
                                        <p:strVal val="visible"/>
                                      </p:to>
                                    </p:set>
                                    <p:animEffect transition="in" filter="barn(inVertical)">
                                      <p:cBhvr>
                                        <p:cTn id="46" dur="500"/>
                                        <p:tgtEl>
                                          <p:spTgt spid="1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Effect transition="in" filter="barn(inVertical)">
                                      <p:cBhvr>
                                        <p:cTn id="51" dur="500"/>
                                        <p:tgtEl>
                                          <p:spTgt spid="1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Effect transition="in" filter="barn(inVertical)">
                                      <p:cBhvr>
                                        <p:cTn id="5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跳在半空中的男人&#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79665" y="1134745"/>
            <a:ext cx="4711700" cy="4085590"/>
          </a:xfrm>
          <a:prstGeom prst="rect">
            <a:avLst/>
          </a:prstGeom>
          <a:effectLst>
            <a:softEdge rad="279400"/>
          </a:effectLst>
        </p:spPr>
      </p:pic>
      <p:sp>
        <p:nvSpPr>
          <p:cNvPr id="3" name="文本框 2"/>
          <p:cNvSpPr txBox="1">
            <a:spLocks noChangeArrowheads="1"/>
          </p:cNvSpPr>
          <p:nvPr/>
        </p:nvSpPr>
        <p:spPr bwMode="auto">
          <a:xfrm>
            <a:off x="1097747" y="2034775"/>
            <a:ext cx="10521900" cy="3408112"/>
          </a:xfrm>
          <a:prstGeom prst="rect">
            <a:avLst/>
          </a:prstGeom>
          <a:noFill/>
          <a:ln w="9525">
            <a:noFill/>
            <a:miter lim="800000"/>
          </a:ln>
        </p:spPr>
        <p:txBody>
          <a:bodyPr wrap="square">
            <a:spAutoFit/>
          </a:bodyPr>
          <a:lstStyle/>
          <a:p>
            <a:pPr>
              <a:lnSpc>
                <a:spcPct val="200000"/>
              </a:lnSpc>
            </a:pPr>
            <a:r>
              <a:rPr lang="en-US" altLang="zh-CN" sz="2800" b="1" dirty="0">
                <a:latin typeface="Times New Roman" panose="02020603050405020304" pitchFamily="18" charset="0"/>
              </a:rPr>
              <a:t>_________________:   parents</a:t>
            </a:r>
            <a:r>
              <a:rPr lang="zh-CN" altLang="en-US" sz="2800" b="1" dirty="0">
                <a:latin typeface="Times New Roman" panose="02020603050405020304" pitchFamily="18" charset="0"/>
              </a:rPr>
              <a:t>，</a:t>
            </a:r>
            <a:r>
              <a:rPr lang="en-US" altLang="zh-CN" sz="2800" b="1" dirty="0">
                <a:latin typeface="Times New Roman" panose="02020603050405020304" pitchFamily="18" charset="0"/>
              </a:rPr>
              <a:t>instructor</a:t>
            </a:r>
            <a:endParaRPr lang="en-US" altLang="zh-CN" sz="2800" b="1" dirty="0">
              <a:latin typeface="Times New Roman" panose="02020603050405020304" pitchFamily="18" charset="0"/>
            </a:endParaRPr>
          </a:p>
          <a:p>
            <a:pPr>
              <a:lnSpc>
                <a:spcPct val="200000"/>
              </a:lnSpc>
            </a:pPr>
            <a:r>
              <a:rPr lang="en-US" altLang="zh-CN" sz="2800" b="1" dirty="0">
                <a:latin typeface="Times New Roman" panose="02020603050405020304" pitchFamily="18" charset="0"/>
              </a:rPr>
              <a:t>_________________:    morning </a:t>
            </a:r>
            <a:endParaRPr lang="en-US" altLang="zh-CN" sz="2800" b="1" dirty="0">
              <a:latin typeface="Times New Roman" panose="02020603050405020304" pitchFamily="18" charset="0"/>
            </a:endParaRPr>
          </a:p>
          <a:p>
            <a:pPr>
              <a:lnSpc>
                <a:spcPct val="200000"/>
              </a:lnSpc>
            </a:pPr>
            <a:r>
              <a:rPr lang="en-US" altLang="zh-CN" sz="2800" b="1" dirty="0">
                <a:latin typeface="Times New Roman" panose="02020603050405020304" pitchFamily="18" charset="0"/>
              </a:rPr>
              <a:t>_________________:    excitement ,  fear</a:t>
            </a:r>
            <a:endParaRPr lang="en-US" altLang="zh-CN" sz="2800" b="1" dirty="0">
              <a:latin typeface="Times New Roman" panose="02020603050405020304" pitchFamily="18" charset="0"/>
            </a:endParaRPr>
          </a:p>
          <a:p>
            <a:pPr>
              <a:lnSpc>
                <a:spcPct val="200000"/>
              </a:lnSpc>
            </a:pPr>
            <a:r>
              <a:rPr lang="en-US" altLang="zh-CN" sz="2800" b="1" dirty="0">
                <a:latin typeface="Times New Roman" panose="02020603050405020304" pitchFamily="18" charset="0"/>
              </a:rPr>
              <a:t>_________________:   zip lining, hot, safety harness, cliff, wind</a:t>
            </a:r>
            <a:endParaRPr lang="en-US" altLang="zh-CN" sz="2800" b="1" dirty="0">
              <a:latin typeface="Times New Roman" panose="02020603050405020304" pitchFamily="18" charset="0"/>
            </a:endParaRPr>
          </a:p>
        </p:txBody>
      </p:sp>
      <p:sp>
        <p:nvSpPr>
          <p:cNvPr id="4" name="文本框 3"/>
          <p:cNvSpPr txBox="1">
            <a:spLocks noChangeArrowheads="1"/>
          </p:cNvSpPr>
          <p:nvPr/>
        </p:nvSpPr>
        <p:spPr bwMode="auto">
          <a:xfrm>
            <a:off x="1795248" y="2244620"/>
            <a:ext cx="2012950" cy="517525"/>
          </a:xfrm>
          <a:prstGeom prst="rect">
            <a:avLst/>
          </a:prstGeom>
          <a:noFill/>
          <a:ln w="9525">
            <a:noFill/>
            <a:miter lim="800000"/>
          </a:ln>
        </p:spPr>
        <p:txBody>
          <a:bodyPr>
            <a:spAutoFit/>
          </a:bodyPr>
          <a:lstStyle/>
          <a:p>
            <a:r>
              <a:rPr lang="en-US" altLang="zh-CN" sz="2800" b="1" dirty="0">
                <a:solidFill>
                  <a:srgbClr val="C00000"/>
                </a:solidFill>
                <a:latin typeface="Times New Roman" panose="02020603050405020304" pitchFamily="18" charset="0"/>
              </a:rPr>
              <a:t>characters</a:t>
            </a:r>
            <a:endParaRPr lang="en-US" altLang="zh-CN" sz="2800" b="1" dirty="0">
              <a:solidFill>
                <a:srgbClr val="C00000"/>
              </a:solidFill>
              <a:latin typeface="Times New Roman" panose="02020603050405020304" pitchFamily="18" charset="0"/>
            </a:endParaRPr>
          </a:p>
        </p:txBody>
      </p:sp>
      <p:sp>
        <p:nvSpPr>
          <p:cNvPr id="5" name="文本框 4"/>
          <p:cNvSpPr txBox="1">
            <a:spLocks noChangeArrowheads="1"/>
          </p:cNvSpPr>
          <p:nvPr/>
        </p:nvSpPr>
        <p:spPr bwMode="auto">
          <a:xfrm>
            <a:off x="1934252" y="3126972"/>
            <a:ext cx="1709737" cy="523220"/>
          </a:xfrm>
          <a:prstGeom prst="rect">
            <a:avLst/>
          </a:prstGeom>
          <a:noFill/>
          <a:ln w="9525">
            <a:noFill/>
            <a:miter lim="800000"/>
          </a:ln>
        </p:spPr>
        <p:txBody>
          <a:bodyPr>
            <a:spAutoFit/>
          </a:bodyPr>
          <a:lstStyle/>
          <a:p>
            <a:r>
              <a:rPr lang="en-US" altLang="zh-CN" sz="2800" b="1" dirty="0">
                <a:solidFill>
                  <a:srgbClr val="C00000"/>
                </a:solidFill>
                <a:latin typeface="Times New Roman" panose="02020603050405020304" pitchFamily="18" charset="0"/>
              </a:rPr>
              <a:t>time</a:t>
            </a:r>
            <a:endParaRPr lang="en-US" altLang="zh-CN" sz="2800" b="1" dirty="0">
              <a:solidFill>
                <a:srgbClr val="C00000"/>
              </a:solidFill>
              <a:latin typeface="Times New Roman" panose="02020603050405020304" pitchFamily="18" charset="0"/>
            </a:endParaRPr>
          </a:p>
        </p:txBody>
      </p:sp>
      <p:sp>
        <p:nvSpPr>
          <p:cNvPr id="6" name="文本框 5"/>
          <p:cNvSpPr txBox="1">
            <a:spLocks noChangeArrowheads="1"/>
          </p:cNvSpPr>
          <p:nvPr/>
        </p:nvSpPr>
        <p:spPr bwMode="auto">
          <a:xfrm>
            <a:off x="1946061" y="3995435"/>
            <a:ext cx="1711325" cy="519113"/>
          </a:xfrm>
          <a:prstGeom prst="rect">
            <a:avLst/>
          </a:prstGeom>
          <a:noFill/>
          <a:ln w="9525">
            <a:noFill/>
            <a:miter lim="800000"/>
          </a:ln>
        </p:spPr>
        <p:txBody>
          <a:bodyPr>
            <a:spAutoFit/>
          </a:bodyPr>
          <a:lstStyle/>
          <a:p>
            <a:r>
              <a:rPr lang="en-US" altLang="zh-CN" sz="2800" b="1" dirty="0">
                <a:solidFill>
                  <a:srgbClr val="C00000"/>
                </a:solidFill>
                <a:latin typeface="Times New Roman" panose="02020603050405020304" pitchFamily="18" charset="0"/>
              </a:rPr>
              <a:t>feelings </a:t>
            </a:r>
            <a:endParaRPr lang="en-US" altLang="zh-CN" sz="2800" b="1" dirty="0">
              <a:solidFill>
                <a:srgbClr val="C00000"/>
              </a:solidFill>
              <a:latin typeface="Times New Roman" panose="02020603050405020304" pitchFamily="18" charset="0"/>
            </a:endParaRPr>
          </a:p>
        </p:txBody>
      </p:sp>
      <p:sp>
        <p:nvSpPr>
          <p:cNvPr id="7" name="文本框 6"/>
          <p:cNvSpPr txBox="1">
            <a:spLocks noChangeArrowheads="1"/>
          </p:cNvSpPr>
          <p:nvPr/>
        </p:nvSpPr>
        <p:spPr bwMode="auto">
          <a:xfrm>
            <a:off x="1934252" y="4817432"/>
            <a:ext cx="1711325" cy="523220"/>
          </a:xfrm>
          <a:prstGeom prst="rect">
            <a:avLst/>
          </a:prstGeom>
          <a:noFill/>
          <a:ln w="9525">
            <a:noFill/>
            <a:miter lim="800000"/>
          </a:ln>
        </p:spPr>
        <p:txBody>
          <a:bodyPr>
            <a:spAutoFit/>
          </a:bodyPr>
          <a:lstStyle/>
          <a:p>
            <a:r>
              <a:rPr lang="en-US" altLang="zh-CN" sz="2800" b="1" dirty="0">
                <a:solidFill>
                  <a:srgbClr val="C00000"/>
                </a:solidFill>
                <a:latin typeface="Times New Roman" panose="02020603050405020304" pitchFamily="18" charset="0"/>
              </a:rPr>
              <a:t>setting</a:t>
            </a:r>
            <a:endParaRPr lang="en-US" altLang="zh-CN" sz="2800" b="1" dirty="0">
              <a:solidFill>
                <a:srgbClr val="C00000"/>
              </a:solidFill>
              <a:latin typeface="Times New Roman" panose="02020603050405020304" pitchFamily="18" charset="0"/>
            </a:endParaRPr>
          </a:p>
        </p:txBody>
      </p:sp>
      <p:sp>
        <p:nvSpPr>
          <p:cNvPr id="9" name="文本框 8"/>
          <p:cNvSpPr txBox="1"/>
          <p:nvPr/>
        </p:nvSpPr>
        <p:spPr>
          <a:xfrm>
            <a:off x="596601" y="1005566"/>
            <a:ext cx="10479872" cy="1292662"/>
          </a:xfrm>
          <a:prstGeom prst="rect">
            <a:avLst/>
          </a:prstGeom>
          <a:noFill/>
        </p:spPr>
        <p:txBody>
          <a:bodyPr wrap="square" rtlCol="0">
            <a:spAutoFit/>
          </a:bodyPr>
          <a:lstStyle/>
          <a:p>
            <a:r>
              <a:rPr lang="en-US" altLang="zh-CN" sz="2600" b="1" dirty="0">
                <a:solidFill>
                  <a:srgbClr val="0000FF"/>
                </a:solidFill>
                <a:latin typeface="Times New Roman" panose="02020603050405020304" pitchFamily="18" charset="0"/>
              </a:rPr>
              <a:t>parents</a:t>
            </a:r>
            <a:r>
              <a:rPr lang="zh-CN" altLang="en-US" sz="2600" b="1" dirty="0">
                <a:solidFill>
                  <a:srgbClr val="0000FF"/>
                </a:solidFill>
                <a:latin typeface="Times New Roman" panose="02020603050405020304" pitchFamily="18" charset="0"/>
              </a:rPr>
              <a:t>，</a:t>
            </a:r>
            <a:r>
              <a:rPr lang="en-US" altLang="zh-CN" sz="2600" b="1" dirty="0">
                <a:solidFill>
                  <a:srgbClr val="0000FF"/>
                </a:solidFill>
                <a:latin typeface="Times New Roman" panose="02020603050405020304" pitchFamily="18" charset="0"/>
              </a:rPr>
              <a:t>instructor, morning, excitement ,  fear, zip lining, hot, safety harness, cliff, wind</a:t>
            </a:r>
            <a:endParaRPr lang="en-US" altLang="zh-CN" sz="2600" b="1" dirty="0">
              <a:solidFill>
                <a:srgbClr val="0000FF"/>
              </a:solidFill>
              <a:latin typeface="Times New Roman" panose="02020603050405020304" pitchFamily="18" charset="0"/>
            </a:endParaRPr>
          </a:p>
          <a:p>
            <a:r>
              <a:rPr lang="en-US" altLang="zh-CN" sz="2600" b="1" dirty="0">
                <a:latin typeface="Times New Roman" panose="02020603050405020304" pitchFamily="18" charset="0"/>
              </a:rPr>
              <a:t> </a:t>
            </a:r>
            <a:endParaRPr lang="zh-CN" altLang="en-US" sz="2600" dirty="0"/>
          </a:p>
        </p:txBody>
      </p:sp>
      <p:sp>
        <p:nvSpPr>
          <p:cNvPr id="11" name="卷形: 水平 10"/>
          <p:cNvSpPr/>
          <p:nvPr/>
        </p:nvSpPr>
        <p:spPr>
          <a:xfrm>
            <a:off x="269875" y="-176530"/>
            <a:ext cx="10967720" cy="72961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400" b="1" dirty="0">
                <a:solidFill>
                  <a:srgbClr val="C00000"/>
                </a:solidFill>
              </a:rPr>
              <a:t>Step 4:Read for the </a:t>
            </a:r>
            <a:r>
              <a:rPr lang="en-US" altLang="zh-CN" sz="2400" b="1" dirty="0">
                <a:solidFill>
                  <a:srgbClr val="FF0000"/>
                </a:solidFill>
              </a:rPr>
              <a:t>information – </a:t>
            </a:r>
            <a:r>
              <a:rPr lang="en-US" altLang="zh-CN" sz="2400" b="1" dirty="0">
                <a:solidFill>
                  <a:srgbClr val="0000FF"/>
                </a:solidFill>
                <a:latin typeface="Times New Roman" panose="02020603050405020304" pitchFamily="18" charset="0"/>
              </a:rPr>
              <a:t>Classify 10 key words into different groups.</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49121" y="650619"/>
            <a:ext cx="11159490" cy="713093"/>
            <a:chOff x="1096887" y="549669"/>
            <a:chExt cx="9925008" cy="713093"/>
          </a:xfrm>
        </p:grpSpPr>
        <p:sp>
          <p:nvSpPr>
            <p:cNvPr id="5" name="文本框 4"/>
            <p:cNvSpPr txBox="1"/>
            <p:nvPr/>
          </p:nvSpPr>
          <p:spPr>
            <a:xfrm>
              <a:off x="1742402" y="672224"/>
              <a:ext cx="9279493" cy="521970"/>
            </a:xfrm>
            <a:prstGeom prst="rect">
              <a:avLst/>
            </a:prstGeom>
            <a:noFill/>
            <a:ln w="28575" cmpd="sng">
              <a:solidFill>
                <a:srgbClr val="0000FF"/>
              </a:solidFill>
              <a:prstDash val="solid"/>
            </a:ln>
          </p:spPr>
          <p:txBody>
            <a:bodyPr wrap="square" rtlCol="0">
              <a:spAutoFit/>
            </a:bodyPr>
            <a:lstStyle>
              <a:defPPr>
                <a:defRPr lang="zh-CN"/>
              </a:defPPr>
              <a:lvl1pPr>
                <a:defRPr sz="2800"/>
              </a:lvl1pPr>
            </a:lstStyle>
            <a:p>
              <a:r>
                <a:rPr lang="en-US" altLang="zh-CN" b="1" dirty="0"/>
                <a:t>Q1: when did the author zip with her parents?</a:t>
              </a:r>
              <a:endParaRPr lang="zh-CN" altLang="en-US" b="1" dirty="0"/>
            </a:p>
          </p:txBody>
        </p:sp>
        <p:sp>
          <p:nvSpPr>
            <p:cNvPr id="8" name="十边形 7"/>
            <p:cNvSpPr/>
            <p:nvPr/>
          </p:nvSpPr>
          <p:spPr>
            <a:xfrm>
              <a:off x="1096887" y="549669"/>
              <a:ext cx="613651" cy="713093"/>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1</a:t>
              </a:r>
              <a:endParaRPr lang="zh-CN" altLang="en-US" sz="2800" b="1" dirty="0">
                <a:solidFill>
                  <a:srgbClr val="FF0000"/>
                </a:solidFill>
              </a:endParaRPr>
            </a:p>
          </p:txBody>
        </p:sp>
      </p:grpSp>
      <p:grpSp>
        <p:nvGrpSpPr>
          <p:cNvPr id="20" name="组合 19"/>
          <p:cNvGrpSpPr/>
          <p:nvPr/>
        </p:nvGrpSpPr>
        <p:grpSpPr>
          <a:xfrm>
            <a:off x="286689" y="1420101"/>
            <a:ext cx="11221720" cy="707449"/>
            <a:chOff x="911721" y="1364639"/>
            <a:chExt cx="8789015" cy="707449"/>
          </a:xfrm>
        </p:grpSpPr>
        <p:sp>
          <p:nvSpPr>
            <p:cNvPr id="6" name="文本框 5"/>
            <p:cNvSpPr txBox="1"/>
            <p:nvPr/>
          </p:nvSpPr>
          <p:spPr>
            <a:xfrm>
              <a:off x="1554286" y="1423059"/>
              <a:ext cx="8146450" cy="521970"/>
            </a:xfrm>
            <a:prstGeom prst="rect">
              <a:avLst/>
            </a:prstGeom>
            <a:noFill/>
            <a:ln w="28575" cmpd="sng">
              <a:solidFill>
                <a:srgbClr val="0000FF"/>
              </a:solidFill>
              <a:prstDash val="solid"/>
            </a:ln>
          </p:spPr>
          <p:txBody>
            <a:bodyPr wrap="square" rtlCol="0">
              <a:spAutoFit/>
            </a:bodyPr>
            <a:lstStyle>
              <a:defPPr>
                <a:defRPr lang="zh-CN"/>
              </a:defPPr>
              <a:lvl1pPr>
                <a:defRPr sz="2800"/>
              </a:lvl1pPr>
            </a:lstStyle>
            <a:p>
              <a:r>
                <a:rPr lang="en-US" altLang="zh-CN" b="1" dirty="0"/>
                <a:t>Q2: Who will take part in the zip lining? </a:t>
              </a:r>
              <a:endParaRPr lang="zh-CN" altLang="en-US" b="1" dirty="0"/>
            </a:p>
          </p:txBody>
        </p:sp>
        <p:sp>
          <p:nvSpPr>
            <p:cNvPr id="9" name="十边形 8"/>
            <p:cNvSpPr/>
            <p:nvPr/>
          </p:nvSpPr>
          <p:spPr>
            <a:xfrm>
              <a:off x="911721" y="1364639"/>
              <a:ext cx="589614" cy="707449"/>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2</a:t>
              </a:r>
              <a:endParaRPr lang="zh-CN" altLang="en-US" sz="2800" b="1" dirty="0">
                <a:solidFill>
                  <a:srgbClr val="FF0000"/>
                </a:solidFill>
              </a:endParaRPr>
            </a:p>
          </p:txBody>
        </p:sp>
      </p:grpSp>
      <p:grpSp>
        <p:nvGrpSpPr>
          <p:cNvPr id="21" name="组合 20"/>
          <p:cNvGrpSpPr/>
          <p:nvPr/>
        </p:nvGrpSpPr>
        <p:grpSpPr>
          <a:xfrm>
            <a:off x="233035" y="2183184"/>
            <a:ext cx="11275695" cy="713093"/>
            <a:chOff x="1100339" y="2132687"/>
            <a:chExt cx="9286607" cy="713093"/>
          </a:xfrm>
        </p:grpSpPr>
        <p:sp>
          <p:nvSpPr>
            <p:cNvPr id="4" name="文本框 3"/>
            <p:cNvSpPr txBox="1"/>
            <p:nvPr/>
          </p:nvSpPr>
          <p:spPr>
            <a:xfrm>
              <a:off x="1819963" y="2186027"/>
              <a:ext cx="8566983" cy="521970"/>
            </a:xfrm>
            <a:prstGeom prst="rect">
              <a:avLst/>
            </a:prstGeom>
            <a:noFill/>
            <a:ln w="28575" cmpd="sng">
              <a:solidFill>
                <a:srgbClr val="0000FF"/>
              </a:solidFill>
              <a:prstDash val="solid"/>
            </a:ln>
          </p:spPr>
          <p:txBody>
            <a:bodyPr wrap="square" rtlCol="0">
              <a:spAutoFit/>
            </a:bodyPr>
            <a:lstStyle>
              <a:defPPr>
                <a:defRPr lang="zh-CN"/>
              </a:defPPr>
              <a:lvl1pPr>
                <a:defRPr sz="2800"/>
              </a:lvl1pPr>
            </a:lstStyle>
            <a:p>
              <a:r>
                <a:rPr lang="en-US" altLang="zh-CN" b="1" dirty="0"/>
                <a:t>Q3: What did “my” parents ask “me” to do?</a:t>
              </a:r>
              <a:endParaRPr lang="zh-CN" altLang="en-US" b="1" dirty="0"/>
            </a:p>
          </p:txBody>
        </p:sp>
        <p:sp>
          <p:nvSpPr>
            <p:cNvPr id="10" name="十边形 9"/>
            <p:cNvSpPr/>
            <p:nvPr/>
          </p:nvSpPr>
          <p:spPr>
            <a:xfrm>
              <a:off x="1100339" y="2132687"/>
              <a:ext cx="654758" cy="713093"/>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3</a:t>
              </a:r>
              <a:endParaRPr lang="zh-CN" altLang="en-US" sz="2800" b="1" dirty="0">
                <a:solidFill>
                  <a:srgbClr val="FF0000"/>
                </a:solidFill>
              </a:endParaRPr>
            </a:p>
          </p:txBody>
        </p:sp>
      </p:grpSp>
      <p:grpSp>
        <p:nvGrpSpPr>
          <p:cNvPr id="22" name="组合 21"/>
          <p:cNvGrpSpPr/>
          <p:nvPr/>
        </p:nvGrpSpPr>
        <p:grpSpPr>
          <a:xfrm>
            <a:off x="233359" y="3060126"/>
            <a:ext cx="11274731" cy="713093"/>
            <a:chOff x="720625" y="2937141"/>
            <a:chExt cx="10916947" cy="713093"/>
          </a:xfrm>
        </p:grpSpPr>
        <p:sp>
          <p:nvSpPr>
            <p:cNvPr id="11" name="十边形 10"/>
            <p:cNvSpPr/>
            <p:nvPr/>
          </p:nvSpPr>
          <p:spPr>
            <a:xfrm>
              <a:off x="720625" y="2937141"/>
              <a:ext cx="654758" cy="713093"/>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4</a:t>
              </a:r>
              <a:endParaRPr lang="zh-CN" altLang="en-US" sz="2800" b="1" dirty="0">
                <a:solidFill>
                  <a:srgbClr val="FF0000"/>
                </a:solidFill>
              </a:endParaRPr>
            </a:p>
          </p:txBody>
        </p:sp>
        <p:sp>
          <p:nvSpPr>
            <p:cNvPr id="12" name="文本框 11"/>
            <p:cNvSpPr txBox="1"/>
            <p:nvPr/>
          </p:nvSpPr>
          <p:spPr>
            <a:xfrm>
              <a:off x="1566522" y="2986183"/>
              <a:ext cx="10071050" cy="523220"/>
            </a:xfrm>
            <a:prstGeom prst="rect">
              <a:avLst/>
            </a:prstGeom>
            <a:noFill/>
            <a:ln w="28575" cmpd="sng">
              <a:solidFill>
                <a:srgbClr val="0000FF"/>
              </a:solidFill>
              <a:prstDash val="solid"/>
            </a:ln>
          </p:spPr>
          <p:txBody>
            <a:bodyPr wrap="square" rtlCol="0">
              <a:spAutoFit/>
            </a:bodyPr>
            <a:lstStyle/>
            <a:p>
              <a:r>
                <a:rPr lang="en-US" altLang="zh-CN" sz="2800" b="1" dirty="0"/>
                <a:t>Q4: How did “my Dad” feel when he told me to zip that day?</a:t>
              </a:r>
              <a:endParaRPr lang="zh-CN" altLang="en-US" sz="2800" b="1" dirty="0"/>
            </a:p>
          </p:txBody>
        </p:sp>
      </p:grpSp>
      <p:grpSp>
        <p:nvGrpSpPr>
          <p:cNvPr id="23" name="组合 22"/>
          <p:cNvGrpSpPr/>
          <p:nvPr/>
        </p:nvGrpSpPr>
        <p:grpSpPr>
          <a:xfrm>
            <a:off x="284396" y="3970191"/>
            <a:ext cx="11223643" cy="713093"/>
            <a:chOff x="677210" y="3701545"/>
            <a:chExt cx="11157041" cy="713093"/>
          </a:xfrm>
        </p:grpSpPr>
        <p:sp>
          <p:nvSpPr>
            <p:cNvPr id="13" name="十边形 12"/>
            <p:cNvSpPr/>
            <p:nvPr/>
          </p:nvSpPr>
          <p:spPr>
            <a:xfrm>
              <a:off x="677210" y="3701545"/>
              <a:ext cx="654758" cy="713093"/>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5</a:t>
              </a:r>
              <a:endParaRPr lang="zh-CN" altLang="en-US" sz="2800" b="1" dirty="0">
                <a:solidFill>
                  <a:srgbClr val="FF0000"/>
                </a:solidFill>
              </a:endParaRPr>
            </a:p>
          </p:txBody>
        </p:sp>
        <p:sp>
          <p:nvSpPr>
            <p:cNvPr id="14" name="文本框 13"/>
            <p:cNvSpPr txBox="1"/>
            <p:nvPr/>
          </p:nvSpPr>
          <p:spPr>
            <a:xfrm>
              <a:off x="1494861" y="3729631"/>
              <a:ext cx="10339390" cy="492443"/>
            </a:xfrm>
            <a:prstGeom prst="rect">
              <a:avLst/>
            </a:prstGeom>
            <a:noFill/>
            <a:ln w="28575" cmpd="sng">
              <a:solidFill>
                <a:srgbClr val="0000FF"/>
              </a:solidFill>
              <a:prstDash val="solid"/>
            </a:ln>
          </p:spPr>
          <p:txBody>
            <a:bodyPr wrap="square" rtlCol="0">
              <a:spAutoFit/>
            </a:bodyPr>
            <a:lstStyle/>
            <a:p>
              <a:r>
                <a:rPr lang="en-US" altLang="zh-CN" sz="2600" b="1" dirty="0"/>
                <a:t>Q5: How did the author feel when asked to zip </a:t>
              </a:r>
              <a:r>
                <a:rPr lang="en-US" altLang="zh-CN" sz="2400" b="1" dirty="0"/>
                <a:t>in the beginning</a:t>
              </a:r>
              <a:r>
                <a:rPr lang="en-US" altLang="zh-CN" sz="2600" b="1" dirty="0"/>
                <a:t>?</a:t>
              </a:r>
              <a:endParaRPr lang="zh-CN" altLang="en-US" sz="2600" b="1" dirty="0"/>
            </a:p>
          </p:txBody>
        </p:sp>
      </p:grpSp>
      <p:grpSp>
        <p:nvGrpSpPr>
          <p:cNvPr id="24" name="组合 23"/>
          <p:cNvGrpSpPr/>
          <p:nvPr/>
        </p:nvGrpSpPr>
        <p:grpSpPr>
          <a:xfrm>
            <a:off x="233035" y="4838878"/>
            <a:ext cx="11275695" cy="713093"/>
            <a:chOff x="954717" y="4770898"/>
            <a:chExt cx="11275695" cy="713093"/>
          </a:xfrm>
        </p:grpSpPr>
        <p:sp>
          <p:nvSpPr>
            <p:cNvPr id="15" name="十边形 14"/>
            <p:cNvSpPr/>
            <p:nvPr/>
          </p:nvSpPr>
          <p:spPr>
            <a:xfrm>
              <a:off x="954717" y="4770898"/>
              <a:ext cx="654758" cy="713093"/>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6</a:t>
              </a:r>
              <a:endParaRPr lang="zh-CN" altLang="en-US" sz="2800" b="1" dirty="0">
                <a:solidFill>
                  <a:srgbClr val="FF0000"/>
                </a:solidFill>
              </a:endParaRPr>
            </a:p>
          </p:txBody>
        </p:sp>
        <p:sp>
          <p:nvSpPr>
            <p:cNvPr id="17" name="文本框 16"/>
            <p:cNvSpPr txBox="1"/>
            <p:nvPr/>
          </p:nvSpPr>
          <p:spPr>
            <a:xfrm>
              <a:off x="1784027" y="4857258"/>
              <a:ext cx="10446385" cy="521970"/>
            </a:xfrm>
            <a:prstGeom prst="rect">
              <a:avLst/>
            </a:prstGeom>
            <a:noFill/>
            <a:ln w="28575" cmpd="sng">
              <a:solidFill>
                <a:srgbClr val="0000FF"/>
              </a:solidFill>
              <a:prstDash val="solid"/>
            </a:ln>
          </p:spPr>
          <p:txBody>
            <a:bodyPr wrap="square" rtlCol="0">
              <a:spAutoFit/>
            </a:bodyPr>
            <a:lstStyle/>
            <a:p>
              <a:r>
                <a:rPr lang="en-US" altLang="zh-CN" sz="2800" b="1" dirty="0"/>
                <a:t>Q6: Why didn’t I get involved in the zip lining?</a:t>
              </a:r>
              <a:endParaRPr lang="zh-CN" altLang="en-US" sz="2800" b="1" dirty="0"/>
            </a:p>
          </p:txBody>
        </p:sp>
      </p:grpSp>
      <p:grpSp>
        <p:nvGrpSpPr>
          <p:cNvPr id="25" name="组合 24"/>
          <p:cNvGrpSpPr/>
          <p:nvPr/>
        </p:nvGrpSpPr>
        <p:grpSpPr>
          <a:xfrm>
            <a:off x="286689" y="5635255"/>
            <a:ext cx="11172173" cy="713093"/>
            <a:chOff x="954717" y="5785092"/>
            <a:chExt cx="11172173" cy="713093"/>
          </a:xfrm>
        </p:grpSpPr>
        <p:sp>
          <p:nvSpPr>
            <p:cNvPr id="16" name="十边形 15"/>
            <p:cNvSpPr/>
            <p:nvPr/>
          </p:nvSpPr>
          <p:spPr>
            <a:xfrm>
              <a:off x="954717" y="5785092"/>
              <a:ext cx="654758" cy="713093"/>
            </a:xfrm>
            <a:prstGeom prst="dec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7</a:t>
              </a:r>
              <a:endParaRPr lang="zh-CN" altLang="en-US" sz="2800" b="1" dirty="0">
                <a:solidFill>
                  <a:srgbClr val="FF0000"/>
                </a:solidFill>
              </a:endParaRPr>
            </a:p>
          </p:txBody>
        </p:sp>
        <p:sp>
          <p:nvSpPr>
            <p:cNvPr id="18" name="文本框 17"/>
            <p:cNvSpPr txBox="1"/>
            <p:nvPr/>
          </p:nvSpPr>
          <p:spPr>
            <a:xfrm>
              <a:off x="1743059" y="5880029"/>
              <a:ext cx="10383831" cy="523220"/>
            </a:xfrm>
            <a:prstGeom prst="rect">
              <a:avLst/>
            </a:prstGeom>
            <a:noFill/>
            <a:ln w="28575" cmpd="sng">
              <a:solidFill>
                <a:srgbClr val="0000FF"/>
              </a:solidFill>
              <a:prstDash val="solid"/>
            </a:ln>
          </p:spPr>
          <p:txBody>
            <a:bodyPr wrap="square" rtlCol="0">
              <a:spAutoFit/>
            </a:bodyPr>
            <a:lstStyle/>
            <a:p>
              <a:r>
                <a:rPr lang="en-US" altLang="zh-CN" sz="2800" b="1" dirty="0"/>
                <a:t>Q7: What prevented “me” taking part in the fun activities?</a:t>
              </a:r>
              <a:endParaRPr lang="zh-CN" altLang="en-US" sz="2800" b="1" dirty="0"/>
            </a:p>
          </p:txBody>
        </p:sp>
      </p:grpSp>
      <p:sp>
        <p:nvSpPr>
          <p:cNvPr id="26" name="卷形: 水平 25"/>
          <p:cNvSpPr/>
          <p:nvPr/>
        </p:nvSpPr>
        <p:spPr>
          <a:xfrm>
            <a:off x="163830" y="-139065"/>
            <a:ext cx="10570210" cy="72961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400" b="1" dirty="0">
                <a:solidFill>
                  <a:srgbClr val="C00000"/>
                </a:solidFill>
              </a:rPr>
              <a:t>Step 4:Read for the </a:t>
            </a:r>
            <a:r>
              <a:rPr lang="en-US" altLang="zh-CN" sz="2400" b="1" dirty="0">
                <a:solidFill>
                  <a:srgbClr val="FF0000"/>
                </a:solidFill>
              </a:rPr>
              <a:t>information – </a:t>
            </a:r>
            <a:r>
              <a:rPr lang="en-US" altLang="zh-CN" sz="2400" b="1" dirty="0">
                <a:solidFill>
                  <a:srgbClr val="0000FF"/>
                </a:solidFill>
              </a:rPr>
              <a:t>try to answer the following questions</a:t>
            </a:r>
            <a:endParaRPr lang="zh-CN" altLang="en-US"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ircle(in)">
                                      <p:cBhvr>
                                        <p:cTn id="41" dur="2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grpSp>
        <p:nvGrpSpPr>
          <p:cNvPr id="4" name="组合 8"/>
          <p:cNvGrpSpPr/>
          <p:nvPr/>
        </p:nvGrpSpPr>
        <p:grpSpPr bwMode="auto">
          <a:xfrm>
            <a:off x="489992" y="1602457"/>
            <a:ext cx="9123362" cy="3808413"/>
            <a:chOff x="867" y="2088"/>
            <a:chExt cx="16116" cy="5998"/>
          </a:xfrm>
        </p:grpSpPr>
        <p:cxnSp>
          <p:nvCxnSpPr>
            <p:cNvPr id="5" name="直接连接符 4"/>
            <p:cNvCxnSpPr/>
            <p:nvPr/>
          </p:nvCxnSpPr>
          <p:spPr>
            <a:xfrm>
              <a:off x="867" y="8013"/>
              <a:ext cx="2985" cy="0"/>
            </a:xfrm>
            <a:prstGeom prst="line">
              <a:avLst/>
            </a:prstGeom>
            <a:noFill/>
            <a:ln w="69850" cap="flat" cmpd="sng" algn="ctr">
              <a:solidFill>
                <a:srgbClr val="00B050"/>
              </a:solidFill>
              <a:prstDash val="solid"/>
              <a:miter lim="800000"/>
            </a:ln>
            <a:effectLst/>
          </p:spPr>
        </p:cxnSp>
        <p:cxnSp>
          <p:nvCxnSpPr>
            <p:cNvPr id="6" name="直接连接符 5"/>
            <p:cNvCxnSpPr/>
            <p:nvPr/>
          </p:nvCxnSpPr>
          <p:spPr>
            <a:xfrm flipV="1">
              <a:off x="3782" y="2088"/>
              <a:ext cx="5323" cy="5998"/>
            </a:xfrm>
            <a:prstGeom prst="line">
              <a:avLst/>
            </a:prstGeom>
            <a:noFill/>
            <a:ln w="69850" cap="flat" cmpd="sng" algn="ctr">
              <a:solidFill>
                <a:srgbClr val="00B050"/>
              </a:solidFill>
              <a:prstDash val="solid"/>
              <a:miter lim="800000"/>
            </a:ln>
            <a:effectLst/>
          </p:spPr>
        </p:cxnSp>
        <p:cxnSp>
          <p:nvCxnSpPr>
            <p:cNvPr id="7" name="直接连接符 6"/>
            <p:cNvCxnSpPr/>
            <p:nvPr/>
          </p:nvCxnSpPr>
          <p:spPr>
            <a:xfrm>
              <a:off x="9055" y="2113"/>
              <a:ext cx="4748" cy="5900"/>
            </a:xfrm>
            <a:prstGeom prst="line">
              <a:avLst/>
            </a:prstGeom>
            <a:noFill/>
            <a:ln w="69850" cap="flat" cmpd="sng" algn="ctr">
              <a:solidFill>
                <a:srgbClr val="00B050"/>
              </a:solidFill>
              <a:prstDash val="solid"/>
              <a:miter lim="800000"/>
            </a:ln>
            <a:effectLst/>
          </p:spPr>
        </p:cxnSp>
        <p:cxnSp>
          <p:nvCxnSpPr>
            <p:cNvPr id="8" name="直接连接符 7"/>
            <p:cNvCxnSpPr/>
            <p:nvPr/>
          </p:nvCxnSpPr>
          <p:spPr>
            <a:xfrm flipV="1">
              <a:off x="13803" y="8013"/>
              <a:ext cx="3180" cy="0"/>
            </a:xfrm>
            <a:prstGeom prst="line">
              <a:avLst/>
            </a:prstGeom>
            <a:noFill/>
            <a:ln w="69850" cap="flat" cmpd="sng" algn="ctr">
              <a:solidFill>
                <a:srgbClr val="00B050"/>
              </a:solidFill>
              <a:prstDash val="solid"/>
              <a:miter lim="800000"/>
            </a:ln>
            <a:effectLst/>
          </p:spPr>
        </p:cxnSp>
      </p:grpSp>
      <p:sp>
        <p:nvSpPr>
          <p:cNvPr id="9" name="文本框 9"/>
          <p:cNvSpPr txBox="1">
            <a:spLocks noChangeArrowheads="1"/>
          </p:cNvSpPr>
          <p:nvPr/>
        </p:nvSpPr>
        <p:spPr bwMode="auto">
          <a:xfrm>
            <a:off x="500291" y="5366703"/>
            <a:ext cx="2429176" cy="523220"/>
          </a:xfrm>
          <a:prstGeom prst="rect">
            <a:avLst/>
          </a:prstGeom>
          <a:solidFill>
            <a:srgbClr val="0000FF"/>
          </a:solidFill>
        </p:spPr>
        <p:style>
          <a:lnRef idx="0">
            <a:schemeClr val="accent4"/>
          </a:lnRef>
          <a:fillRef idx="3">
            <a:schemeClr val="accent4"/>
          </a:fillRef>
          <a:effectRef idx="3">
            <a:schemeClr val="accent4"/>
          </a:effectRef>
          <a:fontRef idx="minor">
            <a:schemeClr val="lt1"/>
          </a:fontRef>
        </p:style>
        <p:txBody>
          <a:bodyPr wrap="square">
            <a:spAutoFit/>
          </a:bodyPr>
          <a:lstStyle>
            <a:defPPr>
              <a:defRPr lang="zh-CN"/>
            </a:defPPr>
            <a:lvl1pPr>
              <a:defRPr sz="2800" b="1">
                <a:solidFill>
                  <a:srgbClr val="EAEAEA"/>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Beginning</a:t>
            </a:r>
            <a:endParaRPr lang="en-US" altLang="zh-CN" dirty="0"/>
          </a:p>
        </p:txBody>
      </p:sp>
      <p:sp>
        <p:nvSpPr>
          <p:cNvPr id="10" name="文本框 11"/>
          <p:cNvSpPr txBox="1">
            <a:spLocks noChangeArrowheads="1"/>
          </p:cNvSpPr>
          <p:nvPr/>
        </p:nvSpPr>
        <p:spPr bwMode="auto">
          <a:xfrm>
            <a:off x="7650278" y="5332390"/>
            <a:ext cx="1636147" cy="519113"/>
          </a:xfrm>
          <a:prstGeom prst="rect">
            <a:avLst/>
          </a:prstGeom>
          <a:solidFill>
            <a:srgbClr val="0000FF"/>
          </a:solidFill>
        </p:spPr>
        <p:style>
          <a:lnRef idx="0">
            <a:schemeClr val="accent4"/>
          </a:lnRef>
          <a:fillRef idx="3">
            <a:schemeClr val="accent4"/>
          </a:fillRef>
          <a:effectRef idx="3">
            <a:schemeClr val="accent4"/>
          </a:effectRef>
          <a:fontRef idx="minor">
            <a:schemeClr val="lt1"/>
          </a:fontRef>
        </p:style>
        <p:txBody>
          <a:bodyPr wrap="square">
            <a:spAutoFit/>
          </a:bodyPr>
          <a:lstStyle>
            <a:defPPr>
              <a:defRPr lang="zh-CN"/>
            </a:defPPr>
            <a:lvl1pPr>
              <a:defRPr sz="2800" b="1">
                <a:solidFill>
                  <a:srgbClr val="C00000"/>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rgbClr val="EAEAEA"/>
                </a:solidFill>
              </a:rPr>
              <a:t>Ending</a:t>
            </a:r>
            <a:endParaRPr lang="en-US" altLang="zh-CN" dirty="0">
              <a:solidFill>
                <a:srgbClr val="EAEAEA"/>
              </a:solidFill>
            </a:endParaRPr>
          </a:p>
        </p:txBody>
      </p:sp>
      <p:sp>
        <p:nvSpPr>
          <p:cNvPr id="11" name="文本框 12"/>
          <p:cNvSpPr txBox="1">
            <a:spLocks noChangeArrowheads="1"/>
          </p:cNvSpPr>
          <p:nvPr/>
        </p:nvSpPr>
        <p:spPr bwMode="auto">
          <a:xfrm>
            <a:off x="1052702" y="4585867"/>
            <a:ext cx="1753658" cy="523220"/>
          </a:xfrm>
          <a:prstGeom prst="rect">
            <a:avLst/>
          </a:prstGeom>
          <a:solidFill>
            <a:srgbClr val="FFC000"/>
          </a:solidFill>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000" b="1">
                <a:solidFill>
                  <a:schemeClr val="lt1"/>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dirty="0"/>
              <a:t> excited</a:t>
            </a:r>
            <a:endParaRPr lang="en-US" altLang="zh-CN" sz="2800" dirty="0"/>
          </a:p>
        </p:txBody>
      </p:sp>
      <p:grpSp>
        <p:nvGrpSpPr>
          <p:cNvPr id="13" name="组合 12"/>
          <p:cNvGrpSpPr/>
          <p:nvPr/>
        </p:nvGrpSpPr>
        <p:grpSpPr>
          <a:xfrm>
            <a:off x="2349140" y="3165031"/>
            <a:ext cx="1701375" cy="1394756"/>
            <a:chOff x="3115939" y="3220136"/>
            <a:chExt cx="1701375" cy="1394756"/>
          </a:xfrm>
          <a:solidFill>
            <a:srgbClr val="FFC000"/>
          </a:solidFill>
        </p:grpSpPr>
        <p:sp>
          <p:nvSpPr>
            <p:cNvPr id="14" name="文本框 13"/>
            <p:cNvSpPr txBox="1">
              <a:spLocks noChangeArrowheads="1"/>
            </p:cNvSpPr>
            <p:nvPr/>
          </p:nvSpPr>
          <p:spPr bwMode="auto">
            <a:xfrm>
              <a:off x="3115939" y="4153227"/>
              <a:ext cx="1227111" cy="461665"/>
            </a:xfrm>
            <a:prstGeom prst="rect">
              <a:avLst/>
            </a:prstGeom>
            <a:grpFill/>
            <a:ln w="9525">
              <a:noFill/>
              <a:miter lim="800000"/>
            </a:ln>
          </p:spPr>
          <p:txBody>
            <a:bodyPr wrap="square">
              <a:spAutoFit/>
            </a:bodyPr>
            <a:lstStyle/>
            <a:p>
              <a:r>
                <a:rPr lang="en-US" altLang="zh-CN" sz="2400" b="1" dirty="0">
                  <a:latin typeface="Times New Roman" panose="02020603050405020304" pitchFamily="18" charset="0"/>
                </a:rPr>
                <a:t>anxious</a:t>
              </a:r>
              <a:endParaRPr lang="en-US" altLang="zh-CN" sz="2400" b="1" dirty="0">
                <a:latin typeface="Times New Roman" panose="02020603050405020304" pitchFamily="18" charset="0"/>
              </a:endParaRPr>
            </a:p>
          </p:txBody>
        </p:sp>
        <p:sp>
          <p:nvSpPr>
            <p:cNvPr id="15" name="文本框 14"/>
            <p:cNvSpPr txBox="1">
              <a:spLocks noChangeArrowheads="1"/>
            </p:cNvSpPr>
            <p:nvPr/>
          </p:nvSpPr>
          <p:spPr bwMode="auto">
            <a:xfrm>
              <a:off x="3443624" y="3754690"/>
              <a:ext cx="1227110" cy="461665"/>
            </a:xfrm>
            <a:prstGeom prst="rect">
              <a:avLst/>
            </a:prstGeom>
            <a:grp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kern="0" cap="none" spc="0" normalizeH="0" baseline="0">
                  <a:ln>
                    <a:noFill/>
                  </a:ln>
                  <a:solidFill>
                    <a:srgbClr val="1F497D">
                      <a:lumMod val="75000"/>
                    </a:srgbClr>
                  </a:solidFill>
                  <a:effectLst/>
                  <a:uLnTx/>
                  <a:uFillTx/>
                  <a:latin typeface="Times New Roman" panose="02020603050405020304" pitchFamily="18" charset="0"/>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dirty="0"/>
                <a:t>uneasy</a:t>
              </a:r>
              <a:endParaRPr lang="en-US" altLang="zh-CN" dirty="0"/>
            </a:p>
          </p:txBody>
        </p:sp>
        <p:sp>
          <p:nvSpPr>
            <p:cNvPr id="16" name="文本框 15"/>
            <p:cNvSpPr txBox="1">
              <a:spLocks noChangeArrowheads="1"/>
            </p:cNvSpPr>
            <p:nvPr/>
          </p:nvSpPr>
          <p:spPr bwMode="auto">
            <a:xfrm>
              <a:off x="3767122" y="3220136"/>
              <a:ext cx="1050192" cy="461665"/>
            </a:xfrm>
            <a:prstGeom prst="rect">
              <a:avLst/>
            </a:prstGeom>
            <a:grpFill/>
            <a:ln w="9525">
              <a:noFill/>
              <a:miter lim="800000"/>
            </a:ln>
          </p:spPr>
          <p:txBody>
            <a:bodyPr wrap="square">
              <a:spAutoFit/>
            </a:bodyPr>
            <a:lstStyle/>
            <a:p>
              <a:r>
                <a:rPr lang="en-US" altLang="zh-CN" sz="2400" b="1" dirty="0">
                  <a:latin typeface="Times New Roman" panose="02020603050405020304" pitchFamily="18" charset="0"/>
                </a:rPr>
                <a:t>upset</a:t>
              </a:r>
              <a:endParaRPr lang="en-US" altLang="zh-CN" sz="2400" b="1" dirty="0">
                <a:latin typeface="Times New Roman" panose="02020603050405020304" pitchFamily="18" charset="0"/>
              </a:endParaRPr>
            </a:p>
          </p:txBody>
        </p:sp>
      </p:grpSp>
      <p:sp>
        <p:nvSpPr>
          <p:cNvPr id="17" name="文本框 16"/>
          <p:cNvSpPr txBox="1">
            <a:spLocks noChangeArrowheads="1"/>
          </p:cNvSpPr>
          <p:nvPr/>
        </p:nvSpPr>
        <p:spPr bwMode="auto">
          <a:xfrm>
            <a:off x="3083768" y="2358115"/>
            <a:ext cx="1665575" cy="461665"/>
          </a:xfrm>
          <a:prstGeom prst="rect">
            <a:avLst/>
          </a:prstGeom>
          <a:solidFill>
            <a:srgbClr val="00FFCC"/>
          </a:solidFill>
        </p:spPr>
        <p:style>
          <a:lnRef idx="1">
            <a:schemeClr val="accent2"/>
          </a:lnRef>
          <a:fillRef idx="2">
            <a:schemeClr val="accent2"/>
          </a:fillRef>
          <a:effectRef idx="1">
            <a:schemeClr val="accent2"/>
          </a:effectRef>
          <a:fontRef idx="minor">
            <a:schemeClr val="dk1"/>
          </a:fontRef>
        </p:style>
        <p:txBody>
          <a:bodyPr wrap="square">
            <a:spAutoFit/>
          </a:bodyPr>
          <a:lstStyle>
            <a:defPPr>
              <a:defRPr lang="zh-CN"/>
            </a:defPPr>
            <a:lvl1pPr>
              <a:defRPr sz="2400" b="1">
                <a:solidFill>
                  <a:schemeClr val="dk1"/>
                </a:solidFill>
                <a:latin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dirty="0"/>
              <a:t>nervous</a:t>
            </a:r>
            <a:endParaRPr lang="en-US" altLang="zh-CN" dirty="0"/>
          </a:p>
        </p:txBody>
      </p:sp>
      <p:sp>
        <p:nvSpPr>
          <p:cNvPr id="18" name="文本框 18"/>
          <p:cNvSpPr txBox="1">
            <a:spLocks noChangeArrowheads="1"/>
          </p:cNvSpPr>
          <p:nvPr/>
        </p:nvSpPr>
        <p:spPr bwMode="auto">
          <a:xfrm>
            <a:off x="4387733" y="1137320"/>
            <a:ext cx="1328172" cy="45720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400" b="1" dirty="0">
                <a:latin typeface="Times New Roman" panose="02020603050405020304" pitchFamily="18" charset="0"/>
              </a:rPr>
              <a:t>fearful</a:t>
            </a:r>
            <a:endParaRPr lang="en-US" altLang="zh-CN" sz="2400" b="1" dirty="0">
              <a:latin typeface="Times New Roman" panose="02020603050405020304" pitchFamily="18" charset="0"/>
            </a:endParaRPr>
          </a:p>
        </p:txBody>
      </p:sp>
      <p:grpSp>
        <p:nvGrpSpPr>
          <p:cNvPr id="19" name="组合 18"/>
          <p:cNvGrpSpPr/>
          <p:nvPr/>
        </p:nvGrpSpPr>
        <p:grpSpPr>
          <a:xfrm>
            <a:off x="5483313" y="1137320"/>
            <a:ext cx="2143743" cy="1362235"/>
            <a:chOff x="6456064" y="1315054"/>
            <a:chExt cx="2143743" cy="1362235"/>
          </a:xfrm>
        </p:grpSpPr>
        <p:cxnSp>
          <p:nvCxnSpPr>
            <p:cNvPr id="20" name="直接箭头连接符 19"/>
            <p:cNvCxnSpPr/>
            <p:nvPr/>
          </p:nvCxnSpPr>
          <p:spPr>
            <a:xfrm>
              <a:off x="6928463" y="1315054"/>
              <a:ext cx="0" cy="550862"/>
            </a:xfrm>
            <a:prstGeom prst="straightConnector1">
              <a:avLst/>
            </a:prstGeom>
            <a:ln w="50800">
              <a:tailEnd type="arrow"/>
            </a:ln>
          </p:spPr>
          <p:style>
            <a:lnRef idx="3">
              <a:schemeClr val="accent2"/>
            </a:lnRef>
            <a:fillRef idx="0">
              <a:schemeClr val="accent2"/>
            </a:fillRef>
            <a:effectRef idx="2">
              <a:schemeClr val="accent2"/>
            </a:effectRef>
            <a:fontRef idx="minor">
              <a:schemeClr val="tx1"/>
            </a:fontRef>
          </p:style>
        </p:cxnSp>
        <p:sp>
          <p:nvSpPr>
            <p:cNvPr id="21" name="文本框 26"/>
            <p:cNvSpPr txBox="1"/>
            <p:nvPr/>
          </p:nvSpPr>
          <p:spPr>
            <a:xfrm>
              <a:off x="6456064" y="1846292"/>
              <a:ext cx="214374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rPr>
                <a:t>frightened</a:t>
              </a:r>
              <a:endParaRPr lang="en-US" altLang="zh-CN" sz="2400" b="1" kern="0" dirty="0">
                <a:solidFill>
                  <a:srgbClr val="1F497D">
                    <a:lumMod val="75000"/>
                  </a:srgbClr>
                </a:solidFill>
                <a:latin typeface="Times New Roman" panose="02020603050405020304" pitchFamily="18"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rPr>
                <a:t>frustrated </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p:txBody>
        </p:sp>
      </p:grpSp>
      <p:sp>
        <p:nvSpPr>
          <p:cNvPr id="22" name="文本框 27"/>
          <p:cNvSpPr txBox="1">
            <a:spLocks noChangeArrowheads="1"/>
          </p:cNvSpPr>
          <p:nvPr/>
        </p:nvSpPr>
        <p:spPr bwMode="auto">
          <a:xfrm>
            <a:off x="6125328" y="2587827"/>
            <a:ext cx="385155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b="1" dirty="0">
                <a:latin typeface="Times New Roman" panose="02020603050405020304" pitchFamily="18" charset="0"/>
              </a:rPr>
              <a:t>Inspired, encouraged </a:t>
            </a:r>
            <a:endParaRPr lang="en-US" altLang="zh-CN" sz="2400" b="1" dirty="0">
              <a:latin typeface="Times New Roman" panose="02020603050405020304" pitchFamily="18" charset="0"/>
            </a:endParaRPr>
          </a:p>
        </p:txBody>
      </p:sp>
      <p:sp>
        <p:nvSpPr>
          <p:cNvPr id="23" name="文本框 29"/>
          <p:cNvSpPr txBox="1">
            <a:spLocks noChangeArrowheads="1"/>
          </p:cNvSpPr>
          <p:nvPr/>
        </p:nvSpPr>
        <p:spPr bwMode="auto">
          <a:xfrm>
            <a:off x="8497134" y="4726479"/>
            <a:ext cx="1800217" cy="707886"/>
          </a:xfrm>
          <a:prstGeom prst="rect">
            <a:avLst/>
          </a:prstGeom>
          <a:noFill/>
          <a:ln w="9525">
            <a:noFill/>
            <a:miter lim="800000"/>
          </a:ln>
        </p:spPr>
        <p:txBody>
          <a:bodyPr wrap="square">
            <a:spAutoFit/>
          </a:bodyPr>
          <a:lstStyle/>
          <a:p>
            <a:r>
              <a:rPr lang="en-US" altLang="zh-CN" sz="2000" b="1" dirty="0">
                <a:latin typeface="Times New Roman" panose="02020603050405020304" pitchFamily="18" charset="0"/>
              </a:rPr>
              <a:t>Glad/satisfied?</a:t>
            </a:r>
            <a:endParaRPr lang="en-US" altLang="zh-CN" sz="2000" b="1" dirty="0">
              <a:latin typeface="Times New Roman" panose="02020603050405020304" pitchFamily="18" charset="0"/>
            </a:endParaRPr>
          </a:p>
          <a:p>
            <a:r>
              <a:rPr lang="en-US" altLang="zh-CN" sz="2000" b="1" dirty="0">
                <a:latin typeface="Times New Roman" panose="02020603050405020304" pitchFamily="18" charset="0"/>
              </a:rPr>
              <a:t>delighted?</a:t>
            </a:r>
            <a:endParaRPr lang="en-US" altLang="zh-CN" sz="2000" b="1" dirty="0">
              <a:latin typeface="Times New Roman" panose="02020603050405020304" pitchFamily="18" charset="0"/>
            </a:endParaRPr>
          </a:p>
        </p:txBody>
      </p:sp>
      <p:grpSp>
        <p:nvGrpSpPr>
          <p:cNvPr id="24" name="组合 23"/>
          <p:cNvGrpSpPr/>
          <p:nvPr/>
        </p:nvGrpSpPr>
        <p:grpSpPr>
          <a:xfrm>
            <a:off x="6702941" y="3082458"/>
            <a:ext cx="3795627" cy="1833411"/>
            <a:chOff x="7469740" y="3137563"/>
            <a:chExt cx="3795627" cy="1833411"/>
          </a:xfrm>
        </p:grpSpPr>
        <p:sp>
          <p:nvSpPr>
            <p:cNvPr id="25" name="文本框 28"/>
            <p:cNvSpPr txBox="1">
              <a:spLocks noChangeArrowheads="1"/>
            </p:cNvSpPr>
            <p:nvPr/>
          </p:nvSpPr>
          <p:spPr bwMode="auto">
            <a:xfrm>
              <a:off x="7469740" y="3137563"/>
              <a:ext cx="3795627" cy="1015663"/>
            </a:xfrm>
            <a:prstGeom prst="rect">
              <a:avLst/>
            </a:prstGeom>
            <a:solidFill>
              <a:srgbClr val="92D050"/>
            </a:solidFill>
            <a:ln w="25400"/>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000" b="1" dirty="0">
                  <a:latin typeface="Times New Roman" panose="02020603050405020304" pitchFamily="18" charset="0"/>
                </a:rPr>
                <a:t>When the author was encouraged by parents and the instructor</a:t>
              </a:r>
              <a:endParaRPr lang="en-US" altLang="zh-CN" sz="2000" b="1" dirty="0">
                <a:latin typeface="Times New Roman" panose="02020603050405020304" pitchFamily="18" charset="0"/>
              </a:endParaRPr>
            </a:p>
          </p:txBody>
        </p:sp>
        <p:cxnSp>
          <p:nvCxnSpPr>
            <p:cNvPr id="26" name="直接箭头连接符 25"/>
            <p:cNvCxnSpPr/>
            <p:nvPr/>
          </p:nvCxnSpPr>
          <p:spPr>
            <a:xfrm>
              <a:off x="8267287" y="4153227"/>
              <a:ext cx="0" cy="817747"/>
            </a:xfrm>
            <a:prstGeom prst="straightConnector1">
              <a:avLst/>
            </a:prstGeom>
            <a:ln w="44450">
              <a:tailEnd type="arrow"/>
            </a:ln>
          </p:spPr>
          <p:style>
            <a:lnRef idx="3">
              <a:schemeClr val="accent2"/>
            </a:lnRef>
            <a:fillRef idx="0">
              <a:schemeClr val="accent2"/>
            </a:fillRef>
            <a:effectRef idx="2">
              <a:schemeClr val="accent2"/>
            </a:effectRef>
            <a:fontRef idx="minor">
              <a:schemeClr val="tx1"/>
            </a:fontRef>
          </p:style>
        </p:cxnSp>
        <p:cxnSp>
          <p:nvCxnSpPr>
            <p:cNvPr id="27" name="直接箭头连接符 26"/>
            <p:cNvCxnSpPr/>
            <p:nvPr/>
          </p:nvCxnSpPr>
          <p:spPr>
            <a:xfrm>
              <a:off x="8643007" y="4146166"/>
              <a:ext cx="0" cy="809625"/>
            </a:xfrm>
            <a:prstGeom prst="straightConnector1">
              <a:avLst/>
            </a:prstGeom>
            <a:ln w="44450">
              <a:tailEnd type="arrow"/>
            </a:ln>
          </p:spPr>
          <p:style>
            <a:lnRef idx="3">
              <a:schemeClr val="accent2"/>
            </a:lnRef>
            <a:fillRef idx="0">
              <a:schemeClr val="accent2"/>
            </a:fillRef>
            <a:effectRef idx="2">
              <a:schemeClr val="accent2"/>
            </a:effectRef>
            <a:fontRef idx="minor">
              <a:schemeClr val="tx1"/>
            </a:fontRef>
          </p:style>
        </p:cxnSp>
      </p:grpSp>
      <p:sp>
        <p:nvSpPr>
          <p:cNvPr id="28" name="文本框 32"/>
          <p:cNvSpPr txBox="1"/>
          <p:nvPr/>
        </p:nvSpPr>
        <p:spPr>
          <a:xfrm>
            <a:off x="7074699" y="4874998"/>
            <a:ext cx="1214372" cy="457200"/>
          </a:xfrm>
          <a:prstGeom prst="rect">
            <a:avLst/>
          </a:prstGeom>
          <a:noFill/>
          <a:ln>
            <a:solidFill>
              <a:srgbClr val="4F81BD"/>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rPr>
              <a:t>feelings?</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p:txBody>
      </p:sp>
      <p:sp>
        <p:nvSpPr>
          <p:cNvPr id="29" name="文本框 10"/>
          <p:cNvSpPr txBox="1">
            <a:spLocks noChangeArrowheads="1"/>
          </p:cNvSpPr>
          <p:nvPr/>
        </p:nvSpPr>
        <p:spPr bwMode="auto">
          <a:xfrm>
            <a:off x="4649876" y="588314"/>
            <a:ext cx="1666875" cy="519113"/>
          </a:xfrm>
          <a:prstGeom prst="rect">
            <a:avLst/>
          </a:prstGeom>
          <a:solidFill>
            <a:srgbClr val="0000FF"/>
          </a:solidFill>
        </p:spPr>
        <p:style>
          <a:lnRef idx="0">
            <a:schemeClr val="accent4"/>
          </a:lnRef>
          <a:fillRef idx="3">
            <a:schemeClr val="accent4"/>
          </a:fillRef>
          <a:effectRef idx="3">
            <a:schemeClr val="accent4"/>
          </a:effectRef>
          <a:fontRef idx="minor">
            <a:schemeClr val="lt1"/>
          </a:fontRef>
        </p:style>
        <p:txBody>
          <a:bodyPr wrap="square">
            <a:spAutoFit/>
          </a:bodyPr>
          <a:lstStyle>
            <a:defPPr>
              <a:defRPr lang="zh-CN"/>
            </a:defPPr>
            <a:lvl1pPr>
              <a:defRPr sz="2800" b="1">
                <a:solidFill>
                  <a:srgbClr val="EAEAEA"/>
                </a:solidFill>
                <a:latin typeface="Times New Roman" panose="02020603050405020304" pitchFamily="18" charset="0"/>
              </a:defRPr>
            </a:lvl1pPr>
          </a:lstStyle>
          <a:p>
            <a:r>
              <a:rPr lang="en-US" altLang="zh-CN" dirty="0"/>
              <a:t>Climax</a:t>
            </a:r>
            <a:endParaRPr lang="en-US" altLang="zh-CN" dirty="0"/>
          </a:p>
        </p:txBody>
      </p:sp>
      <p:sp>
        <p:nvSpPr>
          <p:cNvPr id="30" name="文本框 29"/>
          <p:cNvSpPr txBox="1"/>
          <p:nvPr/>
        </p:nvSpPr>
        <p:spPr>
          <a:xfrm>
            <a:off x="8239806" y="4025026"/>
            <a:ext cx="2670628" cy="769441"/>
          </a:xfrm>
          <a:prstGeom prst="rect">
            <a:avLst/>
          </a:prstGeom>
          <a:solidFill>
            <a:srgbClr val="FFC000"/>
          </a:solidFill>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000" b="1">
                <a:latin typeface="Times New Roman" panose="02020603050405020304" pitchFamily="18" charset="0"/>
              </a:defRPr>
            </a:lvl1pPr>
          </a:lstStyle>
          <a:p>
            <a:r>
              <a:rPr lang="en-US" altLang="zh-CN" sz="2200" dirty="0"/>
              <a:t>alive/refreshed/overwhelmed?</a:t>
            </a:r>
            <a:endParaRPr lang="en-US" altLang="zh-CN" sz="2200" dirty="0"/>
          </a:p>
        </p:txBody>
      </p:sp>
      <p:grpSp>
        <p:nvGrpSpPr>
          <p:cNvPr id="32" name="组合 31"/>
          <p:cNvGrpSpPr/>
          <p:nvPr/>
        </p:nvGrpSpPr>
        <p:grpSpPr>
          <a:xfrm>
            <a:off x="7074699" y="962669"/>
            <a:ext cx="4087322" cy="1200329"/>
            <a:chOff x="8647138" y="1017774"/>
            <a:chExt cx="3281682" cy="1200329"/>
          </a:xfrm>
          <a:solidFill>
            <a:srgbClr val="FFC000"/>
          </a:solidFill>
        </p:grpSpPr>
        <p:sp>
          <p:nvSpPr>
            <p:cNvPr id="33" name="文本框 22"/>
            <p:cNvSpPr txBox="1"/>
            <p:nvPr/>
          </p:nvSpPr>
          <p:spPr>
            <a:xfrm>
              <a:off x="9153521" y="1017774"/>
              <a:ext cx="2775299" cy="1200329"/>
            </a:xfrm>
            <a:prstGeom prst="rect">
              <a:avLst/>
            </a:prstGeom>
            <a:solidFill>
              <a:schemeClr val="accent2"/>
            </a:solidFill>
            <a:ln>
              <a:solidFill>
                <a:srgbClr val="0000FF"/>
              </a:solid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solidFill>
                    <a:srgbClr val="1F497D">
                      <a:lumMod val="75000"/>
                    </a:srgbClr>
                  </a:solidFill>
                  <a:latin typeface="Times New Roman" panose="02020603050405020304" pitchFamily="18" charset="0"/>
                  <a:ea typeface="宋体" panose="02010600030101010101" pitchFamily="2" charset="-122"/>
                </a:rPr>
                <a:t>When</a:t>
              </a:r>
              <a:r>
                <a:rPr lang="zh-CN" altLang="en-US" sz="2400" b="1" kern="0" dirty="0">
                  <a:solidFill>
                    <a:srgbClr val="1F497D">
                      <a:lumMod val="75000"/>
                    </a:srgbClr>
                  </a:solidFill>
                  <a:latin typeface="Times New Roman" panose="02020603050405020304" pitchFamily="18" charset="0"/>
                  <a:ea typeface="宋体" panose="02010600030101010101" pitchFamily="2" charset="-122"/>
                </a:rPr>
                <a:t> </a:t>
              </a:r>
              <a:r>
                <a:rPr lang="en-US" altLang="zh-CN" sz="2400" b="1" kern="0" dirty="0">
                  <a:solidFill>
                    <a:srgbClr val="1F497D">
                      <a:lumMod val="75000"/>
                    </a:srgbClr>
                  </a:solidFill>
                  <a:latin typeface="Times New Roman" panose="02020603050405020304" pitchFamily="18" charset="0"/>
                  <a:ea typeface="宋体" panose="02010600030101010101" pitchFamily="2" charset="-122"/>
                </a:rPr>
                <a:t>the author first experienced zip-lining</a:t>
              </a:r>
              <a:endParaRPr kumimoji="0" lang="en-US" altLang="zh-CN" sz="2400" b="1" i="0" u="none" strike="noStrike" kern="0" cap="none" spc="0" normalizeH="0" baseline="0" noProof="0" dirty="0">
                <a:ln>
                  <a:noFill/>
                </a:ln>
                <a:solidFill>
                  <a:srgbClr val="1F497D">
                    <a:lumMod val="75000"/>
                  </a:srgbClr>
                </a:solidFill>
                <a:effectLst/>
                <a:uLnTx/>
                <a:uFillTx/>
                <a:latin typeface="Times New Roman" panose="02020603050405020304" pitchFamily="18" charset="0"/>
                <a:ea typeface="宋体" panose="02010600030101010101" pitchFamily="2" charset="-122"/>
              </a:endParaRPr>
            </a:p>
          </p:txBody>
        </p:sp>
        <p:sp>
          <p:nvSpPr>
            <p:cNvPr id="34" name="箭头: 左 33"/>
            <p:cNvSpPr/>
            <p:nvPr/>
          </p:nvSpPr>
          <p:spPr>
            <a:xfrm>
              <a:off x="8647138" y="1253741"/>
              <a:ext cx="408732" cy="189111"/>
            </a:xfrm>
            <a:prstGeom prst="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卷形: 水平 34"/>
          <p:cNvSpPr/>
          <p:nvPr/>
        </p:nvSpPr>
        <p:spPr>
          <a:xfrm>
            <a:off x="349649" y="-155586"/>
            <a:ext cx="10427942" cy="69336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lvl="0">
              <a:lnSpc>
                <a:spcPct val="200000"/>
              </a:lnSpc>
            </a:pPr>
            <a:r>
              <a:rPr lang="en-US" altLang="zh-CN" sz="2400" b="1" dirty="0">
                <a:solidFill>
                  <a:srgbClr val="C00000"/>
                </a:solidFill>
              </a:rPr>
              <a:t>Step 5</a:t>
            </a:r>
            <a:r>
              <a:rPr lang="zh-CN" altLang="en-US" sz="2400" b="1" dirty="0">
                <a:solidFill>
                  <a:srgbClr val="C00000"/>
                </a:solidFill>
              </a:rPr>
              <a:t>： </a:t>
            </a:r>
            <a:r>
              <a:rPr lang="en-US" altLang="zh-CN" sz="2400" b="1" dirty="0">
                <a:solidFill>
                  <a:srgbClr val="C00000"/>
                </a:solidFill>
              </a:rPr>
              <a:t>Read for the emotion of main character(</a:t>
            </a:r>
            <a:r>
              <a:rPr lang="zh-CN" altLang="en-US" sz="2400" b="1" dirty="0">
                <a:solidFill>
                  <a:srgbClr val="C00000"/>
                </a:solidFill>
              </a:rPr>
              <a:t>读主人公的情感</a:t>
            </a:r>
            <a:r>
              <a:rPr lang="en-US" altLang="zh-CN" sz="2400" b="1" dirty="0">
                <a:solidFill>
                  <a:srgbClr val="C00000"/>
                </a:solidFill>
              </a:rPr>
              <a:t>)</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ircle(in)">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circle(in)">
                                      <p:cBhvr>
                                        <p:cTn id="74" dur="20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inVertical)">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8" grpId="0" animBg="1"/>
      <p:bldP spid="22" grpId="0" animBg="1"/>
      <p:bldP spid="23" grpId="0"/>
      <p:bldP spid="28" grpId="0" animBg="1"/>
      <p:bldP spid="29" grpId="0" animBg="1"/>
      <p:bldP spid="30"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bwMode="auto">
          <a:xfrm>
            <a:off x="4669029" y="3114205"/>
            <a:ext cx="2316162" cy="1066800"/>
            <a:chOff x="6624" y="4692"/>
            <a:chExt cx="3648" cy="1680"/>
          </a:xfrm>
        </p:grpSpPr>
        <p:sp>
          <p:nvSpPr>
            <p:cNvPr id="3" name="圆角矩形 3"/>
            <p:cNvSpPr/>
            <p:nvPr/>
          </p:nvSpPr>
          <p:spPr>
            <a:xfrm>
              <a:off x="6624" y="4692"/>
              <a:ext cx="3648" cy="158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a:spLocks noChangeArrowheads="1"/>
            </p:cNvSpPr>
            <p:nvPr/>
          </p:nvSpPr>
          <p:spPr bwMode="auto">
            <a:xfrm>
              <a:off x="7016" y="4692"/>
              <a:ext cx="3088" cy="1680"/>
            </a:xfrm>
            <a:prstGeom prst="rect">
              <a:avLst/>
            </a:prstGeom>
            <a:noFill/>
            <a:ln w="9525">
              <a:noFill/>
              <a:miter lim="800000"/>
            </a:ln>
          </p:spPr>
          <p:txBody>
            <a:bodyPr wrap="square">
              <a:spAutoFit/>
            </a:bodyPr>
            <a:lstStyle/>
            <a:p>
              <a:r>
                <a:rPr lang="en-US" altLang="zh-CN" sz="3200" b="1" dirty="0">
                  <a:solidFill>
                    <a:schemeClr val="bg1"/>
                  </a:solidFill>
                  <a:latin typeface="Times New Roman" panose="02020603050405020304" pitchFamily="18" charset="0"/>
                </a:rPr>
                <a:t> author's </a:t>
              </a:r>
              <a:endParaRPr lang="en-US" altLang="zh-CN" sz="3200" b="1" dirty="0">
                <a:solidFill>
                  <a:schemeClr val="bg1"/>
                </a:solidFill>
                <a:latin typeface="Times New Roman" panose="02020603050405020304" pitchFamily="18" charset="0"/>
              </a:endParaRPr>
            </a:p>
            <a:p>
              <a:r>
                <a:rPr lang="en-US" altLang="zh-CN" sz="3200" b="1" dirty="0">
                  <a:solidFill>
                    <a:schemeClr val="bg1"/>
                  </a:solidFill>
                  <a:latin typeface="Times New Roman" panose="02020603050405020304" pitchFamily="18" charset="0"/>
                </a:rPr>
                <a:t>feelings</a:t>
              </a:r>
              <a:endParaRPr lang="en-US" altLang="zh-CN" sz="3200" b="1" dirty="0">
                <a:solidFill>
                  <a:schemeClr val="bg1"/>
                </a:solidFill>
                <a:latin typeface="Times New Roman" panose="02020603050405020304" pitchFamily="18" charset="0"/>
              </a:endParaRPr>
            </a:p>
          </p:txBody>
        </p:sp>
      </p:grpSp>
      <p:grpSp>
        <p:nvGrpSpPr>
          <p:cNvPr id="38" name="组合 37"/>
          <p:cNvGrpSpPr/>
          <p:nvPr/>
        </p:nvGrpSpPr>
        <p:grpSpPr>
          <a:xfrm>
            <a:off x="8250429" y="2344268"/>
            <a:ext cx="2803525" cy="928687"/>
            <a:chOff x="8250429" y="2344268"/>
            <a:chExt cx="2803525" cy="928687"/>
          </a:xfrm>
        </p:grpSpPr>
        <p:sp>
          <p:nvSpPr>
            <p:cNvPr id="7" name="圆角矩形 8"/>
            <p:cNvSpPr/>
            <p:nvPr/>
          </p:nvSpPr>
          <p:spPr bwMode="auto">
            <a:xfrm>
              <a:off x="8250429" y="2344268"/>
              <a:ext cx="2803525" cy="9286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12"/>
            <p:cNvSpPr txBox="1">
              <a:spLocks noChangeArrowheads="1"/>
            </p:cNvSpPr>
            <p:nvPr/>
          </p:nvSpPr>
          <p:spPr bwMode="auto">
            <a:xfrm>
              <a:off x="8397081" y="2580246"/>
              <a:ext cx="2630209" cy="461806"/>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rPr>
                <a:t>My</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fear</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of</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heights</a:t>
              </a:r>
              <a:endParaRPr lang="en-US" altLang="zh-CN" sz="2400" b="1" dirty="0">
                <a:latin typeface="Times New Roman" panose="02020603050405020304" pitchFamily="18" charset="0"/>
              </a:endParaRPr>
            </a:p>
          </p:txBody>
        </p:sp>
      </p:grpSp>
      <p:grpSp>
        <p:nvGrpSpPr>
          <p:cNvPr id="9" name="组合 19"/>
          <p:cNvGrpSpPr/>
          <p:nvPr/>
        </p:nvGrpSpPr>
        <p:grpSpPr bwMode="auto">
          <a:xfrm>
            <a:off x="1176091" y="1936459"/>
            <a:ext cx="2773362" cy="928687"/>
            <a:chOff x="1064" y="3180"/>
            <a:chExt cx="4368" cy="1464"/>
          </a:xfrm>
        </p:grpSpPr>
        <p:sp>
          <p:nvSpPr>
            <p:cNvPr id="10" name="圆角矩形 7"/>
            <p:cNvSpPr/>
            <p:nvPr/>
          </p:nvSpPr>
          <p:spPr>
            <a:xfrm>
              <a:off x="1064" y="3180"/>
              <a:ext cx="4368" cy="14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文本框 13"/>
            <p:cNvSpPr txBox="1">
              <a:spLocks noChangeArrowheads="1"/>
            </p:cNvSpPr>
            <p:nvPr/>
          </p:nvSpPr>
          <p:spPr bwMode="auto">
            <a:xfrm>
              <a:off x="1901" y="3264"/>
              <a:ext cx="3177" cy="1310"/>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rPr>
                <a:t>Started to shake</a:t>
              </a:r>
              <a:endParaRPr lang="en-US" altLang="zh-CN" sz="2400" b="1" dirty="0">
                <a:latin typeface="Times New Roman" panose="02020603050405020304" pitchFamily="18" charset="0"/>
              </a:endParaRPr>
            </a:p>
          </p:txBody>
        </p:sp>
      </p:grpSp>
      <p:grpSp>
        <p:nvGrpSpPr>
          <p:cNvPr id="12" name="组合 16"/>
          <p:cNvGrpSpPr/>
          <p:nvPr/>
        </p:nvGrpSpPr>
        <p:grpSpPr bwMode="auto">
          <a:xfrm>
            <a:off x="1736916" y="4703293"/>
            <a:ext cx="2957513" cy="1200470"/>
            <a:chOff x="3240" y="7124"/>
            <a:chExt cx="4656" cy="1890"/>
          </a:xfrm>
        </p:grpSpPr>
        <p:sp>
          <p:nvSpPr>
            <p:cNvPr id="13" name="圆角矩形 9"/>
            <p:cNvSpPr/>
            <p:nvPr/>
          </p:nvSpPr>
          <p:spPr>
            <a:xfrm>
              <a:off x="3240" y="7124"/>
              <a:ext cx="4656" cy="18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文本框 14"/>
            <p:cNvSpPr txBox="1">
              <a:spLocks noChangeArrowheads="1"/>
            </p:cNvSpPr>
            <p:nvPr/>
          </p:nvSpPr>
          <p:spPr bwMode="auto">
            <a:xfrm>
              <a:off x="3371" y="7124"/>
              <a:ext cx="4525" cy="1890"/>
            </a:xfrm>
            <a:prstGeom prst="rect">
              <a:avLst/>
            </a:prstGeom>
            <a:noFill/>
            <a:ln w="9525">
              <a:noFill/>
              <a:miter lim="800000"/>
            </a:ln>
          </p:spPr>
          <p:txBody>
            <a:bodyPr>
              <a:spAutoFit/>
            </a:bodyPr>
            <a:lstStyle/>
            <a:p>
              <a:r>
                <a:rPr lang="en-US" altLang="zh-CN" sz="2400" b="1" dirty="0">
                  <a:latin typeface="Times New Roman" panose="02020603050405020304" pitchFamily="18" charset="0"/>
                </a:rPr>
                <a:t>Warm and bright sun,  the sun blazing hot</a:t>
              </a:r>
              <a:endParaRPr lang="en-US" altLang="zh-CN" sz="2400" b="1" dirty="0">
                <a:latin typeface="Times New Roman" panose="02020603050405020304" pitchFamily="18" charset="0"/>
              </a:endParaRPr>
            </a:p>
          </p:txBody>
        </p:sp>
      </p:grpSp>
      <p:grpSp>
        <p:nvGrpSpPr>
          <p:cNvPr id="39" name="组合 38"/>
          <p:cNvGrpSpPr/>
          <p:nvPr/>
        </p:nvGrpSpPr>
        <p:grpSpPr>
          <a:xfrm>
            <a:off x="7477315" y="4703293"/>
            <a:ext cx="3453289" cy="1189037"/>
            <a:chOff x="7477316" y="4703293"/>
            <a:chExt cx="2924810" cy="1189037"/>
          </a:xfrm>
        </p:grpSpPr>
        <p:sp>
          <p:nvSpPr>
            <p:cNvPr id="16" name="圆角矩形 10"/>
            <p:cNvSpPr/>
            <p:nvPr/>
          </p:nvSpPr>
          <p:spPr bwMode="auto">
            <a:xfrm>
              <a:off x="7477316" y="4703293"/>
              <a:ext cx="2924175" cy="11890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文本框 15"/>
            <p:cNvSpPr txBox="1">
              <a:spLocks noChangeArrowheads="1"/>
            </p:cNvSpPr>
            <p:nvPr/>
          </p:nvSpPr>
          <p:spPr bwMode="auto">
            <a:xfrm>
              <a:off x="7477316" y="4818007"/>
              <a:ext cx="2924810" cy="461768"/>
            </a:xfrm>
            <a:prstGeom prst="rect">
              <a:avLst/>
            </a:prstGeom>
            <a:noFill/>
            <a:ln w="9525">
              <a:noFill/>
              <a:miter lim="800000"/>
            </a:ln>
          </p:spPr>
          <p:txBody>
            <a:bodyPr>
              <a:spAutoFit/>
            </a:bodyPr>
            <a:lstStyle/>
            <a:p>
              <a:r>
                <a:rPr lang="en-US" altLang="zh-CN" sz="2400" b="1" dirty="0">
                  <a:latin typeface="Times New Roman" panose="02020603050405020304" pitchFamily="18" charset="0"/>
                </a:rPr>
                <a:t>Skipped a beat</a:t>
              </a:r>
              <a:endParaRPr lang="en-US" altLang="zh-CN" sz="2400" b="1" dirty="0">
                <a:latin typeface="Times New Roman" panose="02020603050405020304" pitchFamily="18" charset="0"/>
              </a:endParaRPr>
            </a:p>
          </p:txBody>
        </p:sp>
      </p:grpSp>
      <p:grpSp>
        <p:nvGrpSpPr>
          <p:cNvPr id="37" name="组合 36"/>
          <p:cNvGrpSpPr/>
          <p:nvPr/>
        </p:nvGrpSpPr>
        <p:grpSpPr>
          <a:xfrm>
            <a:off x="4162616" y="846478"/>
            <a:ext cx="4537364" cy="1278848"/>
            <a:chOff x="4162616" y="846478"/>
            <a:chExt cx="4537364" cy="1278848"/>
          </a:xfrm>
        </p:grpSpPr>
        <p:sp>
          <p:nvSpPr>
            <p:cNvPr id="20" name="圆角矩形 6"/>
            <p:cNvSpPr/>
            <p:nvPr/>
          </p:nvSpPr>
          <p:spPr bwMode="auto">
            <a:xfrm>
              <a:off x="4162616" y="846478"/>
              <a:ext cx="4537364" cy="12788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文本框 21"/>
            <p:cNvSpPr txBox="1">
              <a:spLocks noChangeArrowheads="1"/>
            </p:cNvSpPr>
            <p:nvPr/>
          </p:nvSpPr>
          <p:spPr bwMode="auto">
            <a:xfrm>
              <a:off x="4496928" y="918794"/>
              <a:ext cx="4069037" cy="1200189"/>
            </a:xfrm>
            <a:prstGeom prst="rect">
              <a:avLst/>
            </a:prstGeom>
            <a:noFill/>
            <a:ln w="9525">
              <a:noFill/>
              <a:miter lim="800000"/>
            </a:ln>
          </p:spPr>
          <p:txBody>
            <a:bodyPr wrap="square">
              <a:spAutoFit/>
            </a:bodyPr>
            <a:lstStyle/>
            <a:p>
              <a:r>
                <a:rPr lang="en-US" altLang="zh-CN" sz="2400" b="1" dirty="0">
                  <a:latin typeface="Times New Roman" panose="02020603050405020304" pitchFamily="18" charset="0"/>
                </a:rPr>
                <a:t>Excitement built up, tried to get rid of fear of heights,  get nervous</a:t>
              </a:r>
              <a:endParaRPr lang="en-US" altLang="zh-CN" sz="2400" b="1" dirty="0">
                <a:latin typeface="Times New Roman" panose="02020603050405020304" pitchFamily="18" charset="0"/>
              </a:endParaRPr>
            </a:p>
          </p:txBody>
        </p:sp>
      </p:grpSp>
      <p:cxnSp>
        <p:nvCxnSpPr>
          <p:cNvPr id="22" name="直接箭头连接符 21"/>
          <p:cNvCxnSpPr/>
          <p:nvPr/>
        </p:nvCxnSpPr>
        <p:spPr>
          <a:xfrm>
            <a:off x="5876843" y="2173024"/>
            <a:ext cx="0" cy="936000"/>
          </a:xfrm>
          <a:prstGeom prst="straightConnector1">
            <a:avLst/>
          </a:prstGeom>
          <a:ln w="79375">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23" name="直接箭头连接符 22"/>
          <p:cNvCxnSpPr/>
          <p:nvPr/>
        </p:nvCxnSpPr>
        <p:spPr>
          <a:xfrm flipV="1">
            <a:off x="3246629" y="4042893"/>
            <a:ext cx="1417637" cy="639762"/>
          </a:xfrm>
          <a:prstGeom prst="straightConnector1">
            <a:avLst/>
          </a:prstGeom>
          <a:ln w="79375">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24" name="直接箭头连接符 23"/>
          <p:cNvCxnSpPr>
            <a:stCxn id="7" idx="1"/>
          </p:cNvCxnSpPr>
          <p:nvPr/>
        </p:nvCxnSpPr>
        <p:spPr>
          <a:xfrm flipH="1">
            <a:off x="7026466" y="2809405"/>
            <a:ext cx="1223963" cy="334963"/>
          </a:xfrm>
          <a:prstGeom prst="straightConnector1">
            <a:avLst/>
          </a:prstGeom>
          <a:ln w="79375">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25" name="直接箭头连接符 24"/>
          <p:cNvCxnSpPr/>
          <p:nvPr/>
        </p:nvCxnSpPr>
        <p:spPr>
          <a:xfrm>
            <a:off x="3965909" y="2539016"/>
            <a:ext cx="1062038" cy="615950"/>
          </a:xfrm>
          <a:prstGeom prst="straightConnector1">
            <a:avLst/>
          </a:prstGeom>
          <a:ln w="79375">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26" name="直接箭头连接符 25"/>
          <p:cNvCxnSpPr>
            <a:stCxn id="10" idx="3"/>
          </p:cNvCxnSpPr>
          <p:nvPr/>
        </p:nvCxnSpPr>
        <p:spPr>
          <a:xfrm flipH="1" flipV="1">
            <a:off x="7357816" y="3947821"/>
            <a:ext cx="1600200" cy="593725"/>
          </a:xfrm>
          <a:prstGeom prst="straightConnector1">
            <a:avLst/>
          </a:prstGeom>
          <a:ln w="79375">
            <a:solidFill>
              <a:schemeClr val="accent4"/>
            </a:solidFill>
            <a:tailEnd type="arrow"/>
          </a:ln>
        </p:spPr>
        <p:style>
          <a:lnRef idx="3">
            <a:schemeClr val="accent4"/>
          </a:lnRef>
          <a:fillRef idx="0">
            <a:schemeClr val="accent4"/>
          </a:fillRef>
          <a:effectRef idx="2">
            <a:schemeClr val="accent4"/>
          </a:effectRef>
          <a:fontRef idx="minor">
            <a:schemeClr val="tx1"/>
          </a:fontRef>
        </p:style>
      </p:cxnSp>
      <p:sp>
        <p:nvSpPr>
          <p:cNvPr id="27" name="文本框 26"/>
          <p:cNvSpPr txBox="1"/>
          <p:nvPr/>
        </p:nvSpPr>
        <p:spPr>
          <a:xfrm>
            <a:off x="6023496" y="2284044"/>
            <a:ext cx="1219200"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FF0000"/>
                </a:solidFill>
                <a:latin typeface="Times New Roman" panose="02020603050405020304" pitchFamily="18" charset="0"/>
                <a:ea typeface="+mn-ea"/>
              </a:rPr>
              <a:t>actions</a:t>
            </a:r>
            <a:endParaRPr lang="en-US" altLang="zh-CN" sz="2400" b="1" dirty="0">
              <a:solidFill>
                <a:srgbClr val="FF0000"/>
              </a:solidFill>
              <a:latin typeface="Times New Roman" panose="02020603050405020304" pitchFamily="18" charset="0"/>
              <a:ea typeface="+mn-ea"/>
            </a:endParaRPr>
          </a:p>
        </p:txBody>
      </p:sp>
      <p:sp>
        <p:nvSpPr>
          <p:cNvPr id="28" name="文本框 27"/>
          <p:cNvSpPr txBox="1"/>
          <p:nvPr/>
        </p:nvSpPr>
        <p:spPr>
          <a:xfrm rot="1800000">
            <a:off x="3766124" y="2902284"/>
            <a:ext cx="1219200"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FF0000"/>
                </a:solidFill>
                <a:latin typeface="Times New Roman" panose="02020603050405020304" pitchFamily="18" charset="0"/>
                <a:ea typeface="+mn-ea"/>
              </a:rPr>
              <a:t>legs</a:t>
            </a:r>
            <a:endParaRPr lang="en-US" altLang="zh-CN" sz="2400" b="1" dirty="0">
              <a:solidFill>
                <a:srgbClr val="FF0000"/>
              </a:solidFill>
              <a:latin typeface="Times New Roman" panose="02020603050405020304" pitchFamily="18" charset="0"/>
              <a:ea typeface="+mn-ea"/>
            </a:endParaRPr>
          </a:p>
        </p:txBody>
      </p:sp>
      <p:sp>
        <p:nvSpPr>
          <p:cNvPr id="29" name="文本框 28"/>
          <p:cNvSpPr txBox="1"/>
          <p:nvPr/>
        </p:nvSpPr>
        <p:spPr>
          <a:xfrm rot="19980000">
            <a:off x="2768515" y="3930683"/>
            <a:ext cx="1986024"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FF0000"/>
                </a:solidFill>
                <a:latin typeface="Times New Roman" panose="02020603050405020304" pitchFamily="18" charset="0"/>
                <a:ea typeface="+mn-ea"/>
              </a:rPr>
              <a:t>surroundings</a:t>
            </a:r>
            <a:endParaRPr lang="en-US" altLang="zh-CN" sz="2400" b="1" dirty="0">
              <a:solidFill>
                <a:srgbClr val="FF0000"/>
              </a:solidFill>
              <a:latin typeface="Times New Roman" panose="02020603050405020304" pitchFamily="18" charset="0"/>
              <a:ea typeface="+mn-ea"/>
            </a:endParaRPr>
          </a:p>
        </p:txBody>
      </p:sp>
      <p:sp>
        <p:nvSpPr>
          <p:cNvPr id="30" name="文本框 29"/>
          <p:cNvSpPr txBox="1"/>
          <p:nvPr/>
        </p:nvSpPr>
        <p:spPr>
          <a:xfrm rot="20700000">
            <a:off x="6943916" y="3084002"/>
            <a:ext cx="1387475"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FF0000"/>
                </a:solidFill>
                <a:latin typeface="Times New Roman" panose="02020603050405020304" pitchFamily="18" charset="0"/>
                <a:ea typeface="+mn-ea"/>
              </a:rPr>
              <a:t>thoughts</a:t>
            </a:r>
            <a:endParaRPr lang="en-US" altLang="zh-CN" sz="2400" b="1" dirty="0">
              <a:solidFill>
                <a:srgbClr val="FF0000"/>
              </a:solidFill>
              <a:latin typeface="Times New Roman" panose="02020603050405020304" pitchFamily="18" charset="0"/>
              <a:ea typeface="+mn-ea"/>
            </a:endParaRPr>
          </a:p>
        </p:txBody>
      </p:sp>
      <p:sp>
        <p:nvSpPr>
          <p:cNvPr id="31" name="文本框 30"/>
          <p:cNvSpPr txBox="1"/>
          <p:nvPr/>
        </p:nvSpPr>
        <p:spPr>
          <a:xfrm rot="1200000">
            <a:off x="7231254" y="4283504"/>
            <a:ext cx="1219200"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FF0000"/>
                </a:solidFill>
                <a:latin typeface="Times New Roman" panose="02020603050405020304" pitchFamily="18" charset="0"/>
              </a:rPr>
              <a:t>Heart </a:t>
            </a:r>
            <a:endParaRPr lang="en-US" altLang="zh-CN" sz="2400" b="1" dirty="0">
              <a:solidFill>
                <a:srgbClr val="FF0000"/>
              </a:solidFill>
              <a:latin typeface="Times New Roman" panose="02020603050405020304" pitchFamily="18" charset="0"/>
              <a:ea typeface="+mn-ea"/>
            </a:endParaRPr>
          </a:p>
        </p:txBody>
      </p:sp>
      <p:sp>
        <p:nvSpPr>
          <p:cNvPr id="5" name="卷形: 水平 4"/>
          <p:cNvSpPr/>
          <p:nvPr/>
        </p:nvSpPr>
        <p:spPr>
          <a:xfrm>
            <a:off x="357564" y="-69023"/>
            <a:ext cx="10317285" cy="69336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lvl="0" algn="ctr" fontAlgn="auto">
              <a:lnSpc>
                <a:spcPct val="200000"/>
              </a:lnSpc>
            </a:pPr>
            <a:r>
              <a:rPr lang="en-US" altLang="zh-CN" sz="2400" b="1" dirty="0">
                <a:solidFill>
                  <a:srgbClr val="C00000"/>
                </a:solidFill>
              </a:rPr>
              <a:t>Step 5</a:t>
            </a:r>
            <a:r>
              <a:rPr lang="zh-CN" altLang="en-US" sz="2400" b="1" dirty="0">
                <a:solidFill>
                  <a:srgbClr val="C00000"/>
                </a:solidFill>
              </a:rPr>
              <a:t>：</a:t>
            </a:r>
            <a:r>
              <a:rPr lang="en-US" altLang="zh-CN" sz="2400" b="1" dirty="0">
                <a:solidFill>
                  <a:srgbClr val="C00000"/>
                </a:solidFill>
              </a:rPr>
              <a:t>Read for the emotion </a:t>
            </a:r>
            <a:r>
              <a:rPr lang="zh-CN" altLang="en-US" sz="2400" b="1" dirty="0">
                <a:solidFill>
                  <a:srgbClr val="C00000"/>
                </a:solidFill>
              </a:rPr>
              <a:t>情感表达的多样性</a:t>
            </a:r>
            <a:r>
              <a:rPr lang="en-US" altLang="zh-CN" sz="2400" b="1" dirty="0">
                <a:solidFill>
                  <a:srgbClr val="C00000"/>
                </a:solidFill>
              </a:rPr>
              <a:t>-</a:t>
            </a:r>
            <a:r>
              <a:rPr lang="zh-CN" altLang="en-US" sz="2400" b="1" dirty="0">
                <a:solidFill>
                  <a:srgbClr val="C00000"/>
                </a:solidFill>
              </a:rPr>
              <a:t>表达的方式和途径</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arn(inVertical)">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inVertical)">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arn(inVertical)">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097498" y="2357562"/>
            <a:ext cx="1600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75"/>
          <p:cNvGrpSpPr/>
          <p:nvPr/>
        </p:nvGrpSpPr>
        <p:grpSpPr bwMode="auto">
          <a:xfrm>
            <a:off x="3493318" y="1398274"/>
            <a:ext cx="4696731" cy="3738244"/>
            <a:chOff x="3850762" y="4933408"/>
            <a:chExt cx="2722697" cy="830813"/>
          </a:xfrm>
        </p:grpSpPr>
        <p:sp>
          <p:nvSpPr>
            <p:cNvPr id="10" name="椭圆 9"/>
            <p:cNvSpPr/>
            <p:nvPr/>
          </p:nvSpPr>
          <p:spPr>
            <a:xfrm>
              <a:off x="4414502" y="5120768"/>
              <a:ext cx="1593283" cy="452311"/>
            </a:xfrm>
            <a:prstGeom prst="ellipse">
              <a:avLst/>
            </a:prstGeom>
            <a:noFill/>
            <a:ln w="381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0000"/>
                </a:solidFill>
                <a:latin typeface="Calibri" panose="020F0502020204030204"/>
                <a:ea typeface="宋体" panose="02010600030101010101" pitchFamily="2" charset="-122"/>
              </a:endParaRPr>
            </a:p>
          </p:txBody>
        </p:sp>
        <p:cxnSp>
          <p:nvCxnSpPr>
            <p:cNvPr id="11" name="直接箭头连接符 77"/>
            <p:cNvCxnSpPr>
              <a:cxnSpLocks noChangeShapeType="1"/>
            </p:cNvCxnSpPr>
            <p:nvPr/>
          </p:nvCxnSpPr>
          <p:spPr bwMode="auto">
            <a:xfrm flipH="1" flipV="1">
              <a:off x="4408504" y="4933408"/>
              <a:ext cx="344213" cy="188498"/>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2" name="直接箭头连接符 78"/>
            <p:cNvCxnSpPr>
              <a:cxnSpLocks noChangeShapeType="1"/>
            </p:cNvCxnSpPr>
            <p:nvPr/>
          </p:nvCxnSpPr>
          <p:spPr bwMode="auto">
            <a:xfrm flipV="1">
              <a:off x="5699793" y="4945771"/>
              <a:ext cx="359345" cy="176135"/>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3" name="直接箭头连接符 79"/>
            <p:cNvCxnSpPr>
              <a:cxnSpLocks noChangeShapeType="1"/>
            </p:cNvCxnSpPr>
            <p:nvPr/>
          </p:nvCxnSpPr>
          <p:spPr bwMode="auto">
            <a:xfrm flipV="1">
              <a:off x="6064576" y="5350716"/>
              <a:ext cx="508883"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4" name="直接箭头连接符 80"/>
            <p:cNvCxnSpPr>
              <a:cxnSpLocks noChangeShapeType="1"/>
            </p:cNvCxnSpPr>
            <p:nvPr/>
          </p:nvCxnSpPr>
          <p:spPr bwMode="auto">
            <a:xfrm>
              <a:off x="5699671" y="5556482"/>
              <a:ext cx="506151" cy="207739"/>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5" name="直接箭头连接符 81"/>
            <p:cNvCxnSpPr>
              <a:cxnSpLocks noChangeShapeType="1"/>
            </p:cNvCxnSpPr>
            <p:nvPr/>
          </p:nvCxnSpPr>
          <p:spPr bwMode="auto">
            <a:xfrm flipH="1">
              <a:off x="4197047" y="5574264"/>
              <a:ext cx="615848" cy="189957"/>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16" name="直接箭头连接符 82"/>
            <p:cNvCxnSpPr>
              <a:cxnSpLocks noChangeShapeType="1"/>
            </p:cNvCxnSpPr>
            <p:nvPr/>
          </p:nvCxnSpPr>
          <p:spPr bwMode="auto">
            <a:xfrm flipH="1">
              <a:off x="3850762" y="5277340"/>
              <a:ext cx="514321"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grpSp>
      <p:sp>
        <p:nvSpPr>
          <p:cNvPr id="17" name="文本框 13"/>
          <p:cNvSpPr txBox="1"/>
          <p:nvPr/>
        </p:nvSpPr>
        <p:spPr>
          <a:xfrm>
            <a:off x="2017686" y="1044972"/>
            <a:ext cx="2286000" cy="461962"/>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Who </a:t>
            </a:r>
            <a:r>
              <a:rPr lang="en-US" altLang="zh-CN" sz="2400" b="1" kern="0" dirty="0">
                <a:solidFill>
                  <a:srgbClr val="FF0066"/>
                </a:solidFill>
                <a:latin typeface="Calibri" panose="020F0502020204030204" pitchFamily="34" charset="0"/>
              </a:rPr>
              <a:t>(character)</a:t>
            </a:r>
            <a:endParaRPr lang="en-US" altLang="zh-CN" sz="2400" b="1" kern="0" dirty="0">
              <a:solidFill>
                <a:srgbClr val="FF0066"/>
              </a:solidFill>
              <a:latin typeface="Calibri" panose="020F0502020204030204" pitchFamily="34" charset="0"/>
            </a:endParaRPr>
          </a:p>
        </p:txBody>
      </p:sp>
      <p:sp>
        <p:nvSpPr>
          <p:cNvPr id="18" name="文本框 11"/>
          <p:cNvSpPr txBox="1"/>
          <p:nvPr/>
        </p:nvSpPr>
        <p:spPr>
          <a:xfrm>
            <a:off x="7816450" y="1154769"/>
            <a:ext cx="2169417" cy="461665"/>
          </a:xfrm>
          <a:prstGeom prst="rect">
            <a:avLst/>
          </a:prstGeom>
          <a:noFill/>
        </p:spPr>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Where</a:t>
            </a:r>
            <a:r>
              <a:rPr lang="en-US" altLang="zh-CN" sz="2400" b="1" kern="0" dirty="0">
                <a:solidFill>
                  <a:srgbClr val="4472C4">
                    <a:lumMod val="50000"/>
                  </a:srgbClr>
                </a:solidFill>
                <a:latin typeface="Calibri" panose="020F0502020204030204" pitchFamily="34" charset="0"/>
              </a:rPr>
              <a:t> </a:t>
            </a:r>
            <a:r>
              <a:rPr lang="en-US" altLang="zh-CN" sz="2400" b="1" kern="0" dirty="0">
                <a:solidFill>
                  <a:srgbClr val="0000FF"/>
                </a:solidFill>
                <a:latin typeface="Calibri" panose="020F0502020204030204" pitchFamily="34" charset="0"/>
              </a:rPr>
              <a:t>(place)</a:t>
            </a:r>
            <a:endParaRPr lang="en-US" altLang="zh-CN" sz="2400" b="1" kern="0" dirty="0">
              <a:solidFill>
                <a:srgbClr val="0000FF"/>
              </a:solidFill>
              <a:latin typeface="Calibri" panose="020F0502020204030204" pitchFamily="34" charset="0"/>
            </a:endParaRPr>
          </a:p>
        </p:txBody>
      </p:sp>
      <p:sp>
        <p:nvSpPr>
          <p:cNvPr id="19" name="文本框 14"/>
          <p:cNvSpPr txBox="1"/>
          <p:nvPr/>
        </p:nvSpPr>
        <p:spPr>
          <a:xfrm>
            <a:off x="8571911" y="3098290"/>
            <a:ext cx="2165350" cy="461963"/>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When  </a:t>
            </a:r>
            <a:r>
              <a:rPr lang="en-US" altLang="zh-CN" sz="2400" b="1" kern="0" dirty="0">
                <a:solidFill>
                  <a:srgbClr val="0000FF"/>
                </a:solidFill>
                <a:latin typeface="Calibri" panose="020F0502020204030204" pitchFamily="34" charset="0"/>
              </a:rPr>
              <a:t>(time)</a:t>
            </a:r>
            <a:endParaRPr lang="en-US" altLang="zh-CN" sz="2400" b="1" kern="0" dirty="0">
              <a:solidFill>
                <a:srgbClr val="0000FF"/>
              </a:solidFill>
              <a:latin typeface="Calibri" panose="020F0502020204030204" pitchFamily="34" charset="0"/>
            </a:endParaRPr>
          </a:p>
        </p:txBody>
      </p:sp>
      <p:sp>
        <p:nvSpPr>
          <p:cNvPr id="20" name="文本框 16"/>
          <p:cNvSpPr txBox="1"/>
          <p:nvPr/>
        </p:nvSpPr>
        <p:spPr>
          <a:xfrm>
            <a:off x="7654921" y="5042186"/>
            <a:ext cx="2021557" cy="4619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What </a:t>
            </a:r>
            <a:r>
              <a:rPr lang="en-US" altLang="zh-CN" sz="2400" b="1" kern="0" dirty="0">
                <a:solidFill>
                  <a:srgbClr val="0000FF"/>
                </a:solidFill>
                <a:latin typeface="Calibri" panose="020F0502020204030204" pitchFamily="34" charset="0"/>
              </a:rPr>
              <a:t>(event)</a:t>
            </a:r>
            <a:endParaRPr lang="en-US" altLang="zh-CN" sz="2400" b="1" kern="0" dirty="0">
              <a:solidFill>
                <a:srgbClr val="0000FF"/>
              </a:solidFill>
              <a:latin typeface="Calibri" panose="020F0502020204030204" pitchFamily="34" charset="0"/>
            </a:endParaRPr>
          </a:p>
        </p:txBody>
      </p:sp>
      <p:sp>
        <p:nvSpPr>
          <p:cNvPr id="21" name="文本框 17"/>
          <p:cNvSpPr txBox="1"/>
          <p:nvPr/>
        </p:nvSpPr>
        <p:spPr>
          <a:xfrm>
            <a:off x="2104433" y="5041784"/>
            <a:ext cx="2047418" cy="461963"/>
          </a:xfrm>
          <a:prstGeom prst="rect">
            <a:avLst/>
          </a:prstGeom>
          <a:noFill/>
        </p:spPr>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Why </a:t>
            </a:r>
            <a:r>
              <a:rPr lang="en-US" altLang="zh-CN" sz="2400" b="1" kern="0" dirty="0">
                <a:solidFill>
                  <a:srgbClr val="0000FF"/>
                </a:solidFill>
                <a:latin typeface="Calibri" panose="020F0502020204030204" pitchFamily="34" charset="0"/>
              </a:rPr>
              <a:t>(reason)</a:t>
            </a:r>
            <a:endParaRPr lang="en-US" altLang="zh-CN" sz="2400" b="1" kern="0" dirty="0">
              <a:solidFill>
                <a:srgbClr val="0000FF"/>
              </a:solidFill>
              <a:latin typeface="Calibri" panose="020F0502020204030204" pitchFamily="34" charset="0"/>
            </a:endParaRPr>
          </a:p>
        </p:txBody>
      </p:sp>
      <p:sp>
        <p:nvSpPr>
          <p:cNvPr id="22" name="文本框 18"/>
          <p:cNvSpPr txBox="1"/>
          <p:nvPr/>
        </p:nvSpPr>
        <p:spPr>
          <a:xfrm>
            <a:off x="1312557" y="2835089"/>
            <a:ext cx="1574800" cy="8318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How </a:t>
            </a:r>
            <a:r>
              <a:rPr lang="en-US" altLang="zh-CN" sz="2400" b="1" kern="0" dirty="0">
                <a:solidFill>
                  <a:srgbClr val="0000FF"/>
                </a:solidFill>
                <a:latin typeface="Calibri" panose="020F0502020204030204" pitchFamily="34" charset="0"/>
              </a:rPr>
              <a:t>(solution)</a:t>
            </a:r>
            <a:endParaRPr lang="en-US" altLang="zh-CN" sz="2400" b="1" kern="0" dirty="0">
              <a:solidFill>
                <a:srgbClr val="0000FF"/>
              </a:solidFill>
              <a:latin typeface="Calibri" panose="020F0502020204030204" pitchFamily="34" charset="0"/>
            </a:endParaRPr>
          </a:p>
        </p:txBody>
      </p:sp>
      <p:sp>
        <p:nvSpPr>
          <p:cNvPr id="23" name="文本框 19"/>
          <p:cNvSpPr txBox="1"/>
          <p:nvPr/>
        </p:nvSpPr>
        <p:spPr>
          <a:xfrm>
            <a:off x="1876460" y="813990"/>
            <a:ext cx="2286000" cy="646331"/>
          </a:xfrm>
          <a:prstGeom prst="rect">
            <a:avLst/>
          </a:prstGeom>
          <a:effectLst>
            <a:glow rad="63500">
              <a:schemeClr val="accent6">
                <a:satMod val="175000"/>
                <a:alpha val="40000"/>
              </a:schemeClr>
            </a:glo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eaLnBrk="1" fontAlgn="auto" hangingPunct="1">
              <a:spcBef>
                <a:spcPts val="0"/>
              </a:spcBef>
              <a:spcAft>
                <a:spcPts val="0"/>
              </a:spcAft>
              <a:defRPr/>
            </a:pPr>
            <a:r>
              <a:rPr lang="en-US" altLang="zh-CN" b="1" kern="0" dirty="0">
                <a:solidFill>
                  <a:sysClr val="windowText" lastClr="000000"/>
                </a:solidFill>
                <a:latin typeface="Times New Roman" panose="02020603050405020304" pitchFamily="18" charset="0"/>
                <a:cs typeface="Times New Roman" panose="02020603050405020304" pitchFamily="18" charset="0"/>
              </a:rPr>
              <a:t>I; Mom; Dad; our instructor </a:t>
            </a:r>
            <a:endParaRPr lang="en-US" altLang="zh-CN"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4" name="文本框 21"/>
          <p:cNvSpPr txBox="1"/>
          <p:nvPr/>
        </p:nvSpPr>
        <p:spPr>
          <a:xfrm>
            <a:off x="7816522" y="792477"/>
            <a:ext cx="2509012" cy="1200329"/>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r>
              <a:rPr lang="en-US" altLang="zh-CN" b="1" dirty="0">
                <a:solidFill>
                  <a:srgbClr val="FFFF99"/>
                </a:solidFill>
                <a:latin typeface="Times New Roman" panose="02020603050405020304" pitchFamily="18" charset="0"/>
                <a:cs typeface="Times New Roman" panose="02020603050405020304" pitchFamily="18" charset="0"/>
              </a:rPr>
              <a:t>At home, a big sign where the instructor waited for us, the place where we take ziplining</a:t>
            </a:r>
            <a:endParaRPr lang="en-US" altLang="zh-CN" b="1" dirty="0">
              <a:solidFill>
                <a:srgbClr val="FFFF99"/>
              </a:solidFill>
              <a:latin typeface="Times New Roman" panose="02020603050405020304" pitchFamily="18" charset="0"/>
              <a:cs typeface="Times New Roman" panose="02020603050405020304" pitchFamily="18" charset="0"/>
            </a:endParaRPr>
          </a:p>
        </p:txBody>
      </p:sp>
      <p:sp>
        <p:nvSpPr>
          <p:cNvPr id="25" name="文本框 22"/>
          <p:cNvSpPr txBox="1"/>
          <p:nvPr/>
        </p:nvSpPr>
        <p:spPr>
          <a:xfrm>
            <a:off x="8495947" y="2296610"/>
            <a:ext cx="2316930"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wrap="square">
            <a:spAutoFit/>
          </a:bodyPr>
          <a:lstStyle/>
          <a:p>
            <a:pPr lvl="0"/>
            <a:r>
              <a:rPr lang="en-US" altLang="zh-CN" b="1" dirty="0">
                <a:solidFill>
                  <a:srgbClr val="EAEAEA"/>
                </a:solidFill>
                <a:latin typeface="Times New Roman" panose="02020603050405020304" pitchFamily="18" charset="0"/>
                <a:cs typeface="Times New Roman" panose="02020603050405020304" pitchFamily="18" charset="0"/>
              </a:rPr>
              <a:t>Breakfast time</a:t>
            </a:r>
            <a:r>
              <a:rPr lang="zh-CN" altLang="en-US" b="1" dirty="0">
                <a:solidFill>
                  <a:srgbClr val="EAEAEA"/>
                </a:solidFill>
                <a:latin typeface="Times New Roman" panose="02020603050405020304" pitchFamily="18" charset="0"/>
                <a:cs typeface="Times New Roman" panose="02020603050405020304" pitchFamily="18" charset="0"/>
              </a:rPr>
              <a:t>，</a:t>
            </a:r>
            <a:r>
              <a:rPr lang="en-US" altLang="zh-CN" b="1" dirty="0">
                <a:solidFill>
                  <a:srgbClr val="EAEAEA"/>
                </a:solidFill>
                <a:latin typeface="Times New Roman" panose="02020603050405020304" pitchFamily="18" charset="0"/>
                <a:cs typeface="Times New Roman" panose="02020603050405020304" pitchFamily="18" charset="0"/>
              </a:rPr>
              <a:t>A warm and bright morning, the day I first experienced zip lining</a:t>
            </a:r>
            <a:endParaRPr lang="en-US" altLang="zh-CN" b="1" dirty="0">
              <a:solidFill>
                <a:srgbClr val="EAEAEA"/>
              </a:solidFill>
              <a:latin typeface="Times New Roman" panose="02020603050405020304" pitchFamily="18" charset="0"/>
              <a:cs typeface="Times New Roman" panose="02020603050405020304" pitchFamily="18" charset="0"/>
            </a:endParaRPr>
          </a:p>
        </p:txBody>
      </p:sp>
      <p:sp>
        <p:nvSpPr>
          <p:cNvPr id="27" name="文本框 24"/>
          <p:cNvSpPr txBox="1"/>
          <p:nvPr/>
        </p:nvSpPr>
        <p:spPr>
          <a:xfrm>
            <a:off x="633455" y="2414175"/>
            <a:ext cx="2550896" cy="1323439"/>
          </a:xfrm>
          <a:prstGeom prst="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eaLnBrk="1" fontAlgn="auto" hangingPunct="1">
              <a:spcBef>
                <a:spcPts val="0"/>
              </a:spcBef>
              <a:spcAft>
                <a:spcPts val="0"/>
              </a:spcAft>
              <a:defRPr/>
            </a:pPr>
            <a:r>
              <a:rPr lang="en-US" altLang="zh-CN" sz="2000" b="1" kern="0" dirty="0">
                <a:solidFill>
                  <a:srgbClr val="0000FF"/>
                </a:solidFill>
                <a:latin typeface="Times New Roman" panose="02020603050405020304" pitchFamily="18" charset="0"/>
                <a:cs typeface="Times New Roman" panose="02020603050405020304" pitchFamily="18" charset="0"/>
              </a:rPr>
              <a:t>Mom and Dad encouraged me, the instructor inspired and helped me.</a:t>
            </a:r>
            <a:endParaRPr lang="en-US" altLang="zh-CN" sz="2000" b="1" kern="0" dirty="0">
              <a:solidFill>
                <a:srgbClr val="0000FF"/>
              </a:solidFill>
              <a:latin typeface="Times New Roman" panose="02020603050405020304" pitchFamily="18" charset="0"/>
              <a:cs typeface="Times New Roman" panose="02020603050405020304" pitchFamily="18" charset="0"/>
            </a:endParaRPr>
          </a:p>
        </p:txBody>
      </p:sp>
      <p:sp>
        <p:nvSpPr>
          <p:cNvPr id="28" name="文本框 25"/>
          <p:cNvSpPr txBox="1"/>
          <p:nvPr/>
        </p:nvSpPr>
        <p:spPr>
          <a:xfrm>
            <a:off x="1261353" y="4691135"/>
            <a:ext cx="2693987" cy="1015663"/>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spAutoFit/>
          </a:bodyPr>
          <a:lstStyle/>
          <a:p>
            <a:pPr eaLnBrk="1" fontAlgn="auto" hangingPunct="1">
              <a:spcBef>
                <a:spcPts val="0"/>
              </a:spcBef>
              <a:spcAft>
                <a:spcPts val="0"/>
              </a:spcAft>
              <a:defRPr/>
            </a:pPr>
            <a:r>
              <a:rPr lang="en-US" altLang="zh-CN" sz="2000" b="1" kern="0" dirty="0">
                <a:solidFill>
                  <a:srgbClr val="EAEAEA"/>
                </a:solidFill>
                <a:latin typeface="Times New Roman" panose="02020603050405020304" pitchFamily="18" charset="0"/>
                <a:cs typeface="Times New Roman" panose="02020603050405020304" pitchFamily="18" charset="0"/>
              </a:rPr>
              <a:t>My first time experiencing zip lining,  and my fear of heights.</a:t>
            </a:r>
            <a:endParaRPr lang="en-US" altLang="zh-CN" sz="2000" b="1" kern="0" dirty="0">
              <a:solidFill>
                <a:srgbClr val="EAEAEA"/>
              </a:solidFill>
              <a:latin typeface="Times New Roman" panose="02020603050405020304" pitchFamily="18" charset="0"/>
              <a:cs typeface="Times New Roman" panose="02020603050405020304" pitchFamily="18" charset="0"/>
            </a:endParaRPr>
          </a:p>
        </p:txBody>
      </p:sp>
      <p:sp>
        <p:nvSpPr>
          <p:cNvPr id="29" name="Rounded Rectangle 7"/>
          <p:cNvSpPr>
            <a:spLocks noChangeArrowheads="1"/>
          </p:cNvSpPr>
          <p:nvPr/>
        </p:nvSpPr>
        <p:spPr bwMode="auto">
          <a:xfrm>
            <a:off x="4078605" y="1704975"/>
            <a:ext cx="3435985" cy="3093085"/>
          </a:xfrm>
          <a:prstGeom prst="roundRect">
            <a:avLst>
              <a:gd name="adj"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86360" tIns="43180" rIns="86360" bIns="43180" anchor="ctr"/>
          <a:lstStyle/>
          <a:p>
            <a:pPr>
              <a:defRPr/>
            </a:pPr>
            <a:r>
              <a:rPr lang="en-US" altLang="zh-CN" b="1" kern="0" dirty="0">
                <a:solidFill>
                  <a:srgbClr val="FF0000"/>
                </a:solidFill>
                <a:latin typeface="Times New Roman" panose="02020603050405020304" pitchFamily="18" charset="0"/>
                <a:cs typeface="Times New Roman" panose="02020603050405020304" pitchFamily="18" charset="0"/>
              </a:rPr>
              <a:t>Main idea: </a:t>
            </a:r>
            <a:r>
              <a:rPr lang="en-US" altLang="zh-CN" b="1" dirty="0">
                <a:solidFill>
                  <a:srgbClr val="FF0000"/>
                </a:solidFill>
                <a:latin typeface="Times New Roman" panose="02020603050405020304" pitchFamily="18" charset="0"/>
                <a:cs typeface="Times New Roman" panose="02020603050405020304" pitchFamily="18" charset="0"/>
              </a:rPr>
              <a:t> the first time for the author to experience zip lining. Fearful of heights as “I</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was, “I” saw  good example my parents set for me, “I” was inspired by my parents. With the help of my instructor, I succeeded overcoming my fear of heights and made it in zip lining. </a:t>
            </a:r>
            <a:endParaRPr lang="en-US" altLang="zh-CN" sz="2000" b="1" kern="0" dirty="0">
              <a:solidFill>
                <a:srgbClr val="FF0000"/>
              </a:solidFill>
              <a:latin typeface="Times New Roman" panose="02020603050405020304" pitchFamily="18" charset="0"/>
              <a:cs typeface="Times New Roman" panose="02020603050405020304" pitchFamily="18" charset="0"/>
            </a:endParaRPr>
          </a:p>
        </p:txBody>
      </p:sp>
      <p:sp>
        <p:nvSpPr>
          <p:cNvPr id="26" name="文本框 23"/>
          <p:cNvSpPr txBox="1"/>
          <p:nvPr/>
        </p:nvSpPr>
        <p:spPr>
          <a:xfrm>
            <a:off x="7654925" y="4052570"/>
            <a:ext cx="4171315" cy="206121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altLang="zh-CN" sz="1600" b="1" dirty="0">
                <a:solidFill>
                  <a:srgbClr val="0000FF"/>
                </a:solidFill>
                <a:latin typeface="Times New Roman" panose="02020603050405020304" pitchFamily="18" charset="0"/>
                <a:cs typeface="Times New Roman" panose="02020603050405020304" pitchFamily="18" charset="0"/>
              </a:rPr>
              <a:t>My parents and I were going to take our zip line tour.</a:t>
            </a:r>
            <a:endParaRPr lang="en-US" altLang="zh-CN" sz="1600" b="1" dirty="0">
              <a:solidFill>
                <a:srgbClr val="0000FF"/>
              </a:solidFill>
              <a:latin typeface="Times New Roman" panose="02020603050405020304" pitchFamily="18" charset="0"/>
              <a:cs typeface="Times New Roman" panose="02020603050405020304" pitchFamily="18" charset="0"/>
            </a:endParaRPr>
          </a:p>
          <a:p>
            <a:pPr lvl="0"/>
            <a:r>
              <a:rPr lang="en-US" altLang="zh-CN" sz="1600" b="1" dirty="0">
                <a:solidFill>
                  <a:srgbClr val="0000FF"/>
                </a:solidFill>
                <a:latin typeface="Times New Roman" panose="02020603050405020304" pitchFamily="18" charset="0"/>
                <a:cs typeface="Times New Roman" panose="02020603050405020304" pitchFamily="18" charset="0"/>
              </a:rPr>
              <a:t>Mom and Dad made the zip lining excitedly and successfully.</a:t>
            </a:r>
            <a:endParaRPr lang="en-US" altLang="zh-CN" sz="1600" b="1" dirty="0">
              <a:solidFill>
                <a:srgbClr val="0000FF"/>
              </a:solidFill>
              <a:latin typeface="Times New Roman" panose="02020603050405020304" pitchFamily="18" charset="0"/>
              <a:cs typeface="Times New Roman" panose="02020603050405020304" pitchFamily="18" charset="0"/>
            </a:endParaRPr>
          </a:p>
          <a:p>
            <a:pPr lvl="0"/>
            <a:r>
              <a:rPr lang="en-US" altLang="zh-CN" sz="1600" b="1" dirty="0">
                <a:solidFill>
                  <a:srgbClr val="0000FF"/>
                </a:solidFill>
                <a:latin typeface="Times New Roman" panose="02020603050405020304" pitchFamily="18" charset="0"/>
                <a:cs typeface="Times New Roman" panose="02020603050405020304" pitchFamily="18" charset="0"/>
              </a:rPr>
              <a:t>This was my first time to experience zip lining, I was in anxiety whether I could make it. </a:t>
            </a:r>
            <a:endParaRPr lang="en-US" altLang="zh-CN" sz="1600" b="1" dirty="0">
              <a:solidFill>
                <a:srgbClr val="0000FF"/>
              </a:solidFill>
              <a:latin typeface="Times New Roman" panose="02020603050405020304" pitchFamily="18" charset="0"/>
              <a:cs typeface="Times New Roman" panose="02020603050405020304" pitchFamily="18" charset="0"/>
            </a:endParaRPr>
          </a:p>
          <a:p>
            <a:pPr lvl="0"/>
            <a:r>
              <a:rPr lang="en-US" altLang="zh-CN" sz="1600" b="1" dirty="0">
                <a:solidFill>
                  <a:srgbClr val="0000FF"/>
                </a:solidFill>
                <a:latin typeface="Times New Roman" panose="02020603050405020304" pitchFamily="18" charset="0"/>
                <a:cs typeface="Times New Roman" panose="02020603050405020304" pitchFamily="18" charset="0"/>
              </a:rPr>
              <a:t>I overcame my fear of heights inspired by my parents and instructor.</a:t>
            </a:r>
            <a:endParaRPr lang="en-US" altLang="zh-CN" sz="1600" b="1" dirty="0">
              <a:solidFill>
                <a:srgbClr val="0000FF"/>
              </a:solidFill>
              <a:latin typeface="Times New Roman" panose="02020603050405020304" pitchFamily="18" charset="0"/>
              <a:cs typeface="Times New Roman" panose="02020603050405020304" pitchFamily="18" charset="0"/>
            </a:endParaRPr>
          </a:p>
        </p:txBody>
      </p:sp>
      <p:sp>
        <p:nvSpPr>
          <p:cNvPr id="2" name="卷形: 水平 1"/>
          <p:cNvSpPr/>
          <p:nvPr/>
        </p:nvSpPr>
        <p:spPr>
          <a:xfrm>
            <a:off x="226031" y="-73964"/>
            <a:ext cx="7874710" cy="626111"/>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800" b="1" dirty="0">
                <a:solidFill>
                  <a:srgbClr val="FF0000"/>
                </a:solidFill>
              </a:rPr>
              <a:t>Step 6</a:t>
            </a:r>
            <a:r>
              <a:rPr lang="zh-CN" altLang="en-US" sz="2800" b="1" dirty="0">
                <a:solidFill>
                  <a:srgbClr val="FF0000"/>
                </a:solidFill>
              </a:rPr>
              <a:t>： </a:t>
            </a:r>
            <a:r>
              <a:rPr lang="en-US" altLang="zh-CN" sz="2800" b="1" dirty="0">
                <a:solidFill>
                  <a:srgbClr val="FF0000"/>
                </a:solidFill>
              </a:rPr>
              <a:t>Read for the theme (</a:t>
            </a:r>
            <a:r>
              <a:rPr lang="zh-CN" altLang="en-US" sz="2800" b="1" dirty="0">
                <a:solidFill>
                  <a:srgbClr val="FF0000"/>
                </a:solidFill>
              </a:rPr>
              <a:t>读主旨大意</a:t>
            </a:r>
            <a:r>
              <a:rPr lang="en-US" altLang="zh-CN" sz="2800" b="1" dirty="0">
                <a:solidFill>
                  <a:srgbClr val="FF0000"/>
                </a:solidFill>
              </a:rPr>
              <a:t>)</a:t>
            </a:r>
            <a:endParaRPr lang="en-US" altLang="zh-C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2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ox(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ox(in)">
                                      <p:cBhvr>
                                        <p:cTn id="72" dur="20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ox(in)">
                                      <p:cBhvr>
                                        <p:cTn id="7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bldLvl="0" animBg="1"/>
      <p:bldP spid="21" grpId="0"/>
      <p:bldP spid="22" grpId="0" bldLvl="0" animBg="1"/>
      <p:bldP spid="23" grpId="0" bldLvl="0" animBg="1"/>
      <p:bldP spid="24" grpId="0" bldLvl="0" animBg="1"/>
      <p:bldP spid="25" grpId="0" bldLvl="0" animBg="1"/>
      <p:bldP spid="27" grpId="0" bldLvl="0" animBg="1"/>
      <p:bldP spid="28" grpId="0" bldLvl="0" animBg="1"/>
      <p:bldP spid="29"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92603" y="1000396"/>
          <a:ext cx="11543227" cy="5279160"/>
        </p:xfrm>
        <a:graphic>
          <a:graphicData uri="http://schemas.openxmlformats.org/drawingml/2006/table">
            <a:tbl>
              <a:tblPr firstRow="1" bandRow="1">
                <a:tableStyleId>{16D9F66E-5EB9-4882-86FB-DCBF35E3C3E4}</a:tableStyleId>
              </a:tblPr>
              <a:tblGrid>
                <a:gridCol w="579432"/>
                <a:gridCol w="3237159"/>
                <a:gridCol w="2096579"/>
                <a:gridCol w="2215372"/>
                <a:gridCol w="3414685"/>
              </a:tblGrid>
              <a:tr h="914347">
                <a:tc rowSpan="6">
                  <a:txBody>
                    <a:bodyPr/>
                    <a:lstStyle/>
                    <a:p>
                      <a:r>
                        <a:rPr lang="zh-CN" altLang="en-US" sz="1800" dirty="0">
                          <a:solidFill>
                            <a:srgbClr val="FF0701"/>
                          </a:solidFill>
                        </a:rPr>
                        <a:t>三条线</a:t>
                      </a:r>
                      <a:endParaRPr lang="zh-CN" altLang="en-US" sz="1800" dirty="0">
                        <a:solidFill>
                          <a:srgbClr val="FF0701"/>
                        </a:solidFill>
                      </a:endParaRPr>
                    </a:p>
                  </a:txBody>
                  <a:tcPr marL="91427" marR="91427" marT="45716" marB="45716"/>
                </a:tc>
                <a:tc>
                  <a:txBody>
                    <a:bodyPr/>
                    <a:lstStyle/>
                    <a:p>
                      <a:r>
                        <a:rPr lang="zh-CN" altLang="en-US" sz="1800" dirty="0"/>
                        <a:t>时空线（明线）</a:t>
                      </a:r>
                      <a:endParaRPr lang="en-US" altLang="zh-CN" sz="1800" dirty="0"/>
                    </a:p>
                    <a:p>
                      <a:r>
                        <a:rPr lang="en-US" altLang="zh-CN" sz="1800" dirty="0"/>
                        <a:t>Time &amp; Place</a:t>
                      </a:r>
                      <a:endParaRPr lang="en-US" altLang="zh-CN" sz="1800" dirty="0"/>
                    </a:p>
                    <a:p>
                      <a:r>
                        <a:rPr lang="en-US" altLang="zh-CN" sz="1800" dirty="0"/>
                        <a:t>(setting)</a:t>
                      </a:r>
                      <a:endParaRPr lang="zh-CN" altLang="en-US" sz="1800" dirty="0"/>
                    </a:p>
                  </a:txBody>
                  <a:tcPr marL="91427" marR="91427" marT="45716" marB="45716"/>
                </a:tc>
                <a:tc>
                  <a:txBody>
                    <a:bodyPr/>
                    <a:lstStyle/>
                    <a:p>
                      <a:r>
                        <a:rPr lang="zh-CN" altLang="en-US" sz="1800" dirty="0"/>
                        <a:t>情节线</a:t>
                      </a:r>
                      <a:endParaRPr lang="en-US" altLang="zh-CN" sz="1800" dirty="0"/>
                    </a:p>
                    <a:p>
                      <a:r>
                        <a:rPr lang="en-US" altLang="zh-CN" sz="1800" dirty="0">
                          <a:solidFill>
                            <a:srgbClr val="FF0701"/>
                          </a:solidFill>
                        </a:rPr>
                        <a:t>(Plot</a:t>
                      </a:r>
                      <a:r>
                        <a:rPr lang="zh-CN" altLang="en-US" sz="1800" dirty="0">
                          <a:solidFill>
                            <a:srgbClr val="FF0701"/>
                          </a:solidFill>
                        </a:rPr>
                        <a:t>明线</a:t>
                      </a:r>
                      <a:r>
                        <a:rPr lang="en-US" altLang="zh-CN" sz="1800" dirty="0">
                          <a:solidFill>
                            <a:srgbClr val="FF0701"/>
                          </a:solidFill>
                        </a:rPr>
                        <a:t>)</a:t>
                      </a:r>
                      <a:endParaRPr lang="zh-CN" altLang="en-US" sz="1800" dirty="0">
                        <a:solidFill>
                          <a:srgbClr val="FF0701"/>
                        </a:solidFill>
                      </a:endParaRPr>
                    </a:p>
                  </a:txBody>
                  <a:tcPr marL="91427" marR="91427" marT="45716" marB="45716"/>
                </a:tc>
                <a:tc>
                  <a:txBody>
                    <a:bodyPr/>
                    <a:lstStyle/>
                    <a:p>
                      <a:r>
                        <a:rPr lang="zh-CN" altLang="en-US" sz="1800" dirty="0"/>
                        <a:t>情感线  </a:t>
                      </a:r>
                      <a:endParaRPr lang="en-US" altLang="zh-CN" sz="1800" dirty="0"/>
                    </a:p>
                    <a:p>
                      <a:r>
                        <a:rPr lang="en-US" altLang="zh-CN" sz="1800" dirty="0">
                          <a:solidFill>
                            <a:srgbClr val="FF0701"/>
                          </a:solidFill>
                        </a:rPr>
                        <a:t>(Mood</a:t>
                      </a:r>
                      <a:r>
                        <a:rPr lang="zh-CN" altLang="en-US" sz="1800" dirty="0">
                          <a:solidFill>
                            <a:srgbClr val="FF0701"/>
                          </a:solidFill>
                        </a:rPr>
                        <a:t>暗线</a:t>
                      </a:r>
                      <a:r>
                        <a:rPr lang="en-US" altLang="zh-CN" sz="1800" dirty="0">
                          <a:solidFill>
                            <a:srgbClr val="FF0701"/>
                          </a:solidFill>
                        </a:rPr>
                        <a:t>)Mom and dad </a:t>
                      </a:r>
                      <a:endParaRPr lang="zh-CN" altLang="en-US" sz="1800" dirty="0">
                        <a:solidFill>
                          <a:srgbClr val="FF0701"/>
                        </a:solidFill>
                      </a:endParaRPr>
                    </a:p>
                  </a:txBody>
                  <a:tcPr marL="91427" marR="91427" marT="45716" marB="45716"/>
                </a:tc>
                <a:tc>
                  <a:txBody>
                    <a:bodyPr/>
                    <a:lstStyle/>
                    <a:p>
                      <a:r>
                        <a:rPr lang="zh-CN" altLang="en-US" sz="1800" dirty="0"/>
                        <a:t>情感线  </a:t>
                      </a:r>
                      <a:endParaRPr lang="en-US" altLang="zh-CN" sz="1800" dirty="0"/>
                    </a:p>
                    <a:p>
                      <a:r>
                        <a:rPr lang="en-US" altLang="zh-CN" sz="1800" dirty="0">
                          <a:solidFill>
                            <a:srgbClr val="FF0701"/>
                          </a:solidFill>
                        </a:rPr>
                        <a:t>(Mood</a:t>
                      </a:r>
                      <a:r>
                        <a:rPr lang="zh-CN" altLang="en-US" sz="1800" dirty="0">
                          <a:solidFill>
                            <a:srgbClr val="FF0701"/>
                          </a:solidFill>
                        </a:rPr>
                        <a:t>暗线</a:t>
                      </a:r>
                      <a:r>
                        <a:rPr lang="en-US" altLang="zh-CN" sz="1800" dirty="0">
                          <a:solidFill>
                            <a:srgbClr val="FF0701"/>
                          </a:solidFill>
                        </a:rPr>
                        <a:t>) (the author)</a:t>
                      </a:r>
                      <a:endParaRPr lang="zh-CN" altLang="en-US" sz="1800" dirty="0">
                        <a:solidFill>
                          <a:srgbClr val="FF0701"/>
                        </a:solidFill>
                      </a:endParaRPr>
                    </a:p>
                  </a:txBody>
                  <a:tcPr marL="91427" marR="91427" marT="45716" marB="45716"/>
                </a:tc>
              </a:tr>
              <a:tr h="914347">
                <a:tc vMerge="1">
                  <a:tcPr/>
                </a:tc>
                <a:tc>
                  <a:txBody>
                    <a:bodyPr/>
                    <a:lstStyle/>
                    <a:p>
                      <a:r>
                        <a:rPr lang="en-US" altLang="zh-CN" sz="1800" b="1" dirty="0">
                          <a:solidFill>
                            <a:srgbClr val="FF0000"/>
                          </a:solidFill>
                        </a:rPr>
                        <a:t>Breakfast time,</a:t>
                      </a:r>
                      <a:endParaRPr lang="en-US" altLang="zh-CN" sz="1800" b="1" dirty="0">
                        <a:solidFill>
                          <a:srgbClr val="FF0000"/>
                        </a:solidFill>
                      </a:endParaRPr>
                    </a:p>
                    <a:p>
                      <a:r>
                        <a:rPr lang="en-US" altLang="zh-CN" sz="1800" b="1" dirty="0">
                          <a:solidFill>
                            <a:srgbClr val="FF0000"/>
                          </a:solidFill>
                        </a:rPr>
                        <a:t>A</a:t>
                      </a:r>
                      <a:r>
                        <a:rPr lang="zh-CN" altLang="en-US" sz="1800" b="1" dirty="0">
                          <a:solidFill>
                            <a:srgbClr val="FF0000"/>
                          </a:solidFill>
                        </a:rPr>
                        <a:t> </a:t>
                      </a:r>
                      <a:r>
                        <a:rPr lang="en-US" altLang="zh-CN" sz="1800" b="1" dirty="0">
                          <a:solidFill>
                            <a:srgbClr val="FF0000"/>
                          </a:solidFill>
                        </a:rPr>
                        <a:t>warm</a:t>
                      </a:r>
                      <a:r>
                        <a:rPr lang="zh-CN" altLang="en-US" sz="1800" b="1" dirty="0">
                          <a:solidFill>
                            <a:srgbClr val="FF0000"/>
                          </a:solidFill>
                        </a:rPr>
                        <a:t> </a:t>
                      </a:r>
                      <a:r>
                        <a:rPr lang="en-US" altLang="zh-CN" sz="1800" b="1" dirty="0">
                          <a:solidFill>
                            <a:srgbClr val="FF0000"/>
                          </a:solidFill>
                        </a:rPr>
                        <a:t>and</a:t>
                      </a:r>
                      <a:r>
                        <a:rPr lang="zh-CN" altLang="en-US" sz="1800" b="1" dirty="0">
                          <a:solidFill>
                            <a:srgbClr val="FF0000"/>
                          </a:solidFill>
                        </a:rPr>
                        <a:t> </a:t>
                      </a:r>
                      <a:r>
                        <a:rPr lang="en-US" altLang="zh-CN" sz="1800" b="1" dirty="0">
                          <a:solidFill>
                            <a:srgbClr val="FF0000"/>
                          </a:solidFill>
                        </a:rPr>
                        <a:t>bright</a:t>
                      </a:r>
                      <a:r>
                        <a:rPr lang="zh-CN" altLang="en-US" sz="1800" b="1" dirty="0">
                          <a:solidFill>
                            <a:srgbClr val="FF0000"/>
                          </a:solidFill>
                        </a:rPr>
                        <a:t> </a:t>
                      </a:r>
                      <a:r>
                        <a:rPr lang="en-US" altLang="zh-CN" sz="1800" b="1" dirty="0">
                          <a:solidFill>
                            <a:srgbClr val="FF0000"/>
                          </a:solidFill>
                        </a:rPr>
                        <a:t>morning</a:t>
                      </a:r>
                      <a:endParaRPr lang="en-US" altLang="zh-CN" sz="1800" b="1" dirty="0">
                        <a:solidFill>
                          <a:srgbClr val="FF0000"/>
                        </a:solidFill>
                      </a:endParaRPr>
                    </a:p>
                    <a:p>
                      <a:r>
                        <a:rPr lang="en-US" altLang="zh-CN" sz="1800" b="1" dirty="0">
                          <a:solidFill>
                            <a:srgbClr val="FF0000"/>
                          </a:solidFill>
                        </a:rPr>
                        <a:t>The day “I” first experienced zip lining</a:t>
                      </a:r>
                      <a:endParaRPr lang="zh-CN" altLang="en-US" sz="1800" b="1" dirty="0">
                        <a:solidFill>
                          <a:srgbClr val="FF0000"/>
                        </a:solidFill>
                      </a:endParaRPr>
                    </a:p>
                  </a:txBody>
                  <a:tcPr marL="91427" marR="91427" marT="45716" marB="45716">
                    <a:solidFill>
                      <a:srgbClr val="FFFF99"/>
                    </a:solidFill>
                  </a:tcPr>
                </a:tc>
                <a:tc>
                  <a:txBody>
                    <a:bodyPr/>
                    <a:lstStyle/>
                    <a:p>
                      <a:r>
                        <a:rPr lang="en-US" altLang="zh-CN" sz="1800" b="1" dirty="0"/>
                        <a:t>Opening (</a:t>
                      </a:r>
                      <a:r>
                        <a:rPr lang="zh-CN" altLang="en-US" sz="1800" b="1" dirty="0"/>
                        <a:t>起）</a:t>
                      </a:r>
                      <a:endParaRPr lang="en-US" altLang="zh-CN" sz="1800" b="1" dirty="0"/>
                    </a:p>
                    <a:p>
                      <a:r>
                        <a:rPr lang="en-US" altLang="zh-CN" sz="1800" b="1" dirty="0">
                          <a:solidFill>
                            <a:srgbClr val="0000FF"/>
                          </a:solidFill>
                        </a:rPr>
                        <a:t>inciting</a:t>
                      </a:r>
                      <a:r>
                        <a:rPr lang="en-US" altLang="zh-CN" sz="1800" b="1" baseline="0" dirty="0">
                          <a:solidFill>
                            <a:srgbClr val="0000FF"/>
                          </a:solidFill>
                        </a:rPr>
                        <a:t> incident(</a:t>
                      </a:r>
                      <a:r>
                        <a:rPr lang="zh-CN" altLang="en-US" sz="1800" b="1" baseline="0" dirty="0">
                          <a:solidFill>
                            <a:srgbClr val="0000FF"/>
                          </a:solidFill>
                        </a:rPr>
                        <a:t>引发事件）</a:t>
                      </a:r>
                      <a:endParaRPr lang="zh-CN" altLang="en-US" sz="1800" b="1" dirty="0">
                        <a:solidFill>
                          <a:srgbClr val="0000FF"/>
                        </a:solidFill>
                      </a:endParaRPr>
                    </a:p>
                  </a:txBody>
                  <a:tcPr marL="91427" marR="91427" marT="45716" marB="45716">
                    <a:solidFill>
                      <a:srgbClr val="FFFF99"/>
                    </a:solidFill>
                  </a:tcPr>
                </a:tc>
                <a:tc>
                  <a:txBody>
                    <a:bodyPr/>
                    <a:lstStyle/>
                    <a:p>
                      <a:r>
                        <a:rPr lang="en-US" altLang="zh-CN" sz="1800" b="1" kern="1200" dirty="0">
                          <a:solidFill>
                            <a:schemeClr val="dk1"/>
                          </a:solidFill>
                          <a:latin typeface="+mn-lt"/>
                          <a:ea typeface="+mn-ea"/>
                          <a:cs typeface="+mn-cs"/>
                        </a:rPr>
                        <a:t>enthusiastic</a:t>
                      </a:r>
                      <a:endParaRPr lang="zh-CN" altLang="en-US" sz="1800" b="1" dirty="0"/>
                    </a:p>
                  </a:txBody>
                  <a:tcPr marL="91427" marR="91427" marT="45716" marB="45716">
                    <a:solidFill>
                      <a:srgbClr val="FFFF99"/>
                    </a:solidFill>
                  </a:tcPr>
                </a:tc>
                <a:tc>
                  <a:txBody>
                    <a:bodyPr/>
                    <a:lstStyle/>
                    <a:p>
                      <a:r>
                        <a:rPr lang="en-US" altLang="zh-CN" sz="1800" b="1" dirty="0"/>
                        <a:t>excited</a:t>
                      </a:r>
                      <a:endParaRPr lang="en-US" altLang="zh-CN" sz="1800" b="1" dirty="0"/>
                    </a:p>
                    <a:p>
                      <a:r>
                        <a:rPr lang="en-US" altLang="zh-CN" sz="1800" b="1" dirty="0"/>
                        <a:t>Anxious/uneasy/upset</a:t>
                      </a:r>
                      <a:endParaRPr lang="en-US" altLang="zh-CN" sz="1800" b="1" dirty="0"/>
                    </a:p>
                    <a:p>
                      <a:r>
                        <a:rPr lang="en-US" altLang="zh-CN" sz="1800" b="1" dirty="0"/>
                        <a:t>nervous</a:t>
                      </a:r>
                      <a:endParaRPr lang="zh-CN" altLang="en-US" sz="1800" b="1" dirty="0"/>
                    </a:p>
                  </a:txBody>
                  <a:tcPr marL="91427" marR="91427" marT="45716" marB="45716">
                    <a:solidFill>
                      <a:srgbClr val="FFFF99"/>
                    </a:solidFill>
                  </a:tcPr>
                </a:tc>
              </a:tr>
              <a:tr h="914347">
                <a:tc vMerge="1">
                  <a:tcPr/>
                </a:tc>
                <a:tc>
                  <a:txBody>
                    <a:bodyPr/>
                    <a:lstStyle/>
                    <a:p>
                      <a:r>
                        <a:rPr lang="en-US" altLang="zh-CN" sz="1800" b="1" dirty="0">
                          <a:solidFill>
                            <a:srgbClr val="0000FF"/>
                          </a:solidFill>
                        </a:rPr>
                        <a:t>At home, a big sign where the instructor waited for us, the place where we take ziplining</a:t>
                      </a:r>
                      <a:endParaRPr lang="en-US" altLang="zh-CN" sz="1800" b="1" dirty="0">
                        <a:solidFill>
                          <a:srgbClr val="0000FF"/>
                        </a:solidFill>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Foreshadowing </a:t>
                      </a:r>
                      <a:r>
                        <a:rPr lang="en-US" altLang="zh-CN" sz="1800" b="1" kern="1200" dirty="0">
                          <a:solidFill>
                            <a:srgbClr val="0000FF"/>
                          </a:solidFill>
                          <a:latin typeface="+mn-lt"/>
                          <a:ea typeface="+mn-ea"/>
                          <a:cs typeface="+mn-cs"/>
                        </a:rPr>
                        <a:t>(</a:t>
                      </a:r>
                      <a:r>
                        <a:rPr lang="zh-CN" altLang="en-US" sz="1800" b="1" kern="1200" dirty="0">
                          <a:solidFill>
                            <a:srgbClr val="0000FF"/>
                          </a:solidFill>
                          <a:latin typeface="+mn-lt"/>
                          <a:ea typeface="+mn-ea"/>
                          <a:cs typeface="+mn-cs"/>
                        </a:rPr>
                        <a:t>伏笔）</a:t>
                      </a:r>
                      <a:endParaRPr lang="zh-CN" altLang="en-US" sz="1800" b="1" kern="1200" dirty="0">
                        <a:solidFill>
                          <a:srgbClr val="0000FF"/>
                        </a:solidFill>
                        <a:latin typeface="+mn-lt"/>
                        <a:ea typeface="+mn-ea"/>
                        <a:cs typeface="+mn-cs"/>
                      </a:endParaRPr>
                    </a:p>
                  </a:txBody>
                  <a:tcPr marL="91427" marR="91427" marT="45716" marB="45716"/>
                </a:tc>
                <a:tc>
                  <a:txBody>
                    <a:bodyPr/>
                    <a:lstStyle/>
                    <a:p>
                      <a:r>
                        <a:rPr lang="en-US" altLang="zh-CN" sz="1800" b="1" dirty="0"/>
                        <a:t>excited</a:t>
                      </a:r>
                      <a:endParaRPr lang="zh-CN" altLang="en-US" sz="1800" b="1" dirty="0"/>
                    </a:p>
                  </a:txBody>
                  <a:tcPr marL="91427" marR="91427"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fearful/frightened/frustrated</a:t>
                      </a:r>
                      <a:endParaRPr lang="zh-CN" altLang="en-US" sz="1800" b="1" dirty="0"/>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800" b="1" dirty="0"/>
                    </a:p>
                  </a:txBody>
                  <a:tcPr marL="91427" marR="91427" marT="45716" marB="45716"/>
                </a:tc>
              </a:tr>
              <a:tr h="824318">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rgbClr val="FF0000"/>
                          </a:solidFill>
                          <a:latin typeface="+mn-lt"/>
                          <a:ea typeface="+mn-ea"/>
                          <a:cs typeface="+mn-cs"/>
                        </a:rPr>
                        <a:t>Zip lining,  hot, safety harness, cliff, wind</a:t>
                      </a:r>
                      <a:endParaRPr lang="zh-CN" altLang="en-US" sz="1800" b="1" kern="1200" dirty="0">
                        <a:solidFill>
                          <a:srgbClr val="FF0000"/>
                        </a:solidFill>
                        <a:latin typeface="+mn-lt"/>
                        <a:ea typeface="+mn-ea"/>
                        <a:cs typeface="+mn-cs"/>
                      </a:endParaRPr>
                    </a:p>
                  </a:txBody>
                  <a:tcPr marL="91427" marR="91427" marT="45716" marB="45716">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kern="1200" dirty="0">
                          <a:solidFill>
                            <a:schemeClr val="dk1"/>
                          </a:solidFill>
                          <a:latin typeface="+mn-lt"/>
                          <a:ea typeface="+mn-ea"/>
                          <a:cs typeface="+mn-cs"/>
                        </a:rPr>
                        <a:t>Developing </a:t>
                      </a:r>
                      <a:r>
                        <a:rPr lang="en-US" altLang="zh-CN" sz="1800" b="1" kern="1200" dirty="0">
                          <a:solidFill>
                            <a:srgbClr val="0000FF"/>
                          </a:solidFill>
                          <a:latin typeface="+mn-lt"/>
                          <a:ea typeface="+mn-ea"/>
                          <a:cs typeface="+mn-cs"/>
                        </a:rPr>
                        <a:t>( </a:t>
                      </a:r>
                      <a:r>
                        <a:rPr lang="zh-CN" altLang="en-US" sz="1800" b="1" kern="1200" dirty="0">
                          <a:solidFill>
                            <a:srgbClr val="0000FF"/>
                          </a:solidFill>
                          <a:latin typeface="+mn-lt"/>
                          <a:ea typeface="+mn-ea"/>
                          <a:cs typeface="+mn-cs"/>
                        </a:rPr>
                        <a:t>承）</a:t>
                      </a:r>
                      <a:r>
                        <a:rPr lang="en-US" altLang="zh-CN" sz="1800" b="1" kern="1200" dirty="0">
                          <a:solidFill>
                            <a:srgbClr val="FF0701"/>
                          </a:solidFill>
                          <a:latin typeface="+mn-lt"/>
                          <a:ea typeface="+mn-ea"/>
                          <a:cs typeface="+mn-cs"/>
                        </a:rPr>
                        <a:t>Up</a:t>
                      </a:r>
                      <a:endParaRPr lang="zh-CN" altLang="en-US" sz="1800" b="1" kern="1200" dirty="0">
                        <a:solidFill>
                          <a:srgbClr val="FF0701"/>
                        </a:solidFill>
                        <a:latin typeface="+mn-lt"/>
                        <a:ea typeface="+mn-ea"/>
                        <a:cs typeface="+mn-cs"/>
                      </a:endParaRPr>
                    </a:p>
                  </a:txBody>
                  <a:tcPr marL="91427" marR="91427" marT="45716" marB="45716">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inspiring/ encouraging</a:t>
                      </a:r>
                      <a:endParaRPr lang="zh-CN" altLang="en-US" sz="1800" b="1" dirty="0"/>
                    </a:p>
                    <a:p>
                      <a:endParaRPr lang="zh-CN" altLang="en-US" sz="1800" b="1" dirty="0"/>
                    </a:p>
                  </a:txBody>
                  <a:tcPr marL="91427" marR="91427" marT="45716" marB="45716">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inspired/ encouraged</a:t>
                      </a:r>
                      <a:endParaRPr lang="zh-CN" altLang="en-US" sz="1800" b="1" dirty="0"/>
                    </a:p>
                  </a:txBody>
                  <a:tcPr marL="91427" marR="91427" marT="45716" marB="45716">
                    <a:solidFill>
                      <a:schemeClr val="accent4">
                        <a:lumMod val="40000"/>
                        <a:lumOff val="60000"/>
                      </a:schemeClr>
                    </a:solidFill>
                  </a:tcPr>
                </a:tc>
              </a:tr>
              <a:tr h="432880">
                <a:tc vMerge="1">
                  <a:tcPr/>
                </a:tc>
                <a:tc>
                  <a:txBody>
                    <a:bodyPr/>
                    <a:lstStyle/>
                    <a:p>
                      <a:endParaRPr lang="zh-CN" altLang="en-US" sz="1800" dirty="0"/>
                    </a:p>
                  </a:txBody>
                  <a:tcPr marL="91427" marR="91427" marT="45716" marB="45716"/>
                </a:tc>
                <a:tc>
                  <a:txBody>
                    <a:bodyPr/>
                    <a:lstStyle/>
                    <a:p>
                      <a:r>
                        <a:rPr lang="en-US" altLang="zh-CN" sz="1800" b="1" kern="1200" dirty="0">
                          <a:solidFill>
                            <a:schemeClr val="dk1"/>
                          </a:solidFill>
                          <a:latin typeface="+mn-lt"/>
                          <a:ea typeface="+mn-ea"/>
                          <a:cs typeface="+mn-cs"/>
                        </a:rPr>
                        <a:t>Changing </a:t>
                      </a:r>
                      <a:r>
                        <a:rPr lang="zh-CN" altLang="en-US" sz="1800" b="1" kern="1200" dirty="0">
                          <a:solidFill>
                            <a:schemeClr val="dk1"/>
                          </a:solidFill>
                          <a:latin typeface="+mn-lt"/>
                          <a:ea typeface="+mn-ea"/>
                          <a:cs typeface="+mn-cs"/>
                        </a:rPr>
                        <a:t>（转）</a:t>
                      </a:r>
                      <a:endParaRPr lang="zh-CN" altLang="en-US" sz="1800" b="1" kern="1200" dirty="0">
                        <a:solidFill>
                          <a:schemeClr val="dk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cheerful</a:t>
                      </a:r>
                      <a:endParaRPr lang="zh-CN" altLang="en-US" sz="18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a:t>alive/refreshed</a:t>
                      </a:r>
                      <a:endParaRPr lang="zh-CN" altLang="en-US" sz="1800" b="1" dirty="0"/>
                    </a:p>
                  </a:txBody>
                  <a:tcPr marL="91427" marR="91427" marT="45716" marB="45716"/>
                </a:tc>
              </a:tr>
              <a:tr h="365736">
                <a:tc vMerge="1">
                  <a:tcPr/>
                </a:tc>
                <a:tc>
                  <a:txBody>
                    <a:bodyPr/>
                    <a:lstStyle/>
                    <a:p>
                      <a:endParaRPr lang="zh-CN" altLang="en-US" sz="1800" dirty="0"/>
                    </a:p>
                  </a:txBody>
                  <a:tcPr marL="91427" marR="91427" marT="45716" marB="45716">
                    <a:solidFill>
                      <a:schemeClr val="accent2">
                        <a:lumMod val="20000"/>
                        <a:lumOff val="80000"/>
                      </a:schemeClr>
                    </a:solidFill>
                  </a:tcPr>
                </a:tc>
                <a:tc>
                  <a:txBody>
                    <a:bodyPr/>
                    <a:lstStyle/>
                    <a:p>
                      <a:r>
                        <a:rPr lang="en-US" altLang="zh-CN" sz="1800" b="1" kern="1200" dirty="0">
                          <a:solidFill>
                            <a:srgbClr val="0000FF"/>
                          </a:solidFill>
                          <a:latin typeface="+mn-lt"/>
                          <a:ea typeface="+mn-ea"/>
                          <a:cs typeface="+mn-cs"/>
                        </a:rPr>
                        <a:t>Concluding </a:t>
                      </a:r>
                      <a:r>
                        <a:rPr lang="zh-CN" altLang="en-US" sz="1800" b="1" kern="1200" dirty="0">
                          <a:solidFill>
                            <a:srgbClr val="0000FF"/>
                          </a:solidFill>
                          <a:latin typeface="+mn-lt"/>
                          <a:ea typeface="+mn-ea"/>
                          <a:cs typeface="+mn-cs"/>
                        </a:rPr>
                        <a:t>（合）</a:t>
                      </a:r>
                      <a:endParaRPr lang="zh-CN" altLang="en-US" sz="1800" b="1" kern="1200" dirty="0">
                        <a:solidFill>
                          <a:srgbClr val="0000FF"/>
                        </a:solidFill>
                        <a:latin typeface="+mn-lt"/>
                        <a:ea typeface="+mn-ea"/>
                        <a:cs typeface="+mn-cs"/>
                      </a:endParaRPr>
                    </a:p>
                  </a:txBody>
                  <a:tcPr marL="91427" marR="91427" marT="45716" marB="45716">
                    <a:solidFill>
                      <a:schemeClr val="accent2">
                        <a:lumMod val="20000"/>
                        <a:lumOff val="80000"/>
                      </a:schemeClr>
                    </a:solidFill>
                  </a:tcPr>
                </a:tc>
                <a:tc>
                  <a:txBody>
                    <a:bodyPr/>
                    <a:lstStyle/>
                    <a:p>
                      <a:r>
                        <a:rPr lang="en-US" altLang="zh-CN" sz="1800" b="1" dirty="0"/>
                        <a:t>delighted/satisfied</a:t>
                      </a:r>
                      <a:endParaRPr lang="zh-CN" altLang="en-US" sz="1800" b="1" dirty="0"/>
                    </a:p>
                  </a:txBody>
                  <a:tcPr marL="91427" marR="91427" marT="45716" marB="45716">
                    <a:solidFill>
                      <a:schemeClr val="accent2">
                        <a:lumMod val="20000"/>
                        <a:lumOff val="80000"/>
                      </a:schemeClr>
                    </a:solidFill>
                  </a:tcPr>
                </a:tc>
                <a:tc>
                  <a:txBody>
                    <a:bodyPr/>
                    <a:lstStyle/>
                    <a:p>
                      <a:r>
                        <a:rPr lang="en-US" altLang="zh-CN" sz="1800" b="1" dirty="0"/>
                        <a:t>Satisfied/delighted</a:t>
                      </a:r>
                      <a:endParaRPr lang="en-US" altLang="zh-CN" sz="1800" b="1" dirty="0"/>
                    </a:p>
                    <a:p>
                      <a:r>
                        <a:rPr lang="en-US" altLang="zh-CN" sz="1800" b="1" dirty="0"/>
                        <a:t>/overwhelmed/</a:t>
                      </a:r>
                      <a:endParaRPr lang="zh-CN" altLang="en-US" sz="1800" b="1" dirty="0"/>
                    </a:p>
                  </a:txBody>
                  <a:tcPr marL="91427" marR="91427" marT="45716" marB="45716">
                    <a:solidFill>
                      <a:schemeClr val="accent2">
                        <a:lumMod val="20000"/>
                        <a:lumOff val="80000"/>
                      </a:schemeClr>
                    </a:solidFill>
                  </a:tcPr>
                </a:tc>
              </a:tr>
            </a:tbl>
          </a:graphicData>
        </a:graphic>
      </p:graphicFrame>
      <p:sp>
        <p:nvSpPr>
          <p:cNvPr id="11" name="文本框 4"/>
          <p:cNvSpPr txBox="1">
            <a:spLocks noChangeArrowheads="1"/>
          </p:cNvSpPr>
          <p:nvPr/>
        </p:nvSpPr>
        <p:spPr bwMode="auto">
          <a:xfrm>
            <a:off x="907070" y="578444"/>
            <a:ext cx="9001156" cy="36564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450"/>
              </a:spcAft>
            </a:pPr>
            <a:r>
              <a:rPr lang="en-US" altLang="zh-CN" sz="2000" b="1" dirty="0">
                <a:solidFill>
                  <a:srgbClr val="FF0000"/>
                </a:solidFill>
                <a:latin typeface="微软雅黑" panose="020B0503020204020204" charset="-122"/>
                <a:ea typeface="微软雅黑" panose="020B0503020204020204" charset="-122"/>
                <a:sym typeface="Arial" panose="020B0604020202020204" pitchFamily="34" charset="0"/>
              </a:rPr>
              <a:t>Make predictions with the help of given detailed information</a:t>
            </a:r>
            <a:endParaRPr lang="en-US"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7" name="卷形: 水平 6"/>
          <p:cNvSpPr/>
          <p:nvPr/>
        </p:nvSpPr>
        <p:spPr>
          <a:xfrm>
            <a:off x="907070" y="-103979"/>
            <a:ext cx="7959528" cy="626111"/>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Step 7</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Predicting the ending(</a:t>
            </a:r>
            <a:r>
              <a:rPr kumimoji="0" lang="zh-CN" alt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预测故事结尾）</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5616" y="-785"/>
            <a:ext cx="4652962" cy="612775"/>
          </a:xfrm>
          <a:prstGeom prst="rect">
            <a:avLst/>
          </a:prstGeom>
          <a:noFill/>
        </p:spPr>
        <p:txBody>
          <a:bodyPr wrap="none">
            <a:spAutoFit/>
          </a:bodyPr>
          <a:lstStyle/>
          <a:p>
            <a:pPr fontAlgn="auto">
              <a:spcBef>
                <a:spcPts val="0"/>
              </a:spcBef>
              <a:spcAft>
                <a:spcPts val="0"/>
              </a:spcAft>
              <a:defRPr/>
            </a:pPr>
            <a:r>
              <a:rPr lang="zh-CN" altLang="en-US" sz="3200" b="1" dirty="0">
                <a:solidFill>
                  <a:srgbClr val="C00000"/>
                </a:solidFill>
                <a:latin typeface="+中文标题" charset="0"/>
                <a:ea typeface="+mj-ea"/>
                <a:sym typeface="+mn-ea"/>
              </a:rPr>
              <a:t>二、由读到写的思维能力</a:t>
            </a:r>
            <a:endParaRPr lang="zh-CN" altLang="en-US" sz="3200" dirty="0">
              <a:latin typeface="+mn-lt"/>
              <a:ea typeface="+mn-ea"/>
            </a:endParaRPr>
          </a:p>
        </p:txBody>
      </p:sp>
      <p:sp>
        <p:nvSpPr>
          <p:cNvPr id="3" name="文本框 2"/>
          <p:cNvSpPr txBox="1"/>
          <p:nvPr/>
        </p:nvSpPr>
        <p:spPr>
          <a:xfrm>
            <a:off x="1139859" y="621673"/>
            <a:ext cx="8212138" cy="823912"/>
          </a:xfrm>
          <a:prstGeom prst="rect">
            <a:avLst/>
          </a:prstGeom>
          <a:noFill/>
        </p:spPr>
        <p:txBody>
          <a:bodyPr>
            <a:spAutoFit/>
          </a:bodyPr>
          <a:lstStyle/>
          <a:p>
            <a:pPr fontAlgn="auto">
              <a:spcBef>
                <a:spcPts val="0"/>
              </a:spcBef>
              <a:spcAft>
                <a:spcPts val="0"/>
              </a:spcAft>
              <a:defRPr/>
            </a:pPr>
            <a:r>
              <a:rPr lang="zh-CN" altLang="en-US" sz="2400" b="1" dirty="0">
                <a:solidFill>
                  <a:schemeClr val="tx2">
                    <a:lumMod val="75000"/>
                  </a:schemeClr>
                </a:solidFill>
                <a:latin typeface="+中文正文" charset="0"/>
                <a:ea typeface="+mn-ea"/>
              </a:rPr>
              <a:t>细读两段续写的开头语，理顺续写段落的逻辑关系；</a:t>
            </a:r>
            <a:endParaRPr lang="zh-CN" altLang="en-US" sz="2400" b="1" dirty="0">
              <a:solidFill>
                <a:schemeClr val="tx2">
                  <a:lumMod val="75000"/>
                </a:schemeClr>
              </a:solidFill>
              <a:latin typeface="+中文正文" charset="0"/>
              <a:ea typeface="+mn-ea"/>
            </a:endParaRPr>
          </a:p>
          <a:p>
            <a:pPr fontAlgn="auto">
              <a:spcBef>
                <a:spcPts val="0"/>
              </a:spcBef>
              <a:spcAft>
                <a:spcPts val="0"/>
              </a:spcAft>
              <a:defRPr/>
            </a:pPr>
            <a:r>
              <a:rPr lang="zh-CN" altLang="en-US" sz="2400" b="1" dirty="0">
                <a:solidFill>
                  <a:schemeClr val="tx2">
                    <a:lumMod val="75000"/>
                  </a:schemeClr>
                </a:solidFill>
                <a:latin typeface="+中文正文" charset="0"/>
                <a:ea typeface="+mn-ea"/>
              </a:rPr>
              <a:t>围绕划定的</a:t>
            </a:r>
            <a:r>
              <a:rPr lang="en-US" altLang="zh-CN" sz="2400" b="1" dirty="0">
                <a:solidFill>
                  <a:schemeClr val="tx2">
                    <a:lumMod val="75000"/>
                  </a:schemeClr>
                </a:solidFill>
                <a:latin typeface="+mn-ea"/>
                <a:ea typeface="+mn-ea"/>
              </a:rPr>
              <a:t>10</a:t>
            </a:r>
            <a:r>
              <a:rPr lang="zh-CN" altLang="en-US" sz="2400" b="1" dirty="0">
                <a:solidFill>
                  <a:schemeClr val="tx2">
                    <a:lumMod val="75000"/>
                  </a:schemeClr>
                </a:solidFill>
                <a:latin typeface="+mn-ea"/>
                <a:ea typeface="+mn-ea"/>
              </a:rPr>
              <a:t>个</a:t>
            </a:r>
            <a:r>
              <a:rPr lang="zh-CN" altLang="en-US" sz="2400" b="1" dirty="0">
                <a:solidFill>
                  <a:schemeClr val="tx2">
                    <a:lumMod val="75000"/>
                  </a:schemeClr>
                </a:solidFill>
                <a:latin typeface="+中文正文" charset="0"/>
                <a:ea typeface="+mn-ea"/>
              </a:rPr>
              <a:t>关键词，合理创新故事情节。</a:t>
            </a:r>
            <a:endParaRPr lang="zh-CN" altLang="en-US" sz="2400" b="1" dirty="0">
              <a:solidFill>
                <a:schemeClr val="tx2">
                  <a:lumMod val="75000"/>
                </a:schemeClr>
              </a:solidFill>
              <a:latin typeface="+中文正文" charset="0"/>
              <a:ea typeface="+mn-ea"/>
            </a:endParaRPr>
          </a:p>
        </p:txBody>
      </p:sp>
      <p:sp>
        <p:nvSpPr>
          <p:cNvPr id="4" name="文本框 3"/>
          <p:cNvSpPr txBox="1"/>
          <p:nvPr/>
        </p:nvSpPr>
        <p:spPr>
          <a:xfrm>
            <a:off x="713179" y="1728879"/>
            <a:ext cx="11197158" cy="1323439"/>
          </a:xfrm>
          <a:prstGeom prst="rect">
            <a:avLst/>
          </a:prstGeom>
          <a:noFill/>
          <a:ln w="9525">
            <a:noFill/>
            <a:miter/>
          </a:ln>
        </p:spPr>
        <p:txBody>
          <a:bodyPr wrap="square">
            <a:spAutoFit/>
          </a:bodyPr>
          <a:lstStyle/>
          <a:p>
            <a:pPr fontAlgn="base">
              <a:spcBef>
                <a:spcPct val="0"/>
              </a:spcBef>
              <a:spcAft>
                <a:spcPct val="0"/>
              </a:spcAft>
              <a:buFont typeface="Arial" panose="020B0604020202020204" pitchFamily="34" charset="0"/>
              <a:buNone/>
              <a:defRPr/>
            </a:pPr>
            <a:r>
              <a:rPr lang="en-US" altLang="zh-CN" sz="3200" b="1" noProof="1">
                <a:solidFill>
                  <a:srgbClr val="000000"/>
                </a:solidFill>
                <a:latin typeface="Times New Roman" panose="02020603050405020304" pitchFamily="18" charset="0"/>
                <a:cs typeface="+mn-ea"/>
                <a:sym typeface="+mn-ea"/>
              </a:rPr>
              <a:t>Para.1:</a:t>
            </a:r>
            <a:endParaRPr lang="en-US" altLang="zh-CN" sz="3200" b="1" noProof="1">
              <a:solidFill>
                <a:srgbClr val="000000"/>
              </a:solidFill>
              <a:latin typeface="Times New Roman" panose="02020603050405020304" pitchFamily="18" charset="0"/>
            </a:endParaRPr>
          </a:p>
          <a:p>
            <a:pPr fontAlgn="base">
              <a:spcBef>
                <a:spcPct val="0"/>
              </a:spcBef>
              <a:spcAft>
                <a:spcPct val="0"/>
              </a:spcAft>
              <a:defRPr/>
            </a:pPr>
            <a:r>
              <a:rPr lang="en-US" altLang="zh-CN" sz="2400" b="1" noProof="1">
                <a:solidFill>
                  <a:srgbClr val="000000"/>
                </a:solidFill>
                <a:latin typeface="Times New Roman" panose="02020603050405020304" pitchFamily="18" charset="0"/>
                <a:cs typeface="+mn-ea"/>
                <a:sym typeface="+mn-ea"/>
              </a:rPr>
              <a:t>     “</a:t>
            </a:r>
            <a:r>
              <a:rPr lang="en-US" altLang="zh-CN" sz="2400" b="1" i="1" noProof="1">
                <a:solidFill>
                  <a:srgbClr val="000000"/>
                </a:solidFill>
                <a:latin typeface="Times New Roman" panose="02020603050405020304" pitchFamily="18" charset="0"/>
                <a:cs typeface="+mn-ea"/>
                <a:sym typeface="+mn-ea"/>
              </a:rPr>
              <a:t>Alright y’all, time to hit the trails”. Said the instructor with too much enthusiasm.</a:t>
            </a:r>
            <a:endParaRPr lang="en-US" altLang="zh-CN" sz="2400" b="1" i="1" noProof="1">
              <a:solidFill>
                <a:srgbClr val="000000"/>
              </a:solidFill>
              <a:latin typeface="Times New Roman" panose="02020603050405020304" pitchFamily="18" charset="0"/>
              <a:cs typeface="+mn-ea"/>
              <a:sym typeface="+mn-ea"/>
            </a:endParaRPr>
          </a:p>
          <a:p>
            <a:pPr fontAlgn="base">
              <a:spcBef>
                <a:spcPct val="0"/>
              </a:spcBef>
              <a:spcAft>
                <a:spcPct val="0"/>
              </a:spcAft>
              <a:defRPr/>
            </a:pPr>
            <a:endParaRPr lang="zh-CN" altLang="en-US" sz="2400" b="1" noProof="1">
              <a:solidFill>
                <a:srgbClr val="0000FF"/>
              </a:solidFill>
              <a:latin typeface="Times New Roman" panose="02020603050405020304" pitchFamily="18" charset="0"/>
            </a:endParaRPr>
          </a:p>
        </p:txBody>
      </p:sp>
      <p:sp>
        <p:nvSpPr>
          <p:cNvPr id="6" name="文本框 5"/>
          <p:cNvSpPr txBox="1"/>
          <p:nvPr/>
        </p:nvSpPr>
        <p:spPr>
          <a:xfrm>
            <a:off x="713179" y="3335612"/>
            <a:ext cx="6169630"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sym typeface="Arial" panose="020B0604020202020204" pitchFamily="34" charset="0"/>
              </a:rPr>
              <a:t>Para.2:</a:t>
            </a:r>
            <a:endPar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sym typeface="Arial" panose="020B0604020202020204" pitchFamily="34" charset="0"/>
              </a:rPr>
              <a:t>     </a:t>
            </a:r>
            <a:r>
              <a:rPr kumimoji="0" lang="en-US" altLang="zh-CN" sz="2800" b="1"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sym typeface="Arial" panose="020B0604020202020204" pitchFamily="34" charset="0"/>
              </a:rPr>
              <a:t>My turn finally came.</a:t>
            </a:r>
            <a:endParaRPr kumimoji="0" lang="en-US" altLang="zh-CN" sz="2800" b="1"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sym typeface="Arial" panose="020B0604020202020204" pitchFamily="34" charset="0"/>
            </a:endParaRPr>
          </a:p>
        </p:txBody>
      </p:sp>
      <p:pic>
        <p:nvPicPr>
          <p:cNvPr id="7" name="图片 6" descr="一群人在森林里&#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00320" y="2715260"/>
            <a:ext cx="6809740" cy="3416935"/>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7385" y="674370"/>
            <a:ext cx="11276668" cy="3538220"/>
          </a:xfrm>
          <a:prstGeom prst="rect">
            <a:avLst/>
          </a:prstGeom>
          <a:noFill/>
          <a:ln w="9525">
            <a:noFill/>
          </a:ln>
        </p:spPr>
        <p:txBody>
          <a:bodyPr wrap="square">
            <a:spAutoFit/>
          </a:bodyPr>
          <a:lstStyle/>
          <a:p>
            <a:pPr fontAlgn="base">
              <a:spcBef>
                <a:spcPct val="0"/>
              </a:spcBef>
              <a:spcAft>
                <a:spcPct val="0"/>
              </a:spcAft>
              <a:buFont typeface="Arial" panose="020B0604020202020204" pitchFamily="34" charset="0"/>
              <a:buNone/>
              <a:defRPr/>
            </a:pPr>
            <a:r>
              <a:rPr lang="en-US" altLang="zh-CN" sz="2800" b="1" noProof="1">
                <a:solidFill>
                  <a:srgbClr val="000000"/>
                </a:solidFill>
                <a:latin typeface="Amasis MT Pro Black" panose="02040A04050005020304" pitchFamily="18" charset="0"/>
                <a:cs typeface="+mn-ea"/>
                <a:sym typeface="+mn-ea"/>
              </a:rPr>
              <a:t>Para.1:</a:t>
            </a:r>
            <a:endParaRPr lang="en-US" altLang="zh-CN" sz="2800" b="1" noProof="1">
              <a:solidFill>
                <a:srgbClr val="000000"/>
              </a:solidFill>
              <a:latin typeface="Amasis MT Pro Black" panose="02040A04050005020304" pitchFamily="18" charset="0"/>
            </a:endParaRPr>
          </a:p>
          <a:p>
            <a:pPr fontAlgn="base">
              <a:spcBef>
                <a:spcPct val="0"/>
              </a:spcBef>
              <a:spcAft>
                <a:spcPct val="0"/>
              </a:spcAft>
              <a:buFont typeface="Arial" panose="020B0604020202020204" pitchFamily="34" charset="0"/>
              <a:buNone/>
              <a:defRPr/>
            </a:pPr>
            <a:r>
              <a:rPr lang="en-US" altLang="zh-CN" sz="2800" b="1" noProof="1">
                <a:solidFill>
                  <a:srgbClr val="000000"/>
                </a:solidFill>
                <a:latin typeface="Amasis MT Pro Black" panose="02040A04050005020304" pitchFamily="18" charset="0"/>
                <a:cs typeface="+mn-ea"/>
                <a:sym typeface="+mn-ea"/>
              </a:rPr>
              <a:t>     </a:t>
            </a:r>
            <a:r>
              <a:rPr lang="en-US" altLang="zh-CN" sz="2800" noProof="1">
                <a:solidFill>
                  <a:srgbClr val="000000"/>
                </a:solidFill>
                <a:latin typeface="Times New Roman" panose="02020603050405020304" pitchFamily="18" charset="0"/>
                <a:cs typeface="+mn-ea"/>
                <a:sym typeface="+mn-ea"/>
              </a:rPr>
              <a:t> “</a:t>
            </a:r>
            <a:r>
              <a:rPr lang="en-US" altLang="zh-CN" sz="2800" b="1" i="1" noProof="1">
                <a:solidFill>
                  <a:srgbClr val="000000"/>
                </a:solidFill>
                <a:latin typeface="Times New Roman" panose="02020603050405020304" pitchFamily="18" charset="0"/>
                <a:cs typeface="+mn-ea"/>
                <a:sym typeface="+mn-ea"/>
              </a:rPr>
              <a:t>Alright y’all, time to hit the trails”. Said the instructor with too much enthusiasm.</a:t>
            </a:r>
            <a:endParaRPr lang="zh-CN" altLang="en-US" sz="2800" b="1" noProof="1">
              <a:solidFill>
                <a:srgbClr val="000000"/>
              </a:solidFill>
              <a:latin typeface="Amasis MT Pro Black" panose="02040A04050005020304" pitchFamily="18" charset="0"/>
            </a:endParaRPr>
          </a:p>
          <a:p>
            <a:pPr indent="0"/>
            <a:endParaRPr lang="en-US" sz="2800" b="0" dirty="0">
              <a:latin typeface="Times New Roman" panose="02020603050405020304" pitchFamily="18" charset="0"/>
            </a:endParaRPr>
          </a:p>
          <a:p>
            <a:pPr indent="0"/>
            <a:endParaRPr lang="en-US" sz="2800" b="0" dirty="0">
              <a:latin typeface="Times New Roman" panose="02020603050405020304" pitchFamily="18" charset="0"/>
            </a:endParaRPr>
          </a:p>
          <a:p>
            <a:pPr fontAlgn="base">
              <a:spcBef>
                <a:spcPct val="0"/>
              </a:spcBef>
              <a:spcAft>
                <a:spcPct val="0"/>
              </a:spcAft>
              <a:defRPr/>
            </a:pPr>
            <a:endParaRPr lang="en-US" altLang="zh-CN" sz="2800" b="1" dirty="0">
              <a:solidFill>
                <a:srgbClr val="000000"/>
              </a:solidFill>
              <a:latin typeface="Amasis MT Pro Black" panose="02040A04050005020304" pitchFamily="18" charset="0"/>
              <a:cs typeface="+mn-ea"/>
              <a:sym typeface="Arial" panose="020B0604020202020204" pitchFamily="34" charset="0"/>
            </a:endParaRPr>
          </a:p>
          <a:p>
            <a:pPr fontAlgn="base">
              <a:spcBef>
                <a:spcPct val="0"/>
              </a:spcBef>
              <a:spcAft>
                <a:spcPct val="0"/>
              </a:spcAft>
              <a:defRPr/>
            </a:pPr>
            <a:r>
              <a:rPr lang="en-US" altLang="zh-CN" sz="2800" b="1" dirty="0">
                <a:solidFill>
                  <a:srgbClr val="000000"/>
                </a:solidFill>
                <a:latin typeface="Amasis MT Pro Black" panose="02040A04050005020304" pitchFamily="18" charset="0"/>
                <a:cs typeface="+mn-ea"/>
                <a:sym typeface="Arial" panose="020B0604020202020204" pitchFamily="34" charset="0"/>
              </a:rPr>
              <a:t>Para.2:</a:t>
            </a:r>
            <a:endParaRPr lang="en-US" altLang="zh-CN" sz="2800" b="1" dirty="0">
              <a:solidFill>
                <a:srgbClr val="000000"/>
              </a:solidFill>
              <a:latin typeface="Amasis MT Pro Black" panose="02040A04050005020304" pitchFamily="18" charset="0"/>
              <a:cs typeface="+mn-ea"/>
            </a:endParaRPr>
          </a:p>
          <a:p>
            <a:pPr fontAlgn="base">
              <a:spcBef>
                <a:spcPct val="0"/>
              </a:spcBef>
              <a:spcAft>
                <a:spcPct val="0"/>
              </a:spcAft>
              <a:buFont typeface="Arial" panose="020B0604020202020204" pitchFamily="34" charset="0"/>
              <a:buNone/>
            </a:pPr>
            <a:r>
              <a:rPr lang="en-US" altLang="zh-CN" sz="2800" b="1" dirty="0">
                <a:solidFill>
                  <a:srgbClr val="000000"/>
                </a:solidFill>
                <a:latin typeface="Times New Roman" panose="02020603050405020304" pitchFamily="18" charset="0"/>
                <a:sym typeface="Arial" panose="020B0604020202020204" pitchFamily="34" charset="0"/>
              </a:rPr>
              <a:t> </a:t>
            </a:r>
            <a:r>
              <a:rPr lang="en-US" altLang="zh-CN" sz="2800" b="1" i="1" dirty="0">
                <a:solidFill>
                  <a:srgbClr val="000000"/>
                </a:solidFill>
                <a:latin typeface="Times New Roman" panose="02020603050405020304" pitchFamily="18" charset="0"/>
                <a:sym typeface="Arial" panose="020B0604020202020204" pitchFamily="34" charset="0"/>
              </a:rPr>
              <a:t>My turn finally came.</a:t>
            </a:r>
            <a:endParaRPr lang="zh-CN" altLang="en-US" sz="2800" b="1" dirty="0">
              <a:solidFill>
                <a:srgbClr val="000000"/>
              </a:solidFill>
              <a:latin typeface="Times New Roman" panose="02020603050405020304" pitchFamily="18" charset="0"/>
            </a:endParaRPr>
          </a:p>
        </p:txBody>
      </p:sp>
      <p:grpSp>
        <p:nvGrpSpPr>
          <p:cNvPr id="18" name="组合 17"/>
          <p:cNvGrpSpPr/>
          <p:nvPr/>
        </p:nvGrpSpPr>
        <p:grpSpPr>
          <a:xfrm>
            <a:off x="588645" y="2094865"/>
            <a:ext cx="11139805" cy="953135"/>
            <a:chOff x="981732" y="1896125"/>
            <a:chExt cx="10007303" cy="953135"/>
          </a:xfrm>
        </p:grpSpPr>
        <p:grpSp>
          <p:nvGrpSpPr>
            <p:cNvPr id="6" name="组合 5"/>
            <p:cNvGrpSpPr/>
            <p:nvPr/>
          </p:nvGrpSpPr>
          <p:grpSpPr>
            <a:xfrm>
              <a:off x="981732" y="1896125"/>
              <a:ext cx="10007303" cy="953135"/>
              <a:chOff x="1832" y="3863"/>
              <a:chExt cx="14520" cy="1501"/>
            </a:xfrm>
          </p:grpSpPr>
          <p:sp>
            <p:nvSpPr>
              <p:cNvPr id="7" name="文本框 6"/>
              <p:cNvSpPr txBox="1"/>
              <p:nvPr/>
            </p:nvSpPr>
            <p:spPr>
              <a:xfrm>
                <a:off x="1832" y="3863"/>
                <a:ext cx="14520" cy="1501"/>
              </a:xfrm>
              <a:prstGeom prst="rect">
                <a:avLst/>
              </a:prstGeom>
              <a:solidFill>
                <a:schemeClr val="accent6">
                  <a:lumMod val="40000"/>
                  <a:lumOff val="60000"/>
                </a:schemeClr>
              </a:solidFill>
              <a:ln>
                <a:solidFill>
                  <a:schemeClr val="accent6">
                    <a:lumMod val="20000"/>
                    <a:lumOff val="80000"/>
                  </a:schemeClr>
                </a:solidFill>
              </a:ln>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Event:     </a:t>
                </a:r>
                <a:r>
                  <a:rPr lang="en-US" altLang="zh-CN" sz="2800" b="1" dirty="0">
                    <a:solidFill>
                      <a:srgbClr val="0000FF"/>
                    </a:solidFill>
                    <a:latin typeface="Times New Roman" panose="02020603050405020304" pitchFamily="18" charset="0"/>
                    <a:cs typeface="Times New Roman" panose="02020603050405020304" pitchFamily="18" charset="0"/>
                    <a:sym typeface="+mn-ea"/>
                  </a:rPr>
                  <a:t>Mom and Dad</a:t>
                </a:r>
                <a:r>
                  <a:rPr lang="zh-CN" altLang="en-US" sz="2800" b="1" dirty="0">
                    <a:solidFill>
                      <a:srgbClr val="0000FF"/>
                    </a:solidFill>
                    <a:latin typeface="Times New Roman" panose="02020603050405020304" pitchFamily="18" charset="0"/>
                    <a:cs typeface="Times New Roman" panose="02020603050405020304" pitchFamily="18" charset="0"/>
                    <a:sym typeface="+mn-ea"/>
                  </a:rPr>
                  <a:t> </a:t>
                </a:r>
                <a:r>
                  <a:rPr lang="en-US" altLang="zh-CN" sz="2800" b="1" dirty="0">
                    <a:solidFill>
                      <a:srgbClr val="0000FF"/>
                    </a:solidFill>
                    <a:latin typeface="Times New Roman" panose="02020603050405020304" pitchFamily="18" charset="0"/>
                    <a:cs typeface="Times New Roman" panose="02020603050405020304" pitchFamily="18" charset="0"/>
                    <a:sym typeface="+mn-ea"/>
                  </a:rPr>
                  <a:t>did</a:t>
                </a:r>
                <a:r>
                  <a:rPr lang="zh-CN" altLang="en-US" sz="2800" b="1" dirty="0">
                    <a:solidFill>
                      <a:srgbClr val="0000FF"/>
                    </a:solidFill>
                    <a:latin typeface="Times New Roman" panose="02020603050405020304" pitchFamily="18" charset="0"/>
                    <a:cs typeface="Times New Roman" panose="02020603050405020304" pitchFamily="18" charset="0"/>
                    <a:sym typeface="+mn-ea"/>
                  </a:rPr>
                  <a:t> </a:t>
                </a:r>
                <a:r>
                  <a:rPr lang="en-US" altLang="zh-CN" sz="2800" b="1" dirty="0">
                    <a:solidFill>
                      <a:srgbClr val="0000FF"/>
                    </a:solidFill>
                    <a:latin typeface="Times New Roman" panose="02020603050405020304" pitchFamily="18" charset="0"/>
                    <a:cs typeface="Times New Roman" panose="02020603050405020304" pitchFamily="18" charset="0"/>
                    <a:sym typeface="+mn-ea"/>
                  </a:rPr>
                  <a:t>their zip lining successfully</a:t>
                </a:r>
                <a:endParaRPr lang="en-US" altLang="zh-CN" sz="2800" b="1" dirty="0">
                  <a:solidFill>
                    <a:srgbClr val="0000FF"/>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Parents’ Feelings:  </a:t>
                </a:r>
                <a:r>
                  <a:rPr lang="en-US" altLang="zh-CN" sz="2800" b="1" dirty="0">
                    <a:solidFill>
                      <a:srgbClr val="0000FF"/>
                    </a:solidFill>
                    <a:latin typeface="Times New Roman" panose="02020603050405020304" pitchFamily="18" charset="0"/>
                    <a:cs typeface="Times New Roman" panose="02020603050405020304" pitchFamily="18" charset="0"/>
                  </a:rPr>
                  <a:t>enthusiastic           excited           delighted</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a:off x="8171" y="4958"/>
                <a:ext cx="1164"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直接箭头连接符 9"/>
            <p:cNvCxnSpPr/>
            <p:nvPr/>
          </p:nvCxnSpPr>
          <p:spPr>
            <a:xfrm>
              <a:off x="7132208" y="2591496"/>
              <a:ext cx="802238"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89412" y="4365147"/>
            <a:ext cx="11138860" cy="1494151"/>
            <a:chOff x="557027" y="3929537"/>
            <a:chExt cx="11138860" cy="1494151"/>
          </a:xfrm>
        </p:grpSpPr>
        <p:sp>
          <p:nvSpPr>
            <p:cNvPr id="9" name="文本框 8"/>
            <p:cNvSpPr txBox="1"/>
            <p:nvPr/>
          </p:nvSpPr>
          <p:spPr>
            <a:xfrm>
              <a:off x="557027" y="3929537"/>
              <a:ext cx="11138860" cy="1384995"/>
            </a:xfrm>
            <a:prstGeom prst="rect">
              <a:avLst/>
            </a:prstGeom>
            <a:solidFill>
              <a:schemeClr val="accent6">
                <a:lumMod val="40000"/>
                <a:lumOff val="60000"/>
              </a:schemeClr>
            </a:solidFill>
            <a:ln>
              <a:solidFill>
                <a:schemeClr val="accent6">
                  <a:lumMod val="20000"/>
                  <a:lumOff val="80000"/>
                </a:schemeClr>
              </a:solidFill>
            </a:ln>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Event:    </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sym typeface="+mn-ea"/>
                </a:rPr>
                <a:t>I” overcame my fear of heights and succeeded in zip lining.</a:t>
              </a:r>
              <a:endParaRPr lang="en-US" altLang="zh-CN" sz="2800" b="1" dirty="0">
                <a:solidFill>
                  <a:srgbClr val="0000FF"/>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Author’s Feeling:  </a:t>
              </a:r>
              <a:r>
                <a:rPr lang="en-US" altLang="zh-CN" sz="2800" b="1" dirty="0">
                  <a:solidFill>
                    <a:srgbClr val="0000FF"/>
                  </a:solidFill>
                  <a:latin typeface="Times New Roman" panose="02020603050405020304" pitchFamily="18" charset="0"/>
                  <a:cs typeface="Times New Roman" panose="02020603050405020304" pitchFamily="18" charset="0"/>
                </a:rPr>
                <a:t>nervous/upset                 fearful              encouraged           still nervous               brave enough           refreshed              overwhelmed</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cxnSp>
          <p:nvCxnSpPr>
            <p:cNvPr id="11" name="直接箭头连接符 10"/>
            <p:cNvCxnSpPr/>
            <p:nvPr/>
          </p:nvCxnSpPr>
          <p:spPr>
            <a:xfrm>
              <a:off x="2773843" y="5121910"/>
              <a:ext cx="802238"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999642" y="4622034"/>
              <a:ext cx="909158"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8379296" y="4622034"/>
              <a:ext cx="802238"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1"/>
            <a:stretch>
              <a:fillRect/>
            </a:stretch>
          </p:blipFill>
          <p:spPr>
            <a:xfrm>
              <a:off x="5985384" y="4820132"/>
              <a:ext cx="1109568" cy="603556"/>
            </a:xfrm>
            <a:prstGeom prst="rect">
              <a:avLst/>
            </a:prstGeom>
          </p:spPr>
        </p:pic>
        <p:cxnSp>
          <p:nvCxnSpPr>
            <p:cNvPr id="15" name="直接箭头连接符 14"/>
            <p:cNvCxnSpPr/>
            <p:nvPr/>
          </p:nvCxnSpPr>
          <p:spPr>
            <a:xfrm>
              <a:off x="8501543" y="5121910"/>
              <a:ext cx="802238"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卷形: 水平 6"/>
          <p:cNvSpPr/>
          <p:nvPr/>
        </p:nvSpPr>
        <p:spPr>
          <a:xfrm>
            <a:off x="906780" y="-104140"/>
            <a:ext cx="593661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Step8： Read for writing</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森林里的铁轨上&#10;&#10;低可信度描述已自动生成"/>
          <p:cNvPicPr>
            <a:picLocks noChangeAspect="1"/>
          </p:cNvPicPr>
          <p:nvPr/>
        </p:nvPicPr>
        <p:blipFill>
          <a:blip r:embed="rId1">
            <a:extLst>
              <a:ext uri="{28A0092B-C50C-407E-A947-70E740481C1C}">
                <a14:useLocalDpi xmlns:a14="http://schemas.microsoft.com/office/drawing/2010/main" val="0"/>
              </a:ext>
            </a:extLst>
          </a:blip>
          <a:srcRect b="16290"/>
          <a:stretch>
            <a:fillRect/>
          </a:stretch>
        </p:blipFill>
        <p:spPr>
          <a:xfrm>
            <a:off x="106045" y="1667510"/>
            <a:ext cx="11894185" cy="4150995"/>
          </a:xfrm>
          <a:prstGeom prst="rect">
            <a:avLst/>
          </a:prstGeom>
          <a:effectLst>
            <a:softEdge rad="317500"/>
          </a:effectLst>
        </p:spPr>
      </p:pic>
      <p:sp>
        <p:nvSpPr>
          <p:cNvPr id="2" name="椭圆 1"/>
          <p:cNvSpPr/>
          <p:nvPr/>
        </p:nvSpPr>
        <p:spPr>
          <a:xfrm>
            <a:off x="325821" y="-215063"/>
            <a:ext cx="2722179" cy="27221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a:ea typeface="微软雅黑" panose="020B0503020204020204" charset="-122"/>
              <a:sym typeface="Arial" panose="020B0604020202020204"/>
            </a:endParaRPr>
          </a:p>
        </p:txBody>
      </p:sp>
      <p:sp>
        <p:nvSpPr>
          <p:cNvPr id="3" name="椭圆 2"/>
          <p:cNvSpPr/>
          <p:nvPr/>
        </p:nvSpPr>
        <p:spPr bwMode="auto">
          <a:xfrm>
            <a:off x="539902" y="0"/>
            <a:ext cx="2294016" cy="2292051"/>
          </a:xfrm>
          <a:prstGeom prst="ellipse">
            <a:avLst/>
          </a:prstGeom>
          <a:blipFill rotWithShape="1">
            <a:blip r:embed="rId2"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lstStyle/>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6" name="矩形 5"/>
          <p:cNvSpPr/>
          <p:nvPr/>
        </p:nvSpPr>
        <p:spPr>
          <a:xfrm>
            <a:off x="2898140" y="754380"/>
            <a:ext cx="8935085" cy="5569585"/>
          </a:xfrm>
          <a:prstGeom prst="rect">
            <a:avLst/>
          </a:prstGeom>
          <a:noFill/>
        </p:spPr>
        <p:txBody>
          <a:bodyPr wrap="square" lIns="91440" tIns="45720" rIns="91440" bIns="45720">
            <a:spAutoFit/>
          </a:bodyPr>
          <a:lstStyle/>
          <a:p>
            <a:pPr algn="ctr"/>
            <a:r>
              <a:rPr lang="en-US" altLang="zh-CN" sz="2800" b="1" cap="none" spc="0" dirty="0">
                <a:ln w="6600">
                  <a:solidFill>
                    <a:schemeClr val="accent2"/>
                  </a:solidFill>
                  <a:prstDash val="solid"/>
                </a:ln>
                <a:solidFill>
                  <a:srgbClr val="FFFFFF"/>
                </a:solidFill>
                <a:effectLst>
                  <a:outerShdw dist="38100" dir="2700000" algn="tl" rotWithShape="0">
                    <a:schemeClr val="accent2"/>
                  </a:outerShdw>
                </a:effectLst>
              </a:rPr>
              <a:t>2021</a:t>
            </a:r>
            <a:r>
              <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rPr>
              <a:t>学年杭州市高二期末教学质量检测读后续写解析</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rPr>
              <a:t>高空滑索</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rPr>
              <a:t>zip lining</a:t>
            </a:r>
            <a:endPar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altLang="zh-CN"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altLang="zh-CN"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altLang="zh-CN"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altLang="zh-CN" b="1"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endParaRPr lang="en-US" altLang="zh-CN"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r>
              <a:rPr lang="zh-CN" altLang="en-US" b="1" cap="none" spc="0"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rPr>
              <a:t>杭州二中 许丽君</a:t>
            </a:r>
            <a:endParaRPr lang="zh-CN" altLang="en-US" b="1" cap="none" spc="0"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endParaRPr>
          </a:p>
          <a:p>
            <a:pPr algn="ctr"/>
            <a:r>
              <a:rPr lang="zh-CN" altLang="en-US" b="1"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sym typeface="+mn-ea"/>
              </a:rPr>
              <a:t>常山一中 吴俊峰</a:t>
            </a:r>
            <a:endParaRPr lang="zh-CN" altLang="en-US" b="1" cap="none" spc="0" dirty="0">
              <a:ln w="6600">
                <a:solidFill>
                  <a:schemeClr val="accent2"/>
                </a:solidFill>
                <a:prstDash val="solid"/>
              </a:ln>
              <a:solidFill>
                <a:srgbClr val="003366"/>
              </a:solidFill>
              <a:effectLst>
                <a:outerShdw dist="38100" dir="2700000" algn="tl" rotWithShape="0">
                  <a:schemeClr val="accent2"/>
                </a:outerShdw>
              </a:effectLst>
              <a:latin typeface="华文行楷" panose="02010800040101010101" pitchFamily="2" charset="-122"/>
              <a:ea typeface="华文行楷"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7421" y="1122704"/>
            <a:ext cx="11197158" cy="2062103"/>
          </a:xfrm>
          <a:prstGeom prst="rect">
            <a:avLst/>
          </a:prstGeom>
          <a:noFill/>
          <a:ln w="9525">
            <a:noFill/>
            <a:miter/>
          </a:ln>
        </p:spPr>
        <p:txBody>
          <a:bodyPr wrap="square">
            <a:spAutoFit/>
          </a:bodyPr>
          <a:lstStyle/>
          <a:p>
            <a:pPr fontAlgn="base">
              <a:spcBef>
                <a:spcPct val="0"/>
              </a:spcBef>
              <a:spcAft>
                <a:spcPct val="0"/>
              </a:spcAft>
              <a:buFont typeface="Arial" panose="020B0604020202020204" pitchFamily="34" charset="0"/>
              <a:buNone/>
              <a:defRPr/>
            </a:pPr>
            <a:r>
              <a:rPr lang="en-US" altLang="zh-CN" sz="3200" b="1" noProof="1">
                <a:solidFill>
                  <a:srgbClr val="000000"/>
                </a:solidFill>
                <a:latin typeface="Times New Roman" panose="02020603050405020304" pitchFamily="18" charset="0"/>
                <a:cs typeface="+mn-ea"/>
                <a:sym typeface="+mn-ea"/>
              </a:rPr>
              <a:t>Para.1:</a:t>
            </a:r>
            <a:endParaRPr lang="en-US" altLang="zh-CN" sz="3200" b="1" noProof="1">
              <a:solidFill>
                <a:srgbClr val="000000"/>
              </a:solidFill>
              <a:latin typeface="Times New Roman" panose="02020603050405020304" pitchFamily="18" charset="0"/>
            </a:endParaRPr>
          </a:p>
          <a:p>
            <a:pPr fontAlgn="base">
              <a:spcBef>
                <a:spcPct val="0"/>
              </a:spcBef>
              <a:spcAft>
                <a:spcPct val="0"/>
              </a:spcAft>
              <a:defRPr/>
            </a:pPr>
            <a:r>
              <a:rPr lang="en-US" altLang="zh-CN" sz="2400" b="1" noProof="1">
                <a:solidFill>
                  <a:srgbClr val="000000"/>
                </a:solidFill>
                <a:latin typeface="Times New Roman" panose="02020603050405020304" pitchFamily="18" charset="0"/>
                <a:cs typeface="+mn-ea"/>
                <a:sym typeface="+mn-ea"/>
              </a:rPr>
              <a:t>     “</a:t>
            </a:r>
            <a:r>
              <a:rPr lang="en-US" altLang="zh-CN" sz="2400" b="1" i="1" noProof="1">
                <a:solidFill>
                  <a:srgbClr val="000000"/>
                </a:solidFill>
                <a:latin typeface="Times New Roman" panose="02020603050405020304" pitchFamily="18" charset="0"/>
                <a:cs typeface="+mn-ea"/>
                <a:sym typeface="+mn-ea"/>
              </a:rPr>
              <a:t>Alright y’all, time to hit the trails”. Said the instructor with too much enthusiasm.</a:t>
            </a:r>
            <a:endParaRPr lang="en-US" altLang="zh-CN" sz="2400" b="1" i="1" noProof="1">
              <a:solidFill>
                <a:srgbClr val="000000"/>
              </a:solidFill>
              <a:latin typeface="Times New Roman" panose="02020603050405020304" pitchFamily="18" charset="0"/>
              <a:cs typeface="+mn-ea"/>
              <a:sym typeface="+mn-ea"/>
            </a:endParaRPr>
          </a:p>
          <a:p>
            <a:pPr fontAlgn="base">
              <a:spcBef>
                <a:spcPct val="0"/>
              </a:spcBef>
              <a:spcAft>
                <a:spcPct val="0"/>
              </a:spcAft>
              <a:defRPr/>
            </a:pPr>
            <a:r>
              <a:rPr lang="en-US" altLang="zh-CN" sz="2400" b="1" noProof="1">
                <a:solidFill>
                  <a:srgbClr val="0000FF"/>
                </a:solidFill>
                <a:latin typeface="Times New Roman" panose="02020603050405020304" pitchFamily="18" charset="0"/>
              </a:rPr>
              <a:t>Q1:</a:t>
            </a:r>
            <a:r>
              <a:rPr lang="zh-CN" altLang="en-US" sz="2400" b="1" noProof="1">
                <a:solidFill>
                  <a:srgbClr val="0000FF"/>
                </a:solidFill>
                <a:latin typeface="Times New Roman" panose="02020603050405020304" pitchFamily="18" charset="0"/>
              </a:rPr>
              <a:t> </a:t>
            </a:r>
            <a:r>
              <a:rPr lang="en-US" altLang="zh-CN" sz="2400" b="1" noProof="1">
                <a:solidFill>
                  <a:srgbClr val="0000FF"/>
                </a:solidFill>
                <a:latin typeface="Times New Roman" panose="02020603050405020304" pitchFamily="18" charset="0"/>
              </a:rPr>
              <a:t>Will the author zip across the line?</a:t>
            </a:r>
            <a:endParaRPr lang="en-US" altLang="zh-CN" sz="2400" b="1" noProof="1">
              <a:solidFill>
                <a:srgbClr val="0000FF"/>
              </a:solidFill>
              <a:latin typeface="Times New Roman" panose="02020603050405020304" pitchFamily="18" charset="0"/>
            </a:endParaRPr>
          </a:p>
          <a:p>
            <a:pPr fontAlgn="base">
              <a:spcBef>
                <a:spcPct val="0"/>
              </a:spcBef>
              <a:spcAft>
                <a:spcPct val="0"/>
              </a:spcAft>
              <a:defRPr/>
            </a:pPr>
            <a:r>
              <a:rPr lang="en-US" altLang="zh-CN" sz="2400" b="1" noProof="1">
                <a:solidFill>
                  <a:srgbClr val="0000FF"/>
                </a:solidFill>
                <a:latin typeface="Times New Roman" panose="02020603050405020304" pitchFamily="18" charset="0"/>
              </a:rPr>
              <a:t>Q2:</a:t>
            </a:r>
            <a:r>
              <a:rPr lang="zh-CN" altLang="en-US" sz="2400" b="1" noProof="1">
                <a:solidFill>
                  <a:srgbClr val="0000FF"/>
                </a:solidFill>
                <a:latin typeface="Times New Roman" panose="02020603050405020304" pitchFamily="18" charset="0"/>
              </a:rPr>
              <a:t> </a:t>
            </a:r>
            <a:r>
              <a:rPr lang="en-US" altLang="zh-CN" sz="2400" b="1" noProof="1">
                <a:solidFill>
                  <a:srgbClr val="0000FF"/>
                </a:solidFill>
                <a:latin typeface="Times New Roman" panose="02020603050405020304" pitchFamily="18" charset="0"/>
              </a:rPr>
              <a:t>Will the author be encouraged by father, mother or the instructor?</a:t>
            </a:r>
            <a:endParaRPr lang="en-US" altLang="zh-CN" sz="2400" b="1" noProof="1">
              <a:solidFill>
                <a:srgbClr val="0000FF"/>
              </a:solidFill>
              <a:latin typeface="Times New Roman" panose="02020603050405020304" pitchFamily="18" charset="0"/>
            </a:endParaRPr>
          </a:p>
          <a:p>
            <a:pPr fontAlgn="base">
              <a:spcBef>
                <a:spcPct val="0"/>
              </a:spcBef>
              <a:spcAft>
                <a:spcPct val="0"/>
              </a:spcAft>
              <a:defRPr/>
            </a:pPr>
            <a:r>
              <a:rPr lang="en-US" altLang="zh-CN" sz="2400" b="1" noProof="1">
                <a:solidFill>
                  <a:srgbClr val="0000FF"/>
                </a:solidFill>
                <a:latin typeface="Times New Roman" panose="02020603050405020304" pitchFamily="18" charset="0"/>
              </a:rPr>
              <a:t>Q3:  How did the author feel after seeing parents succeeded zip lining?</a:t>
            </a:r>
            <a:endParaRPr lang="zh-CN" altLang="en-US" sz="2400" b="1" noProof="1">
              <a:solidFill>
                <a:srgbClr val="0000FF"/>
              </a:solidFill>
              <a:latin typeface="Times New Roman" panose="02020603050405020304" pitchFamily="18" charset="0"/>
            </a:endParaRPr>
          </a:p>
        </p:txBody>
      </p:sp>
      <p:sp>
        <p:nvSpPr>
          <p:cNvPr id="5" name="文本框 99"/>
          <p:cNvSpPr txBox="1">
            <a:spLocks noChangeArrowheads="1"/>
          </p:cNvSpPr>
          <p:nvPr/>
        </p:nvSpPr>
        <p:spPr bwMode="auto">
          <a:xfrm>
            <a:off x="340019" y="3285441"/>
            <a:ext cx="11975924" cy="2923877"/>
          </a:xfrm>
          <a:prstGeom prst="rect">
            <a:avLst/>
          </a:prstGeom>
          <a:noFill/>
          <a:ln w="9525">
            <a:noFill/>
            <a:miter lim="800000"/>
          </a:ln>
        </p:spPr>
        <p:txBody>
          <a:bodyPr wrap="square">
            <a:spAutoFit/>
          </a:bodyPr>
          <a:lstStyle/>
          <a:p>
            <a:pPr fontAlgn="base">
              <a:spcBef>
                <a:spcPct val="0"/>
              </a:spcBef>
              <a:spcAft>
                <a:spcPct val="0"/>
              </a:spcAft>
              <a:buFont typeface="Arial" panose="020B0604020202020204" pitchFamily="34" charset="0"/>
              <a:buNone/>
            </a:pPr>
            <a:r>
              <a:rPr lang="en-US" altLang="zh-CN" sz="3200" b="1" dirty="0">
                <a:solidFill>
                  <a:srgbClr val="000000"/>
                </a:solidFill>
                <a:latin typeface="Times New Roman" panose="02020603050405020304" pitchFamily="18" charset="0"/>
                <a:sym typeface="Arial" panose="020B0604020202020204" pitchFamily="34" charset="0"/>
              </a:rPr>
              <a:t>Para.2:</a:t>
            </a:r>
            <a:endParaRPr lang="en-US" altLang="zh-CN" sz="3200" b="1" dirty="0">
              <a:solidFill>
                <a:srgbClr val="000000"/>
              </a:solidFill>
              <a:latin typeface="Times New Roman" panose="02020603050405020304" pitchFamily="18" charset="0"/>
            </a:endParaRPr>
          </a:p>
          <a:p>
            <a:pPr fontAlgn="base">
              <a:spcBef>
                <a:spcPct val="0"/>
              </a:spcBef>
              <a:spcAft>
                <a:spcPct val="0"/>
              </a:spcAft>
            </a:pPr>
            <a:r>
              <a:rPr lang="en-US" altLang="zh-CN" sz="3200" b="1" dirty="0">
                <a:solidFill>
                  <a:srgbClr val="000000"/>
                </a:solidFill>
                <a:latin typeface="Times New Roman" panose="02020603050405020304" pitchFamily="18" charset="0"/>
                <a:sym typeface="Arial" panose="020B0604020202020204" pitchFamily="34" charset="0"/>
              </a:rPr>
              <a:t>     </a:t>
            </a:r>
            <a:r>
              <a:rPr lang="en-US" altLang="zh-CN" sz="2800" b="1" i="1" dirty="0">
                <a:solidFill>
                  <a:srgbClr val="000000"/>
                </a:solidFill>
                <a:latin typeface="Times New Roman" panose="02020603050405020304" pitchFamily="18" charset="0"/>
                <a:sym typeface="Arial" panose="020B0604020202020204" pitchFamily="34" charset="0"/>
              </a:rPr>
              <a:t>My turn finally came.</a:t>
            </a:r>
            <a:endParaRPr lang="en-US" altLang="zh-CN" sz="2800" b="1" i="1" dirty="0">
              <a:solidFill>
                <a:srgbClr val="000000"/>
              </a:solidFill>
              <a:latin typeface="Times New Roman" panose="02020603050405020304" pitchFamily="18" charset="0"/>
              <a:sym typeface="Arial" panose="020B0604020202020204" pitchFamily="34" charset="0"/>
            </a:endParaRPr>
          </a:p>
          <a:p>
            <a:pPr fontAlgn="base">
              <a:spcBef>
                <a:spcPct val="0"/>
              </a:spcBef>
              <a:spcAft>
                <a:spcPct val="0"/>
              </a:spcAft>
            </a:pPr>
            <a:r>
              <a:rPr lang="en-US" altLang="zh-CN" sz="2400" b="1" dirty="0">
                <a:solidFill>
                  <a:srgbClr val="0000FF"/>
                </a:solidFill>
                <a:latin typeface="Times New Roman" panose="02020603050405020304" pitchFamily="18" charset="0"/>
                <a:sym typeface="Arial" panose="020B0604020202020204" pitchFamily="34" charset="0"/>
              </a:rPr>
              <a:t>Q1</a:t>
            </a:r>
            <a:r>
              <a:rPr lang="zh-CN" altLang="en-US" sz="2400" b="1" dirty="0">
                <a:solidFill>
                  <a:srgbClr val="0000FF"/>
                </a:solidFill>
                <a:latin typeface="Times New Roman" panose="02020603050405020304" pitchFamily="18" charset="0"/>
                <a:sym typeface="Arial" panose="020B0604020202020204" pitchFamily="34" charset="0"/>
              </a:rPr>
              <a:t>：</a:t>
            </a:r>
            <a:r>
              <a:rPr lang="en-US" altLang="zh-CN" sz="2400" b="1" dirty="0">
                <a:solidFill>
                  <a:srgbClr val="0000FF"/>
                </a:solidFill>
                <a:latin typeface="Times New Roman" panose="02020603050405020304" pitchFamily="18" charset="0"/>
                <a:sym typeface="Arial" panose="020B0604020202020204" pitchFamily="34" charset="0"/>
              </a:rPr>
              <a:t>Will the author succeed in zip lining?</a:t>
            </a:r>
            <a:endParaRPr lang="en-US" altLang="zh-CN" sz="2400" b="1" dirty="0">
              <a:solidFill>
                <a:srgbClr val="0000FF"/>
              </a:solidFill>
              <a:latin typeface="Times New Roman" panose="02020603050405020304" pitchFamily="18" charset="0"/>
              <a:sym typeface="Arial" panose="020B0604020202020204" pitchFamily="34" charset="0"/>
            </a:endParaRPr>
          </a:p>
          <a:p>
            <a:pPr fontAlgn="base">
              <a:spcBef>
                <a:spcPct val="0"/>
              </a:spcBef>
              <a:spcAft>
                <a:spcPct val="0"/>
              </a:spcAft>
            </a:pPr>
            <a:r>
              <a:rPr lang="en-US" altLang="zh-CN" sz="2400" b="1" dirty="0">
                <a:solidFill>
                  <a:srgbClr val="0000FF"/>
                </a:solidFill>
                <a:latin typeface="Times New Roman" panose="02020603050405020304" pitchFamily="18" charset="0"/>
                <a:sym typeface="Arial" panose="020B0604020202020204" pitchFamily="34" charset="0"/>
              </a:rPr>
              <a:t>Q2:  How did the author  overcome her fear of heights, by herself or with the help of family?</a:t>
            </a:r>
            <a:endParaRPr lang="en-US" altLang="zh-CN" sz="2400" b="1" dirty="0">
              <a:solidFill>
                <a:srgbClr val="0000FF"/>
              </a:solidFill>
              <a:latin typeface="Times New Roman" panose="02020603050405020304" pitchFamily="18" charset="0"/>
              <a:sym typeface="Arial" panose="020B0604020202020204" pitchFamily="34" charset="0"/>
            </a:endParaRPr>
          </a:p>
          <a:p>
            <a:pPr fontAlgn="base">
              <a:spcBef>
                <a:spcPct val="0"/>
              </a:spcBef>
              <a:spcAft>
                <a:spcPct val="0"/>
              </a:spcAft>
            </a:pPr>
            <a:r>
              <a:rPr lang="en-US" altLang="zh-CN" sz="2400" b="1" dirty="0">
                <a:solidFill>
                  <a:srgbClr val="0000FF"/>
                </a:solidFill>
                <a:latin typeface="Times New Roman" panose="02020603050405020304" pitchFamily="18" charset="0"/>
                <a:sym typeface="Arial" panose="020B0604020202020204" pitchFamily="34" charset="0"/>
              </a:rPr>
              <a:t>Q3: How did “father” encourage “me” to zip?</a:t>
            </a:r>
            <a:endParaRPr lang="en-US" altLang="zh-CN" sz="2400" b="1" dirty="0">
              <a:solidFill>
                <a:srgbClr val="0000FF"/>
              </a:solidFill>
              <a:latin typeface="Times New Roman" panose="02020603050405020304" pitchFamily="18" charset="0"/>
              <a:sym typeface="Arial" panose="020B0604020202020204" pitchFamily="34" charset="0"/>
            </a:endParaRPr>
          </a:p>
          <a:p>
            <a:pPr fontAlgn="base">
              <a:spcBef>
                <a:spcPct val="0"/>
              </a:spcBef>
              <a:spcAft>
                <a:spcPct val="0"/>
              </a:spcAft>
            </a:pPr>
            <a:r>
              <a:rPr lang="en-US" altLang="zh-CN" sz="2400" b="1" dirty="0">
                <a:solidFill>
                  <a:srgbClr val="0000FF"/>
                </a:solidFill>
                <a:latin typeface="Times New Roman" panose="02020603050405020304" pitchFamily="18" charset="0"/>
                <a:sym typeface="Arial" panose="020B0604020202020204" pitchFamily="34" charset="0"/>
              </a:rPr>
              <a:t>Q4: What about families’ reaction after “I” succeeded in zip lining?</a:t>
            </a:r>
            <a:endParaRPr lang="en-US" altLang="zh-CN" sz="2400" b="1" dirty="0">
              <a:solidFill>
                <a:srgbClr val="0000FF"/>
              </a:solidFill>
              <a:latin typeface="Times New Roman" panose="02020603050405020304" pitchFamily="18" charset="0"/>
              <a:sym typeface="Arial" panose="020B0604020202020204" pitchFamily="34" charset="0"/>
            </a:endParaRPr>
          </a:p>
        </p:txBody>
      </p:sp>
      <p:pic>
        <p:nvPicPr>
          <p:cNvPr id="8" name="图片 7"/>
          <p:cNvPicPr>
            <a:picLocks noChangeAspect="1"/>
          </p:cNvPicPr>
          <p:nvPr/>
        </p:nvPicPr>
        <p:blipFill>
          <a:blip r:embed="rId1"/>
          <a:stretch>
            <a:fillRect/>
          </a:stretch>
        </p:blipFill>
        <p:spPr>
          <a:xfrm>
            <a:off x="30601" y="-22153"/>
            <a:ext cx="1379262" cy="1100551"/>
          </a:xfrm>
          <a:prstGeom prst="rect">
            <a:avLst/>
          </a:prstGeom>
        </p:spPr>
      </p:pic>
      <p:sp>
        <p:nvSpPr>
          <p:cNvPr id="7" name="卷形: 水平 6"/>
          <p:cNvSpPr/>
          <p:nvPr/>
        </p:nvSpPr>
        <p:spPr>
          <a:xfrm>
            <a:off x="1297305" y="-22225"/>
            <a:ext cx="10843260"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Step 9：Draft a continuation(起草续篇) Questions to generate ideas:</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文本框 12"/>
          <p:cNvSpPr txBox="1"/>
          <p:nvPr/>
        </p:nvSpPr>
        <p:spPr>
          <a:xfrm>
            <a:off x="583935" y="962658"/>
            <a:ext cx="11261977" cy="1803535"/>
          </a:xfrm>
          <a:prstGeom prst="rect">
            <a:avLst/>
          </a:prstGeom>
          <a:noFill/>
          <a:ln w="9525">
            <a:noFill/>
            <a:miter/>
          </a:ln>
        </p:spPr>
        <p:txBody>
          <a:bodyPr wrap="square">
            <a:spAutoFit/>
          </a:bodyPr>
          <a:lstStyle/>
          <a:p>
            <a:pPr fontAlgn="base">
              <a:spcBef>
                <a:spcPct val="0"/>
              </a:spcBef>
              <a:spcAft>
                <a:spcPct val="0"/>
              </a:spcAft>
              <a:buFont typeface="Arial" panose="020B0604020202020204" pitchFamily="34" charset="0"/>
              <a:buNone/>
              <a:defRPr/>
            </a:pPr>
            <a:r>
              <a:rPr lang="en-US" altLang="zh-CN" sz="3200" b="1" noProof="1">
                <a:solidFill>
                  <a:srgbClr val="000000"/>
                </a:solidFill>
                <a:latin typeface="Amasis MT Pro Black" panose="02040A04050005020304" pitchFamily="18" charset="0"/>
                <a:cs typeface="+mn-ea"/>
                <a:sym typeface="+mn-ea"/>
              </a:rPr>
              <a:t>Para.1:</a:t>
            </a:r>
            <a:endParaRPr lang="en-US" altLang="zh-CN" sz="3200" b="1" noProof="1">
              <a:solidFill>
                <a:srgbClr val="000000"/>
              </a:solidFill>
              <a:latin typeface="Amasis MT Pro Black" panose="02040A04050005020304" pitchFamily="18" charset="0"/>
            </a:endParaRPr>
          </a:p>
          <a:p>
            <a:pPr fontAlgn="base">
              <a:spcBef>
                <a:spcPct val="0"/>
              </a:spcBef>
              <a:spcAft>
                <a:spcPct val="0"/>
              </a:spcAft>
              <a:buFont typeface="Arial" panose="020B0604020202020204" pitchFamily="34" charset="0"/>
              <a:buNone/>
              <a:defRPr/>
            </a:pPr>
            <a:r>
              <a:rPr lang="en-US" altLang="zh-CN" sz="3200" b="1" noProof="1">
                <a:solidFill>
                  <a:srgbClr val="000000"/>
                </a:solidFill>
                <a:latin typeface="Amasis MT Pro Black" panose="02040A04050005020304" pitchFamily="18" charset="0"/>
                <a:cs typeface="+mn-ea"/>
                <a:sym typeface="+mn-ea"/>
              </a:rPr>
              <a:t>     </a:t>
            </a:r>
            <a:r>
              <a:rPr lang="en-US" altLang="zh-CN" sz="3200" noProof="1">
                <a:solidFill>
                  <a:srgbClr val="000000"/>
                </a:solidFill>
                <a:latin typeface="Times New Roman" panose="02020603050405020304" pitchFamily="18" charset="0"/>
                <a:cs typeface="+mn-ea"/>
                <a:sym typeface="+mn-ea"/>
              </a:rPr>
              <a:t> “</a:t>
            </a:r>
            <a:r>
              <a:rPr lang="en-US" altLang="zh-CN" sz="3200" b="1" i="1" noProof="1">
                <a:solidFill>
                  <a:srgbClr val="000000"/>
                </a:solidFill>
                <a:latin typeface="Times New Roman" panose="02020603050405020304" pitchFamily="18" charset="0"/>
                <a:cs typeface="+mn-ea"/>
                <a:sym typeface="+mn-ea"/>
              </a:rPr>
              <a:t>Alright y’all, time to hit the trails”. Said the instructor with too much enthusiasm.</a:t>
            </a:r>
            <a:endParaRPr lang="zh-CN" altLang="en-US" sz="3200" b="1" noProof="1">
              <a:solidFill>
                <a:srgbClr val="000000"/>
              </a:solidFill>
              <a:latin typeface="Amasis MT Pro Black" panose="02040A04050005020304" pitchFamily="18" charset="0"/>
            </a:endParaRPr>
          </a:p>
        </p:txBody>
      </p:sp>
      <p:grpSp>
        <p:nvGrpSpPr>
          <p:cNvPr id="25" name="组合 24"/>
          <p:cNvGrpSpPr/>
          <p:nvPr/>
        </p:nvGrpSpPr>
        <p:grpSpPr>
          <a:xfrm>
            <a:off x="798138" y="2795086"/>
            <a:ext cx="10833639" cy="2553335"/>
            <a:chOff x="810750" y="2833450"/>
            <a:chExt cx="10833639" cy="2553335"/>
          </a:xfrm>
        </p:grpSpPr>
        <p:grpSp>
          <p:nvGrpSpPr>
            <p:cNvPr id="11" name="组合 10"/>
            <p:cNvGrpSpPr/>
            <p:nvPr/>
          </p:nvGrpSpPr>
          <p:grpSpPr>
            <a:xfrm>
              <a:off x="3724412" y="4091808"/>
              <a:ext cx="7730353" cy="1001397"/>
              <a:chOff x="3724412" y="4157317"/>
              <a:chExt cx="7730353" cy="1001397"/>
            </a:xfrm>
          </p:grpSpPr>
          <p:cxnSp>
            <p:nvCxnSpPr>
              <p:cNvPr id="17" name="直接箭头连接符 16"/>
              <p:cNvCxnSpPr/>
              <p:nvPr/>
            </p:nvCxnSpPr>
            <p:spPr>
              <a:xfrm>
                <a:off x="3724412" y="4157317"/>
                <a:ext cx="1281551" cy="0"/>
              </a:xfrm>
              <a:prstGeom prst="straightConnector1">
                <a:avLst/>
              </a:prstGeom>
              <a:ln w="57150" cmpd="sng">
                <a:solidFill>
                  <a:srgbClr val="FF0000"/>
                </a:solidFill>
                <a:prstDash val="solid"/>
                <a:bevel/>
                <a:tailEnd type="arrow"/>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a:off x="10159380" y="4176232"/>
                <a:ext cx="1295385" cy="0"/>
              </a:xfrm>
              <a:prstGeom prst="straightConnector1">
                <a:avLst/>
              </a:prstGeom>
              <a:ln w="57150" cmpd="sng">
                <a:solidFill>
                  <a:srgbClr val="FF0000"/>
                </a:solidFill>
                <a:prstDash val="solid"/>
                <a:bevel/>
                <a:tailEnd type="arrow"/>
              </a:ln>
            </p:spPr>
            <p:style>
              <a:lnRef idx="2">
                <a:schemeClr val="accent1"/>
              </a:lnRef>
              <a:fillRef idx="0">
                <a:schemeClr val="accent1"/>
              </a:fillRef>
              <a:effectRef idx="1">
                <a:schemeClr val="accent1"/>
              </a:effectRef>
              <a:fontRef idx="minor">
                <a:schemeClr val="tx1"/>
              </a:fontRef>
            </p:style>
          </p:cxnSp>
          <p:cxnSp>
            <p:nvCxnSpPr>
              <p:cNvPr id="19" name="直接箭头连接符 18"/>
              <p:cNvCxnSpPr/>
              <p:nvPr/>
            </p:nvCxnSpPr>
            <p:spPr>
              <a:xfrm>
                <a:off x="6095999" y="5158714"/>
                <a:ext cx="1281551" cy="0"/>
              </a:xfrm>
              <a:prstGeom prst="straightConnector1">
                <a:avLst/>
              </a:prstGeom>
              <a:ln w="57150" cmpd="sng">
                <a:solidFill>
                  <a:srgbClr val="FF0000"/>
                </a:solidFill>
                <a:prstDash val="solid"/>
                <a:bevel/>
                <a:tailEnd type="arrow"/>
              </a:ln>
            </p:spPr>
            <p:style>
              <a:lnRef idx="2">
                <a:schemeClr val="accent1"/>
              </a:lnRef>
              <a:fillRef idx="0">
                <a:schemeClr val="accent1"/>
              </a:fillRef>
              <a:effectRef idx="1">
                <a:schemeClr val="accent1"/>
              </a:effectRef>
              <a:fontRef idx="minor">
                <a:schemeClr val="tx1"/>
              </a:fontRef>
            </p:style>
          </p:cxnSp>
        </p:grpSp>
        <p:grpSp>
          <p:nvGrpSpPr>
            <p:cNvPr id="24" name="组合 23"/>
            <p:cNvGrpSpPr/>
            <p:nvPr/>
          </p:nvGrpSpPr>
          <p:grpSpPr>
            <a:xfrm>
              <a:off x="810750" y="2833450"/>
              <a:ext cx="10833639" cy="2553335"/>
              <a:chOff x="1156838" y="5456816"/>
              <a:chExt cx="10833639" cy="2553335"/>
            </a:xfrm>
          </p:grpSpPr>
          <p:sp>
            <p:nvSpPr>
              <p:cNvPr id="15" name="TextBox 6"/>
              <p:cNvSpPr txBox="1"/>
              <p:nvPr/>
            </p:nvSpPr>
            <p:spPr>
              <a:xfrm>
                <a:off x="1156838" y="5456816"/>
                <a:ext cx="10808346" cy="2553335"/>
              </a:xfrm>
              <a:prstGeom prst="rect">
                <a:avLst/>
              </a:prstGeom>
              <a:noFill/>
              <a:ln w="57150">
                <a:solidFill>
                  <a:srgbClr val="FF0000"/>
                </a:solidFill>
              </a:ln>
            </p:spPr>
            <p:txBody>
              <a:bodyPr wrap="square" rtlCol="0">
                <a:spAutoFit/>
              </a:bodyPr>
              <a:lstStyle/>
              <a:p>
                <a:r>
                  <a:rPr lang="en-US" altLang="zh-CN" sz="3200" b="1" dirty="0">
                    <a:solidFill>
                      <a:srgbClr val="0000FF"/>
                    </a:solidFill>
                    <a:latin typeface="Amasis MT Pro Black" panose="02040A04050005020304" pitchFamily="18" charset="0"/>
                  </a:rPr>
                  <a:t>Mom</a:t>
                </a:r>
                <a:r>
                  <a:rPr lang="zh-CN" altLang="en-US" sz="3200" b="1" dirty="0">
                    <a:solidFill>
                      <a:srgbClr val="0000FF"/>
                    </a:solidFill>
                    <a:latin typeface="Amasis MT Pro Black" panose="02040A04050005020304" pitchFamily="18" charset="0"/>
                  </a:rPr>
                  <a:t>首当其冲            </a:t>
                </a:r>
                <a:r>
                  <a:rPr lang="en-US" altLang="zh-CN" sz="3200" b="1" dirty="0">
                    <a:solidFill>
                      <a:srgbClr val="0000FF"/>
                    </a:solidFill>
                    <a:latin typeface="Amasis MT Pro Black" panose="02040A04050005020304" pitchFamily="18" charset="0"/>
                  </a:rPr>
                  <a:t>Mum </a:t>
                </a:r>
                <a:r>
                  <a:rPr lang="zh-CN" altLang="en-US" sz="3200" b="1" dirty="0">
                    <a:solidFill>
                      <a:srgbClr val="0000FF"/>
                    </a:solidFill>
                    <a:latin typeface="Amasis MT Pro Black" panose="02040A04050005020304" pitchFamily="18" charset="0"/>
                  </a:rPr>
                  <a:t>把自己挂在金属线上</a:t>
                </a:r>
                <a:r>
                  <a:rPr lang="en-US" altLang="zh-CN" sz="3200" b="1" dirty="0">
                    <a:solidFill>
                      <a:srgbClr val="0000FF"/>
                    </a:solidFill>
                    <a:latin typeface="Amasis MT Pro Black" panose="02040A04050005020304" pitchFamily="18" charset="0"/>
                  </a:rPr>
                  <a:t> </a:t>
                </a:r>
                <a:endParaRPr lang="en-US" altLang="zh-CN" sz="3200" b="1" dirty="0">
                  <a:solidFill>
                    <a:srgbClr val="0000FF"/>
                  </a:solidFill>
                  <a:latin typeface="Amasis MT Pro Black" panose="02040A04050005020304" pitchFamily="18" charset="0"/>
                </a:endParaRPr>
              </a:p>
              <a:p>
                <a:endParaRPr lang="en-US" altLang="zh-CN" sz="3200" b="1" dirty="0">
                  <a:solidFill>
                    <a:srgbClr val="000000"/>
                  </a:solidFill>
                  <a:latin typeface="Amasis MT Pro Black" panose="02040A04050005020304" pitchFamily="18" charset="0"/>
                </a:endParaRPr>
              </a:p>
              <a:p>
                <a:r>
                  <a:rPr lang="zh-CN" altLang="en-US" sz="3200" b="1" dirty="0">
                    <a:solidFill>
                      <a:srgbClr val="0000FF"/>
                    </a:solidFill>
                    <a:latin typeface="Amasis MT Pro Black" panose="02040A04050005020304" pitchFamily="18" charset="0"/>
                  </a:rPr>
                  <a:t>爸爸紧随其后             </a:t>
                </a:r>
                <a:r>
                  <a:rPr lang="en-US" altLang="zh-CN" sz="3200" b="1" dirty="0">
                    <a:solidFill>
                      <a:srgbClr val="0000FF"/>
                    </a:solidFill>
                    <a:latin typeface="Amasis MT Pro Black" panose="02040A04050005020304" pitchFamily="18" charset="0"/>
                  </a:rPr>
                  <a:t>Dad </a:t>
                </a:r>
                <a:r>
                  <a:rPr lang="zh-CN" altLang="en-US" sz="3200" b="1" dirty="0">
                    <a:solidFill>
                      <a:srgbClr val="0000FF"/>
                    </a:solidFill>
                    <a:latin typeface="Amasis MT Pro Black" panose="02040A04050005020304" pitchFamily="18" charset="0"/>
                  </a:rPr>
                  <a:t>滑索前鼓励了我一番</a:t>
                </a:r>
                <a:r>
                  <a:rPr lang="zh-CN" altLang="en-US" sz="3200" b="1" dirty="0">
                    <a:solidFill>
                      <a:srgbClr val="000000"/>
                    </a:solidFill>
                    <a:latin typeface="Amasis MT Pro Black" panose="02040A04050005020304" pitchFamily="18" charset="0"/>
                  </a:rPr>
                  <a:t>              </a:t>
                </a:r>
                <a:endParaRPr lang="en-US" altLang="zh-CN" sz="3200" b="1" dirty="0">
                  <a:solidFill>
                    <a:srgbClr val="000000"/>
                  </a:solidFill>
                  <a:latin typeface="Amasis MT Pro Black" panose="02040A04050005020304" pitchFamily="18" charset="0"/>
                </a:endParaRPr>
              </a:p>
              <a:p>
                <a:endParaRPr lang="en-US" altLang="zh-CN" sz="3200" b="1" dirty="0">
                  <a:solidFill>
                    <a:srgbClr val="000000"/>
                  </a:solidFill>
                  <a:latin typeface="Amasis MT Pro Black" panose="02040A04050005020304" pitchFamily="18" charset="0"/>
                </a:endParaRPr>
              </a:p>
              <a:p>
                <a:r>
                  <a:rPr lang="en-US" altLang="zh-CN" sz="3200" b="1" dirty="0">
                    <a:solidFill>
                      <a:srgbClr val="0000FF"/>
                    </a:solidFill>
                    <a:latin typeface="Amasis MT Pro Black" panose="02040A04050005020304" pitchFamily="18" charset="0"/>
                  </a:rPr>
                  <a:t>Dad and Mum </a:t>
                </a:r>
                <a:r>
                  <a:rPr lang="zh-CN" altLang="en-US" sz="3200" b="1" dirty="0">
                    <a:solidFill>
                      <a:srgbClr val="0000FF"/>
                    </a:solidFill>
                    <a:latin typeface="Amasis MT Pro Black" panose="02040A04050005020304" pitchFamily="18" charset="0"/>
                  </a:rPr>
                  <a:t>都滑索成功            接着该轮到我了</a:t>
                </a:r>
                <a:endParaRPr lang="zh-CN" altLang="en-US" sz="3200" b="1" dirty="0">
                  <a:solidFill>
                    <a:srgbClr val="0000FF"/>
                  </a:solidFill>
                  <a:latin typeface="Amasis MT Pro Black" panose="02040A04050005020304" pitchFamily="18" charset="0"/>
                </a:endParaRPr>
              </a:p>
            </p:txBody>
          </p:sp>
          <p:cxnSp>
            <p:nvCxnSpPr>
              <p:cNvPr id="16" name="直接箭头连接符 15"/>
              <p:cNvCxnSpPr/>
              <p:nvPr/>
            </p:nvCxnSpPr>
            <p:spPr>
              <a:xfrm>
                <a:off x="4070500" y="5830137"/>
                <a:ext cx="1725216" cy="0"/>
              </a:xfrm>
              <a:prstGeom prst="straightConnector1">
                <a:avLst/>
              </a:prstGeom>
              <a:ln w="57150" cmpd="sng">
                <a:solidFill>
                  <a:srgbClr val="FF0000"/>
                </a:solidFill>
                <a:prstDash val="solid"/>
                <a:bevel/>
                <a:tailEnd type="arrow"/>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a:off x="10708926" y="5737670"/>
                <a:ext cx="1281551" cy="0"/>
              </a:xfrm>
              <a:prstGeom prst="straightConnector1">
                <a:avLst/>
              </a:prstGeom>
              <a:ln w="57150" cmpd="sng">
                <a:solidFill>
                  <a:srgbClr val="FF0000"/>
                </a:solidFill>
                <a:prstDash val="solid"/>
                <a:bevel/>
                <a:tailEnd type="arrow"/>
              </a:ln>
            </p:spPr>
            <p:style>
              <a:lnRef idx="2">
                <a:schemeClr val="accent1"/>
              </a:lnRef>
              <a:fillRef idx="0">
                <a:schemeClr val="accent1"/>
              </a:fillRef>
              <a:effectRef idx="1">
                <a:schemeClr val="accent1"/>
              </a:effectRef>
              <a:fontRef idx="minor">
                <a:schemeClr val="tx1"/>
              </a:fontRef>
            </p:style>
          </p:cxnSp>
        </p:grpSp>
      </p:grpSp>
      <p:pic>
        <p:nvPicPr>
          <p:cNvPr id="3" name="图片 2" descr="人在草地上跳&#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35800" y="5047615"/>
            <a:ext cx="4810125" cy="1837690"/>
          </a:xfrm>
          <a:prstGeom prst="rect">
            <a:avLst/>
          </a:prstGeom>
          <a:effectLst>
            <a:softEdge rad="317500"/>
          </a:effectLst>
        </p:spPr>
      </p:pic>
      <p:sp>
        <p:nvSpPr>
          <p:cNvPr id="7" name="卷形: 水平 6"/>
          <p:cNvSpPr/>
          <p:nvPr/>
        </p:nvSpPr>
        <p:spPr>
          <a:xfrm>
            <a:off x="1297305" y="-22225"/>
            <a:ext cx="6892290"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Step 9：Draft a continuation(起草续篇)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 name="椭圆 9"/>
          <p:cNvSpPr/>
          <p:nvPr/>
        </p:nvSpPr>
        <p:spPr bwMode="auto">
          <a:xfrm>
            <a:off x="0" y="-152400"/>
            <a:ext cx="1117600" cy="675005"/>
          </a:xfrm>
          <a:prstGeom prst="ellipse">
            <a:avLst/>
          </a:prstGeom>
          <a:blipFill rotWithShape="1">
            <a:blip r:embed="rId2"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725525" y="3165682"/>
            <a:ext cx="11035070" cy="2554545"/>
          </a:xfrm>
          <a:prstGeom prst="rect">
            <a:avLst/>
          </a:prstGeom>
          <a:noFill/>
          <a:ln w="50800">
            <a:solidFill>
              <a:srgbClr val="FF0000"/>
            </a:solidFill>
          </a:ln>
        </p:spPr>
        <p:txBody>
          <a:bodyPr wrap="square" rtlCol="0">
            <a:spAutoFit/>
          </a:bodyPr>
          <a:lstStyle/>
          <a:p>
            <a:r>
              <a:rPr lang="zh-CN" altLang="en-US" sz="4000" b="1" dirty="0">
                <a:solidFill>
                  <a:srgbClr val="0000FF"/>
                </a:solidFill>
              </a:rPr>
              <a:t>我手心直冒汗             我开始跳跃           我闭上眼睛            我很紧张           我往我身下看           我听到了家人的欢呼           我感到精神倍增，神清气爽  我克服了恐高</a:t>
            </a:r>
            <a:r>
              <a:rPr lang="zh-CN" altLang="en-US" sz="4000" b="1" dirty="0"/>
              <a:t>                             </a:t>
            </a:r>
            <a:endParaRPr lang="zh-CN" altLang="en-US" sz="4000" b="1" dirty="0"/>
          </a:p>
        </p:txBody>
      </p:sp>
      <p:grpSp>
        <p:nvGrpSpPr>
          <p:cNvPr id="44" name="组合 43"/>
          <p:cNvGrpSpPr/>
          <p:nvPr/>
        </p:nvGrpSpPr>
        <p:grpSpPr>
          <a:xfrm>
            <a:off x="2022781" y="3502635"/>
            <a:ext cx="9254820" cy="1216877"/>
            <a:chOff x="1832281" y="3240901"/>
            <a:chExt cx="9254820" cy="1216877"/>
          </a:xfrm>
        </p:grpSpPr>
        <p:cxnSp>
          <p:nvCxnSpPr>
            <p:cNvPr id="5" name="直接箭头连接符 4"/>
            <p:cNvCxnSpPr/>
            <p:nvPr/>
          </p:nvCxnSpPr>
          <p:spPr>
            <a:xfrm>
              <a:off x="5502944" y="4457778"/>
              <a:ext cx="1142448"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1832281" y="3894635"/>
              <a:ext cx="1349498" cy="684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50009" y="3240901"/>
              <a:ext cx="1471993"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816735" y="3240901"/>
              <a:ext cx="1471993"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338173" y="3854533"/>
              <a:ext cx="1471993"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0142465" y="3854533"/>
              <a:ext cx="944636"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文本框 99"/>
          <p:cNvSpPr txBox="1">
            <a:spLocks noChangeArrowheads="1"/>
          </p:cNvSpPr>
          <p:nvPr/>
        </p:nvSpPr>
        <p:spPr bwMode="auto">
          <a:xfrm flipH="1">
            <a:off x="725525" y="1165393"/>
            <a:ext cx="7856339" cy="1323439"/>
          </a:xfrm>
          <a:prstGeom prst="rect">
            <a:avLst/>
          </a:prstGeom>
          <a:noFill/>
          <a:ln w="9525">
            <a:noFill/>
            <a:miter lim="800000"/>
          </a:ln>
        </p:spPr>
        <p:txBody>
          <a:bodyPr wrap="square">
            <a:spAutoFit/>
          </a:bodyPr>
          <a:lstStyle/>
          <a:p>
            <a:pPr fontAlgn="base">
              <a:spcBef>
                <a:spcPct val="0"/>
              </a:spcBef>
              <a:spcAft>
                <a:spcPct val="0"/>
              </a:spcAft>
              <a:defRPr/>
            </a:pPr>
            <a:r>
              <a:rPr lang="en-US" altLang="zh-CN" sz="4000" b="1" dirty="0">
                <a:solidFill>
                  <a:srgbClr val="000000"/>
                </a:solidFill>
                <a:latin typeface="Amasis MT Pro Black" panose="02040A04050005020304" pitchFamily="18" charset="0"/>
                <a:cs typeface="+mn-ea"/>
                <a:sym typeface="Arial" panose="020B0604020202020204" pitchFamily="34" charset="0"/>
              </a:rPr>
              <a:t>Para.2:</a:t>
            </a:r>
            <a:endParaRPr lang="en-US" altLang="zh-CN" sz="4000" b="1" dirty="0">
              <a:solidFill>
                <a:srgbClr val="000000"/>
              </a:solidFill>
              <a:latin typeface="Amasis MT Pro Black" panose="02040A04050005020304" pitchFamily="18" charset="0"/>
              <a:cs typeface="+mn-ea"/>
            </a:endParaRPr>
          </a:p>
          <a:p>
            <a:pPr fontAlgn="base">
              <a:spcBef>
                <a:spcPct val="0"/>
              </a:spcBef>
              <a:spcAft>
                <a:spcPct val="0"/>
              </a:spcAft>
              <a:buFont typeface="Arial" panose="020B0604020202020204" pitchFamily="34" charset="0"/>
              <a:buNone/>
            </a:pPr>
            <a:r>
              <a:rPr lang="en-US" altLang="zh-CN" sz="4000" b="1" dirty="0">
                <a:solidFill>
                  <a:srgbClr val="000000"/>
                </a:solidFill>
                <a:latin typeface="Times New Roman" panose="02020603050405020304" pitchFamily="18" charset="0"/>
                <a:sym typeface="Arial" panose="020B0604020202020204" pitchFamily="34" charset="0"/>
              </a:rPr>
              <a:t> </a:t>
            </a:r>
            <a:r>
              <a:rPr lang="en-US" altLang="zh-CN" sz="4000" b="1" i="1" dirty="0">
                <a:solidFill>
                  <a:srgbClr val="000000"/>
                </a:solidFill>
                <a:latin typeface="Times New Roman" panose="02020603050405020304" pitchFamily="18" charset="0"/>
                <a:sym typeface="Arial" panose="020B0604020202020204" pitchFamily="34" charset="0"/>
              </a:rPr>
              <a:t>My turn finally came.</a:t>
            </a:r>
            <a:endParaRPr lang="zh-CN" altLang="en-US" sz="4000" b="1" dirty="0">
              <a:solidFill>
                <a:srgbClr val="000000"/>
              </a:solidFill>
              <a:latin typeface="Times New Roman" panose="02020603050405020304" pitchFamily="18" charset="0"/>
            </a:endParaRPr>
          </a:p>
        </p:txBody>
      </p:sp>
      <p:pic>
        <p:nvPicPr>
          <p:cNvPr id="3" name="图片 2" descr="人在森林里骑自行车&#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02910" y="522605"/>
            <a:ext cx="6544310" cy="2749550"/>
          </a:xfrm>
          <a:prstGeom prst="rect">
            <a:avLst/>
          </a:prstGeom>
          <a:effectLst>
            <a:softEdge rad="317500"/>
          </a:effectLst>
        </p:spPr>
      </p:pic>
      <p:sp>
        <p:nvSpPr>
          <p:cNvPr id="2" name="卷形: 水平 6"/>
          <p:cNvSpPr/>
          <p:nvPr/>
        </p:nvSpPr>
        <p:spPr>
          <a:xfrm>
            <a:off x="1297305" y="-22225"/>
            <a:ext cx="6892290"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Step 9：Draft a continuation(起草续篇)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 name="椭圆 9"/>
          <p:cNvSpPr/>
          <p:nvPr/>
        </p:nvSpPr>
        <p:spPr bwMode="auto">
          <a:xfrm>
            <a:off x="0" y="-152400"/>
            <a:ext cx="1117600" cy="675005"/>
          </a:xfrm>
          <a:prstGeom prst="ellipse">
            <a:avLst/>
          </a:prstGeom>
          <a:blipFill rotWithShape="1">
            <a:blip r:embed="rId2"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5" grpId="0"/>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326579" y="1387570"/>
            <a:ext cx="11468154" cy="4448151"/>
          </a:xfrm>
          <a:prstGeom prst="rect">
            <a:avLst/>
          </a:prstGeom>
          <a:ln>
            <a:solidFill>
              <a:srgbClr val="FF33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t>Paragraph 1:</a:t>
            </a:r>
            <a:b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br>
            <a:r>
              <a:rPr kumimoji="0" lang="en-US" altLang="zh-CN" sz="2600" b="1" i="1"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t> “Alright y’all, time to hit the trails. Said the instructor with too much enthusiasm.</a:t>
            </a:r>
            <a:b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br>
            <a:endPar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b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br>
            <a:endPar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t>Paragraph 2:</a:t>
            </a:r>
            <a:br>
              <a:rPr kumimoji="0" lang="en-US" altLang="zh-CN" sz="26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br>
            <a:r>
              <a:rPr kumimoji="0" lang="en-US" altLang="zh-CN" sz="2600" b="1" i="1"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rPr>
              <a:t>  My turn finally came. </a:t>
            </a:r>
            <a:endParaRPr kumimoji="0" lang="zh-CN" altLang="zh-CN" sz="2600" b="1" i="1"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2287445" y="1761116"/>
            <a:ext cx="2897312" cy="484046"/>
          </a:xfrm>
          <a:prstGeom prst="rect">
            <a:avLst/>
          </a:prstGeom>
          <a:noFill/>
          <a:ln w="254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522716" y="4952144"/>
            <a:ext cx="2939675" cy="386487"/>
          </a:xfrm>
          <a:prstGeom prst="rect">
            <a:avLst/>
          </a:prstGeom>
          <a:noFill/>
          <a:ln w="254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 name="直接箭头连接符 7"/>
          <p:cNvCxnSpPr/>
          <p:nvPr/>
        </p:nvCxnSpPr>
        <p:spPr>
          <a:xfrm rot="16200000" flipH="1">
            <a:off x="2159651" y="2296576"/>
            <a:ext cx="452438" cy="196850"/>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cxnSp>
        <p:nvCxnSpPr>
          <p:cNvPr id="9" name="直接箭头连接符 8"/>
          <p:cNvCxnSpPr/>
          <p:nvPr/>
        </p:nvCxnSpPr>
        <p:spPr>
          <a:xfrm flipV="1">
            <a:off x="2373545" y="4006025"/>
            <a:ext cx="700712" cy="830997"/>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sp>
        <p:nvSpPr>
          <p:cNvPr id="10" name="TextBox 7"/>
          <p:cNvSpPr txBox="1">
            <a:spLocks noChangeArrowheads="1"/>
          </p:cNvSpPr>
          <p:nvPr/>
        </p:nvSpPr>
        <p:spPr bwMode="auto">
          <a:xfrm>
            <a:off x="469819" y="2792095"/>
            <a:ext cx="2709104"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zh-CN"/>
            </a:defPPr>
            <a:lvl1pPr marR="0" lvl="0" indent="0" fontAlgn="auto">
              <a:lnSpc>
                <a:spcPct val="100000"/>
              </a:lnSpc>
              <a:spcBef>
                <a:spcPts val="0"/>
              </a:spcBef>
              <a:spcAft>
                <a:spcPts val="0"/>
              </a:spcAft>
              <a:buClrTx/>
              <a:buSzTx/>
              <a:buFontTx/>
              <a:buNone/>
              <a:defRPr sz="2200" b="1" kern="0">
                <a:solidFill>
                  <a:prstClr val="white"/>
                </a:solidFill>
                <a:latin typeface="Arial" panose="020B0604020202020204" pitchFamily="34" charset="0"/>
                <a:ea typeface="宋体" panose="02010600030101010101" pitchFamily="2" charset="-122"/>
              </a:defRPr>
            </a:lvl1pPr>
            <a:lvl2pPr marL="742950" indent="-285750">
              <a:defRPr>
                <a:solidFill>
                  <a:schemeClr val="lt1"/>
                </a:solidFill>
                <a:latin typeface="Arial" panose="020B0604020202020204" pitchFamily="34" charset="0"/>
                <a:ea typeface="宋体" panose="02010600030101010101" pitchFamily="2" charset="-122"/>
              </a:defRPr>
            </a:lvl2pPr>
            <a:lvl3pPr marL="1143000" indent="-228600">
              <a:defRPr>
                <a:solidFill>
                  <a:schemeClr val="lt1"/>
                </a:solidFill>
                <a:latin typeface="Arial" panose="020B0604020202020204" pitchFamily="34" charset="0"/>
                <a:ea typeface="宋体" panose="02010600030101010101" pitchFamily="2" charset="-122"/>
              </a:defRPr>
            </a:lvl3pPr>
            <a:lvl4pPr marL="1600200" indent="-228600">
              <a:defRPr>
                <a:solidFill>
                  <a:schemeClr val="lt1"/>
                </a:solidFill>
                <a:latin typeface="Arial" panose="020B0604020202020204" pitchFamily="34" charset="0"/>
                <a:ea typeface="宋体" panose="02010600030101010101" pitchFamily="2" charset="-122"/>
              </a:defRPr>
            </a:lvl4pPr>
            <a:lvl5pPr marL="2057400" indent="-228600">
              <a:defRPr>
                <a:solidFill>
                  <a:schemeClr val="lt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lt1"/>
                </a:solidFill>
                <a:latin typeface="Arial" panose="020B0604020202020204" pitchFamily="34" charset="0"/>
                <a:ea typeface="宋体" panose="02010600030101010101" pitchFamily="2" charset="-122"/>
              </a:defRPr>
            </a:lvl9pPr>
          </a:lstStyle>
          <a:p>
            <a:r>
              <a:rPr lang="en-US" altLang="zh-CN" dirty="0"/>
              <a:t>author’s reflection: </a:t>
            </a:r>
            <a:endParaRPr lang="zh-CN" altLang="en-US" dirty="0"/>
          </a:p>
        </p:txBody>
      </p:sp>
      <p:sp>
        <p:nvSpPr>
          <p:cNvPr id="11" name="TextBox 8"/>
          <p:cNvSpPr txBox="1">
            <a:spLocks noChangeArrowheads="1"/>
          </p:cNvSpPr>
          <p:nvPr/>
        </p:nvSpPr>
        <p:spPr bwMode="auto">
          <a:xfrm>
            <a:off x="3436888" y="2799644"/>
            <a:ext cx="2430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kern="0" cap="none" spc="0" normalizeH="0" baseline="0">
                <a:ln>
                  <a:noFill/>
                </a:ln>
                <a:solidFill>
                  <a:srgbClr val="FF0000"/>
                </a:solidFill>
                <a:effectLst/>
                <a:uLnTx/>
                <a:uFillTx/>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t>Still nervous</a:t>
            </a:r>
            <a:endParaRPr lang="en-US" altLang="zh-CN" dirty="0"/>
          </a:p>
        </p:txBody>
      </p:sp>
      <p:sp>
        <p:nvSpPr>
          <p:cNvPr id="12" name="TextBox 9"/>
          <p:cNvSpPr txBox="1">
            <a:spLocks noChangeArrowheads="1"/>
          </p:cNvSpPr>
          <p:nvPr/>
        </p:nvSpPr>
        <p:spPr bwMode="auto">
          <a:xfrm>
            <a:off x="499920" y="3416319"/>
            <a:ext cx="2709104"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zh-CN"/>
            </a:defPPr>
            <a:lvl1pPr>
              <a:defRPr sz="2600"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lang="en-US" altLang="zh-CN" sz="2200" kern="0" dirty="0">
                <a:solidFill>
                  <a:prstClr val="white"/>
                </a:solidFill>
              </a:rPr>
              <a:t>parents’</a:t>
            </a:r>
            <a:r>
              <a:rPr kumimoji="0" lang="en-US" altLang="zh-CN" sz="2200" b="1" i="0" u="none" strike="noStrike" kern="0" cap="none" spc="0" normalizeH="0" baseline="0" noProof="0" dirty="0">
                <a:ln>
                  <a:noFill/>
                </a:ln>
                <a:solidFill>
                  <a:prstClr val="white"/>
                </a:solidFill>
                <a:effectLst/>
                <a:uLnTx/>
                <a:uFillTx/>
              </a:rPr>
              <a:t> reflection </a:t>
            </a:r>
            <a:endParaRPr kumimoji="0" lang="zh-CN" altLang="en-US" sz="2200" b="1" i="0" u="none" strike="noStrike" kern="0" cap="none" spc="0" normalizeH="0" baseline="0" noProof="0" dirty="0">
              <a:ln>
                <a:noFill/>
              </a:ln>
              <a:solidFill>
                <a:prstClr val="white"/>
              </a:solidFill>
              <a:effectLst/>
              <a:uLnTx/>
              <a:uFillTx/>
            </a:endParaRPr>
          </a:p>
        </p:txBody>
      </p:sp>
      <p:sp>
        <p:nvSpPr>
          <p:cNvPr id="13" name="右箭头 10"/>
          <p:cNvSpPr/>
          <p:nvPr/>
        </p:nvSpPr>
        <p:spPr>
          <a:xfrm flipV="1">
            <a:off x="5832069" y="2961500"/>
            <a:ext cx="612775" cy="92075"/>
          </a:xfrm>
          <a:prstGeom prst="rightArrow">
            <a:avLst/>
          </a:prstGeom>
          <a:solidFill>
            <a:srgbClr val="0000FF"/>
          </a:solidFill>
          <a:ln w="41275" cap="flat" cmpd="sng" algn="ctr">
            <a:solidFill>
              <a:srgbClr val="0000FF"/>
            </a:solidFill>
            <a:prstDash val="solid"/>
          </a:ln>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TextBox 11"/>
          <p:cNvSpPr txBox="1">
            <a:spLocks noChangeArrowheads="1"/>
          </p:cNvSpPr>
          <p:nvPr/>
        </p:nvSpPr>
        <p:spPr bwMode="auto">
          <a:xfrm>
            <a:off x="3436888" y="3397480"/>
            <a:ext cx="238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solidFill>
                  <a:srgbClr val="0000FF"/>
                </a:solidFill>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rPr>
              <a:t>Cheered me up </a:t>
            </a:r>
            <a:endParaRPr kumimoji="0" lang="zh-CN" altLang="en-US" sz="2000" b="1"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endParaRPr>
          </a:p>
        </p:txBody>
      </p:sp>
      <p:sp>
        <p:nvSpPr>
          <p:cNvPr id="15" name="矩形 14"/>
          <p:cNvSpPr/>
          <p:nvPr/>
        </p:nvSpPr>
        <p:spPr>
          <a:xfrm>
            <a:off x="6338389" y="2189437"/>
            <a:ext cx="2006600" cy="371475"/>
          </a:xfrm>
          <a:prstGeom prst="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problem</a:t>
            </a:r>
            <a:endParaRPr kumimoji="0" lang="zh-CN" altLang="en-US"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3679773" y="4098662"/>
            <a:ext cx="3460766" cy="547845"/>
          </a:xfrm>
          <a:prstGeom prst="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further problem</a:t>
            </a:r>
            <a:endParaRPr kumimoji="0" lang="zh-CN" altLang="en-US" sz="32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393558" y="2685990"/>
            <a:ext cx="10895672" cy="1287659"/>
          </a:xfrm>
          <a:prstGeom prst="rect">
            <a:avLst/>
          </a:prstGeom>
          <a:noFill/>
          <a:ln w="5715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9"/>
          <p:cNvSpPr>
            <a:spLocks noChangeArrowheads="1"/>
          </p:cNvSpPr>
          <p:nvPr/>
        </p:nvSpPr>
        <p:spPr bwMode="auto">
          <a:xfrm>
            <a:off x="326089" y="718860"/>
            <a:ext cx="7345362" cy="55403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sz="30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Trace the hidden clues </a:t>
            </a:r>
            <a:r>
              <a:rPr lang="en-US" altLang="zh-CN"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 the given sentences</a:t>
            </a:r>
            <a:endParaRPr lang="zh-CN" altLang="en-US"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 Box 5"/>
          <p:cNvSpPr txBox="1">
            <a:spLocks noChangeArrowheads="1"/>
          </p:cNvSpPr>
          <p:nvPr/>
        </p:nvSpPr>
        <p:spPr bwMode="auto">
          <a:xfrm>
            <a:off x="6895203" y="2768866"/>
            <a:ext cx="214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0000FF"/>
                </a:solidFill>
                <a:effectLst/>
                <a:uLnTx/>
                <a:uFillTx/>
                <a:ea typeface="宋体" panose="02010600030101010101" pitchFamily="2" charset="-122"/>
              </a:rPr>
              <a:t>inspired</a:t>
            </a:r>
            <a:endParaRPr kumimoji="0" lang="en-US" altLang="zh-CN" sz="2400" b="0" i="0" u="none" strike="noStrike" kern="0" cap="none" spc="0" normalizeH="0" baseline="0" noProof="0" dirty="0">
              <a:ln>
                <a:noFill/>
              </a:ln>
              <a:solidFill>
                <a:srgbClr val="0000FF"/>
              </a:solidFill>
              <a:effectLst/>
              <a:uLnTx/>
              <a:uFillTx/>
              <a:latin typeface="Arial Black" panose="020B0A04020102020204" pitchFamily="34" charset="0"/>
              <a:ea typeface="宋体" panose="02010600030101010101" pitchFamily="2" charset="-122"/>
            </a:endParaRPr>
          </a:p>
        </p:txBody>
      </p:sp>
      <p:sp>
        <p:nvSpPr>
          <p:cNvPr id="20" name="右箭头 17"/>
          <p:cNvSpPr/>
          <p:nvPr/>
        </p:nvSpPr>
        <p:spPr>
          <a:xfrm flipV="1">
            <a:off x="5815482" y="3507789"/>
            <a:ext cx="612775" cy="92075"/>
          </a:xfrm>
          <a:prstGeom prst="rightArrow">
            <a:avLst/>
          </a:prstGeom>
          <a:solidFill>
            <a:srgbClr val="0000FF"/>
          </a:solidFill>
          <a:ln w="41275"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Text Box 5"/>
          <p:cNvSpPr txBox="1">
            <a:spLocks noChangeArrowheads="1"/>
          </p:cNvSpPr>
          <p:nvPr/>
        </p:nvSpPr>
        <p:spPr bwMode="auto">
          <a:xfrm>
            <a:off x="6895203" y="3322993"/>
            <a:ext cx="3126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000FF"/>
                </a:solidFill>
                <a:latin typeface="Calibri" panose="020F0502020204030204" pitchFamily="34" charset="0"/>
                <a:cs typeface="Arial" panose="020B0604020202020204" pitchFamily="34" charset="0"/>
              </a:rPr>
              <a:t>Appreciative/delighted </a:t>
            </a:r>
            <a:endParaRPr lang="en-US" altLang="zh-CN" sz="2400" dirty="0">
              <a:solidFill>
                <a:srgbClr val="0000FF"/>
              </a:solidFill>
              <a:latin typeface="Arial Black" panose="020B0A04020102020204" pitchFamily="34" charset="0"/>
            </a:endParaRPr>
          </a:p>
        </p:txBody>
      </p:sp>
      <p:sp>
        <p:nvSpPr>
          <p:cNvPr id="2" name="卷形: 水平 6"/>
          <p:cNvSpPr/>
          <p:nvPr/>
        </p:nvSpPr>
        <p:spPr>
          <a:xfrm>
            <a:off x="1297305" y="-22225"/>
            <a:ext cx="394144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Predict the plot -1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 name="椭圆 2"/>
          <p:cNvSpPr/>
          <p:nvPr/>
        </p:nvSpPr>
        <p:spPr bwMode="auto">
          <a:xfrm>
            <a:off x="0" y="-152400"/>
            <a:ext cx="1117600" cy="675005"/>
          </a:xfrm>
          <a:prstGeom prst="ellipse">
            <a:avLst/>
          </a:prstGeom>
          <a:blipFill rotWithShape="1">
            <a:blip r:embed="rId1"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pic>
        <p:nvPicPr>
          <p:cNvPr id="22" name="图片 21" descr="人在草地上跳&#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080" y="3784600"/>
            <a:ext cx="5085080" cy="259588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linds(horizontal)">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circle(in)">
                                      <p:cBhvr>
                                        <p:cTn id="76" dur="10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barn(inVertical)">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arn(inVertical)">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P spid="13" grpId="0" animBg="1"/>
      <p:bldP spid="14" grpId="0"/>
      <p:bldP spid="15" grpId="0" animBg="1"/>
      <p:bldP spid="16" grpId="0" animBg="1"/>
      <p:bldP spid="18" grpId="0" bldLvl="0" animBg="1"/>
      <p:bldP spid="19" grpId="0"/>
      <p:bldP spid="20" grpId="0" animBg="1"/>
      <p:bldP spid="21" grpId="0"/>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bwMode="auto">
          <a:xfrm>
            <a:off x="472611" y="1397285"/>
            <a:ext cx="8257052" cy="11574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buNone/>
            </a:pPr>
            <a:r>
              <a:rPr lang="en-US" altLang="zh-CN" b="1" dirty="0"/>
              <a:t>Paragraph 2:</a:t>
            </a:r>
            <a:br>
              <a:rPr lang="en-US" altLang="zh-CN" b="1" dirty="0"/>
            </a:br>
            <a:r>
              <a:rPr lang="en-US" altLang="zh-CN" b="1" i="1" dirty="0"/>
              <a:t>    My turn finally came.</a:t>
            </a:r>
            <a:endParaRPr lang="zh-CN" altLang="zh-CN" b="1" i="1" dirty="0"/>
          </a:p>
        </p:txBody>
      </p:sp>
      <p:sp>
        <p:nvSpPr>
          <p:cNvPr id="6" name="矩形 5"/>
          <p:cNvSpPr/>
          <p:nvPr/>
        </p:nvSpPr>
        <p:spPr>
          <a:xfrm>
            <a:off x="749935" y="1770380"/>
            <a:ext cx="3698875" cy="419735"/>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直接箭头连接符 6"/>
          <p:cNvCxnSpPr/>
          <p:nvPr/>
        </p:nvCxnSpPr>
        <p:spPr>
          <a:xfrm rot="5400000">
            <a:off x="3349928" y="2144437"/>
            <a:ext cx="498475" cy="295275"/>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sp>
        <p:nvSpPr>
          <p:cNvPr id="8" name="TextBox 7"/>
          <p:cNvSpPr txBox="1">
            <a:spLocks noChangeArrowheads="1"/>
          </p:cNvSpPr>
          <p:nvPr/>
        </p:nvSpPr>
        <p:spPr bwMode="auto">
          <a:xfrm>
            <a:off x="572463" y="2666554"/>
            <a:ext cx="11334750" cy="1200329"/>
          </a:xfrm>
          <a:prstGeom prst="rect">
            <a:avLst/>
          </a:prstGeom>
          <a:noFill/>
          <a:ln w="57150">
            <a:solidFill>
              <a:srgbClr val="00B05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2400" b="1" dirty="0">
                <a:solidFill>
                  <a:srgbClr val="0000FF"/>
                </a:solidFill>
              </a:rPr>
              <a:t>My parents and instructor encouraged me to overcome my fear of heights. </a:t>
            </a:r>
            <a:endParaRPr lang="en-US" altLang="zh-CN" sz="2400" b="1" dirty="0">
              <a:solidFill>
                <a:srgbClr val="0000FF"/>
              </a:solidFill>
            </a:endParaRPr>
          </a:p>
          <a:p>
            <a:pPr algn="just"/>
            <a:r>
              <a:rPr lang="en-US" altLang="zh-CN" sz="2400" b="1" dirty="0">
                <a:solidFill>
                  <a:srgbClr val="0000FF"/>
                </a:solidFill>
              </a:rPr>
              <a:t>I received lots of encouragement.</a:t>
            </a:r>
            <a:endParaRPr lang="en-US" altLang="zh-CN" sz="2400" b="1" dirty="0">
              <a:solidFill>
                <a:srgbClr val="0000FF"/>
              </a:solidFill>
            </a:endParaRPr>
          </a:p>
          <a:p>
            <a:pPr algn="just"/>
            <a:r>
              <a:rPr lang="en-US" altLang="zh-CN" sz="2400" b="1" dirty="0">
                <a:solidFill>
                  <a:srgbClr val="0000FF"/>
                </a:solidFill>
              </a:rPr>
              <a:t>My first zip lining gained great success.</a:t>
            </a:r>
            <a:endParaRPr lang="zh-CN" altLang="en-US" sz="2400" b="1" dirty="0">
              <a:solidFill>
                <a:srgbClr val="0000FF"/>
              </a:solidFill>
            </a:endParaRPr>
          </a:p>
        </p:txBody>
      </p:sp>
      <p:sp>
        <p:nvSpPr>
          <p:cNvPr id="9" name="矩形 8"/>
          <p:cNvSpPr/>
          <p:nvPr/>
        </p:nvSpPr>
        <p:spPr>
          <a:xfrm>
            <a:off x="1726382" y="4230822"/>
            <a:ext cx="2215204"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b="1" dirty="0">
                <a:solidFill>
                  <a:srgbClr val="0000FF"/>
                </a:solidFill>
                <a:latin typeface="Times New Roman" panose="02020603050405020304" pitchFamily="18" charset="0"/>
                <a:cs typeface="Times New Roman" panose="02020603050405020304" pitchFamily="18" charset="0"/>
              </a:rPr>
              <a:t>Resolution</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10" name="右箭头 9"/>
          <p:cNvSpPr/>
          <p:nvPr/>
        </p:nvSpPr>
        <p:spPr>
          <a:xfrm flipV="1">
            <a:off x="3941586" y="4317342"/>
            <a:ext cx="714375" cy="198437"/>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a:off x="4831904" y="4162170"/>
            <a:ext cx="1871663"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b="1" dirty="0">
                <a:solidFill>
                  <a:srgbClr val="0000FF"/>
                </a:solidFill>
                <a:latin typeface="Times New Roman" panose="02020603050405020304" pitchFamily="18" charset="0"/>
                <a:cs typeface="Times New Roman" panose="02020603050405020304" pitchFamily="18" charset="0"/>
              </a:rPr>
              <a:t>result?</a:t>
            </a: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816814" y="4828932"/>
            <a:ext cx="8558372" cy="892552"/>
          </a:xfrm>
          <a:prstGeom prst="rect">
            <a:avLst/>
          </a:prstGeom>
          <a:noFill/>
          <a:ln w="28575">
            <a:solidFill>
              <a:srgbClr val="3333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600" b="1" dirty="0">
                <a:solidFill>
                  <a:srgbClr val="FF0000"/>
                </a:solidFill>
                <a:latin typeface="Times New Roman" panose="02020603050405020304" pitchFamily="18" charset="0"/>
                <a:cs typeface="Times New Roman" panose="02020603050405020304" pitchFamily="18" charset="0"/>
              </a:rPr>
              <a:t>I learned how to zip line,  and experienced the first zip-lining successfully.</a:t>
            </a:r>
            <a:endParaRPr lang="en-US" altLang="zh-CN" sz="2600" b="1" dirty="0">
              <a:solidFill>
                <a:srgbClr val="FF0000"/>
              </a:solidFill>
              <a:latin typeface="Times New Roman" panose="02020603050405020304" pitchFamily="18" charset="0"/>
              <a:cs typeface="Times New Roman" panose="02020603050405020304" pitchFamily="18" charset="0"/>
            </a:endParaRPr>
          </a:p>
        </p:txBody>
      </p:sp>
      <p:sp>
        <p:nvSpPr>
          <p:cNvPr id="13" name="矩形 9"/>
          <p:cNvSpPr>
            <a:spLocks noChangeArrowheads="1"/>
          </p:cNvSpPr>
          <p:nvPr/>
        </p:nvSpPr>
        <p:spPr bwMode="auto">
          <a:xfrm>
            <a:off x="472123" y="731811"/>
            <a:ext cx="7345362" cy="55403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sz="30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Trace the hidden clues </a:t>
            </a:r>
            <a:r>
              <a:rPr lang="en-US" altLang="zh-CN"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 the given sentences</a:t>
            </a:r>
            <a:endParaRPr lang="zh-CN" altLang="en-US" sz="3000" b="1" i="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卷形: 水平 6"/>
          <p:cNvSpPr/>
          <p:nvPr/>
        </p:nvSpPr>
        <p:spPr>
          <a:xfrm>
            <a:off x="1297305" y="-22225"/>
            <a:ext cx="3897630"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Predict the plot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2</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4" name="椭圆 13"/>
          <p:cNvSpPr/>
          <p:nvPr/>
        </p:nvSpPr>
        <p:spPr bwMode="auto">
          <a:xfrm>
            <a:off x="0" y="-152400"/>
            <a:ext cx="1117600" cy="675005"/>
          </a:xfrm>
          <a:prstGeom prst="ellipse">
            <a:avLst/>
          </a:prstGeom>
          <a:blipFill rotWithShape="1">
            <a:blip r:embed="rId1"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ldLvl="0" animBg="1"/>
      <p:bldP spid="8" grpId="0" animBg="1"/>
      <p:bldP spid="9" grpId="0" animBg="1"/>
      <p:bldP spid="10" grpId="0" animBg="1"/>
      <p:bldP spid="11" grpId="0" animBg="1"/>
      <p:bldP spid="12" grpId="0" animBg="1"/>
      <p:bldP spid="13" grpId="0" bldLvl="0" animBg="1"/>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309658" y="1828801"/>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5" name="Text Box 6"/>
          <p:cNvSpPr txBox="1">
            <a:spLocks noChangeArrowheads="1"/>
          </p:cNvSpPr>
          <p:nvPr>
            <p:custDataLst>
              <p:tags r:id="rId1"/>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7" name="文本框 6"/>
          <p:cNvSpPr txBox="1"/>
          <p:nvPr>
            <p:custDataLst>
              <p:tags r:id="rId2"/>
            </p:custDataLst>
          </p:nvPr>
        </p:nvSpPr>
        <p:spPr>
          <a:xfrm>
            <a:off x="684984" y="1976040"/>
            <a:ext cx="11120023" cy="3595339"/>
          </a:xfrm>
          <a:prstGeom prst="rect">
            <a:avLst/>
          </a:prstGeom>
          <a:noFill/>
          <a:ln cmpd="sng">
            <a:solidFill>
              <a:schemeClr val="bg1"/>
            </a:solid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marL="0" marR="0" lvl="0" indent="0" defTabSz="914400" eaLnBrk="1" fontAlgn="auto" latinLnBrk="0" hangingPunct="1">
              <a:lnSpc>
                <a:spcPct val="150000"/>
              </a:lnSpc>
              <a:spcBef>
                <a:spcPct val="20000"/>
              </a:spcBef>
              <a:spcAft>
                <a:spcPts val="0"/>
              </a:spcAft>
              <a:buClrTx/>
              <a:buSzTx/>
              <a:buFontTx/>
              <a:buNone/>
              <a:defRPr/>
            </a:pP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My mom stepped up first, she got hooked up to the metal wire, ready to get pushed off the </a:t>
            </a:r>
            <a:r>
              <a:rPr kumimoji="0" lang="en-US" altLang="zh-CN" sz="2400" b="1" i="0" u="sng"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cliff</a:t>
            </a: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a:t>
            </a:r>
            <a:r>
              <a:rPr kumimoji="0" lang="en-US" altLang="zh-CN" sz="24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 She jumped off the stool and zipped across the metal line, the wind blowing on her face. My dad gave me an encouraging smile before he followed suit. I got woozy. What if </a:t>
            </a:r>
            <a:r>
              <a:rPr lang="en-US" altLang="zh-CN" sz="2400" b="1" kern="0" spc="150" dirty="0">
                <a:solidFill>
                  <a:srgbClr val="0000FF"/>
                </a:solidFill>
                <a:latin typeface="Arial" panose="020B0604020202020204" pitchFamily="34" charset="0"/>
                <a:ea typeface="微软雅黑" panose="020B0503020204020204" charset="-122"/>
              </a:rPr>
              <a:t>the zip failed me? The sun kept beating </a:t>
            </a:r>
            <a:r>
              <a:rPr kumimoji="0" lang="en-US" altLang="zh-CN" sz="24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down on me and I had to brace myself up. Since my </a:t>
            </a:r>
            <a:r>
              <a:rPr kumimoji="0" lang="en-US" altLang="zh-CN" sz="2400" b="1" i="0" u="sng"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parents</a:t>
            </a:r>
            <a:r>
              <a:rPr kumimoji="0" lang="en-US" altLang="zh-CN" sz="24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 had made it, why couldn’t I? </a:t>
            </a:r>
            <a:r>
              <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 </a:t>
            </a:r>
            <a:endParaRPr kumimoji="0" lang="en-US" altLang="zh-CN" sz="24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-1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wipe(down)">
                                      <p:cBhvr>
                                        <p:cTn id="14" dur="500"/>
                                        <p:tgtEl>
                                          <p:spTgt spid="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animBg="1" build="p"/>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5" y="1895107"/>
            <a:ext cx="11472809" cy="3595339"/>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marL="0" marR="0" lvl="0" indent="0" defTabSz="914400" eaLnBrk="1" fontAlgn="auto" latinLnBrk="0" hangingPunct="1">
              <a:lnSpc>
                <a:spcPct val="150000"/>
              </a:lnSpc>
              <a:spcBef>
                <a:spcPct val="20000"/>
              </a:spcBef>
              <a:spcAft>
                <a:spcPts val="0"/>
              </a:spcAft>
              <a:buClrTx/>
              <a:buSzTx/>
              <a:buFontTx/>
              <a:buNone/>
              <a:defRPr/>
            </a:pPr>
            <a:r>
              <a:rPr kumimoji="0" lang="en-US" altLang="zh-CN" sz="20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My hands grew clammy, and I started to sweat. The smell of metal came upon my hands from holding my </a:t>
            </a:r>
            <a:r>
              <a:rPr kumimoji="0" lang="en-US" altLang="zh-CN" sz="2000" b="1" i="0" u="sng"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harness</a:t>
            </a:r>
            <a:r>
              <a:rPr kumimoji="0" lang="en-US" altLang="zh-CN" sz="20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rPr>
              <a:t>. I jumped and closed my eyes, my legs folding up in unison. All the nervousness went away as soon as I jumped. I flew</a:t>
            </a:r>
            <a:r>
              <a:rPr kumimoji="0" lang="en-US" altLang="zh-CN" sz="20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 across that wire. I looked down to see the river below my feet while still hearing my family’s faint cheers. The </a:t>
            </a:r>
            <a:r>
              <a:rPr kumimoji="0" lang="en-US" altLang="zh-CN" sz="2000" b="1" i="0" u="sng"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wind</a:t>
            </a:r>
            <a:r>
              <a:rPr kumimoji="0" lang="en-US" altLang="zh-CN" sz="20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 blew against my face and I felt alive and refreshed from it. When I reached the end, my family greeted me with a huge embrace. I realized how far I had come, </a:t>
            </a:r>
            <a:r>
              <a:rPr kumimoji="0" lang="en-US" altLang="zh-CN" sz="2000" b="1" i="0" u="none" strike="noStrike" kern="0" cap="none" spc="150" normalizeH="0" noProof="0" dirty="0" err="1">
                <a:ln>
                  <a:noFill/>
                </a:ln>
                <a:solidFill>
                  <a:srgbClr val="0000FF"/>
                </a:solidFill>
                <a:effectLst/>
                <a:uLnTx/>
                <a:uFillTx/>
                <a:latin typeface="Arial" panose="020B0604020202020204" pitchFamily="34" charset="0"/>
                <a:ea typeface="微软雅黑" panose="020B0503020204020204" charset="-122"/>
              </a:rPr>
              <a:t>conquring</a:t>
            </a:r>
            <a:r>
              <a:rPr kumimoji="0" lang="en-US" altLang="zh-CN" sz="20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 my </a:t>
            </a:r>
            <a:r>
              <a:rPr kumimoji="0" lang="en-US" altLang="zh-CN" sz="2000" b="1" i="0" u="sng"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fear</a:t>
            </a:r>
            <a:r>
              <a:rPr kumimoji="0" lang="en-US" altLang="zh-CN" sz="2000" b="1" i="0" u="none" strike="noStrike" kern="0" cap="none" spc="150" normalizeH="0" noProof="0" dirty="0">
                <a:ln>
                  <a:noFill/>
                </a:ln>
                <a:solidFill>
                  <a:srgbClr val="0000FF"/>
                </a:solidFill>
                <a:effectLst/>
                <a:uLnTx/>
                <a:uFillTx/>
                <a:latin typeface="Arial" panose="020B0604020202020204" pitchFamily="34" charset="0"/>
                <a:ea typeface="微软雅黑" panose="020B0503020204020204" charset="-122"/>
              </a:rPr>
              <a:t> of heights.</a:t>
            </a:r>
            <a:endParaRPr kumimoji="0" lang="en-US" altLang="zh-CN" sz="2000" b="1" i="0" u="none" strike="noStrike" kern="0" cap="none" spc="150" normalizeH="0" baseline="0" noProof="0" dirty="0">
              <a:ln>
                <a:noFill/>
              </a:ln>
              <a:solidFill>
                <a:srgbClr val="0000FF"/>
              </a:solidFill>
              <a:effectLst/>
              <a:uLnTx/>
              <a:uFillTx/>
              <a:latin typeface="Arial" panose="020B0604020202020204" pitchFamily="34" charset="0"/>
              <a:ea typeface="微软雅黑" panose="020B0503020204020204" charset="-122"/>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1</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828801"/>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Everyone lined up with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in front of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cliff</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They were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chattering briskly</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(happily) and everyone except me, seemed to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wear a confident look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on their faces.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hot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sun was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baking the ground</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sweat streamed down my burning face,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fear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and unwillingness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filled every inch of my heart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was on the point to escape, when a cute pet laid on my shoulders. It was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“Hi, little girl! Don’t be afraid, this is a very fun game, of course, it’s very safe. Be brave and enjoy it!” He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ruffled my hair</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encouraged me. I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squeezed a flicker of smile</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said “thank you” to him in a deep voice. Still, I’m afraid but ready to give a try.</a:t>
            </a:r>
            <a:endParaRPr lang="zh-CN" altLang="zh-CN" sz="28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2</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barn(inVertical)">
                                      <p:cBhvr>
                                        <p:cTn id="14" dur="500"/>
                                        <p:tgtEl>
                                          <p:spTgt spid="9">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build="p"/>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4" y="1767618"/>
            <a:ext cx="11472809" cy="3955088"/>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firmed my lip into a line</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paced slowly to the cliff. My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were behind me. “You can do it!” they said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a determined voice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Gathering up all my courage, I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bounced off the cliff</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dived into the sky.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Wind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ran through my body, I felt like I was a bird. The feeling of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zip lining</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was so amazing,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fear and nervousness vanished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my heart was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filled with joy and gratitude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Thanks to all those people who encourage me to challenge the difficulties, and always be brave to try new things. Therefore, roller coaster, I’m coming!</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2</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inVertical)">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818527"/>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r>
              <a:rPr lang="en-US" altLang="zh-CN" sz="2400" b="1" i="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I’ll be the first.” Dad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cocked his head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took a deep breath, and directly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sprang off the edge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Like a swooping hawk</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（像一只猛扑的鹰）</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he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stretched his arms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swooshed </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（嗖嗖地迅速移动）</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along the trail toward the other side. The exhilarated (</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愉快的，振奋的</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yelling echoed</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the valley, and the next moment I glanced beyond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cliff</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Dad had already reached the end, waving at us. Full of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as it seemed, I couldn’t help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wriggling </a:t>
            </a:r>
            <a:r>
              <a:rPr lang="zh-CN"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（扭动）</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my toes</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nervously. When Mom gestured to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to let her go next. Before jumping, she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cast me an encouraging grin</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（咧嘴笑，露齿笑）</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comforted, “Just do as I do.” Then she gripped / grasped the belt and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stamped the ground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Like Dad, she rapidly became a small dot and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hit the terminal</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another</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cliff that was nearly a hundred meters across from me.</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3</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6504" y="33"/>
            <a:ext cx="6593819" cy="523220"/>
          </a:xfrm>
          <a:prstGeom prst="rect">
            <a:avLst/>
          </a:prstGeom>
          <a:solidFill>
            <a:srgbClr val="19194D"/>
          </a:solidFill>
          <a:ln w="9525">
            <a:solidFill>
              <a:srgbClr val="000000"/>
            </a:solidFill>
            <a:miter lim="800000"/>
          </a:ln>
        </p:spPr>
        <p:txBody>
          <a:bodyPr anchor="ctr"/>
          <a:lstStyle>
            <a:defPPr>
              <a:defRPr lang="zh-CN"/>
            </a:defPPr>
            <a:lvl1pPr eaLnBrk="0" hangingPunct="0">
              <a:defRPr sz="2800">
                <a:solidFill>
                  <a:srgbClr val="FFFF00"/>
                </a:solidFill>
                <a:latin typeface="华文行楷" panose="02010800040101010101" pitchFamily="2" charset="-122"/>
                <a:ea typeface="华文行楷" panose="02010800040101010101" pitchFamily="2" charset="-122"/>
                <a:cs typeface="Times New Roman" panose="02020603050405020304" pitchFamily="18" charset="0"/>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b="1" dirty="0">
                <a:sym typeface="+mn-ea"/>
              </a:rPr>
              <a:t>一、</a:t>
            </a:r>
            <a:r>
              <a:rPr lang="en-US" altLang="zh-CN" b="1" dirty="0">
                <a:latin typeface="Times New Roman" panose="02020603050405020304" pitchFamily="18" charset="0"/>
                <a:sym typeface="+mn-ea"/>
              </a:rPr>
              <a:t>continuation</a:t>
            </a:r>
            <a:r>
              <a:rPr lang="zh-CN" altLang="en-US" b="1" dirty="0">
                <a:sym typeface="+mn-ea"/>
              </a:rPr>
              <a:t>阅读理解能力</a:t>
            </a:r>
            <a:endParaRPr lang="zh-CN" altLang="en-US" b="1" dirty="0">
              <a:sym typeface="+mn-ea"/>
            </a:endParaRPr>
          </a:p>
        </p:txBody>
      </p:sp>
      <p:sp>
        <p:nvSpPr>
          <p:cNvPr id="3" name="左大括号 2"/>
          <p:cNvSpPr/>
          <p:nvPr/>
        </p:nvSpPr>
        <p:spPr>
          <a:xfrm>
            <a:off x="1948328" y="2342375"/>
            <a:ext cx="336550" cy="2341562"/>
          </a:xfrm>
          <a:prstGeom prst="leftBrace">
            <a:avLst/>
          </a:prstGeom>
          <a:ln w="57150"/>
        </p:spPr>
        <p:style>
          <a:lnRef idx="3">
            <a:schemeClr val="accent2"/>
          </a:lnRef>
          <a:fillRef idx="0">
            <a:schemeClr val="accent2"/>
          </a:fillRef>
          <a:effectRef idx="2">
            <a:schemeClr val="accent2"/>
          </a:effectRef>
          <a:fontRef idx="minor">
            <a:schemeClr val="tx1"/>
          </a:fontRef>
        </p:style>
        <p:txBody>
          <a:bodyPr anchor="ctr"/>
          <a:lstStyle/>
          <a:p>
            <a:pPr algn="ctr">
              <a:spcBef>
                <a:spcPct val="0"/>
              </a:spcBef>
              <a:spcAft>
                <a:spcPct val="0"/>
              </a:spcAft>
            </a:pPr>
            <a:endParaRPr lang="zh-CN" altLang="en-US" sz="1200"/>
          </a:p>
        </p:txBody>
      </p:sp>
      <p:sp>
        <p:nvSpPr>
          <p:cNvPr id="4" name="文本框 3"/>
          <p:cNvSpPr txBox="1"/>
          <p:nvPr/>
        </p:nvSpPr>
        <p:spPr>
          <a:xfrm>
            <a:off x="2276466" y="2047365"/>
            <a:ext cx="348790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ct val="0"/>
              </a:spcBef>
              <a:spcAft>
                <a:spcPct val="0"/>
              </a:spcAft>
              <a:defRPr/>
            </a:pPr>
            <a:r>
              <a:rPr lang="zh-CN" altLang="en-US" sz="2800" b="1" dirty="0">
                <a:solidFill>
                  <a:schemeClr val="tx1"/>
                </a:solidFill>
                <a:latin typeface="+中文标题" charset="0"/>
                <a:ea typeface="+mj-ea"/>
              </a:rPr>
              <a:t>浅层的信息定位能力：</a:t>
            </a:r>
            <a:endParaRPr lang="zh-CN" altLang="en-US" sz="2800" b="1" dirty="0">
              <a:solidFill>
                <a:schemeClr val="tx1"/>
              </a:solidFill>
              <a:latin typeface="+中文标题" charset="0"/>
              <a:ea typeface="+mj-ea"/>
            </a:endParaRPr>
          </a:p>
        </p:txBody>
      </p:sp>
      <p:sp>
        <p:nvSpPr>
          <p:cNvPr id="5" name="文本框 4"/>
          <p:cNvSpPr txBox="1"/>
          <p:nvPr/>
        </p:nvSpPr>
        <p:spPr>
          <a:xfrm>
            <a:off x="2332179" y="4310025"/>
            <a:ext cx="343218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ct val="0"/>
              </a:spcBef>
              <a:spcAft>
                <a:spcPct val="0"/>
              </a:spcAft>
              <a:defRPr/>
            </a:pPr>
            <a:r>
              <a:rPr lang="zh-CN" altLang="en-US" sz="2800" b="1" dirty="0">
                <a:solidFill>
                  <a:schemeClr val="tx1"/>
                </a:solidFill>
                <a:latin typeface="+中文标题" charset="0"/>
                <a:ea typeface="+mj-ea"/>
              </a:rPr>
              <a:t>深层的文本分析能力：</a:t>
            </a:r>
            <a:endParaRPr lang="zh-CN" altLang="en-US" sz="2800" b="1" dirty="0">
              <a:solidFill>
                <a:schemeClr val="tx1"/>
              </a:solidFill>
              <a:latin typeface="+中文标题" charset="0"/>
              <a:ea typeface="+mj-ea"/>
            </a:endParaRPr>
          </a:p>
        </p:txBody>
      </p:sp>
      <p:sp>
        <p:nvSpPr>
          <p:cNvPr id="6" name="左大括号 5"/>
          <p:cNvSpPr/>
          <p:nvPr/>
        </p:nvSpPr>
        <p:spPr>
          <a:xfrm>
            <a:off x="5979943" y="3684659"/>
            <a:ext cx="290513" cy="1897062"/>
          </a:xfrm>
          <a:prstGeom prst="leftBrace">
            <a:avLst/>
          </a:prstGeom>
          <a:ln w="57150"/>
        </p:spPr>
        <p:style>
          <a:lnRef idx="3">
            <a:schemeClr val="accent2"/>
          </a:lnRef>
          <a:fillRef idx="0">
            <a:schemeClr val="accent2"/>
          </a:fillRef>
          <a:effectRef idx="2">
            <a:schemeClr val="accent2"/>
          </a:effectRef>
          <a:fontRef idx="minor">
            <a:schemeClr val="tx1"/>
          </a:fontRef>
        </p:style>
        <p:txBody>
          <a:bodyPr anchor="ctr"/>
          <a:lstStyle/>
          <a:p>
            <a:pPr algn="ctr" fontAlgn="auto">
              <a:spcBef>
                <a:spcPct val="0"/>
              </a:spcBef>
              <a:spcAft>
                <a:spcPct val="0"/>
              </a:spcAft>
              <a:defRPr/>
            </a:pPr>
            <a:endParaRPr lang="zh-CN" altLang="en-US" sz="1200">
              <a:solidFill>
                <a:schemeClr val="tx1"/>
              </a:solidFill>
            </a:endParaRPr>
          </a:p>
        </p:txBody>
      </p:sp>
      <p:sp>
        <p:nvSpPr>
          <p:cNvPr id="7" name="文本框 6"/>
          <p:cNvSpPr txBox="1"/>
          <p:nvPr/>
        </p:nvSpPr>
        <p:spPr>
          <a:xfrm>
            <a:off x="6330103" y="3652894"/>
            <a:ext cx="5431090" cy="43088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fontAlgn="auto">
              <a:spcBef>
                <a:spcPct val="0"/>
              </a:spcBef>
              <a:spcAft>
                <a:spcPct val="0"/>
              </a:spcAft>
              <a:defRPr/>
            </a:pPr>
            <a:r>
              <a:rPr lang="zh-CN" altLang="en-US" sz="2200" b="1" dirty="0">
                <a:latin typeface="+mn-ea"/>
                <a:ea typeface="+mn-ea"/>
              </a:rPr>
              <a:t>理清故事的发展线索（</a:t>
            </a:r>
            <a:r>
              <a:rPr lang="en-US" altLang="zh-CN" sz="2200" b="1" dirty="0">
                <a:latin typeface="+mn-ea"/>
                <a:ea typeface="+mn-ea"/>
              </a:rPr>
              <a:t>read for the clue</a:t>
            </a:r>
            <a:r>
              <a:rPr lang="zh-CN" altLang="en-US" sz="2200" b="1" dirty="0">
                <a:latin typeface="+mn-ea"/>
                <a:ea typeface="+mn-ea"/>
              </a:rPr>
              <a:t>）</a:t>
            </a:r>
            <a:endParaRPr lang="zh-CN" altLang="en-US" sz="2200" b="1" dirty="0">
              <a:latin typeface="+mn-ea"/>
              <a:ea typeface="+mn-ea"/>
            </a:endParaRPr>
          </a:p>
        </p:txBody>
      </p:sp>
      <p:sp>
        <p:nvSpPr>
          <p:cNvPr id="8" name="文本框 7"/>
          <p:cNvSpPr txBox="1"/>
          <p:nvPr/>
        </p:nvSpPr>
        <p:spPr>
          <a:xfrm>
            <a:off x="6330103" y="4433135"/>
            <a:ext cx="5462953"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fontAlgn="auto">
              <a:spcBef>
                <a:spcPct val="0"/>
              </a:spcBef>
              <a:spcAft>
                <a:spcPct val="0"/>
              </a:spcAft>
              <a:defRPr sz="2800" b="1">
                <a:latin typeface="+mn-ea"/>
              </a:defRPr>
            </a:lvl1pPr>
          </a:lstStyle>
          <a:p>
            <a:r>
              <a:rPr lang="zh-CN" altLang="en-US" sz="2000" dirty="0"/>
              <a:t>明确文本的主要矛盾</a:t>
            </a:r>
            <a:r>
              <a:rPr lang="en-US" altLang="zh-CN" sz="2000" dirty="0"/>
              <a:t>( read for the conflict)</a:t>
            </a:r>
            <a:endParaRPr lang="zh-CN" altLang="en-US" sz="2000" dirty="0"/>
          </a:p>
        </p:txBody>
      </p:sp>
      <p:sp>
        <p:nvSpPr>
          <p:cNvPr id="9" name="文本框 8"/>
          <p:cNvSpPr txBox="1"/>
          <p:nvPr/>
        </p:nvSpPr>
        <p:spPr>
          <a:xfrm>
            <a:off x="6381683" y="5286002"/>
            <a:ext cx="5462953"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zh-CN"/>
            </a:defPPr>
            <a:lvl1pPr fontAlgn="auto">
              <a:spcBef>
                <a:spcPct val="0"/>
              </a:spcBef>
              <a:spcAft>
                <a:spcPct val="0"/>
              </a:spcAft>
              <a:defRPr sz="2800" b="1">
                <a:latin typeface="+mn-ea"/>
              </a:defRPr>
            </a:lvl1pPr>
          </a:lstStyle>
          <a:p>
            <a:r>
              <a:rPr lang="zh-CN" altLang="en-US" sz="2000" dirty="0"/>
              <a:t>关注故事的语言风格 </a:t>
            </a:r>
            <a:r>
              <a:rPr lang="en-US" altLang="zh-CN" sz="2000" dirty="0"/>
              <a:t>(read for the style)</a:t>
            </a:r>
            <a:endParaRPr lang="zh-CN" altLang="en-US" sz="2000" dirty="0"/>
          </a:p>
        </p:txBody>
      </p:sp>
      <p:sp>
        <p:nvSpPr>
          <p:cNvPr id="11" name="文本框 10"/>
          <p:cNvSpPr txBox="1"/>
          <p:nvPr/>
        </p:nvSpPr>
        <p:spPr>
          <a:xfrm>
            <a:off x="386357" y="2711906"/>
            <a:ext cx="147661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CN" altLang="en-US" sz="2400" b="1" dirty="0">
                <a:solidFill>
                  <a:srgbClr val="FF0000"/>
                </a:solidFill>
              </a:rPr>
              <a:t>对语篇结构的把控能力</a:t>
            </a:r>
            <a:endParaRPr lang="zh-CN" altLang="en-US" sz="2400" b="1" dirty="0">
              <a:solidFill>
                <a:srgbClr val="FF0000"/>
              </a:solidFill>
            </a:endParaRPr>
          </a:p>
        </p:txBody>
      </p:sp>
      <p:sp>
        <p:nvSpPr>
          <p:cNvPr id="12" name="左大括号 11"/>
          <p:cNvSpPr/>
          <p:nvPr/>
        </p:nvSpPr>
        <p:spPr>
          <a:xfrm>
            <a:off x="5979942" y="1331534"/>
            <a:ext cx="290513" cy="1897062"/>
          </a:xfrm>
          <a:prstGeom prst="leftBrace">
            <a:avLst/>
          </a:prstGeom>
          <a:ln w="57150"/>
        </p:spPr>
        <p:style>
          <a:lnRef idx="3">
            <a:schemeClr val="accent2"/>
          </a:lnRef>
          <a:fillRef idx="0">
            <a:schemeClr val="accent2"/>
          </a:fillRef>
          <a:effectRef idx="2">
            <a:schemeClr val="accent2"/>
          </a:effectRef>
          <a:fontRef idx="minor">
            <a:schemeClr val="tx1"/>
          </a:fontRef>
        </p:style>
        <p:txBody>
          <a:bodyPr anchor="ctr"/>
          <a:lstStyle/>
          <a:p>
            <a:pPr algn="ctr" fontAlgn="auto">
              <a:spcBef>
                <a:spcPct val="0"/>
              </a:spcBef>
              <a:spcAft>
                <a:spcPct val="0"/>
              </a:spcAft>
              <a:defRPr/>
            </a:pPr>
            <a:endParaRPr lang="zh-CN" altLang="en-US" sz="1200">
              <a:solidFill>
                <a:schemeClr val="tx1"/>
              </a:solidFill>
            </a:endParaRPr>
          </a:p>
        </p:txBody>
      </p:sp>
      <p:sp>
        <p:nvSpPr>
          <p:cNvPr id="13" name="文本框 12"/>
          <p:cNvSpPr txBox="1"/>
          <p:nvPr/>
        </p:nvSpPr>
        <p:spPr>
          <a:xfrm>
            <a:off x="6278732" y="1162176"/>
            <a:ext cx="5359103" cy="43088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fontAlgn="auto">
              <a:spcBef>
                <a:spcPct val="0"/>
              </a:spcBef>
              <a:spcAft>
                <a:spcPct val="0"/>
              </a:spcAft>
              <a:defRPr/>
            </a:pPr>
            <a:r>
              <a:rPr lang="zh-CN" altLang="en-US" sz="2200" b="1" dirty="0">
                <a:solidFill>
                  <a:srgbClr val="0000FF"/>
                </a:solidFill>
                <a:latin typeface="+mn-ea"/>
                <a:ea typeface="+mn-ea"/>
              </a:rPr>
              <a:t>读文体 （</a:t>
            </a:r>
            <a:r>
              <a:rPr lang="en-US" altLang="zh-CN" sz="2200" b="1" dirty="0">
                <a:solidFill>
                  <a:srgbClr val="0000FF"/>
                </a:solidFill>
                <a:latin typeface="+mn-ea"/>
                <a:ea typeface="+mn-ea"/>
              </a:rPr>
              <a:t>narration</a:t>
            </a:r>
            <a:r>
              <a:rPr lang="zh-CN" altLang="en-US" sz="2200" b="1" dirty="0">
                <a:solidFill>
                  <a:srgbClr val="0000FF"/>
                </a:solidFill>
                <a:latin typeface="+mn-ea"/>
                <a:ea typeface="+mn-ea"/>
              </a:rPr>
              <a:t>）</a:t>
            </a:r>
            <a:endParaRPr lang="zh-CN" altLang="en-US" sz="2200" b="1" dirty="0">
              <a:solidFill>
                <a:srgbClr val="0000FF"/>
              </a:solidFill>
              <a:latin typeface="+mn-ea"/>
              <a:ea typeface="+mn-ea"/>
            </a:endParaRPr>
          </a:p>
        </p:txBody>
      </p:sp>
      <p:sp>
        <p:nvSpPr>
          <p:cNvPr id="14" name="文本框 13"/>
          <p:cNvSpPr txBox="1"/>
          <p:nvPr/>
        </p:nvSpPr>
        <p:spPr>
          <a:xfrm>
            <a:off x="6330103" y="3013152"/>
            <a:ext cx="5359103" cy="43088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fontAlgn="auto">
              <a:spcBef>
                <a:spcPct val="0"/>
              </a:spcBef>
              <a:spcAft>
                <a:spcPct val="0"/>
              </a:spcAft>
              <a:defRPr/>
            </a:pPr>
            <a:r>
              <a:rPr lang="zh-CN" altLang="en-US" sz="2200" b="1" dirty="0">
                <a:solidFill>
                  <a:srgbClr val="0000FF"/>
                </a:solidFill>
                <a:latin typeface="+mn-ea"/>
                <a:ea typeface="+mn-ea"/>
              </a:rPr>
              <a:t>读关键词（</a:t>
            </a:r>
            <a:r>
              <a:rPr lang="en-US" altLang="zh-CN" sz="2200" b="1" dirty="0">
                <a:solidFill>
                  <a:srgbClr val="0000FF"/>
                </a:solidFill>
                <a:latin typeface="+mn-ea"/>
                <a:ea typeface="+mn-ea"/>
              </a:rPr>
              <a:t>10 underlined key words</a:t>
            </a:r>
            <a:r>
              <a:rPr lang="zh-CN" altLang="en-US" sz="2200" b="1" dirty="0">
                <a:solidFill>
                  <a:srgbClr val="0000FF"/>
                </a:solidFill>
                <a:latin typeface="+mn-ea"/>
                <a:ea typeface="+mn-ea"/>
              </a:rPr>
              <a:t>）</a:t>
            </a:r>
            <a:endParaRPr lang="zh-CN" altLang="en-US" sz="2200" b="1" dirty="0">
              <a:solidFill>
                <a:srgbClr val="0000FF"/>
              </a:solidFill>
              <a:latin typeface="+mn-ea"/>
              <a:ea typeface="+mn-ea"/>
            </a:endParaRPr>
          </a:p>
        </p:txBody>
      </p:sp>
      <p:sp>
        <p:nvSpPr>
          <p:cNvPr id="15" name="文本框 14"/>
          <p:cNvSpPr txBox="1"/>
          <p:nvPr/>
        </p:nvSpPr>
        <p:spPr>
          <a:xfrm>
            <a:off x="6278732" y="2340564"/>
            <a:ext cx="5359103" cy="43088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fontAlgn="auto">
              <a:spcBef>
                <a:spcPct val="0"/>
              </a:spcBef>
              <a:spcAft>
                <a:spcPct val="0"/>
              </a:spcAft>
              <a:defRPr/>
            </a:pPr>
            <a:r>
              <a:rPr lang="zh-CN" altLang="en-US" sz="2200" b="1" dirty="0">
                <a:solidFill>
                  <a:srgbClr val="0000FF"/>
                </a:solidFill>
                <a:latin typeface="+mn-ea"/>
                <a:ea typeface="+mn-ea"/>
              </a:rPr>
              <a:t>读语言（</a:t>
            </a:r>
            <a:r>
              <a:rPr lang="en-US" altLang="zh-CN" sz="2200" b="1" dirty="0">
                <a:solidFill>
                  <a:srgbClr val="0000FF"/>
                </a:solidFill>
                <a:latin typeface="+mn-ea"/>
                <a:ea typeface="+mn-ea"/>
              </a:rPr>
              <a:t>vivid</a:t>
            </a:r>
            <a:r>
              <a:rPr lang="zh-CN" altLang="en-US" sz="2200" b="1" dirty="0">
                <a:solidFill>
                  <a:srgbClr val="0000FF"/>
                </a:solidFill>
                <a:latin typeface="+mn-ea"/>
                <a:ea typeface="+mn-ea"/>
              </a:rPr>
              <a:t>，</a:t>
            </a:r>
            <a:r>
              <a:rPr lang="en-US" altLang="zh-CN" sz="2200" b="1" dirty="0">
                <a:solidFill>
                  <a:srgbClr val="0000FF"/>
                </a:solidFill>
                <a:latin typeface="+mn-ea"/>
                <a:ea typeface="+mn-ea"/>
              </a:rPr>
              <a:t>specific</a:t>
            </a:r>
            <a:r>
              <a:rPr lang="zh-CN" altLang="en-US" sz="2200" b="1" dirty="0">
                <a:solidFill>
                  <a:srgbClr val="0000FF"/>
                </a:solidFill>
                <a:latin typeface="+mn-ea"/>
                <a:ea typeface="+mn-ea"/>
              </a:rPr>
              <a:t>，</a:t>
            </a:r>
            <a:r>
              <a:rPr lang="en-US" altLang="zh-CN" sz="2200" b="1" dirty="0">
                <a:solidFill>
                  <a:srgbClr val="0000FF"/>
                </a:solidFill>
                <a:latin typeface="+mn-ea"/>
                <a:ea typeface="+mn-ea"/>
              </a:rPr>
              <a:t>concise</a:t>
            </a:r>
            <a:r>
              <a:rPr lang="zh-CN" altLang="en-US" sz="2200" b="1" dirty="0">
                <a:solidFill>
                  <a:srgbClr val="0000FF"/>
                </a:solidFill>
                <a:latin typeface="+mn-ea"/>
                <a:ea typeface="+mn-ea"/>
              </a:rPr>
              <a:t>）</a:t>
            </a:r>
            <a:endParaRPr lang="zh-CN" altLang="en-US" sz="2200" b="1" dirty="0">
              <a:solidFill>
                <a:srgbClr val="0000FF"/>
              </a:solidFill>
              <a:latin typeface="+mn-ea"/>
              <a:ea typeface="+mn-ea"/>
            </a:endParaRPr>
          </a:p>
        </p:txBody>
      </p:sp>
      <p:sp>
        <p:nvSpPr>
          <p:cNvPr id="16" name="文本框 15"/>
          <p:cNvSpPr txBox="1"/>
          <p:nvPr/>
        </p:nvSpPr>
        <p:spPr>
          <a:xfrm>
            <a:off x="6270455" y="1738368"/>
            <a:ext cx="5359103" cy="43088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fontAlgn="auto">
              <a:spcBef>
                <a:spcPct val="0"/>
              </a:spcBef>
              <a:spcAft>
                <a:spcPct val="0"/>
              </a:spcAft>
              <a:defRPr/>
            </a:pPr>
            <a:r>
              <a:rPr lang="zh-CN" altLang="en-US" sz="2200" b="1" dirty="0">
                <a:solidFill>
                  <a:srgbClr val="0000FF"/>
                </a:solidFill>
                <a:latin typeface="+mn-ea"/>
              </a:rPr>
              <a:t>读内容</a:t>
            </a:r>
            <a:r>
              <a:rPr lang="zh-CN" altLang="en-US" sz="2200" b="1" dirty="0">
                <a:solidFill>
                  <a:srgbClr val="0000FF"/>
                </a:solidFill>
                <a:latin typeface="+mn-ea"/>
                <a:ea typeface="+mn-ea"/>
              </a:rPr>
              <a:t>（</a:t>
            </a:r>
            <a:r>
              <a:rPr lang="en-US" altLang="zh-CN" sz="2200" b="1" dirty="0">
                <a:solidFill>
                  <a:srgbClr val="0000FF"/>
                </a:solidFill>
                <a:latin typeface="+mn-ea"/>
              </a:rPr>
              <a:t>5W+H</a:t>
            </a:r>
            <a:r>
              <a:rPr lang="zh-CN" altLang="en-US" sz="2200" b="1" dirty="0">
                <a:solidFill>
                  <a:srgbClr val="0000FF"/>
                </a:solidFill>
                <a:latin typeface="+mn-ea"/>
                <a:ea typeface="+mn-ea"/>
              </a:rPr>
              <a:t>）</a:t>
            </a:r>
            <a:endParaRPr lang="zh-CN" altLang="en-US" sz="2200" b="1" dirty="0">
              <a:solidFill>
                <a:srgbClr val="0000FF"/>
              </a:solidFill>
              <a:latin typeface="+mn-ea"/>
              <a:ea typeface="+mn-ea"/>
            </a:endParaRPr>
          </a:p>
        </p:txBody>
      </p:sp>
      <p:sp>
        <p:nvSpPr>
          <p:cNvPr id="10" name="椭圆 9"/>
          <p:cNvSpPr/>
          <p:nvPr/>
        </p:nvSpPr>
        <p:spPr bwMode="auto">
          <a:xfrm>
            <a:off x="0" y="-152400"/>
            <a:ext cx="1117600" cy="675005"/>
          </a:xfrm>
          <a:prstGeom prst="ellipse">
            <a:avLst/>
          </a:prstGeom>
          <a:blipFill rotWithShape="1">
            <a:blip r:embed="rId1"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linds(horizontal)">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linds(horizont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linds(horizont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linds(horizontal)">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1" grpId="0" bldLvl="0" animBg="1"/>
      <p:bldP spid="12" grpId="0" bldLvl="0" animBg="1"/>
      <p:bldP spid="13" grpId="0" bldLvl="0" animBg="1"/>
      <p:bldP spid="14" grpId="0" bldLvl="0" animBg="1"/>
      <p:bldP spid="15" grpId="0" bldLvl="0" animBg="1"/>
      <p:bldP spid="1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5" y="1895107"/>
            <a:ext cx="11472809" cy="4123150"/>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eyes were fixed on the </a:t>
            </a:r>
            <a:r>
              <a:rPr lang="en-US" altLang="zh-CN" sz="20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safety harness</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Is this truly firm enough?</a:t>
            </a:r>
            <a:r>
              <a:rPr lang="zh-CN"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On the other side were my </a:t>
            </a:r>
            <a:r>
              <a:rPr lang="en-US" altLang="zh-CN" sz="20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waving at me, and down the cliff was endless darkness. Just when my stomach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began to churn</a:t>
            </a:r>
            <a:r>
              <a:rPr lang="zh-CN"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（搅动）</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Mom’s words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flashed across my mind</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“Do as I do.” I gritted my teeth,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clenched my fist</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leapt out</a:t>
            </a:r>
            <a:r>
              <a:rPr lang="zh-CN"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（跳跃）</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No sooner had I squeezed my eyes shut, a gust of </a:t>
            </a:r>
            <a:r>
              <a:rPr lang="en-US" altLang="zh-CN" sz="20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wind</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lashed at my face</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My feet were dangling </a:t>
            </a:r>
            <a:r>
              <a:rPr lang="zh-CN"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（悬挂，摇摆）</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casually in the air, as if stepping on invisible stairs. Eventually, I plucked up my courage to open my eyes a bit, and a view of</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breathtaking scenery</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instantly</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leapt into my sight</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“Wow—” Hardly could I resist the desire to yell at the top of my voice. Several seconds later, I was again on the ground. But unlike a few moments ago, I was</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beaming</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（喜气洋洋）</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wholeheartedly </a:t>
            </a:r>
            <a:r>
              <a:rPr lang="en-US" altLang="zh-CN" sz="20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this time.</a:t>
            </a:r>
            <a:endParaRPr lang="zh-CN" altLang="zh-CN" sz="20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3</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828801"/>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stood rooted to the spot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motionlessly, with my hands trembling violently. A flood of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fear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crept in my mind</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couldn’t even utter a word or make a movement. “Oh, my poor boy.”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patted me</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smoothly</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on the shoulder. “Then your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go first, and they’ll wait for you at the destination.” I nodded</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paced back</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hid myself behind the instructor. My mom and dad waved at me and soon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set off without a second thought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caught my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safety harness</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tightly, hoping the moment would never come. I felt the line above me was shaking, and I closed my eyes, waiting for the time.</a:t>
            </a:r>
            <a:endParaRPr lang="zh-CN" altLang="zh-CN" sz="28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4</a:t>
            </a:r>
            <a:endPar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5" y="1895107"/>
            <a:ext cx="11472809" cy="3899518"/>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Breathing a sigh of relief, I seized the safety harness and felt my heart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beating violently</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screamed and exclaimed. But I didn’t regret. It’s fantastic. The ray of sunlight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darted </a:t>
            </a:r>
            <a:r>
              <a:rPr lang="zh-CN"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（投射）</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towards me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as if saying “You are a brave boy.” Ultimately, catching sight of my parents’ faint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smile cracking on them</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tightly. A dust of breeze, cool and soft,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crafted </a:t>
            </a:r>
            <a:r>
              <a:rPr lang="zh-CN"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（吹拂）</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our face</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with a sense of fulfillment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welling up from the bottom</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of my heart. I realized I not only succeeded in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zip lining</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but also cured my fear of heights.</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fontAlgn="ct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4</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uiExpand="1" build="p"/>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828801"/>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father volunteered to be the first. With a scream of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he went off. So fast was he that he almost immediately turned into a black spot,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scream echoing</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cliff</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Looking at the land under my feet and glancing at the bottom of the cliff,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fear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overwhelmed my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mind and I was nearly unable to move. “Don’t be so afraid,” Mom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patted me on the shoulder</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“Just enjoy the feast of the scenery!” Then she set off. “I had to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muster up/gather my courage</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thought, “Just enjoy this chance of flying.”</a:t>
            </a:r>
            <a:endParaRPr lang="zh-CN" altLang="zh-CN" sz="28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5</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4" y="1820373"/>
            <a:ext cx="11472809" cy="4035897"/>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“Relax, relax.”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said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when attaching</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safety harness</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to the rope, “You are going to love it!”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Sweat drowned my face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and I had no idea whether it was because of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hot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weather or my fear. My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were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cheering up</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excitement. I took a deep breath and then went into the air.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Wind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howled by my ears</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managed to open my eyes. Looking at the blue sky, soft cloud and green mountains</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 felt like a bird! Surprise took the place of fear. “Woo-hoo!” I cheered when landing on the ground safely.</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 an amazing experience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5</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828801"/>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father patted me on the shoulder and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whispered the inspiring words</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 me, “You can do it, I will be the first, just follow me.” Then he was ready to start zip lining. Exactly at that moment, he began to zip. Shortly afterwards, he was standing on the other side of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cliff</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waving to us happily</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father looked so relaxed but I was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still frightened</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with my palms sweating and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my legs shivering</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My mom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stroked my head</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said, “Don’t be scared. I’ll wait for you on the other side.” Then she also started her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zip lining</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On the other side, my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yelled at me. “Come on!”</a:t>
            </a:r>
            <a:endParaRPr lang="zh-CN" altLang="zh-CN" sz="28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6</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5" y="1895107"/>
            <a:ext cx="11472809" cy="3595339"/>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Still hesitant, I stood far away from the cliff.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walked towards me, then gave me a pat on the shoulder, saying, “Just keep your head up, and you won’t be afraid.” I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took a deep breath</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stepped forward. With a push on my back, I set out,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keeping my head up</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could feel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wind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howling beside me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blowing away all my fear. When I reached the other side, I knew I not only completed one zip lining ride, but also</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rid myself of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fear</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of height.</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6</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285964" y="1734938"/>
            <a:ext cx="11620072" cy="4018592"/>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lnSpc>
                <a:spcPct val="150000"/>
              </a:lnSpc>
            </a:pP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Before my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turn, they encouraged me,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patting me on the shoulder</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“Come on! Don’t be afraid.” Father said with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Having tightened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safety harness</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again, my parents were ready to go. Right at that moment, I heard my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heart beating heavily</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the sun hovering </a:t>
            </a:r>
            <a:r>
              <a:rPr lang="zh-CN"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（盘旋）</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head nearly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swallowed me</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Full of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fear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was </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quivering </a:t>
            </a:r>
            <a:r>
              <a:rPr lang="zh-CN"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（颤抖）</a:t>
            </a:r>
            <a:r>
              <a:rPr lang="en-US" altLang="zh-CN" sz="28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from head to toe</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with my palms sweating. </a:t>
            </a:r>
            <a:endParaRPr lang="zh-CN" altLang="zh-CN" sz="28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7</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4" y="1820373"/>
            <a:ext cx="11472809" cy="3963978"/>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 checked my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safety harness</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over and over again. Then I was ready.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Clenching/Holding the string tightly</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jumped.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wind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dashed onto my face.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With the sun blazing</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attempted to open my eyes. Just green all around, I felt like I was just a bird kissing the sky. The hotness was gone with the fear. Suddenly, the destination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came into my sight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Looking back at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zip lining</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left behind and the green waves below, I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beamed/smiled at the terrifying cliff</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Don’t give in to the fear. </a:t>
            </a:r>
            <a:r>
              <a:rPr lang="en-US" altLang="zh-CN" sz="2400" b="1" kern="1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The fantastic world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is waiting for us to try.</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7</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976040"/>
            <a:ext cx="11620072" cy="3767727"/>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fontAlgn="ctr">
              <a:lnSpc>
                <a:spcPct val="150000"/>
              </a:lnSpc>
            </a:pP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Mom was the first and I would follow her after she finished. “Ready to go!” she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yelled to</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gladly. After a quick waving back, she took off.</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Screaming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with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she quickly disappeared in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morning</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sunlight and soon became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black dot faraway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like a bird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flying through the valley</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Seeing this, I covered my mouth with a hand to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conceal my panic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couldn’t feel excited at all. How could I do that?</a:t>
            </a:r>
            <a:endParaRPr lang="zh-CN" altLang="zh-CN" sz="28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8</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箭头连接符 11"/>
          <p:cNvCxnSpPr/>
          <p:nvPr/>
        </p:nvCxnSpPr>
        <p:spPr>
          <a:xfrm>
            <a:off x="7546340" y="2274888"/>
            <a:ext cx="3175" cy="163988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 name="标题 1"/>
          <p:cNvSpPr txBox="1"/>
          <p:nvPr/>
        </p:nvSpPr>
        <p:spPr bwMode="auto">
          <a:xfrm>
            <a:off x="1205865" y="-73025"/>
            <a:ext cx="7252970" cy="595630"/>
          </a:xfrm>
          <a:prstGeom prst="rect">
            <a:avLst/>
          </a:prstGeom>
          <a:solidFill>
            <a:srgbClr val="19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FFFF00"/>
                </a:solidFill>
                <a:latin typeface="华文行楷" panose="02010800040101010101" pitchFamily="2" charset="-122"/>
                <a:ea typeface="华文行楷" panose="02010800040101010101" pitchFamily="2" charset="-122"/>
                <a:cs typeface="Times New Roman" panose="02020603050405020304" pitchFamily="18" charset="0"/>
              </a:rPr>
              <a:t>二、读后续写策略（</a:t>
            </a:r>
            <a:r>
              <a:rPr lang="en-US" altLang="zh-CN" sz="2800" dirty="0">
                <a:solidFill>
                  <a:srgbClr val="FFFF00"/>
                </a:solidFill>
                <a:latin typeface="Times New Roman" panose="02020603050405020304" pitchFamily="18" charset="0"/>
                <a:ea typeface="华文行楷" panose="02010800040101010101" pitchFamily="2" charset="-122"/>
                <a:cs typeface="Times New Roman" panose="02020603050405020304" pitchFamily="18" charset="0"/>
              </a:rPr>
              <a:t>Strategy of continuation</a:t>
            </a:r>
            <a:r>
              <a:rPr lang="zh-CN" altLang="en-US" sz="2800" dirty="0">
                <a:solidFill>
                  <a:srgbClr val="FFFF00"/>
                </a:solidFill>
                <a:latin typeface="华文行楷" panose="02010800040101010101" pitchFamily="2" charset="-122"/>
                <a:ea typeface="华文行楷" panose="02010800040101010101" pitchFamily="2" charset="-122"/>
                <a:cs typeface="Times New Roman" panose="02020603050405020304" pitchFamily="18" charset="0"/>
              </a:rPr>
              <a:t>）</a:t>
            </a:r>
            <a:endParaRPr lang="zh-CN" altLang="en-US" sz="2800" dirty="0">
              <a:solidFill>
                <a:srgbClr val="FFFF00"/>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3" name="矩形 2"/>
          <p:cNvSpPr/>
          <p:nvPr/>
        </p:nvSpPr>
        <p:spPr>
          <a:xfrm>
            <a:off x="3835585" y="1250156"/>
            <a:ext cx="1419717" cy="576262"/>
          </a:xfrm>
          <a:prstGeom prst="rect">
            <a:avLst/>
          </a:prstGeom>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zh-CN" altLang="en-US" sz="2000" b="1" dirty="0">
                <a:solidFill>
                  <a:srgbClr val="002060"/>
                </a:solidFill>
              </a:rPr>
              <a:t>起始部分：情节基调</a:t>
            </a:r>
            <a:endParaRPr lang="zh-CN" altLang="en-US" sz="2000" b="1" dirty="0">
              <a:solidFill>
                <a:srgbClr val="002060"/>
              </a:solidFill>
            </a:endParaRPr>
          </a:p>
        </p:txBody>
      </p:sp>
      <p:sp>
        <p:nvSpPr>
          <p:cNvPr id="4" name="矩形 3"/>
          <p:cNvSpPr/>
          <p:nvPr/>
        </p:nvSpPr>
        <p:spPr>
          <a:xfrm>
            <a:off x="1645603" y="1531938"/>
            <a:ext cx="1295400" cy="576262"/>
          </a:xfrm>
          <a:prstGeom prst="rect">
            <a:avLst/>
          </a:prstGeom>
          <a:solidFill>
            <a:schemeClr val="accent4">
              <a:lumMod val="60000"/>
              <a:lumOff val="40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2060"/>
                </a:solidFill>
              </a:rPr>
              <a:t>核心矛盾</a:t>
            </a:r>
            <a:endParaRPr lang="zh-CN" altLang="en-US" sz="2000" b="1" dirty="0">
              <a:solidFill>
                <a:srgbClr val="002060"/>
              </a:solidFill>
            </a:endParaRPr>
          </a:p>
        </p:txBody>
      </p:sp>
      <p:sp>
        <p:nvSpPr>
          <p:cNvPr id="5" name="矩形 4"/>
          <p:cNvSpPr/>
          <p:nvPr/>
        </p:nvSpPr>
        <p:spPr>
          <a:xfrm>
            <a:off x="2941003" y="4195763"/>
            <a:ext cx="1295400" cy="57308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2060"/>
                </a:solidFill>
              </a:rPr>
              <a:t>框架完整</a:t>
            </a:r>
            <a:endParaRPr lang="zh-CN" altLang="en-US" sz="2000" b="1" dirty="0">
              <a:solidFill>
                <a:srgbClr val="002060"/>
              </a:solidFill>
            </a:endParaRPr>
          </a:p>
        </p:txBody>
      </p:sp>
      <p:sp>
        <p:nvSpPr>
          <p:cNvPr id="6" name="矩形 5"/>
          <p:cNvSpPr/>
          <p:nvPr/>
        </p:nvSpPr>
        <p:spPr>
          <a:xfrm>
            <a:off x="6510338" y="2541905"/>
            <a:ext cx="1961219" cy="980090"/>
          </a:xfrm>
          <a:prstGeom prst="rect">
            <a:avLst/>
          </a:prstGeom>
          <a:solidFill>
            <a:schemeClr val="accent4"/>
          </a:solidFill>
          <a:ln w="31750">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sz="2200" b="1" dirty="0">
                <a:solidFill>
                  <a:srgbClr val="002060"/>
                </a:solidFill>
              </a:rPr>
              <a:t>中间部分：顺延故事发展</a:t>
            </a:r>
            <a:endParaRPr lang="zh-CN" altLang="en-US" sz="2200" b="1" dirty="0">
              <a:solidFill>
                <a:srgbClr val="002060"/>
              </a:solidFill>
            </a:endParaRPr>
          </a:p>
        </p:txBody>
      </p:sp>
      <p:sp>
        <p:nvSpPr>
          <p:cNvPr id="7" name="矩形 6"/>
          <p:cNvSpPr/>
          <p:nvPr/>
        </p:nvSpPr>
        <p:spPr>
          <a:xfrm>
            <a:off x="1645603" y="4195763"/>
            <a:ext cx="1295400" cy="576262"/>
          </a:xfrm>
          <a:prstGeom prst="rect">
            <a:avLst/>
          </a:prstGeom>
          <a:solidFill>
            <a:srgbClr val="002060"/>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bg1"/>
                </a:solidFill>
              </a:rPr>
              <a:t>语言文体</a:t>
            </a:r>
            <a:endParaRPr lang="zh-CN" altLang="en-US" sz="2000" b="1" dirty="0">
              <a:solidFill>
                <a:schemeClr val="bg1"/>
              </a:solidFill>
            </a:endParaRPr>
          </a:p>
        </p:txBody>
      </p:sp>
      <p:sp>
        <p:nvSpPr>
          <p:cNvPr id="8" name="矩形 7"/>
          <p:cNvSpPr/>
          <p:nvPr/>
        </p:nvSpPr>
        <p:spPr>
          <a:xfrm>
            <a:off x="1645603" y="3619500"/>
            <a:ext cx="1295400" cy="57626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2060"/>
                </a:solidFill>
              </a:rPr>
              <a:t>遣词用句</a:t>
            </a:r>
            <a:endParaRPr lang="zh-CN" altLang="en-US" sz="2000" b="1" dirty="0">
              <a:solidFill>
                <a:srgbClr val="002060"/>
              </a:solidFill>
            </a:endParaRPr>
          </a:p>
        </p:txBody>
      </p:sp>
      <p:sp>
        <p:nvSpPr>
          <p:cNvPr id="9" name="矩形 8"/>
          <p:cNvSpPr/>
          <p:nvPr/>
        </p:nvSpPr>
        <p:spPr>
          <a:xfrm>
            <a:off x="6792661" y="1531938"/>
            <a:ext cx="1396617" cy="576262"/>
          </a:xfrm>
          <a:prstGeom prst="rect">
            <a:avLst/>
          </a:prstGeom>
          <a:ln w="41275">
            <a:solidFill>
              <a:srgbClr val="FF0000"/>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zh-CN" altLang="en-US" sz="2200" b="1" dirty="0">
                <a:solidFill>
                  <a:schemeClr val="bg1"/>
                </a:solidFill>
              </a:rPr>
              <a:t>情节走向</a:t>
            </a:r>
            <a:endParaRPr lang="zh-CN" altLang="en-US" sz="2200" b="1" dirty="0">
              <a:solidFill>
                <a:schemeClr val="bg1"/>
              </a:solidFill>
            </a:endParaRPr>
          </a:p>
        </p:txBody>
      </p:sp>
      <p:cxnSp>
        <p:nvCxnSpPr>
          <p:cNvPr id="10" name="直接箭头连接符 9"/>
          <p:cNvCxnSpPr/>
          <p:nvPr/>
        </p:nvCxnSpPr>
        <p:spPr>
          <a:xfrm>
            <a:off x="3085465" y="1819275"/>
            <a:ext cx="3455988" cy="0"/>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085465" y="2173288"/>
            <a:ext cx="3455988" cy="2166937"/>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644313" y="4245275"/>
            <a:ext cx="1958043" cy="854677"/>
          </a:xfrm>
          <a:prstGeom prst="rect">
            <a:avLst/>
          </a:prstGeom>
          <a:gradFill>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28575">
            <a:solidFill>
              <a:srgbClr val="FF0000"/>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zh-CN" sz="2200" b="1" dirty="0">
                <a:solidFill>
                  <a:schemeClr val="bg1"/>
                </a:solidFill>
              </a:rPr>
              <a:t>Ending</a:t>
            </a:r>
            <a:r>
              <a:rPr lang="zh-CN" altLang="en-US" sz="2200" b="1" dirty="0">
                <a:solidFill>
                  <a:schemeClr val="bg1"/>
                </a:solidFill>
              </a:rPr>
              <a:t>：合情合理的创意</a:t>
            </a:r>
            <a:endParaRPr lang="zh-CN" altLang="en-US" sz="2200" b="1" dirty="0">
              <a:solidFill>
                <a:schemeClr val="bg1"/>
              </a:solidFill>
            </a:endParaRPr>
          </a:p>
        </p:txBody>
      </p:sp>
      <p:sp>
        <p:nvSpPr>
          <p:cNvPr id="14" name="矩形 13"/>
          <p:cNvSpPr/>
          <p:nvPr/>
        </p:nvSpPr>
        <p:spPr>
          <a:xfrm>
            <a:off x="2941003" y="3619500"/>
            <a:ext cx="1295400" cy="576263"/>
          </a:xfrm>
          <a:prstGeom prst="rect">
            <a:avLst/>
          </a:prstGeom>
          <a:solidFill>
            <a:srgbClr val="002060"/>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bg1"/>
                </a:solidFill>
              </a:rPr>
              <a:t>不着痕迹</a:t>
            </a:r>
            <a:endParaRPr lang="zh-CN" altLang="en-US" sz="2000" b="1" dirty="0">
              <a:solidFill>
                <a:schemeClr val="bg1"/>
              </a:solidFill>
            </a:endParaRPr>
          </a:p>
        </p:txBody>
      </p:sp>
      <p:sp>
        <p:nvSpPr>
          <p:cNvPr id="15" name="矩形 14"/>
          <p:cNvSpPr/>
          <p:nvPr/>
        </p:nvSpPr>
        <p:spPr>
          <a:xfrm>
            <a:off x="8808403" y="1810941"/>
            <a:ext cx="1296987" cy="5762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2060"/>
                </a:solidFill>
              </a:rPr>
              <a:t>情节内容</a:t>
            </a:r>
            <a:endParaRPr lang="zh-CN" altLang="en-US" sz="2000" b="1" dirty="0">
              <a:solidFill>
                <a:srgbClr val="002060"/>
              </a:solidFill>
            </a:endParaRPr>
          </a:p>
        </p:txBody>
      </p:sp>
      <p:sp>
        <p:nvSpPr>
          <p:cNvPr id="16" name="矩形 15"/>
          <p:cNvSpPr/>
          <p:nvPr/>
        </p:nvSpPr>
        <p:spPr>
          <a:xfrm>
            <a:off x="8808403" y="2820591"/>
            <a:ext cx="1296987" cy="576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2060"/>
                </a:solidFill>
              </a:rPr>
              <a:t>框架结构</a:t>
            </a:r>
            <a:endParaRPr lang="zh-CN" altLang="en-US" sz="2000" b="1" dirty="0">
              <a:solidFill>
                <a:srgbClr val="002060"/>
              </a:solidFill>
            </a:endParaRPr>
          </a:p>
        </p:txBody>
      </p:sp>
      <p:sp>
        <p:nvSpPr>
          <p:cNvPr id="17" name="矩形 16"/>
          <p:cNvSpPr/>
          <p:nvPr/>
        </p:nvSpPr>
        <p:spPr>
          <a:xfrm>
            <a:off x="8808403" y="3924300"/>
            <a:ext cx="1296987" cy="57626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002060"/>
                </a:solidFill>
              </a:rPr>
              <a:t>语篇段落</a:t>
            </a:r>
            <a:endParaRPr lang="zh-CN" altLang="en-US" sz="2000" b="1" dirty="0">
              <a:solidFill>
                <a:srgbClr val="002060"/>
              </a:solidFill>
            </a:endParaRPr>
          </a:p>
        </p:txBody>
      </p:sp>
      <p:sp>
        <p:nvSpPr>
          <p:cNvPr id="18" name="矩形 17"/>
          <p:cNvSpPr/>
          <p:nvPr/>
        </p:nvSpPr>
        <p:spPr>
          <a:xfrm>
            <a:off x="8702040" y="1460500"/>
            <a:ext cx="1511300" cy="3311525"/>
          </a:xfrm>
          <a:prstGeom prst="rect">
            <a:avLst/>
          </a:prstGeom>
          <a:noFill/>
          <a:ln w="444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bwMode="auto">
          <a:xfrm>
            <a:off x="0" y="-152400"/>
            <a:ext cx="1117600" cy="675005"/>
          </a:xfrm>
          <a:prstGeom prst="ellipse">
            <a:avLst/>
          </a:prstGeom>
          <a:blipFill rotWithShape="1">
            <a:blip r:embed="rId1"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4" y="1631330"/>
            <a:ext cx="11472809" cy="4512616"/>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797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wind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and the scenery quickly passed me. I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plucked up my courage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 open my eyes and looked down, I</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couldn’t help letting out a cry</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startled(surprised). But gradually, after yelling constantly, I began to enjoy the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zip lining</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Seeing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breathtaking view</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 surge of current of joy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welled up inside me</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After landing on the ground, my parents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wrapped me into their arms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we were exultant</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（狂喜的，欢跃的）</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with smiles spreading on our faces. When I was bathed in the sunshine, it felt like the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amber-like sunshine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was kissing every inch of skins. It eventually</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dawned on me</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that what truly frightens me is the fear itself. </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8</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973875" y="-54736"/>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684984" y="940863"/>
            <a:ext cx="11244746"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buNone/>
              <a:defRPr/>
            </a:pPr>
            <a:r>
              <a:rPr lang="en-US" altLang="zh-CN" sz="2400" b="1" dirty="0">
                <a:solidFill>
                  <a:sysClr val="windowText" lastClr="000000"/>
                </a:solidFill>
                <a:latin typeface="Calibri" panose="020F0502020204030204"/>
                <a:ea typeface="宋体" panose="02010600030101010101" pitchFamily="2" charset="-122"/>
              </a:rPr>
              <a:t>Paragraph 1:</a:t>
            </a:r>
            <a:br>
              <a:rPr lang="en-US" altLang="zh-CN" sz="2400" b="1" dirty="0">
                <a:solidFill>
                  <a:sysClr val="windowText" lastClr="000000"/>
                </a:solidFill>
                <a:latin typeface="Calibri" panose="020F0502020204030204"/>
                <a:ea typeface="宋体" panose="02010600030101010101" pitchFamily="2" charset="-122"/>
              </a:rPr>
            </a:br>
            <a:r>
              <a:rPr lang="en-US" altLang="zh-CN" sz="2400" b="1" i="1" dirty="0">
                <a:solidFill>
                  <a:sysClr val="windowText" lastClr="000000"/>
                </a:solidFill>
                <a:latin typeface="Calibri" panose="020F0502020204030204"/>
                <a:ea typeface="宋体" panose="02010600030101010101" pitchFamily="2" charset="-122"/>
              </a:rPr>
              <a:t> </a:t>
            </a:r>
            <a:r>
              <a:rPr lang="en-US" altLang="zh-CN" sz="2600" b="1" i="1" dirty="0">
                <a:solidFill>
                  <a:sysClr val="windowText" lastClr="000000"/>
                </a:solidFill>
                <a:latin typeface="Calibri" panose="020F0502020204030204"/>
                <a:ea typeface="宋体" panose="02010600030101010101" pitchFamily="2" charset="-122"/>
              </a:rPr>
              <a:t>“Alright y’all, time to hit the trails. Said the instructor with too much enthusiasm.</a:t>
            </a:r>
            <a:endParaRPr lang="en-US" altLang="zh-CN" sz="2600" b="1" dirty="0">
              <a:solidFill>
                <a:sysClr val="windowText" lastClr="000000"/>
              </a:solidFill>
              <a:latin typeface="Calibri" panose="020F0502020204030204"/>
              <a:ea typeface="宋体" panose="02010600030101010101" pitchFamily="2" charset="-122"/>
            </a:endParaRPr>
          </a:p>
        </p:txBody>
      </p:sp>
      <p:sp>
        <p:nvSpPr>
          <p:cNvPr id="9" name="圆角矩形 5"/>
          <p:cNvSpPr/>
          <p:nvPr/>
        </p:nvSpPr>
        <p:spPr>
          <a:xfrm>
            <a:off x="309658" y="1828801"/>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0660" fontAlgn="ct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hit the trails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with full of confidence</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but my palm was sweating and I couldn’t do that. “Don’t worry, boy, just look at how your Dad do!” Dad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clenched </a:t>
            </a:r>
            <a:r>
              <a:rPr lang="zh-CN"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（紧握）</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trail</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slipping down without a second thought. As he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attached to the ground</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he waved to me at the opposite side. A chill of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fear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went down my spine the instant I stepped on the edge of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cliff</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 closed my eyes, not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caring about my</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quivering/trembling body</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the peak. At the moment, the </a:t>
            </a:r>
            <a:r>
              <a:rPr lang="en-US" altLang="zh-CN" sz="28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8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pushed me down, my mind was blank and every part of me was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plunged into</a:t>
            </a:r>
            <a:r>
              <a:rPr lang="zh-CN"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（陷入）</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fear.</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9</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5"/>
          <p:cNvSpPr/>
          <p:nvPr/>
        </p:nvSpPr>
        <p:spPr>
          <a:xfrm>
            <a:off x="285963" y="1767618"/>
            <a:ext cx="11620072" cy="4284324"/>
          </a:xfrm>
          <a:prstGeom prst="roundRect">
            <a:avLst>
              <a:gd name="adj" fmla="val 18345"/>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500"/>
              </a:lnSpc>
            </a:pPr>
            <a:endParaRPr lang="zh-CN" altLang="en-US" sz="2800" dirty="0">
              <a:solidFill>
                <a:schemeClr val="tx1"/>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2" name="文本框 11"/>
          <p:cNvSpPr txBox="1"/>
          <p:nvPr/>
        </p:nvSpPr>
        <p:spPr>
          <a:xfrm>
            <a:off x="2450539" y="6986503"/>
            <a:ext cx="654758" cy="769441"/>
          </a:xfrm>
          <a:prstGeom prst="rect">
            <a:avLst/>
          </a:prstGeom>
          <a:noFill/>
        </p:spPr>
        <p:txBody>
          <a:bodyPr wrap="square" rtlCol="0">
            <a:spAutoFit/>
          </a:bodyPr>
          <a:lstStyle/>
          <a:p>
            <a:r>
              <a:rPr lang="en-US" altLang="zh-CN" sz="4400" b="1"/>
              <a:t>…</a:t>
            </a:r>
            <a:endParaRPr lang="zh-CN" altLang="en-US" sz="4400" b="1"/>
          </a:p>
        </p:txBody>
      </p:sp>
      <p:sp>
        <p:nvSpPr>
          <p:cNvPr id="4" name="Rectangle 5"/>
          <p:cNvSpPr>
            <a:spLocks noChangeArrowheads="1"/>
          </p:cNvSpPr>
          <p:nvPr>
            <p:custDataLst>
              <p:tags r:id="rId1"/>
            </p:custDataLst>
          </p:nvPr>
        </p:nvSpPr>
        <p:spPr bwMode="auto">
          <a:xfrm>
            <a:off x="1061148" y="-48554"/>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Text Box 6"/>
          <p:cNvSpPr txBox="1">
            <a:spLocks noChangeArrowheads="1"/>
          </p:cNvSpPr>
          <p:nvPr>
            <p:custDataLst>
              <p:tags r:id="rId2"/>
            </p:custDataLst>
          </p:nvPr>
        </p:nvSpPr>
        <p:spPr bwMode="auto">
          <a:xfrm>
            <a:off x="599924" y="839743"/>
            <a:ext cx="10822032"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lvl="0">
              <a:lnSpc>
                <a:spcPct val="90000"/>
              </a:lnSpc>
              <a:spcBef>
                <a:spcPts val="1000"/>
              </a:spcBef>
              <a:buNone/>
            </a:pPr>
            <a:r>
              <a:rPr lang="en-US" altLang="zh-CN" sz="2800" b="1" dirty="0">
                <a:solidFill>
                  <a:prstClr val="black"/>
                </a:solidFill>
                <a:latin typeface="等线" panose="02010600030101010101" pitchFamily="2" charset="-122"/>
                <a:ea typeface="等线" panose="02010600030101010101" pitchFamily="2" charset="-122"/>
              </a:rPr>
              <a:t>Paragraph 2:</a:t>
            </a:r>
            <a:br>
              <a:rPr lang="en-US" altLang="zh-CN" sz="2800" b="1" dirty="0">
                <a:solidFill>
                  <a:prstClr val="black"/>
                </a:solidFill>
                <a:latin typeface="等线" panose="02010600030101010101" pitchFamily="2" charset="-122"/>
                <a:ea typeface="等线" panose="02010600030101010101" pitchFamily="2" charset="-122"/>
              </a:rPr>
            </a:br>
            <a:r>
              <a:rPr lang="en-US" altLang="zh-CN" sz="2800" b="1" i="1" dirty="0">
                <a:solidFill>
                  <a:prstClr val="black"/>
                </a:solidFill>
                <a:latin typeface="等线" panose="02010600030101010101" pitchFamily="2" charset="-122"/>
                <a:ea typeface="等线" panose="02010600030101010101" pitchFamily="2" charset="-122"/>
              </a:rPr>
              <a:t>    My turn finally came.</a:t>
            </a:r>
            <a:endParaRPr lang="zh-CN" altLang="zh-CN" sz="2800" b="1" i="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custDataLst>
              <p:tags r:id="rId3"/>
            </p:custDataLst>
          </p:nvPr>
        </p:nvSpPr>
        <p:spPr>
          <a:xfrm>
            <a:off x="359595" y="1925929"/>
            <a:ext cx="11472809" cy="3950889"/>
          </a:xfrm>
          <a:prstGeom prst="rect">
            <a:avLst/>
          </a:prstGeom>
          <a:noFill/>
          <a:ln cmpd="sng">
            <a:noFill/>
          </a:ln>
          <a:extLst>
            <a:ext uri="{909E8E84-426E-40DD-AFC4-6F175D3DCCD1}">
              <a14:hiddenFill xmlns:a14="http://schemas.microsoft.com/office/drawing/2010/main">
                <a:solidFill>
                  <a:srgbClr val="FFFFFF"/>
                </a:solidFill>
              </a14:hiddenFill>
            </a:ext>
          </a:extLst>
        </p:spPr>
        <p:txBody>
          <a:bodyPr wrap="square">
            <a:noAutofit/>
          </a:bodyPr>
          <a:lstStyle>
            <a:defPPr>
              <a:defRPr lang="zh-CN"/>
            </a:defPPr>
            <a:lvl1pPr eaLnBrk="1" hangingPunct="1">
              <a:lnSpc>
                <a:spcPct val="150000"/>
              </a:lnSpc>
              <a:spcBef>
                <a:spcPct val="20000"/>
              </a:spcBef>
              <a:buFontTx/>
              <a:buNone/>
              <a:defRPr>
                <a:solidFill>
                  <a:schemeClr val="bg2"/>
                </a:solidFill>
                <a:latin typeface="+mn-lt"/>
                <a:ea typeface="+mn-ea"/>
              </a:defRPr>
            </a:lvl1pPr>
            <a:lvl2pPr marL="742950" indent="-285750">
              <a:spcBef>
                <a:spcPct val="20000"/>
              </a:spcBef>
              <a:buChar char="–"/>
              <a:defRPr>
                <a:solidFill>
                  <a:schemeClr val="bg2"/>
                </a:solidFill>
              </a:defRPr>
            </a:lvl2pPr>
            <a:lvl3pPr marL="1143000" indent="-228600">
              <a:spcBef>
                <a:spcPct val="20000"/>
              </a:spcBef>
              <a:buChar char="•"/>
              <a:defRPr>
                <a:solidFill>
                  <a:schemeClr val="bg2"/>
                </a:solidFill>
              </a:defRPr>
            </a:lvl3pPr>
            <a:lvl4pPr marL="1600200" indent="-228600">
              <a:spcBef>
                <a:spcPct val="20000"/>
              </a:spcBef>
              <a:buChar char="–"/>
              <a:defRPr>
                <a:solidFill>
                  <a:schemeClr val="bg2"/>
                </a:solidFill>
              </a:defRPr>
            </a:lvl4pPr>
            <a:lvl5pPr marL="2057400" indent="-228600">
              <a:spcBef>
                <a:spcPct val="20000"/>
              </a:spcBef>
              <a:buChar char="»"/>
              <a:defRPr>
                <a:solidFill>
                  <a:schemeClr val="bg2"/>
                </a:solidFill>
              </a:defRPr>
            </a:lvl5pPr>
            <a:lvl6pPr marL="2514600" indent="-228600" eaLnBrk="0" fontAlgn="base" hangingPunct="0">
              <a:spcBef>
                <a:spcPct val="20000"/>
              </a:spcBef>
              <a:spcAft>
                <a:spcPct val="0"/>
              </a:spcAft>
              <a:buChar char="»"/>
              <a:defRPr>
                <a:solidFill>
                  <a:schemeClr val="bg2"/>
                </a:solidFill>
              </a:defRPr>
            </a:lvl6pPr>
            <a:lvl7pPr marL="2971800" indent="-228600" eaLnBrk="0" fontAlgn="base" hangingPunct="0">
              <a:spcBef>
                <a:spcPct val="20000"/>
              </a:spcBef>
              <a:spcAft>
                <a:spcPct val="0"/>
              </a:spcAft>
              <a:buChar char="»"/>
              <a:defRPr>
                <a:solidFill>
                  <a:schemeClr val="bg2"/>
                </a:solidFill>
              </a:defRPr>
            </a:lvl7pPr>
            <a:lvl8pPr marL="3429000" indent="-228600" eaLnBrk="0" fontAlgn="base" hangingPunct="0">
              <a:spcBef>
                <a:spcPct val="20000"/>
              </a:spcBef>
              <a:spcAft>
                <a:spcPct val="0"/>
              </a:spcAft>
              <a:buChar char="»"/>
              <a:defRPr>
                <a:solidFill>
                  <a:schemeClr val="bg2"/>
                </a:solidFill>
              </a:defRPr>
            </a:lvl8pPr>
            <a:lvl9pPr marL="3886200" indent="-228600" eaLnBrk="0" fontAlgn="base" hangingPunct="0">
              <a:spcBef>
                <a:spcPct val="20000"/>
              </a:spcBef>
              <a:spcAft>
                <a:spcPct val="0"/>
              </a:spcAft>
              <a:buChar char="»"/>
              <a:defRPr>
                <a:solidFill>
                  <a:schemeClr val="bg2"/>
                </a:solidFill>
              </a:defRPr>
            </a:lvl9pPr>
          </a:lstStyle>
          <a:p>
            <a:pPr indent="266700" fontAlgn="ct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mixture feeling of fear and </a:t>
            </a:r>
            <a:r>
              <a:rPr lang="en-US" altLang="zh-CN" sz="2400" b="1" u="sng"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seized me. Closing my eyes, I determined to start. Just at that moment, all of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my fear vanished</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I feel like that I was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flying like a bird</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After some seconds, I was on the ground. I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was enveloped with overwhelming delight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I threw a bone-crushing </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（紧紧的）</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hug to my parents. I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yelled at the top of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 lung, “I made it! I made it!” My parents face broad into a smile. The chirping birds </a:t>
            </a:r>
            <a:r>
              <a:rPr lang="zh-CN"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（叽叽喳喳的鸟）</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blooming flowers did</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witness my success</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of line zipping out of fear of heights.</a:t>
            </a:r>
            <a:endParaRPr lang="zh-CN" altLang="zh-CN" sz="2400" kern="1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卷形: 水平 6"/>
          <p:cNvSpPr/>
          <p:nvPr/>
        </p:nvSpPr>
        <p:spPr>
          <a:xfrm>
            <a:off x="1297305" y="-22225"/>
            <a:ext cx="355917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Writing sample  -</a:t>
            </a:r>
            <a:r>
              <a:rPr kumimoji="0" lang="en-US"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9</a:t>
            </a: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build="p"/>
      <p:bldP spid="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809" y="-234274"/>
            <a:ext cx="3471644" cy="3672757"/>
            <a:chOff x="12181" y="766"/>
            <a:chExt cx="8427" cy="6889"/>
          </a:xfrm>
        </p:grpSpPr>
        <p:pic>
          <p:nvPicPr>
            <p:cNvPr id="28" name="图片 27"/>
            <p:cNvPicPr>
              <a:picLocks noChangeAspect="1"/>
            </p:cNvPicPr>
            <p:nvPr/>
          </p:nvPicPr>
          <p:blipFill>
            <a:blip r:embed="rId1" cstate="email">
              <a:clrChange>
                <a:clrFrom>
                  <a:srgbClr val="F6F6F6">
                    <a:alpha val="100000"/>
                  </a:srgbClr>
                </a:clrFrom>
                <a:clrTo>
                  <a:srgbClr val="F6F6F6">
                    <a:alpha val="100000"/>
                    <a:alpha val="0"/>
                  </a:srgbClr>
                </a:clrTo>
              </a:clrChange>
            </a:blip>
            <a:stretch>
              <a:fillRect/>
            </a:stretch>
          </p:blipFill>
          <p:spPr>
            <a:xfrm>
              <a:off x="12181" y="3281"/>
              <a:ext cx="3281" cy="4374"/>
            </a:xfrm>
            <a:prstGeom prst="rect">
              <a:avLst/>
            </a:prstGeom>
          </p:spPr>
        </p:pic>
        <p:pic>
          <p:nvPicPr>
            <p:cNvPr id="29" name="图片 28"/>
            <p:cNvPicPr>
              <a:picLocks noChangeAspect="1"/>
            </p:cNvPicPr>
            <p:nvPr/>
          </p:nvPicPr>
          <p:blipFill>
            <a:blip r:embed="rId2" cstate="email">
              <a:clrChange>
                <a:clrFrom>
                  <a:srgbClr val="F6F6F6">
                    <a:alpha val="100000"/>
                  </a:srgbClr>
                </a:clrFrom>
                <a:clrTo>
                  <a:srgbClr val="F6F6F6">
                    <a:alpha val="100000"/>
                    <a:alpha val="0"/>
                  </a:srgbClr>
                </a:clrTo>
              </a:clrChange>
            </a:blip>
            <a:stretch>
              <a:fillRect/>
            </a:stretch>
          </p:blipFill>
          <p:spPr>
            <a:xfrm flipH="1">
              <a:off x="12837" y="766"/>
              <a:ext cx="7771" cy="3420"/>
            </a:xfrm>
            <a:prstGeom prst="rect">
              <a:avLst/>
            </a:prstGeom>
            <a:noFill/>
            <a:ln>
              <a:noFill/>
            </a:ln>
            <a:extLst>
              <a:ext uri="{909E8E84-426E-40DD-AFC4-6F175D3DCCD1}">
                <a14:hiddenFill xmlns:a14="http://schemas.microsoft.com/office/drawing/2010/main">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pic>
        <p:sp>
          <p:nvSpPr>
            <p:cNvPr id="30" name="文本框 29"/>
            <p:cNvSpPr txBox="1"/>
            <p:nvPr/>
          </p:nvSpPr>
          <p:spPr>
            <a:xfrm rot="21180000">
              <a:off x="12951" y="1321"/>
              <a:ext cx="6822" cy="17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800" dirty="0">
                  <a:solidFill>
                    <a:srgbClr val="0000FF"/>
                  </a:solidFill>
                  <a:latin typeface="Times New Roman" panose="02020603050405020304" pitchFamily="18" charset="0"/>
                  <a:ea typeface="华文楷体" panose="02010600040101010101" charset="-122"/>
                  <a:cs typeface="Times New Roman" panose="02020603050405020304" pitchFamily="18" charset="0"/>
                </a:rPr>
                <a:t>How to describe </a:t>
              </a:r>
              <a:endParaRPr lang="en-US" altLang="zh-CN" sz="2800"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a:p>
              <a:r>
                <a:rPr lang="en-US" altLang="zh-CN" sz="2800" dirty="0">
                  <a:solidFill>
                    <a:srgbClr val="0000FF"/>
                  </a:solidFill>
                  <a:latin typeface="Times New Roman" panose="02020603050405020304" pitchFamily="18" charset="0"/>
                  <a:ea typeface="华文楷体" panose="02010600040101010101" charset="-122"/>
                  <a:cs typeface="Times New Roman" panose="02020603050405020304" pitchFamily="18" charset="0"/>
                </a:rPr>
                <a:t>a person's</a:t>
              </a:r>
              <a:r>
                <a:rPr lang="en-US" altLang="zh-CN" sz="2800" dirty="0">
                  <a:latin typeface="Times New Roman" panose="02020603050405020304" pitchFamily="18" charset="0"/>
                  <a:ea typeface="华文楷体" panose="02010600040101010101" charset="-122"/>
                  <a:cs typeface="Times New Roman" panose="02020603050405020304" pitchFamily="18" charset="0"/>
                </a:rPr>
                <a:t> </a:t>
              </a:r>
              <a:r>
                <a:rPr lang="en-US" altLang="zh-CN" sz="2800" dirty="0">
                  <a:solidFill>
                    <a:srgbClr val="C00000"/>
                  </a:solidFill>
                  <a:latin typeface="Times New Roman" panose="02020603050405020304" pitchFamily="18" charset="0"/>
                  <a:ea typeface="华文楷体" panose="02010600040101010101" charset="-122"/>
                  <a:cs typeface="Times New Roman" panose="02020603050405020304" pitchFamily="18" charset="0"/>
                </a:rPr>
                <a:t>anxiety</a:t>
              </a:r>
              <a:r>
                <a:rPr lang="en-US" altLang="zh-CN" sz="2800" dirty="0">
                  <a:latin typeface="Times New Roman" panose="02020603050405020304" pitchFamily="18" charset="0"/>
                  <a:ea typeface="华文楷体" panose="02010600040101010101" charset="-122"/>
                  <a:cs typeface="Times New Roman" panose="02020603050405020304" pitchFamily="18" charset="0"/>
                </a:rPr>
                <a:t>?</a:t>
              </a:r>
              <a:endParaRPr lang="en-US" altLang="zh-CN" sz="2800" dirty="0">
                <a:latin typeface="Times New Roman" panose="02020603050405020304" pitchFamily="18" charset="0"/>
                <a:ea typeface="华文楷体" panose="02010600040101010101" charset="-122"/>
                <a:cs typeface="Times New Roman" panose="02020603050405020304" pitchFamily="18" charset="0"/>
              </a:endParaRPr>
            </a:p>
          </p:txBody>
        </p:sp>
      </p:grpSp>
      <p:sp>
        <p:nvSpPr>
          <p:cNvPr id="5" name="文本框 4"/>
          <p:cNvSpPr txBox="1"/>
          <p:nvPr/>
        </p:nvSpPr>
        <p:spPr>
          <a:xfrm>
            <a:off x="505905" y="4497901"/>
            <a:ext cx="9596021" cy="4616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US" b="1" dirty="0">
                <a:solidFill>
                  <a:srgbClr val="0000FF"/>
                </a:solidFill>
                <a:sym typeface="+mn-ea"/>
              </a:rPr>
              <a:t>5. A deep sense of anxiety flooded over me.</a:t>
            </a:r>
            <a:endParaRPr lang="en-US" b="1" dirty="0">
              <a:solidFill>
                <a:srgbClr val="0000FF"/>
              </a:solidFill>
              <a:sym typeface="+mn-ea"/>
            </a:endParaRPr>
          </a:p>
        </p:txBody>
      </p:sp>
      <p:sp>
        <p:nvSpPr>
          <p:cNvPr id="6" name="文本框 5"/>
          <p:cNvSpPr txBox="1"/>
          <p:nvPr/>
        </p:nvSpPr>
        <p:spPr>
          <a:xfrm>
            <a:off x="3685391" y="822576"/>
            <a:ext cx="7469473" cy="461665"/>
          </a:xfrm>
          <a:prstGeom prst="rect">
            <a:avLst/>
          </a:prstGeom>
          <a:noFill/>
        </p:spPr>
        <p:txBody>
          <a:bodyPr wrap="square" rtlCol="0">
            <a:spAutoFit/>
          </a:bodyPr>
          <a:lstStyle>
            <a:defPPr>
              <a:defRPr lang="zh-CN"/>
            </a:defPPr>
            <a:lvl1pPr>
              <a:defRPr sz="2400">
                <a:latin typeface="Times New Roman" panose="02020603050405020304" pitchFamily="18" charset="0"/>
                <a:cs typeface="Times New Roman" panose="02020603050405020304" pitchFamily="18" charset="0"/>
              </a:defRPr>
            </a:lvl1pPr>
          </a:lstStyle>
          <a:p>
            <a:r>
              <a:rPr lang="en-US" b="1" dirty="0">
                <a:solidFill>
                  <a:srgbClr val="0000FF"/>
                </a:solidFill>
                <a:sym typeface="+mn-ea"/>
              </a:rPr>
              <a:t>1. Full of anxiety, I felt like sitting on pins and needles. </a:t>
            </a:r>
            <a:endParaRPr lang="en-US" altLang="en-US" b="1" dirty="0">
              <a:solidFill>
                <a:srgbClr val="0000FF"/>
              </a:solidFill>
              <a:sym typeface="+mn-ea"/>
            </a:endParaRPr>
          </a:p>
        </p:txBody>
      </p:sp>
      <p:sp>
        <p:nvSpPr>
          <p:cNvPr id="7" name="文本框 6"/>
          <p:cNvSpPr txBox="1"/>
          <p:nvPr/>
        </p:nvSpPr>
        <p:spPr>
          <a:xfrm>
            <a:off x="8742120" y="1113219"/>
            <a:ext cx="1919115" cy="584775"/>
          </a:xfrm>
          <a:prstGeom prst="rect">
            <a:avLst/>
          </a:prstGeom>
          <a:noFill/>
        </p:spPr>
        <p:txBody>
          <a:bodyPr wrap="none" rtlCol="0">
            <a:spAutoFit/>
          </a:bodyPr>
          <a:lstStyle/>
          <a:p>
            <a:pPr indent="0" algn="l">
              <a:buFont typeface="Wingdings" panose="05000000000000000000" charset="0"/>
              <a:buNone/>
            </a:pPr>
            <a:r>
              <a:rPr lang="en-US" altLang="zh-CN" sz="3200" dirty="0">
                <a:latin typeface="华文新魏" panose="02010800040101010101" pitchFamily="2" charset="-122"/>
                <a:ea typeface="华文新魏" panose="02010800040101010101" pitchFamily="2" charset="-122"/>
                <a:cs typeface="Times New Roman" panose="02020603050405020304" pitchFamily="18" charset="0"/>
                <a:sym typeface="+mn-ea"/>
              </a:rPr>
              <a:t>   </a:t>
            </a:r>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如坐针毡</a:t>
            </a:r>
            <a:endPar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endParaRPr>
          </a:p>
        </p:txBody>
      </p:sp>
      <p:sp>
        <p:nvSpPr>
          <p:cNvPr id="8" name="文本框 7"/>
          <p:cNvSpPr txBox="1"/>
          <p:nvPr/>
        </p:nvSpPr>
        <p:spPr>
          <a:xfrm>
            <a:off x="1424940" y="1581150"/>
            <a:ext cx="10647045" cy="460375"/>
          </a:xfrm>
          <a:prstGeom prst="rect">
            <a:avLst/>
          </a:prstGeom>
          <a:noFill/>
        </p:spPr>
        <p:txBody>
          <a:bodyPr wrap="square" rtlCol="0">
            <a:spAutoFit/>
          </a:bodyPr>
          <a:lstStyle/>
          <a:p>
            <a:pPr algn="l"/>
            <a:r>
              <a:rPr lang="en-US" sz="2400" b="1" dirty="0">
                <a:latin typeface="Times New Roman" panose="02020603050405020304" pitchFamily="18" charset="0"/>
                <a:cs typeface="Times New Roman" panose="02020603050405020304" pitchFamily="18" charset="0"/>
                <a:sym typeface="+mn-ea"/>
              </a:rPr>
              <a:t>2. The thought of what might have happened to sb. sent shivers down my spine. </a:t>
            </a:r>
            <a:endParaRPr lang="en-US" sz="2400" b="1"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6773465" y="1957264"/>
            <a:ext cx="2646878" cy="584775"/>
          </a:xfrm>
          <a:prstGeom prst="rect">
            <a:avLst/>
          </a:prstGeom>
          <a:noFill/>
        </p:spPr>
        <p:txBody>
          <a:bodyPr wrap="none" rtlCol="0">
            <a:spAutoFit/>
          </a:bodyPr>
          <a:lstStyle/>
          <a:p>
            <a:pPr indent="0" algn="l">
              <a:buFont typeface="Wingdings" panose="05000000000000000000" charset="0"/>
              <a:buNone/>
            </a:pPr>
            <a:r>
              <a:rPr lang="en-US" sz="3200" dirty="0">
                <a:latin typeface="Times New Roman" panose="02020603050405020304" pitchFamily="18" charset="0"/>
                <a:cs typeface="Times New Roman" panose="02020603050405020304" pitchFamily="18" charset="0"/>
                <a:sym typeface="+mn-ea"/>
              </a:rPr>
              <a:t>   </a:t>
            </a:r>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让我脊背发凉</a:t>
            </a:r>
            <a:endPar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endParaRPr>
          </a:p>
        </p:txBody>
      </p:sp>
      <p:sp>
        <p:nvSpPr>
          <p:cNvPr id="10" name="文本框 9"/>
          <p:cNvSpPr txBox="1"/>
          <p:nvPr/>
        </p:nvSpPr>
        <p:spPr>
          <a:xfrm>
            <a:off x="1424814" y="2497484"/>
            <a:ext cx="11244702" cy="461665"/>
          </a:xfrm>
          <a:prstGeom prst="rect">
            <a:avLst/>
          </a:prstGeom>
          <a:noFill/>
        </p:spPr>
        <p:txBody>
          <a:bodyPr wrap="square" rtlCol="0">
            <a:spAutoFit/>
          </a:bodyPr>
          <a:lstStyle/>
          <a:p>
            <a:pPr algn="l"/>
            <a:r>
              <a:rPr lang="en-US" altLang="zh-CN" sz="2400" dirty="0">
                <a:latin typeface="Times New Roman" panose="02020603050405020304" pitchFamily="18" charset="0"/>
                <a:cs typeface="Times New Roman" panose="02020603050405020304" pitchFamily="18" charset="0"/>
                <a:sym typeface="+mn-ea"/>
              </a:rPr>
              <a:t>3. </a:t>
            </a:r>
            <a:r>
              <a:rPr lang="en-US" sz="2400" b="1" dirty="0">
                <a:solidFill>
                  <a:srgbClr val="0000FF"/>
                </a:solidFill>
                <a:latin typeface="Times New Roman" panose="02020603050405020304" pitchFamily="18" charset="0"/>
                <a:cs typeface="Times New Roman" panose="02020603050405020304" pitchFamily="18" charset="0"/>
                <a:sym typeface="+mn-ea"/>
              </a:rPr>
              <a:t>A deep sense of anxiety arose in my heart and quickly overwhelmed me.</a:t>
            </a:r>
            <a:endParaRPr lang="en-US" sz="2400" b="1" dirty="0">
              <a:solidFill>
                <a:srgbClr val="0000FF"/>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4571682" y="2958479"/>
            <a:ext cx="6750566" cy="523220"/>
          </a:xfrm>
          <a:prstGeom prst="rect">
            <a:avLst/>
          </a:prstGeom>
          <a:noFill/>
        </p:spPr>
        <p:txBody>
          <a:bodyPr wrap="none" rtlCol="0">
            <a:spAutoFit/>
          </a:bodyPr>
          <a:lstStyle/>
          <a:p>
            <a:pPr algn="l"/>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我的心底涌现出深深的焦虑</a:t>
            </a:r>
            <a:r>
              <a:rPr lang="en-US" altLang="zh-CN"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a:t>
            </a:r>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迅速将我淹没</a:t>
            </a:r>
            <a:endPar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endParaRPr>
          </a:p>
        </p:txBody>
      </p:sp>
      <p:sp>
        <p:nvSpPr>
          <p:cNvPr id="12" name="文本框 11"/>
          <p:cNvSpPr txBox="1"/>
          <p:nvPr/>
        </p:nvSpPr>
        <p:spPr>
          <a:xfrm>
            <a:off x="505996" y="3572902"/>
            <a:ext cx="9916625" cy="461665"/>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sym typeface="+mn-ea"/>
              </a:rPr>
              <a:t>4. The sense of anxiety got increasingly stronger with each passing minute.</a:t>
            </a:r>
            <a:endParaRPr lang="en-US" sz="2400" b="1" dirty="0">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437176" y="5204122"/>
            <a:ext cx="8893012" cy="461665"/>
          </a:xfrm>
          <a:prstGeom prst="rect">
            <a:avLst/>
          </a:prstGeom>
          <a:noFill/>
        </p:spPr>
        <p:txBody>
          <a:bodyPr wrap="none" rtlCol="0">
            <a:spAutoFit/>
          </a:bodyPr>
          <a:lstStyle/>
          <a:p>
            <a:pPr algn="l"/>
            <a:r>
              <a:rPr lang="en-US" sz="2400" b="1" dirty="0">
                <a:latin typeface="Times New Roman" panose="02020603050405020304" pitchFamily="18" charset="0"/>
                <a:cs typeface="Times New Roman" panose="02020603050405020304" pitchFamily="18" charset="0"/>
                <a:sym typeface="+mn-ea"/>
              </a:rPr>
              <a:t>6. I felt too anxious that my heart almost jumped out of my throat.</a:t>
            </a:r>
            <a:endParaRPr lang="en-US" sz="2400" b="1" dirty="0">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7725442" y="1136879"/>
            <a:ext cx="1475244"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Simile</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4152434" y="1936203"/>
            <a:ext cx="2624547" cy="583565"/>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lang="en-US" altLang="zh-CN" sz="3200" dirty="0">
                <a:solidFill>
                  <a:srgbClr val="FF0000"/>
                </a:solidFill>
                <a:latin typeface="Times New Roman" panose="02020603050405020304" pitchFamily="18" charset="0"/>
                <a:cs typeface="Times New Roman" panose="02020603050405020304" pitchFamily="18" charset="0"/>
                <a:sym typeface="+mn-ea"/>
              </a:rPr>
              <a:t>Personification</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2239031" y="2917274"/>
            <a:ext cx="2332651" cy="583565"/>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lang="en-US" altLang="zh-CN" sz="3200" dirty="0">
                <a:solidFill>
                  <a:srgbClr val="FF0000"/>
                </a:solidFill>
                <a:latin typeface="Times New Roman" panose="02020603050405020304" pitchFamily="18" charset="0"/>
                <a:cs typeface="Times New Roman" panose="02020603050405020304" pitchFamily="18" charset="0"/>
                <a:sym typeface="+mn-ea"/>
              </a:rPr>
              <a:t>Exaggeration</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150777" y="4008518"/>
            <a:ext cx="2332651" cy="583565"/>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lang="en-US" altLang="zh-CN" sz="3200" dirty="0">
                <a:solidFill>
                  <a:srgbClr val="FF0000"/>
                </a:solidFill>
                <a:latin typeface="Times New Roman" panose="02020603050405020304" pitchFamily="18" charset="0"/>
                <a:cs typeface="Times New Roman" panose="02020603050405020304" pitchFamily="18" charset="0"/>
              </a:rPr>
              <a:t>Exaggeration</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742933" y="4106000"/>
            <a:ext cx="2270046" cy="523220"/>
          </a:xfrm>
          <a:prstGeom prst="rect">
            <a:avLst/>
          </a:prstGeom>
          <a:noFill/>
        </p:spPr>
        <p:txBody>
          <a:bodyPr wrap="square" rtlCol="0">
            <a:spAutoFit/>
          </a:bodyPr>
          <a:lstStyle/>
          <a:p>
            <a:pPr algn="l"/>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焦虑感渐增</a:t>
            </a:r>
            <a:endPar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endParaRPr>
          </a:p>
        </p:txBody>
      </p:sp>
      <p:sp>
        <p:nvSpPr>
          <p:cNvPr id="19" name="文本框 18"/>
          <p:cNvSpPr txBox="1"/>
          <p:nvPr/>
        </p:nvSpPr>
        <p:spPr>
          <a:xfrm>
            <a:off x="6997696" y="4592390"/>
            <a:ext cx="2332651" cy="583565"/>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lang="en-US" altLang="zh-CN" sz="3200" dirty="0">
                <a:solidFill>
                  <a:srgbClr val="FF0000"/>
                </a:solidFill>
                <a:latin typeface="Times New Roman" panose="02020603050405020304" pitchFamily="18" charset="0"/>
                <a:cs typeface="Times New Roman" panose="02020603050405020304" pitchFamily="18" charset="0"/>
              </a:rPr>
              <a:t>Exaggeration</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9329971" y="4648834"/>
            <a:ext cx="2698175" cy="523220"/>
          </a:xfrm>
          <a:prstGeom prst="rect">
            <a:avLst/>
          </a:prstGeom>
          <a:noFill/>
        </p:spPr>
        <p:txBody>
          <a:bodyPr wrap="none" rtlCol="0">
            <a:spAutoFit/>
          </a:bodyPr>
          <a:lstStyle/>
          <a:p>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焦虑感淹没了我</a:t>
            </a:r>
            <a:endPar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endParaRPr>
          </a:p>
        </p:txBody>
      </p:sp>
      <p:sp>
        <p:nvSpPr>
          <p:cNvPr id="21" name="文本框 20"/>
          <p:cNvSpPr txBox="1"/>
          <p:nvPr/>
        </p:nvSpPr>
        <p:spPr>
          <a:xfrm>
            <a:off x="9345381" y="5180330"/>
            <a:ext cx="2332651" cy="583565"/>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lang="en-US" altLang="zh-CN" sz="3200" dirty="0">
                <a:solidFill>
                  <a:srgbClr val="FF0000"/>
                </a:solidFill>
                <a:latin typeface="Times New Roman" panose="02020603050405020304" pitchFamily="18" charset="0"/>
                <a:cs typeface="Times New Roman" panose="02020603050405020304" pitchFamily="18" charset="0"/>
              </a:rPr>
              <a:t>Exaggeration</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505905" y="5775649"/>
            <a:ext cx="4286751" cy="461665"/>
          </a:xfrm>
          <a:prstGeom prst="rect">
            <a:avLst/>
          </a:prstGeom>
          <a:noFill/>
        </p:spPr>
        <p:txBody>
          <a:bodyPr wrap="square" rtlCol="0">
            <a:spAutoFit/>
          </a:bodyPr>
          <a:lstStyle>
            <a:defPPr>
              <a:defRPr lang="zh-CN"/>
            </a:defPPr>
            <a:lvl1pPr>
              <a:defRPr sz="2400" b="1">
                <a:solidFill>
                  <a:srgbClr val="0000FF"/>
                </a:solidFill>
                <a:latin typeface="Times New Roman" panose="02020603050405020304" pitchFamily="18" charset="0"/>
                <a:cs typeface="Times New Roman" panose="02020603050405020304" pitchFamily="18" charset="0"/>
              </a:defRPr>
            </a:lvl1pPr>
          </a:lstStyle>
          <a:p>
            <a:r>
              <a:rPr lang="en-US" dirty="0">
                <a:sym typeface="+mn-ea"/>
              </a:rPr>
              <a:t>7. My brain was like a scribble.</a:t>
            </a:r>
            <a:endParaRPr lang="en-US" dirty="0">
              <a:sym typeface="+mn-ea"/>
            </a:endParaRPr>
          </a:p>
        </p:txBody>
      </p:sp>
      <p:sp>
        <p:nvSpPr>
          <p:cNvPr id="24" name="文本框 23"/>
          <p:cNvSpPr txBox="1"/>
          <p:nvPr/>
        </p:nvSpPr>
        <p:spPr>
          <a:xfrm>
            <a:off x="5058945" y="5775669"/>
            <a:ext cx="1475244" cy="58356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Simile</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6409687" y="5775689"/>
            <a:ext cx="2332650" cy="521970"/>
          </a:xfrm>
          <a:prstGeom prst="rect">
            <a:avLst/>
          </a:prstGeom>
          <a:noFill/>
        </p:spPr>
        <p:txBody>
          <a:bodyPr wrap="square" rtlCol="0">
            <a:spAutoFit/>
          </a:bodyPr>
          <a:lstStyle/>
          <a:p>
            <a:r>
              <a:rPr lang="zh-CN" altLang="en-US" sz="2800" b="1" dirty="0">
                <a:solidFill>
                  <a:schemeClr val="tx1">
                    <a:lumMod val="95000"/>
                    <a:lumOff val="5000"/>
                  </a:schemeClr>
                </a:solidFill>
                <a:latin typeface="华文楷体" panose="02010600040101010101" charset="-122"/>
                <a:ea typeface="华文楷体" panose="02010600040101010101" charset="-122"/>
                <a:cs typeface="Times New Roman" panose="02020603050405020304" pitchFamily="18" charset="0"/>
                <a:sym typeface="+mn-ea"/>
              </a:rPr>
              <a:t>脑子乱作一团</a:t>
            </a:r>
            <a:endParaRPr lang="zh-CN" altLang="en-US" sz="2800" b="1" dirty="0">
              <a:solidFill>
                <a:srgbClr val="0000FF"/>
              </a:solidFill>
              <a:latin typeface="华文楷体" panose="02010600040101010101" charset="-122"/>
              <a:ea typeface="华文楷体" panose="02010600040101010101" charset="-122"/>
              <a:cs typeface="Times New Roman" panose="02020603050405020304" pitchFamily="18" charset="0"/>
              <a:sym typeface="+mn-ea"/>
            </a:endParaRPr>
          </a:p>
        </p:txBody>
      </p:sp>
      <p:sp>
        <p:nvSpPr>
          <p:cNvPr id="2" name="卷形: 水平 6"/>
          <p:cNvSpPr/>
          <p:nvPr/>
        </p:nvSpPr>
        <p:spPr>
          <a:xfrm>
            <a:off x="3685540" y="-100965"/>
            <a:ext cx="724090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Tip 1. Use rhetorical devices to show anxiety </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randombar(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arn(inVertical)">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Vertic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arn(inVertical)">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circle(in)">
                                      <p:cBhvr>
                                        <p:cTn id="117" dur="20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barn(inVertical)">
                                      <p:cBhvr>
                                        <p:cTn id="1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24" grpId="0"/>
      <p:bldP spid="25" grpId="0"/>
      <p:bldP spid="2"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3091855" cy="3902760"/>
            <a:chOff x="12181" y="766"/>
            <a:chExt cx="7721" cy="6889"/>
          </a:xfrm>
        </p:grpSpPr>
        <p:pic>
          <p:nvPicPr>
            <p:cNvPr id="5" name="图片 4"/>
            <p:cNvPicPr>
              <a:picLocks noChangeAspect="1"/>
            </p:cNvPicPr>
            <p:nvPr/>
          </p:nvPicPr>
          <p:blipFill>
            <a:blip r:embed="rId1" cstate="email">
              <a:clrChange>
                <a:clrFrom>
                  <a:srgbClr val="F6F6F6">
                    <a:alpha val="100000"/>
                  </a:srgbClr>
                </a:clrFrom>
                <a:clrTo>
                  <a:srgbClr val="F6F6F6">
                    <a:alpha val="100000"/>
                    <a:alpha val="0"/>
                  </a:srgbClr>
                </a:clrTo>
              </a:clrChange>
            </a:blip>
            <a:stretch>
              <a:fillRect/>
            </a:stretch>
          </p:blipFill>
          <p:spPr>
            <a:xfrm>
              <a:off x="12181" y="3281"/>
              <a:ext cx="3281" cy="4374"/>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6" name="图片 5"/>
            <p:cNvPicPr>
              <a:picLocks noChangeAspect="1"/>
            </p:cNvPicPr>
            <p:nvPr/>
          </p:nvPicPr>
          <p:blipFill>
            <a:blip r:embed="rId2" cstate="email">
              <a:clrChange>
                <a:clrFrom>
                  <a:srgbClr val="F6F6F6">
                    <a:alpha val="100000"/>
                  </a:srgbClr>
                </a:clrFrom>
                <a:clrTo>
                  <a:srgbClr val="F6F6F6">
                    <a:alpha val="100000"/>
                    <a:alpha val="0"/>
                  </a:srgbClr>
                </a:clrTo>
              </a:clrChange>
            </a:blip>
            <a:stretch>
              <a:fillRect/>
            </a:stretch>
          </p:blipFill>
          <p:spPr>
            <a:xfrm flipH="1">
              <a:off x="12836" y="766"/>
              <a:ext cx="7066" cy="342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7" name="文本框 6"/>
            <p:cNvSpPr txBox="1"/>
            <p:nvPr/>
          </p:nvSpPr>
          <p:spPr>
            <a:xfrm rot="21180000">
              <a:off x="12951" y="1321"/>
              <a:ext cx="6822" cy="17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800" dirty="0">
                  <a:solidFill>
                    <a:srgbClr val="0000FF"/>
                  </a:solidFill>
                  <a:latin typeface="Times New Roman" panose="02020603050405020304" pitchFamily="18" charset="0"/>
                  <a:ea typeface="华文楷体" panose="02010600040101010101" charset="-122"/>
                  <a:cs typeface="Times New Roman" panose="02020603050405020304" pitchFamily="18" charset="0"/>
                </a:rPr>
                <a:t>How to describe </a:t>
              </a:r>
              <a:endParaRPr lang="en-US" altLang="zh-CN" sz="2800"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a:p>
              <a:r>
                <a:rPr lang="en-US" altLang="zh-CN" sz="2800" dirty="0">
                  <a:solidFill>
                    <a:srgbClr val="0000FF"/>
                  </a:solidFill>
                  <a:latin typeface="Times New Roman" panose="02020603050405020304" pitchFamily="18" charset="0"/>
                  <a:ea typeface="华文楷体" panose="02010600040101010101" charset="-122"/>
                  <a:cs typeface="Times New Roman" panose="02020603050405020304" pitchFamily="18" charset="0"/>
                </a:rPr>
                <a:t>a person's</a:t>
              </a:r>
              <a:r>
                <a:rPr lang="en-US" altLang="zh-CN" sz="2800" dirty="0">
                  <a:latin typeface="Times New Roman" panose="02020603050405020304" pitchFamily="18" charset="0"/>
                  <a:ea typeface="华文楷体" panose="02010600040101010101" charset="-122"/>
                  <a:cs typeface="Times New Roman" panose="02020603050405020304" pitchFamily="18" charset="0"/>
                </a:rPr>
                <a:t> </a:t>
              </a:r>
              <a:r>
                <a:rPr lang="en-US" altLang="zh-CN" sz="2800" dirty="0">
                  <a:solidFill>
                    <a:srgbClr val="C00000"/>
                  </a:solidFill>
                  <a:latin typeface="Times New Roman" panose="02020603050405020304" pitchFamily="18" charset="0"/>
                  <a:ea typeface="华文楷体" panose="02010600040101010101" charset="-122"/>
                  <a:cs typeface="Times New Roman" panose="02020603050405020304" pitchFamily="18" charset="0"/>
                </a:rPr>
                <a:t>anxiety</a:t>
              </a:r>
              <a:r>
                <a:rPr lang="en-US" altLang="zh-CN" sz="2800" dirty="0">
                  <a:latin typeface="Times New Roman" panose="02020603050405020304" pitchFamily="18" charset="0"/>
                  <a:ea typeface="华文楷体" panose="02010600040101010101" charset="-122"/>
                  <a:cs typeface="Times New Roman" panose="02020603050405020304" pitchFamily="18" charset="0"/>
                </a:rPr>
                <a:t>?</a:t>
              </a:r>
              <a:endParaRPr lang="en-US" altLang="zh-CN" sz="2800" dirty="0">
                <a:latin typeface="Times New Roman" panose="02020603050405020304" pitchFamily="18" charset="0"/>
                <a:ea typeface="华文楷体" panose="02010600040101010101" charset="-122"/>
                <a:cs typeface="Times New Roman" panose="02020603050405020304" pitchFamily="18" charset="0"/>
              </a:endParaRPr>
            </a:p>
          </p:txBody>
        </p:sp>
      </p:grpSp>
      <p:sp>
        <p:nvSpPr>
          <p:cNvPr id="3" name="文本框 2"/>
          <p:cNvSpPr txBox="1"/>
          <p:nvPr/>
        </p:nvSpPr>
        <p:spPr>
          <a:xfrm>
            <a:off x="1438963" y="1592918"/>
            <a:ext cx="10429494" cy="4399915"/>
          </a:xfrm>
          <a:prstGeom prst="rect">
            <a:avLst/>
          </a:prstGeom>
          <a:noFill/>
        </p:spPr>
        <p:txBody>
          <a:bodyPr wrap="square" rtlCol="0">
            <a:spAutoFit/>
          </a:bodyPr>
          <a:lstStyle/>
          <a:p>
            <a:pPr algn="l"/>
            <a:r>
              <a:rPr lang="en-US" sz="2800" b="1" dirty="0">
                <a:latin typeface="Times New Roman" panose="02020603050405020304" pitchFamily="18" charset="0"/>
                <a:cs typeface="Times New Roman" panose="02020603050405020304" pitchFamily="18" charset="0"/>
              </a:rPr>
              <a:t>1.</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“What will happen? Where will I land?”  </a:t>
            </a:r>
            <a:r>
              <a:rPr lang="en-US" sz="2800" b="1" dirty="0">
                <a:solidFill>
                  <a:srgbClr val="FF0000"/>
                </a:solidFill>
                <a:latin typeface="Times New Roman" panose="02020603050405020304" pitchFamily="18" charset="0"/>
                <a:cs typeface="Times New Roman" panose="02020603050405020304" pitchFamily="18" charset="0"/>
              </a:rPr>
              <a:t>my mind was in chaos</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457200" indent="-457200" algn="l">
              <a:buFont typeface="Wingdings" panose="05000000000000000000" charset="0"/>
              <a:buChar char="u"/>
            </a:pPr>
            <a:r>
              <a:rPr lang="zh-CN" altLang="en-US" sz="2800" b="1" dirty="0">
                <a:solidFill>
                  <a:srgbClr val="0000FF"/>
                </a:solidFill>
                <a:latin typeface="华文楷体" panose="02010600040101010101" charset="-122"/>
                <a:ea typeface="华文楷体" panose="02010600040101010101" charset="-122"/>
                <a:cs typeface="Times New Roman" panose="02020603050405020304" pitchFamily="18" charset="0"/>
              </a:rPr>
              <a:t>我的</a:t>
            </a:r>
            <a:r>
              <a:rPr lang="en-US" sz="2800" b="1" dirty="0" err="1">
                <a:solidFill>
                  <a:srgbClr val="0000FF"/>
                </a:solidFill>
                <a:latin typeface="华文楷体" panose="02010600040101010101" charset="-122"/>
                <a:ea typeface="华文楷体" panose="02010600040101010101" charset="-122"/>
                <a:cs typeface="华文新魏" panose="02010800040101010101" pitchFamily="2" charset="-122"/>
              </a:rPr>
              <a:t>大脑一片混乱</a:t>
            </a:r>
            <a:endParaRPr lang="en-US" sz="2800" b="1" dirty="0">
              <a:solidFill>
                <a:srgbClr val="0000FF"/>
              </a:solidFill>
              <a:latin typeface="华文楷体" panose="02010600040101010101" charset="-122"/>
              <a:ea typeface="华文楷体" panose="02010600040101010101" charset="-122"/>
              <a:cs typeface="华文新魏" panose="02010800040101010101" pitchFamily="2" charset="-122"/>
            </a:endParaRPr>
          </a:p>
          <a:p>
            <a:r>
              <a:rPr lang="en-US" sz="2800" b="1" dirty="0">
                <a:latin typeface="Times New Roman" panose="02020603050405020304" pitchFamily="18" charset="0"/>
                <a:cs typeface="Times New Roman" panose="02020603050405020304" pitchFamily="18" charset="0"/>
              </a:rPr>
              <a:t>2. “What if </a:t>
            </a:r>
            <a:r>
              <a:rPr lang="en-US" altLang="zh-CN" sz="2800" b="1" dirty="0">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was injured? What if </a:t>
            </a:r>
            <a:r>
              <a:rPr lang="en-US" altLang="zh-CN" sz="2800" b="1" dirty="0">
                <a:latin typeface="Times New Roman" panose="02020603050405020304" pitchFamily="18" charset="0"/>
                <a:cs typeface="Times New Roman" panose="02020603050405020304" pitchFamily="18" charset="0"/>
              </a:rPr>
              <a:t>I fell on the big rock</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worry crept into my mind</a:t>
            </a:r>
            <a:r>
              <a:rPr lang="en-US" sz="2800" b="1" dirty="0">
                <a:latin typeface="Times New Roman" panose="02020603050405020304" pitchFamily="18" charset="0"/>
                <a:cs typeface="Times New Roman" panose="02020603050405020304" pitchFamily="18" charset="0"/>
              </a:rPr>
              <a:t>.</a:t>
            </a:r>
            <a:r>
              <a:rPr lang="en-US" sz="2800" b="1" dirty="0">
                <a:latin typeface="华文新魏" panose="02010800040101010101" pitchFamily="2" charset="-122"/>
                <a:ea typeface="华文新魏" panose="02010800040101010101" pitchFamily="2" charset="-122"/>
                <a:cs typeface="华文新魏" panose="02010800040101010101" pitchFamily="2" charset="-122"/>
              </a:rPr>
              <a:t> </a:t>
            </a:r>
            <a:r>
              <a:rPr lang="zh-CN" altLang="en-US" sz="2800" b="1" dirty="0">
                <a:solidFill>
                  <a:srgbClr val="0000FF"/>
                </a:solidFill>
                <a:latin typeface="华文楷体" panose="02010600040101010101" charset="-122"/>
                <a:ea typeface="华文楷体" panose="02010600040101010101" charset="-122"/>
                <a:cs typeface="Times New Roman" panose="02020603050405020304" pitchFamily="18" charset="0"/>
              </a:rPr>
              <a:t>担忧</a:t>
            </a:r>
            <a:r>
              <a:rPr lang="en-US" sz="2800" b="1" dirty="0" err="1">
                <a:solidFill>
                  <a:srgbClr val="0000FF"/>
                </a:solidFill>
                <a:latin typeface="华文楷体" panose="02010600040101010101" charset="-122"/>
                <a:ea typeface="华文楷体" panose="02010600040101010101" charset="-122"/>
                <a:cs typeface="Times New Roman" panose="02020603050405020304" pitchFamily="18" charset="0"/>
              </a:rPr>
              <a:t>爬上</a:t>
            </a:r>
            <a:r>
              <a:rPr lang="zh-CN" altLang="en-US" sz="2800" b="1" dirty="0">
                <a:solidFill>
                  <a:srgbClr val="0000FF"/>
                </a:solidFill>
                <a:latin typeface="华文楷体" panose="02010600040101010101" charset="-122"/>
                <a:ea typeface="华文楷体" panose="02010600040101010101" charset="-122"/>
                <a:cs typeface="Times New Roman" panose="02020603050405020304" pitchFamily="18" charset="0"/>
              </a:rPr>
              <a:t>我的</a:t>
            </a:r>
            <a:r>
              <a:rPr lang="en-US" sz="2800" b="1" dirty="0" err="1">
                <a:solidFill>
                  <a:srgbClr val="0000FF"/>
                </a:solidFill>
                <a:latin typeface="华文楷体" panose="02010600040101010101" charset="-122"/>
                <a:ea typeface="华文楷体" panose="02010600040101010101" charset="-122"/>
                <a:cs typeface="Times New Roman" panose="02020603050405020304" pitchFamily="18" charset="0"/>
              </a:rPr>
              <a:t>心头</a:t>
            </a:r>
            <a:endParaRPr lang="en-US" sz="2800" b="1" dirty="0">
              <a:solidFill>
                <a:srgbClr val="0000FF"/>
              </a:solidFill>
              <a:latin typeface="华文楷体" panose="02010600040101010101" charset="-122"/>
              <a:ea typeface="华文楷体" panose="02010600040101010101" charset="-122"/>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“What if the dream was true?” </a:t>
            </a:r>
            <a:r>
              <a:rPr lang="en-US" sz="2800" b="1" dirty="0">
                <a:solidFill>
                  <a:srgbClr val="FF0000"/>
                </a:solidFill>
                <a:latin typeface="Times New Roman" panose="02020603050405020304" pitchFamily="18" charset="0"/>
                <a:cs typeface="Times New Roman" panose="02020603050405020304" pitchFamily="18" charset="0"/>
              </a:rPr>
              <a:t>the thought hit me like a bucket of cold water</a:t>
            </a:r>
            <a:r>
              <a:rPr lang="en-US" sz="2800" b="1" dirty="0">
                <a:solidFill>
                  <a:srgbClr val="0000FF"/>
                </a:solidFill>
                <a:latin typeface="华文楷体" panose="02010600040101010101" charset="-122"/>
                <a:ea typeface="华文楷体" panose="02010600040101010101" charset="-122"/>
                <a:cs typeface="Times New Roman" panose="02020603050405020304" pitchFamily="18" charset="0"/>
              </a:rPr>
              <a:t>.(</a:t>
            </a:r>
            <a:r>
              <a:rPr lang="en-US" sz="2800" b="1" dirty="0" err="1">
                <a:solidFill>
                  <a:srgbClr val="0000FF"/>
                </a:solidFill>
                <a:latin typeface="华文楷体" panose="02010600040101010101" charset="-122"/>
                <a:ea typeface="华文楷体" panose="02010600040101010101" charset="-122"/>
                <a:cs typeface="Times New Roman" panose="02020603050405020304" pitchFamily="18" charset="0"/>
              </a:rPr>
              <a:t>像被泼了一盆冷水</a:t>
            </a:r>
            <a:r>
              <a:rPr lang="en-US" sz="2800" b="1" dirty="0">
                <a:solidFill>
                  <a:srgbClr val="0000FF"/>
                </a:solidFill>
                <a:latin typeface="华文楷体" panose="02010600040101010101" charset="-122"/>
                <a:ea typeface="华文楷体" panose="02010600040101010101" charset="-122"/>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 dared not think about it any longer.</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“What should I do—oh! I  shouldn't have  done zip lining with my parents.” </a:t>
            </a:r>
            <a:r>
              <a:rPr lang="en-US" sz="2800" b="1" dirty="0">
                <a:solidFill>
                  <a:srgbClr val="FF0000"/>
                </a:solidFill>
                <a:latin typeface="Times New Roman" panose="02020603050405020304" pitchFamily="18" charset="0"/>
                <a:cs typeface="Times New Roman" panose="02020603050405020304" pitchFamily="18" charset="0"/>
              </a:rPr>
              <a:t>I was filled with regret</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5. “God, please bring me to the ground safely.” </a:t>
            </a:r>
            <a:r>
              <a:rPr lang="en-US" sz="2800" b="1" dirty="0">
                <a:solidFill>
                  <a:srgbClr val="FF0000"/>
                </a:solidFill>
                <a:latin typeface="Times New Roman" panose="02020603050405020304" pitchFamily="18" charset="0"/>
                <a:cs typeface="Times New Roman" panose="02020603050405020304" pitchFamily="18" charset="0"/>
              </a:rPr>
              <a:t>I prayed.</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卷形: 水平 6"/>
          <p:cNvSpPr/>
          <p:nvPr/>
        </p:nvSpPr>
        <p:spPr>
          <a:xfrm>
            <a:off x="3685540" y="-100965"/>
            <a:ext cx="7240905" cy="626110"/>
          </a:xfrm>
          <a:prstGeom prst="horizontalScroll">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Tip 2. Use inner speech to show anxiety</a:t>
            </a:r>
            <a:endParaRPr kumimoji="0" sz="2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矩形 2"/>
          <p:cNvSpPr/>
          <p:nvPr/>
        </p:nvSpPr>
        <p:spPr>
          <a:xfrm flipH="1">
            <a:off x="0" y="4518991"/>
            <a:ext cx="12192000" cy="233900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
            <a:ext cx="12192000" cy="28359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p:nvPr/>
        </p:nvSpPr>
        <p:spPr>
          <a:xfrm>
            <a:off x="3482069" y="2246173"/>
            <a:ext cx="8478648" cy="1871330"/>
          </a:xfrm>
          <a:prstGeom prst="cloud">
            <a:avLst/>
          </a:prstGeom>
          <a:solidFill>
            <a:srgbClr val="92D050"/>
          </a:solidFill>
          <a:ln>
            <a:noFill/>
          </a:ln>
          <a:effectLst>
            <a:glow rad="139700">
              <a:srgbClr val="FF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p:nvPr/>
        </p:nvSpPr>
        <p:spPr bwMode="auto">
          <a:xfrm rot="8648771">
            <a:off x="-649226" y="-216246"/>
            <a:ext cx="2309840" cy="1710741"/>
          </a:xfrm>
          <a:custGeom>
            <a:avLst/>
            <a:gdLst>
              <a:gd name="T0" fmla="*/ 393267026 w 8694"/>
              <a:gd name="T1" fmla="*/ 92493608 h 7435"/>
              <a:gd name="T2" fmla="*/ 348183778 w 8694"/>
              <a:gd name="T3" fmla="*/ 82648666 h 7435"/>
              <a:gd name="T4" fmla="*/ 347319582 w 8694"/>
              <a:gd name="T5" fmla="*/ 34817229 h 7435"/>
              <a:gd name="T6" fmla="*/ 311790478 w 8694"/>
              <a:gd name="T7" fmla="*/ 33472586 h 7435"/>
              <a:gd name="T8" fmla="*/ 276597717 w 8694"/>
              <a:gd name="T9" fmla="*/ 38947110 h 7435"/>
              <a:gd name="T10" fmla="*/ 257488775 w 8694"/>
              <a:gd name="T11" fmla="*/ 71795350 h 7435"/>
              <a:gd name="T12" fmla="*/ 247502315 w 8694"/>
              <a:gd name="T13" fmla="*/ 108773691 h 7435"/>
              <a:gd name="T14" fmla="*/ 203667376 w 8694"/>
              <a:gd name="T15" fmla="*/ 112663473 h 7435"/>
              <a:gd name="T16" fmla="*/ 186094879 w 8694"/>
              <a:gd name="T17" fmla="*/ 146904333 h 7435"/>
              <a:gd name="T18" fmla="*/ 238620204 w 8694"/>
              <a:gd name="T19" fmla="*/ 176727017 h 7435"/>
              <a:gd name="T20" fmla="*/ 214710197 w 8694"/>
              <a:gd name="T21" fmla="*/ 338470837 h 7435"/>
              <a:gd name="T22" fmla="*/ 195409308 w 8694"/>
              <a:gd name="T23" fmla="*/ 266291240 h 7435"/>
              <a:gd name="T24" fmla="*/ 215766339 w 8694"/>
              <a:gd name="T25" fmla="*/ 227728157 h 7435"/>
              <a:gd name="T26" fmla="*/ 184222528 w 8694"/>
              <a:gd name="T27" fmla="*/ 206357796 h 7435"/>
              <a:gd name="T28" fmla="*/ 164249389 w 8694"/>
              <a:gd name="T29" fmla="*/ 201315276 h 7435"/>
              <a:gd name="T30" fmla="*/ 171739234 w 8694"/>
              <a:gd name="T31" fmla="*/ 148297171 h 7435"/>
              <a:gd name="T32" fmla="*/ 163769305 w 8694"/>
              <a:gd name="T33" fmla="*/ 118810538 h 7435"/>
              <a:gd name="T34" fmla="*/ 155463251 w 8694"/>
              <a:gd name="T35" fmla="*/ 75781304 h 7435"/>
              <a:gd name="T36" fmla="*/ 106923000 w 8694"/>
              <a:gd name="T37" fmla="*/ 59069218 h 7435"/>
              <a:gd name="T38" fmla="*/ 81860659 w 8694"/>
              <a:gd name="T39" fmla="*/ 94366426 h 7435"/>
              <a:gd name="T40" fmla="*/ 97176473 w 8694"/>
              <a:gd name="T41" fmla="*/ 129519925 h 7435"/>
              <a:gd name="T42" fmla="*/ 85893720 w 8694"/>
              <a:gd name="T43" fmla="*/ 158334017 h 7435"/>
              <a:gd name="T44" fmla="*/ 24053967 w 8694"/>
              <a:gd name="T45" fmla="*/ 167986837 h 7435"/>
              <a:gd name="T46" fmla="*/ 6529676 w 8694"/>
              <a:gd name="T47" fmla="*/ 206213649 h 7435"/>
              <a:gd name="T48" fmla="*/ 17620483 w 8694"/>
              <a:gd name="T49" fmla="*/ 262785485 h 7435"/>
              <a:gd name="T50" fmla="*/ 54205730 w 8694"/>
              <a:gd name="T51" fmla="*/ 277913048 h 7435"/>
              <a:gd name="T52" fmla="*/ 57662514 w 8694"/>
              <a:gd name="T53" fmla="*/ 278009000 h 7435"/>
              <a:gd name="T54" fmla="*/ 86757916 w 8694"/>
              <a:gd name="T55" fmla="*/ 316379959 h 7435"/>
              <a:gd name="T56" fmla="*/ 121566565 w 8694"/>
              <a:gd name="T57" fmla="*/ 321710556 h 7435"/>
              <a:gd name="T58" fmla="*/ 134049859 w 8694"/>
              <a:gd name="T59" fmla="*/ 288142018 h 7435"/>
              <a:gd name="T60" fmla="*/ 317407971 w 8694"/>
              <a:gd name="T61" fmla="*/ 282091124 h 7435"/>
              <a:gd name="T62" fmla="*/ 311262407 w 8694"/>
              <a:gd name="T63" fmla="*/ 311481586 h 7435"/>
              <a:gd name="T64" fmla="*/ 327682569 w 8694"/>
              <a:gd name="T65" fmla="*/ 324591965 h 7435"/>
              <a:gd name="T66" fmla="*/ 343958772 w 8694"/>
              <a:gd name="T67" fmla="*/ 314603094 h 7435"/>
              <a:gd name="T68" fmla="*/ 346503373 w 8694"/>
              <a:gd name="T69" fmla="*/ 296786245 h 7435"/>
              <a:gd name="T70" fmla="*/ 374398235 w 8694"/>
              <a:gd name="T71" fmla="*/ 271765983 h 7435"/>
              <a:gd name="T72" fmla="*/ 381072089 w 8694"/>
              <a:gd name="T73" fmla="*/ 237188853 h 7435"/>
              <a:gd name="T74" fmla="*/ 353993218 w 8694"/>
              <a:gd name="T75" fmla="*/ 217403235 h 7435"/>
              <a:gd name="T76" fmla="*/ 379199519 w 8694"/>
              <a:gd name="T77" fmla="*/ 181337315 h 7435"/>
              <a:gd name="T78" fmla="*/ 160792605 w 8694"/>
              <a:gd name="T79" fmla="*/ 264562350 h 7435"/>
              <a:gd name="T80" fmla="*/ 115853099 w 8694"/>
              <a:gd name="T81" fmla="*/ 212408690 h 7435"/>
              <a:gd name="T82" fmla="*/ 93479538 w 8694"/>
              <a:gd name="T83" fmla="*/ 212120615 h 7435"/>
              <a:gd name="T84" fmla="*/ 150998092 w 8694"/>
              <a:gd name="T85" fmla="*/ 213465258 h 7435"/>
              <a:gd name="T86" fmla="*/ 149029548 w 8694"/>
              <a:gd name="T87" fmla="*/ 214137579 h 7435"/>
              <a:gd name="T88" fmla="*/ 84165109 w 8694"/>
              <a:gd name="T89" fmla="*/ 165921677 h 7435"/>
              <a:gd name="T90" fmla="*/ 89686629 w 8694"/>
              <a:gd name="T91" fmla="*/ 183690550 h 7435"/>
              <a:gd name="T92" fmla="*/ 93095426 w 8694"/>
              <a:gd name="T93" fmla="*/ 254237209 h 7435"/>
              <a:gd name="T94" fmla="*/ 124975581 w 8694"/>
              <a:gd name="T95" fmla="*/ 266099117 h 7435"/>
              <a:gd name="T96" fmla="*/ 165593670 w 8694"/>
              <a:gd name="T97" fmla="*/ 288430093 h 7435"/>
              <a:gd name="T98" fmla="*/ 337140958 w 8694"/>
              <a:gd name="T99" fmla="*/ 172357036 h 7435"/>
              <a:gd name="T100" fmla="*/ 257056677 w 8694"/>
              <a:gd name="T101" fmla="*/ 198625990 h 7435"/>
              <a:gd name="T102" fmla="*/ 316111677 w 8694"/>
              <a:gd name="T103" fmla="*/ 166065824 h 7435"/>
              <a:gd name="T104" fmla="*/ 333635968 w 8694"/>
              <a:gd name="T105" fmla="*/ 223742204 h 7435"/>
              <a:gd name="T106" fmla="*/ 312510714 w 8694"/>
              <a:gd name="T107" fmla="*/ 109878235 h 7435"/>
              <a:gd name="T108" fmla="*/ 310590157 w 8694"/>
              <a:gd name="T109" fmla="*/ 163760785 h 7435"/>
              <a:gd name="T110" fmla="*/ 285479829 w 8694"/>
              <a:gd name="T111" fmla="*/ 107957222 h 7435"/>
              <a:gd name="T112" fmla="*/ 290233126 w 8694"/>
              <a:gd name="T113" fmla="*/ 121355896 h 7435"/>
              <a:gd name="T114" fmla="*/ 268051511 w 8694"/>
              <a:gd name="T115" fmla="*/ 95999363 h 7435"/>
              <a:gd name="T116" fmla="*/ 265218772 w 8694"/>
              <a:gd name="T117" fmla="*/ 267683859 h 7435"/>
              <a:gd name="T118" fmla="*/ 276981829 w 8694"/>
              <a:gd name="T119" fmla="*/ 266531339 h 7435"/>
              <a:gd name="T120" fmla="*/ 303964508 w 8694"/>
              <a:gd name="T121" fmla="*/ 243047843 h 7435"/>
              <a:gd name="T122" fmla="*/ 335556525 w 8694"/>
              <a:gd name="T123" fmla="*/ 281610707 h 7435"/>
              <a:gd name="T124" fmla="*/ 352408785 w 8694"/>
              <a:gd name="T125" fmla="*/ 191470333 h 74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4" h="7435">
                <a:moveTo>
                  <a:pt x="8586" y="3051"/>
                </a:moveTo>
                <a:lnTo>
                  <a:pt x="8586" y="3051"/>
                </a:lnTo>
                <a:lnTo>
                  <a:pt x="8551" y="3047"/>
                </a:lnTo>
                <a:lnTo>
                  <a:pt x="8540" y="3046"/>
                </a:lnTo>
                <a:lnTo>
                  <a:pt x="8576" y="3030"/>
                </a:lnTo>
                <a:lnTo>
                  <a:pt x="8541" y="3032"/>
                </a:lnTo>
                <a:lnTo>
                  <a:pt x="8505" y="3032"/>
                </a:lnTo>
                <a:lnTo>
                  <a:pt x="8470" y="3032"/>
                </a:lnTo>
                <a:lnTo>
                  <a:pt x="8434" y="3030"/>
                </a:lnTo>
                <a:lnTo>
                  <a:pt x="8453" y="3013"/>
                </a:lnTo>
                <a:lnTo>
                  <a:pt x="8438" y="3016"/>
                </a:lnTo>
                <a:lnTo>
                  <a:pt x="8424" y="3017"/>
                </a:lnTo>
                <a:lnTo>
                  <a:pt x="8410" y="3017"/>
                </a:lnTo>
                <a:lnTo>
                  <a:pt x="8396" y="3016"/>
                </a:lnTo>
                <a:lnTo>
                  <a:pt x="8383" y="3013"/>
                </a:lnTo>
                <a:lnTo>
                  <a:pt x="8369" y="3009"/>
                </a:lnTo>
                <a:lnTo>
                  <a:pt x="8356" y="3004"/>
                </a:lnTo>
                <a:lnTo>
                  <a:pt x="8342" y="2997"/>
                </a:lnTo>
                <a:lnTo>
                  <a:pt x="8370" y="2992"/>
                </a:lnTo>
                <a:lnTo>
                  <a:pt x="8339" y="2983"/>
                </a:lnTo>
                <a:lnTo>
                  <a:pt x="8308" y="2974"/>
                </a:lnTo>
                <a:lnTo>
                  <a:pt x="8276" y="2967"/>
                </a:lnTo>
                <a:lnTo>
                  <a:pt x="8244" y="2962"/>
                </a:lnTo>
                <a:lnTo>
                  <a:pt x="8267" y="2950"/>
                </a:lnTo>
                <a:lnTo>
                  <a:pt x="8251" y="2946"/>
                </a:lnTo>
                <a:lnTo>
                  <a:pt x="8234" y="2941"/>
                </a:lnTo>
                <a:lnTo>
                  <a:pt x="8217" y="2937"/>
                </a:lnTo>
                <a:lnTo>
                  <a:pt x="8200" y="2934"/>
                </a:lnTo>
                <a:lnTo>
                  <a:pt x="8183" y="2932"/>
                </a:lnTo>
                <a:lnTo>
                  <a:pt x="8165" y="2931"/>
                </a:lnTo>
                <a:lnTo>
                  <a:pt x="8148" y="2931"/>
                </a:lnTo>
                <a:lnTo>
                  <a:pt x="8130" y="2931"/>
                </a:lnTo>
                <a:lnTo>
                  <a:pt x="8160" y="2918"/>
                </a:lnTo>
                <a:lnTo>
                  <a:pt x="8142" y="2915"/>
                </a:lnTo>
                <a:lnTo>
                  <a:pt x="8125" y="2913"/>
                </a:lnTo>
                <a:lnTo>
                  <a:pt x="8108" y="2910"/>
                </a:lnTo>
                <a:lnTo>
                  <a:pt x="8090" y="2910"/>
                </a:lnTo>
                <a:lnTo>
                  <a:pt x="8055" y="2910"/>
                </a:lnTo>
                <a:lnTo>
                  <a:pt x="8021" y="2914"/>
                </a:lnTo>
                <a:lnTo>
                  <a:pt x="8053" y="2892"/>
                </a:lnTo>
                <a:lnTo>
                  <a:pt x="8033" y="2893"/>
                </a:lnTo>
                <a:lnTo>
                  <a:pt x="8014" y="2894"/>
                </a:lnTo>
                <a:lnTo>
                  <a:pt x="7995" y="2896"/>
                </a:lnTo>
                <a:lnTo>
                  <a:pt x="7975" y="2898"/>
                </a:lnTo>
                <a:lnTo>
                  <a:pt x="7937" y="2905"/>
                </a:lnTo>
                <a:lnTo>
                  <a:pt x="7899" y="2913"/>
                </a:lnTo>
                <a:lnTo>
                  <a:pt x="7926" y="2891"/>
                </a:lnTo>
                <a:lnTo>
                  <a:pt x="7916" y="2891"/>
                </a:lnTo>
                <a:lnTo>
                  <a:pt x="7896" y="2893"/>
                </a:lnTo>
                <a:lnTo>
                  <a:pt x="7841" y="2899"/>
                </a:lnTo>
                <a:lnTo>
                  <a:pt x="7813" y="2903"/>
                </a:lnTo>
                <a:lnTo>
                  <a:pt x="7788" y="2908"/>
                </a:lnTo>
                <a:lnTo>
                  <a:pt x="7770" y="2913"/>
                </a:lnTo>
                <a:lnTo>
                  <a:pt x="7764" y="2916"/>
                </a:lnTo>
                <a:lnTo>
                  <a:pt x="7762" y="2918"/>
                </a:lnTo>
                <a:lnTo>
                  <a:pt x="7767" y="2905"/>
                </a:lnTo>
                <a:lnTo>
                  <a:pt x="7775" y="2894"/>
                </a:lnTo>
                <a:lnTo>
                  <a:pt x="7784" y="2883"/>
                </a:lnTo>
                <a:lnTo>
                  <a:pt x="7794" y="2871"/>
                </a:lnTo>
                <a:lnTo>
                  <a:pt x="7805" y="2860"/>
                </a:lnTo>
                <a:lnTo>
                  <a:pt x="7818" y="2850"/>
                </a:lnTo>
                <a:lnTo>
                  <a:pt x="7842" y="2829"/>
                </a:lnTo>
                <a:lnTo>
                  <a:pt x="7869" y="2808"/>
                </a:lnTo>
                <a:lnTo>
                  <a:pt x="7895" y="2788"/>
                </a:lnTo>
                <a:lnTo>
                  <a:pt x="7907" y="2779"/>
                </a:lnTo>
                <a:lnTo>
                  <a:pt x="7918" y="2768"/>
                </a:lnTo>
                <a:lnTo>
                  <a:pt x="7928" y="2758"/>
                </a:lnTo>
                <a:lnTo>
                  <a:pt x="7936" y="2748"/>
                </a:lnTo>
                <a:lnTo>
                  <a:pt x="7902" y="2754"/>
                </a:lnTo>
                <a:lnTo>
                  <a:pt x="7916" y="2746"/>
                </a:lnTo>
                <a:lnTo>
                  <a:pt x="7928" y="2735"/>
                </a:lnTo>
                <a:lnTo>
                  <a:pt x="7939" y="2725"/>
                </a:lnTo>
                <a:lnTo>
                  <a:pt x="7950" y="2715"/>
                </a:lnTo>
                <a:lnTo>
                  <a:pt x="7960" y="2702"/>
                </a:lnTo>
                <a:lnTo>
                  <a:pt x="7969" y="2690"/>
                </a:lnTo>
                <a:lnTo>
                  <a:pt x="7978" y="2677"/>
                </a:lnTo>
                <a:lnTo>
                  <a:pt x="7986" y="2664"/>
                </a:lnTo>
                <a:lnTo>
                  <a:pt x="7952" y="2679"/>
                </a:lnTo>
                <a:lnTo>
                  <a:pt x="7969" y="2657"/>
                </a:lnTo>
                <a:lnTo>
                  <a:pt x="7985" y="2634"/>
                </a:lnTo>
                <a:lnTo>
                  <a:pt x="7998" y="2609"/>
                </a:lnTo>
                <a:lnTo>
                  <a:pt x="8010" y="2585"/>
                </a:lnTo>
                <a:lnTo>
                  <a:pt x="7989" y="2599"/>
                </a:lnTo>
                <a:lnTo>
                  <a:pt x="7992" y="2590"/>
                </a:lnTo>
                <a:lnTo>
                  <a:pt x="7996" y="2580"/>
                </a:lnTo>
                <a:lnTo>
                  <a:pt x="8004" y="2562"/>
                </a:lnTo>
                <a:lnTo>
                  <a:pt x="8014" y="2545"/>
                </a:lnTo>
                <a:lnTo>
                  <a:pt x="8024" y="2527"/>
                </a:lnTo>
                <a:lnTo>
                  <a:pt x="8034" y="2509"/>
                </a:lnTo>
                <a:lnTo>
                  <a:pt x="8043" y="2492"/>
                </a:lnTo>
                <a:lnTo>
                  <a:pt x="8051" y="2472"/>
                </a:lnTo>
                <a:lnTo>
                  <a:pt x="8054" y="2462"/>
                </a:lnTo>
                <a:lnTo>
                  <a:pt x="8056" y="2452"/>
                </a:lnTo>
                <a:lnTo>
                  <a:pt x="8035" y="2463"/>
                </a:lnTo>
                <a:lnTo>
                  <a:pt x="8042" y="2448"/>
                </a:lnTo>
                <a:lnTo>
                  <a:pt x="8050" y="2433"/>
                </a:lnTo>
                <a:lnTo>
                  <a:pt x="8056" y="2418"/>
                </a:lnTo>
                <a:lnTo>
                  <a:pt x="8062" y="2401"/>
                </a:lnTo>
                <a:lnTo>
                  <a:pt x="8066" y="2386"/>
                </a:lnTo>
                <a:lnTo>
                  <a:pt x="8070" y="2369"/>
                </a:lnTo>
                <a:lnTo>
                  <a:pt x="8073" y="2353"/>
                </a:lnTo>
                <a:lnTo>
                  <a:pt x="8075" y="2336"/>
                </a:lnTo>
                <a:lnTo>
                  <a:pt x="8058" y="2353"/>
                </a:lnTo>
                <a:lnTo>
                  <a:pt x="8063" y="2338"/>
                </a:lnTo>
                <a:lnTo>
                  <a:pt x="8067" y="2323"/>
                </a:lnTo>
                <a:lnTo>
                  <a:pt x="8070" y="2307"/>
                </a:lnTo>
                <a:lnTo>
                  <a:pt x="8073" y="2292"/>
                </a:lnTo>
                <a:lnTo>
                  <a:pt x="8075" y="2275"/>
                </a:lnTo>
                <a:lnTo>
                  <a:pt x="8077" y="2260"/>
                </a:lnTo>
                <a:lnTo>
                  <a:pt x="8077" y="2243"/>
                </a:lnTo>
                <a:lnTo>
                  <a:pt x="8077" y="2228"/>
                </a:lnTo>
                <a:lnTo>
                  <a:pt x="8056" y="2258"/>
                </a:lnTo>
                <a:lnTo>
                  <a:pt x="8061" y="2240"/>
                </a:lnTo>
                <a:lnTo>
                  <a:pt x="8068" y="2223"/>
                </a:lnTo>
                <a:lnTo>
                  <a:pt x="8076" y="2207"/>
                </a:lnTo>
                <a:lnTo>
                  <a:pt x="8086" y="2192"/>
                </a:lnTo>
                <a:lnTo>
                  <a:pt x="8096" y="2176"/>
                </a:lnTo>
                <a:lnTo>
                  <a:pt x="8107" y="2162"/>
                </a:lnTo>
                <a:lnTo>
                  <a:pt x="8132" y="2133"/>
                </a:lnTo>
                <a:lnTo>
                  <a:pt x="8106" y="2141"/>
                </a:lnTo>
                <a:lnTo>
                  <a:pt x="8127" y="2119"/>
                </a:lnTo>
                <a:lnTo>
                  <a:pt x="8148" y="2096"/>
                </a:lnTo>
                <a:lnTo>
                  <a:pt x="8167" y="2072"/>
                </a:lnTo>
                <a:lnTo>
                  <a:pt x="8185" y="2048"/>
                </a:lnTo>
                <a:lnTo>
                  <a:pt x="8161" y="2052"/>
                </a:lnTo>
                <a:lnTo>
                  <a:pt x="8205" y="2006"/>
                </a:lnTo>
                <a:lnTo>
                  <a:pt x="8250" y="1961"/>
                </a:lnTo>
                <a:lnTo>
                  <a:pt x="8211" y="1981"/>
                </a:lnTo>
                <a:lnTo>
                  <a:pt x="8224" y="1967"/>
                </a:lnTo>
                <a:lnTo>
                  <a:pt x="8235" y="1955"/>
                </a:lnTo>
                <a:lnTo>
                  <a:pt x="8245" y="1940"/>
                </a:lnTo>
                <a:lnTo>
                  <a:pt x="8256" y="1927"/>
                </a:lnTo>
                <a:lnTo>
                  <a:pt x="8265" y="1913"/>
                </a:lnTo>
                <a:lnTo>
                  <a:pt x="8273" y="1897"/>
                </a:lnTo>
                <a:lnTo>
                  <a:pt x="8290" y="1867"/>
                </a:lnTo>
                <a:lnTo>
                  <a:pt x="8256" y="1885"/>
                </a:lnTo>
                <a:lnTo>
                  <a:pt x="8239" y="1894"/>
                </a:lnTo>
                <a:lnTo>
                  <a:pt x="8223" y="1904"/>
                </a:lnTo>
                <a:lnTo>
                  <a:pt x="8206" y="1915"/>
                </a:lnTo>
                <a:lnTo>
                  <a:pt x="8191" y="1926"/>
                </a:lnTo>
                <a:lnTo>
                  <a:pt x="8176" y="1939"/>
                </a:lnTo>
                <a:lnTo>
                  <a:pt x="8164" y="1954"/>
                </a:lnTo>
                <a:lnTo>
                  <a:pt x="8169" y="1926"/>
                </a:lnTo>
                <a:lnTo>
                  <a:pt x="8157" y="1935"/>
                </a:lnTo>
                <a:lnTo>
                  <a:pt x="8144" y="1946"/>
                </a:lnTo>
                <a:lnTo>
                  <a:pt x="8132" y="1958"/>
                </a:lnTo>
                <a:lnTo>
                  <a:pt x="8121" y="1970"/>
                </a:lnTo>
                <a:lnTo>
                  <a:pt x="8097" y="1996"/>
                </a:lnTo>
                <a:lnTo>
                  <a:pt x="8086" y="2008"/>
                </a:lnTo>
                <a:lnTo>
                  <a:pt x="8074" y="2020"/>
                </a:lnTo>
                <a:lnTo>
                  <a:pt x="8085" y="1991"/>
                </a:lnTo>
                <a:lnTo>
                  <a:pt x="8058" y="2014"/>
                </a:lnTo>
                <a:lnTo>
                  <a:pt x="8032" y="2037"/>
                </a:lnTo>
                <a:lnTo>
                  <a:pt x="7983" y="2086"/>
                </a:lnTo>
                <a:lnTo>
                  <a:pt x="7985" y="2059"/>
                </a:lnTo>
                <a:lnTo>
                  <a:pt x="7977" y="2074"/>
                </a:lnTo>
                <a:lnTo>
                  <a:pt x="7969" y="2089"/>
                </a:lnTo>
                <a:lnTo>
                  <a:pt x="7960" y="2103"/>
                </a:lnTo>
                <a:lnTo>
                  <a:pt x="7949" y="2117"/>
                </a:lnTo>
                <a:lnTo>
                  <a:pt x="7937" y="2129"/>
                </a:lnTo>
                <a:lnTo>
                  <a:pt x="7925" y="2139"/>
                </a:lnTo>
                <a:lnTo>
                  <a:pt x="7910" y="2150"/>
                </a:lnTo>
                <a:lnTo>
                  <a:pt x="7896" y="2159"/>
                </a:lnTo>
                <a:lnTo>
                  <a:pt x="7892" y="2136"/>
                </a:lnTo>
                <a:lnTo>
                  <a:pt x="7878" y="2146"/>
                </a:lnTo>
                <a:lnTo>
                  <a:pt x="7865" y="2154"/>
                </a:lnTo>
                <a:lnTo>
                  <a:pt x="7851" y="2162"/>
                </a:lnTo>
                <a:lnTo>
                  <a:pt x="7835" y="2168"/>
                </a:lnTo>
                <a:lnTo>
                  <a:pt x="7821" y="2174"/>
                </a:lnTo>
                <a:lnTo>
                  <a:pt x="7805" y="2180"/>
                </a:lnTo>
                <a:lnTo>
                  <a:pt x="7789" y="2185"/>
                </a:lnTo>
                <a:lnTo>
                  <a:pt x="7773" y="2188"/>
                </a:lnTo>
                <a:lnTo>
                  <a:pt x="7791" y="2165"/>
                </a:lnTo>
                <a:lnTo>
                  <a:pt x="7774" y="2172"/>
                </a:lnTo>
                <a:lnTo>
                  <a:pt x="7757" y="2180"/>
                </a:lnTo>
                <a:lnTo>
                  <a:pt x="7740" y="2189"/>
                </a:lnTo>
                <a:lnTo>
                  <a:pt x="7725" y="2198"/>
                </a:lnTo>
                <a:lnTo>
                  <a:pt x="7709" y="2207"/>
                </a:lnTo>
                <a:lnTo>
                  <a:pt x="7694" y="2218"/>
                </a:lnTo>
                <a:lnTo>
                  <a:pt x="7664" y="2240"/>
                </a:lnTo>
                <a:lnTo>
                  <a:pt x="7661" y="2221"/>
                </a:lnTo>
                <a:lnTo>
                  <a:pt x="7635" y="2243"/>
                </a:lnTo>
                <a:lnTo>
                  <a:pt x="7609" y="2266"/>
                </a:lnTo>
                <a:lnTo>
                  <a:pt x="7583" y="2289"/>
                </a:lnTo>
                <a:lnTo>
                  <a:pt x="7555" y="2309"/>
                </a:lnTo>
                <a:lnTo>
                  <a:pt x="7565" y="2281"/>
                </a:lnTo>
                <a:lnTo>
                  <a:pt x="7552" y="2293"/>
                </a:lnTo>
                <a:lnTo>
                  <a:pt x="7539" y="2305"/>
                </a:lnTo>
                <a:lnTo>
                  <a:pt x="7517" y="2332"/>
                </a:lnTo>
                <a:lnTo>
                  <a:pt x="7493" y="2358"/>
                </a:lnTo>
                <a:lnTo>
                  <a:pt x="7480" y="2370"/>
                </a:lnTo>
                <a:lnTo>
                  <a:pt x="7466" y="2383"/>
                </a:lnTo>
                <a:lnTo>
                  <a:pt x="7472" y="2349"/>
                </a:lnTo>
                <a:lnTo>
                  <a:pt x="7460" y="2366"/>
                </a:lnTo>
                <a:lnTo>
                  <a:pt x="7449" y="2388"/>
                </a:lnTo>
                <a:lnTo>
                  <a:pt x="7436" y="2410"/>
                </a:lnTo>
                <a:lnTo>
                  <a:pt x="7423" y="2434"/>
                </a:lnTo>
                <a:lnTo>
                  <a:pt x="7408" y="2457"/>
                </a:lnTo>
                <a:lnTo>
                  <a:pt x="7401" y="2467"/>
                </a:lnTo>
                <a:lnTo>
                  <a:pt x="7393" y="2476"/>
                </a:lnTo>
                <a:lnTo>
                  <a:pt x="7386" y="2486"/>
                </a:lnTo>
                <a:lnTo>
                  <a:pt x="7378" y="2493"/>
                </a:lnTo>
                <a:lnTo>
                  <a:pt x="7368" y="2500"/>
                </a:lnTo>
                <a:lnTo>
                  <a:pt x="7360" y="2504"/>
                </a:lnTo>
                <a:lnTo>
                  <a:pt x="7362" y="2502"/>
                </a:lnTo>
                <a:lnTo>
                  <a:pt x="7364" y="2496"/>
                </a:lnTo>
                <a:lnTo>
                  <a:pt x="7367" y="2479"/>
                </a:lnTo>
                <a:lnTo>
                  <a:pt x="7370" y="2453"/>
                </a:lnTo>
                <a:lnTo>
                  <a:pt x="7373" y="2424"/>
                </a:lnTo>
                <a:lnTo>
                  <a:pt x="7375" y="2369"/>
                </a:lnTo>
                <a:lnTo>
                  <a:pt x="7376" y="2350"/>
                </a:lnTo>
                <a:lnTo>
                  <a:pt x="7375" y="2339"/>
                </a:lnTo>
                <a:lnTo>
                  <a:pt x="7356" y="2368"/>
                </a:lnTo>
                <a:lnTo>
                  <a:pt x="7354" y="2357"/>
                </a:lnTo>
                <a:lnTo>
                  <a:pt x="7353" y="2347"/>
                </a:lnTo>
                <a:lnTo>
                  <a:pt x="7354" y="2339"/>
                </a:lnTo>
                <a:lnTo>
                  <a:pt x="7357" y="2335"/>
                </a:lnTo>
                <a:lnTo>
                  <a:pt x="7359" y="2333"/>
                </a:lnTo>
                <a:lnTo>
                  <a:pt x="7361" y="2332"/>
                </a:lnTo>
                <a:lnTo>
                  <a:pt x="7367" y="2330"/>
                </a:lnTo>
                <a:lnTo>
                  <a:pt x="7375" y="2331"/>
                </a:lnTo>
                <a:lnTo>
                  <a:pt x="7385" y="2334"/>
                </a:lnTo>
                <a:lnTo>
                  <a:pt x="7380" y="2329"/>
                </a:lnTo>
                <a:lnTo>
                  <a:pt x="7375" y="2323"/>
                </a:lnTo>
                <a:lnTo>
                  <a:pt x="7369" y="2311"/>
                </a:lnTo>
                <a:lnTo>
                  <a:pt x="7364" y="2296"/>
                </a:lnTo>
                <a:lnTo>
                  <a:pt x="7361" y="2281"/>
                </a:lnTo>
                <a:lnTo>
                  <a:pt x="7360" y="2264"/>
                </a:lnTo>
                <a:lnTo>
                  <a:pt x="7360" y="2248"/>
                </a:lnTo>
                <a:lnTo>
                  <a:pt x="7362" y="2230"/>
                </a:lnTo>
                <a:lnTo>
                  <a:pt x="7366" y="2213"/>
                </a:lnTo>
                <a:lnTo>
                  <a:pt x="7347" y="2247"/>
                </a:lnTo>
                <a:lnTo>
                  <a:pt x="7347" y="2212"/>
                </a:lnTo>
                <a:lnTo>
                  <a:pt x="7347" y="2194"/>
                </a:lnTo>
                <a:lnTo>
                  <a:pt x="7346" y="2176"/>
                </a:lnTo>
                <a:lnTo>
                  <a:pt x="7344" y="2159"/>
                </a:lnTo>
                <a:lnTo>
                  <a:pt x="7341" y="2141"/>
                </a:lnTo>
                <a:lnTo>
                  <a:pt x="7338" y="2124"/>
                </a:lnTo>
                <a:lnTo>
                  <a:pt x="7334" y="2107"/>
                </a:lnTo>
                <a:lnTo>
                  <a:pt x="7322" y="2138"/>
                </a:lnTo>
                <a:lnTo>
                  <a:pt x="7322" y="2121"/>
                </a:lnTo>
                <a:lnTo>
                  <a:pt x="7320" y="2103"/>
                </a:lnTo>
                <a:lnTo>
                  <a:pt x="7318" y="2086"/>
                </a:lnTo>
                <a:lnTo>
                  <a:pt x="7315" y="2069"/>
                </a:lnTo>
                <a:lnTo>
                  <a:pt x="7311" y="2052"/>
                </a:lnTo>
                <a:lnTo>
                  <a:pt x="7305" y="2035"/>
                </a:lnTo>
                <a:lnTo>
                  <a:pt x="7300" y="2019"/>
                </a:lnTo>
                <a:lnTo>
                  <a:pt x="7294" y="2002"/>
                </a:lnTo>
                <a:lnTo>
                  <a:pt x="7284" y="2026"/>
                </a:lnTo>
                <a:lnTo>
                  <a:pt x="7277" y="1995"/>
                </a:lnTo>
                <a:lnTo>
                  <a:pt x="7268" y="1963"/>
                </a:lnTo>
                <a:lnTo>
                  <a:pt x="7258" y="1933"/>
                </a:lnTo>
                <a:lnTo>
                  <a:pt x="7246" y="1903"/>
                </a:lnTo>
                <a:lnTo>
                  <a:pt x="7242" y="1930"/>
                </a:lnTo>
                <a:lnTo>
                  <a:pt x="7235" y="1918"/>
                </a:lnTo>
                <a:lnTo>
                  <a:pt x="7229" y="1905"/>
                </a:lnTo>
                <a:lnTo>
                  <a:pt x="7224" y="1892"/>
                </a:lnTo>
                <a:lnTo>
                  <a:pt x="7221" y="1879"/>
                </a:lnTo>
                <a:lnTo>
                  <a:pt x="7219" y="1864"/>
                </a:lnTo>
                <a:lnTo>
                  <a:pt x="7218" y="1851"/>
                </a:lnTo>
                <a:lnTo>
                  <a:pt x="7218" y="1836"/>
                </a:lnTo>
                <a:lnTo>
                  <a:pt x="7220" y="1822"/>
                </a:lnTo>
                <a:lnTo>
                  <a:pt x="7203" y="1840"/>
                </a:lnTo>
                <a:lnTo>
                  <a:pt x="7201" y="1831"/>
                </a:lnTo>
                <a:lnTo>
                  <a:pt x="7200" y="1822"/>
                </a:lnTo>
                <a:lnTo>
                  <a:pt x="7201" y="1814"/>
                </a:lnTo>
                <a:lnTo>
                  <a:pt x="7204" y="1806"/>
                </a:lnTo>
                <a:lnTo>
                  <a:pt x="7208" y="1799"/>
                </a:lnTo>
                <a:lnTo>
                  <a:pt x="7214" y="1793"/>
                </a:lnTo>
                <a:lnTo>
                  <a:pt x="7221" y="1788"/>
                </a:lnTo>
                <a:lnTo>
                  <a:pt x="7230" y="1783"/>
                </a:lnTo>
                <a:lnTo>
                  <a:pt x="7211" y="1782"/>
                </a:lnTo>
                <a:lnTo>
                  <a:pt x="7212" y="1779"/>
                </a:lnTo>
                <a:lnTo>
                  <a:pt x="7214" y="1774"/>
                </a:lnTo>
                <a:lnTo>
                  <a:pt x="7220" y="1767"/>
                </a:lnTo>
                <a:lnTo>
                  <a:pt x="7228" y="1761"/>
                </a:lnTo>
                <a:lnTo>
                  <a:pt x="7237" y="1755"/>
                </a:lnTo>
                <a:lnTo>
                  <a:pt x="7257" y="1744"/>
                </a:lnTo>
                <a:lnTo>
                  <a:pt x="7273" y="1734"/>
                </a:lnTo>
                <a:lnTo>
                  <a:pt x="7252" y="1721"/>
                </a:lnTo>
                <a:lnTo>
                  <a:pt x="7263" y="1716"/>
                </a:lnTo>
                <a:lnTo>
                  <a:pt x="7274" y="1711"/>
                </a:lnTo>
                <a:lnTo>
                  <a:pt x="7286" y="1704"/>
                </a:lnTo>
                <a:lnTo>
                  <a:pt x="7296" y="1697"/>
                </a:lnTo>
                <a:lnTo>
                  <a:pt x="7306" y="1689"/>
                </a:lnTo>
                <a:lnTo>
                  <a:pt x="7316" y="1681"/>
                </a:lnTo>
                <a:lnTo>
                  <a:pt x="7324" y="1671"/>
                </a:lnTo>
                <a:lnTo>
                  <a:pt x="7331" y="1662"/>
                </a:lnTo>
                <a:lnTo>
                  <a:pt x="7295" y="1664"/>
                </a:lnTo>
                <a:lnTo>
                  <a:pt x="7318" y="1650"/>
                </a:lnTo>
                <a:lnTo>
                  <a:pt x="7338" y="1633"/>
                </a:lnTo>
                <a:lnTo>
                  <a:pt x="7357" y="1615"/>
                </a:lnTo>
                <a:lnTo>
                  <a:pt x="7375" y="1594"/>
                </a:lnTo>
                <a:lnTo>
                  <a:pt x="7351" y="1599"/>
                </a:lnTo>
                <a:lnTo>
                  <a:pt x="7376" y="1581"/>
                </a:lnTo>
                <a:lnTo>
                  <a:pt x="7405" y="1561"/>
                </a:lnTo>
                <a:lnTo>
                  <a:pt x="7437" y="1539"/>
                </a:lnTo>
                <a:lnTo>
                  <a:pt x="7432" y="1539"/>
                </a:lnTo>
                <a:lnTo>
                  <a:pt x="7427" y="1538"/>
                </a:lnTo>
                <a:lnTo>
                  <a:pt x="7417" y="1536"/>
                </a:lnTo>
                <a:lnTo>
                  <a:pt x="7409" y="1533"/>
                </a:lnTo>
                <a:lnTo>
                  <a:pt x="7406" y="1531"/>
                </a:lnTo>
                <a:lnTo>
                  <a:pt x="7426" y="1526"/>
                </a:lnTo>
                <a:lnTo>
                  <a:pt x="7446" y="1519"/>
                </a:lnTo>
                <a:lnTo>
                  <a:pt x="7465" y="1511"/>
                </a:lnTo>
                <a:lnTo>
                  <a:pt x="7483" y="1500"/>
                </a:lnTo>
                <a:lnTo>
                  <a:pt x="7500" y="1488"/>
                </a:lnTo>
                <a:lnTo>
                  <a:pt x="7516" y="1474"/>
                </a:lnTo>
                <a:lnTo>
                  <a:pt x="7531" y="1460"/>
                </a:lnTo>
                <a:lnTo>
                  <a:pt x="7545" y="1445"/>
                </a:lnTo>
                <a:lnTo>
                  <a:pt x="7503" y="1450"/>
                </a:lnTo>
                <a:lnTo>
                  <a:pt x="7589" y="1406"/>
                </a:lnTo>
                <a:lnTo>
                  <a:pt x="7675" y="1365"/>
                </a:lnTo>
                <a:lnTo>
                  <a:pt x="7653" y="1360"/>
                </a:lnTo>
                <a:lnTo>
                  <a:pt x="7680" y="1344"/>
                </a:lnTo>
                <a:lnTo>
                  <a:pt x="7710" y="1324"/>
                </a:lnTo>
                <a:lnTo>
                  <a:pt x="7744" y="1302"/>
                </a:lnTo>
                <a:lnTo>
                  <a:pt x="7725" y="1305"/>
                </a:lnTo>
                <a:lnTo>
                  <a:pt x="7704" y="1310"/>
                </a:lnTo>
                <a:lnTo>
                  <a:pt x="7685" y="1314"/>
                </a:lnTo>
                <a:lnTo>
                  <a:pt x="7665" y="1319"/>
                </a:lnTo>
                <a:lnTo>
                  <a:pt x="7646" y="1325"/>
                </a:lnTo>
                <a:lnTo>
                  <a:pt x="7626" y="1332"/>
                </a:lnTo>
                <a:lnTo>
                  <a:pt x="7606" y="1339"/>
                </a:lnTo>
                <a:lnTo>
                  <a:pt x="7588" y="1348"/>
                </a:lnTo>
                <a:lnTo>
                  <a:pt x="7598" y="1326"/>
                </a:lnTo>
                <a:lnTo>
                  <a:pt x="7550" y="1357"/>
                </a:lnTo>
                <a:lnTo>
                  <a:pt x="7501" y="1387"/>
                </a:lnTo>
                <a:lnTo>
                  <a:pt x="7501" y="1365"/>
                </a:lnTo>
                <a:lnTo>
                  <a:pt x="7453" y="1392"/>
                </a:lnTo>
                <a:lnTo>
                  <a:pt x="7424" y="1408"/>
                </a:lnTo>
                <a:lnTo>
                  <a:pt x="7440" y="1382"/>
                </a:lnTo>
                <a:lnTo>
                  <a:pt x="7412" y="1393"/>
                </a:lnTo>
                <a:lnTo>
                  <a:pt x="7383" y="1402"/>
                </a:lnTo>
                <a:lnTo>
                  <a:pt x="7353" y="1410"/>
                </a:lnTo>
                <a:lnTo>
                  <a:pt x="7322" y="1416"/>
                </a:lnTo>
                <a:lnTo>
                  <a:pt x="7334" y="1398"/>
                </a:lnTo>
                <a:lnTo>
                  <a:pt x="7321" y="1398"/>
                </a:lnTo>
                <a:lnTo>
                  <a:pt x="7304" y="1399"/>
                </a:lnTo>
                <a:lnTo>
                  <a:pt x="7267" y="1403"/>
                </a:lnTo>
                <a:lnTo>
                  <a:pt x="7236" y="1408"/>
                </a:lnTo>
                <a:lnTo>
                  <a:pt x="7223" y="1411"/>
                </a:lnTo>
                <a:lnTo>
                  <a:pt x="7234" y="1389"/>
                </a:lnTo>
                <a:lnTo>
                  <a:pt x="7201" y="1393"/>
                </a:lnTo>
                <a:lnTo>
                  <a:pt x="7155" y="1401"/>
                </a:lnTo>
                <a:lnTo>
                  <a:pt x="7095" y="1411"/>
                </a:lnTo>
                <a:lnTo>
                  <a:pt x="7119" y="1389"/>
                </a:lnTo>
                <a:lnTo>
                  <a:pt x="7102" y="1392"/>
                </a:lnTo>
                <a:lnTo>
                  <a:pt x="7086" y="1395"/>
                </a:lnTo>
                <a:lnTo>
                  <a:pt x="7069" y="1399"/>
                </a:lnTo>
                <a:lnTo>
                  <a:pt x="7054" y="1403"/>
                </a:lnTo>
                <a:lnTo>
                  <a:pt x="7022" y="1415"/>
                </a:lnTo>
                <a:lnTo>
                  <a:pt x="6991" y="1427"/>
                </a:lnTo>
                <a:lnTo>
                  <a:pt x="6991" y="1413"/>
                </a:lnTo>
                <a:lnTo>
                  <a:pt x="6993" y="1399"/>
                </a:lnTo>
                <a:lnTo>
                  <a:pt x="6997" y="1386"/>
                </a:lnTo>
                <a:lnTo>
                  <a:pt x="7002" y="1373"/>
                </a:lnTo>
                <a:lnTo>
                  <a:pt x="7009" y="1362"/>
                </a:lnTo>
                <a:lnTo>
                  <a:pt x="7016" y="1350"/>
                </a:lnTo>
                <a:lnTo>
                  <a:pt x="7024" y="1338"/>
                </a:lnTo>
                <a:lnTo>
                  <a:pt x="7033" y="1328"/>
                </a:lnTo>
                <a:lnTo>
                  <a:pt x="7052" y="1306"/>
                </a:lnTo>
                <a:lnTo>
                  <a:pt x="7071" y="1285"/>
                </a:lnTo>
                <a:lnTo>
                  <a:pt x="7090" y="1263"/>
                </a:lnTo>
                <a:lnTo>
                  <a:pt x="7099" y="1253"/>
                </a:lnTo>
                <a:lnTo>
                  <a:pt x="7106" y="1241"/>
                </a:lnTo>
                <a:lnTo>
                  <a:pt x="7090" y="1247"/>
                </a:lnTo>
                <a:lnTo>
                  <a:pt x="7096" y="1240"/>
                </a:lnTo>
                <a:lnTo>
                  <a:pt x="7102" y="1234"/>
                </a:lnTo>
                <a:lnTo>
                  <a:pt x="7115" y="1220"/>
                </a:lnTo>
                <a:lnTo>
                  <a:pt x="7126" y="1204"/>
                </a:lnTo>
                <a:lnTo>
                  <a:pt x="7135" y="1189"/>
                </a:lnTo>
                <a:lnTo>
                  <a:pt x="7150" y="1164"/>
                </a:lnTo>
                <a:lnTo>
                  <a:pt x="7155" y="1155"/>
                </a:lnTo>
                <a:lnTo>
                  <a:pt x="7119" y="1159"/>
                </a:lnTo>
                <a:lnTo>
                  <a:pt x="7126" y="1154"/>
                </a:lnTo>
                <a:lnTo>
                  <a:pt x="7133" y="1149"/>
                </a:lnTo>
                <a:lnTo>
                  <a:pt x="7147" y="1136"/>
                </a:lnTo>
                <a:lnTo>
                  <a:pt x="7159" y="1122"/>
                </a:lnTo>
                <a:lnTo>
                  <a:pt x="7169" y="1107"/>
                </a:lnTo>
                <a:lnTo>
                  <a:pt x="7179" y="1095"/>
                </a:lnTo>
                <a:lnTo>
                  <a:pt x="7186" y="1085"/>
                </a:lnTo>
                <a:lnTo>
                  <a:pt x="7192" y="1074"/>
                </a:lnTo>
                <a:lnTo>
                  <a:pt x="7164" y="1087"/>
                </a:lnTo>
                <a:lnTo>
                  <a:pt x="7169" y="1081"/>
                </a:lnTo>
                <a:lnTo>
                  <a:pt x="7174" y="1073"/>
                </a:lnTo>
                <a:lnTo>
                  <a:pt x="7185" y="1057"/>
                </a:lnTo>
                <a:lnTo>
                  <a:pt x="7193" y="1039"/>
                </a:lnTo>
                <a:lnTo>
                  <a:pt x="7201" y="1021"/>
                </a:lnTo>
                <a:lnTo>
                  <a:pt x="7214" y="991"/>
                </a:lnTo>
                <a:lnTo>
                  <a:pt x="7218" y="978"/>
                </a:lnTo>
                <a:lnTo>
                  <a:pt x="7198" y="990"/>
                </a:lnTo>
                <a:lnTo>
                  <a:pt x="7204" y="982"/>
                </a:lnTo>
                <a:lnTo>
                  <a:pt x="7210" y="974"/>
                </a:lnTo>
                <a:lnTo>
                  <a:pt x="7218" y="957"/>
                </a:lnTo>
                <a:lnTo>
                  <a:pt x="7225" y="939"/>
                </a:lnTo>
                <a:lnTo>
                  <a:pt x="7231" y="922"/>
                </a:lnTo>
                <a:lnTo>
                  <a:pt x="7235" y="906"/>
                </a:lnTo>
                <a:lnTo>
                  <a:pt x="7237" y="894"/>
                </a:lnTo>
                <a:lnTo>
                  <a:pt x="7239" y="883"/>
                </a:lnTo>
                <a:lnTo>
                  <a:pt x="7218" y="895"/>
                </a:lnTo>
                <a:lnTo>
                  <a:pt x="7227" y="881"/>
                </a:lnTo>
                <a:lnTo>
                  <a:pt x="7233" y="865"/>
                </a:lnTo>
                <a:lnTo>
                  <a:pt x="7237" y="852"/>
                </a:lnTo>
                <a:lnTo>
                  <a:pt x="7240" y="840"/>
                </a:lnTo>
                <a:lnTo>
                  <a:pt x="7241" y="830"/>
                </a:lnTo>
                <a:lnTo>
                  <a:pt x="7242" y="822"/>
                </a:lnTo>
                <a:lnTo>
                  <a:pt x="7242" y="816"/>
                </a:lnTo>
                <a:lnTo>
                  <a:pt x="7223" y="825"/>
                </a:lnTo>
                <a:lnTo>
                  <a:pt x="7232" y="807"/>
                </a:lnTo>
                <a:lnTo>
                  <a:pt x="7241" y="790"/>
                </a:lnTo>
                <a:lnTo>
                  <a:pt x="7248" y="771"/>
                </a:lnTo>
                <a:lnTo>
                  <a:pt x="7253" y="755"/>
                </a:lnTo>
                <a:lnTo>
                  <a:pt x="7259" y="727"/>
                </a:lnTo>
                <a:lnTo>
                  <a:pt x="7261" y="717"/>
                </a:lnTo>
                <a:lnTo>
                  <a:pt x="7230" y="744"/>
                </a:lnTo>
                <a:lnTo>
                  <a:pt x="7234" y="725"/>
                </a:lnTo>
                <a:lnTo>
                  <a:pt x="7241" y="707"/>
                </a:lnTo>
                <a:lnTo>
                  <a:pt x="7249" y="690"/>
                </a:lnTo>
                <a:lnTo>
                  <a:pt x="7258" y="673"/>
                </a:lnTo>
                <a:lnTo>
                  <a:pt x="7269" y="658"/>
                </a:lnTo>
                <a:lnTo>
                  <a:pt x="7281" y="642"/>
                </a:lnTo>
                <a:lnTo>
                  <a:pt x="7292" y="627"/>
                </a:lnTo>
                <a:lnTo>
                  <a:pt x="7305" y="613"/>
                </a:lnTo>
                <a:lnTo>
                  <a:pt x="7286" y="607"/>
                </a:lnTo>
                <a:lnTo>
                  <a:pt x="7307" y="587"/>
                </a:lnTo>
                <a:lnTo>
                  <a:pt x="7324" y="569"/>
                </a:lnTo>
                <a:lnTo>
                  <a:pt x="7338" y="552"/>
                </a:lnTo>
                <a:lnTo>
                  <a:pt x="7302" y="555"/>
                </a:lnTo>
                <a:lnTo>
                  <a:pt x="7316" y="545"/>
                </a:lnTo>
                <a:lnTo>
                  <a:pt x="7329" y="534"/>
                </a:lnTo>
                <a:lnTo>
                  <a:pt x="7340" y="523"/>
                </a:lnTo>
                <a:lnTo>
                  <a:pt x="7351" y="513"/>
                </a:lnTo>
                <a:lnTo>
                  <a:pt x="7367" y="496"/>
                </a:lnTo>
                <a:lnTo>
                  <a:pt x="7372" y="489"/>
                </a:lnTo>
                <a:lnTo>
                  <a:pt x="7349" y="487"/>
                </a:lnTo>
                <a:lnTo>
                  <a:pt x="7360" y="479"/>
                </a:lnTo>
                <a:lnTo>
                  <a:pt x="7371" y="469"/>
                </a:lnTo>
                <a:lnTo>
                  <a:pt x="7383" y="458"/>
                </a:lnTo>
                <a:lnTo>
                  <a:pt x="7393" y="447"/>
                </a:lnTo>
                <a:lnTo>
                  <a:pt x="7409" y="427"/>
                </a:lnTo>
                <a:lnTo>
                  <a:pt x="7416" y="419"/>
                </a:lnTo>
                <a:lnTo>
                  <a:pt x="7378" y="426"/>
                </a:lnTo>
                <a:lnTo>
                  <a:pt x="7388" y="416"/>
                </a:lnTo>
                <a:lnTo>
                  <a:pt x="7398" y="403"/>
                </a:lnTo>
                <a:lnTo>
                  <a:pt x="7421" y="377"/>
                </a:lnTo>
                <a:lnTo>
                  <a:pt x="7446" y="345"/>
                </a:lnTo>
                <a:lnTo>
                  <a:pt x="7435" y="350"/>
                </a:lnTo>
                <a:lnTo>
                  <a:pt x="7425" y="355"/>
                </a:lnTo>
                <a:lnTo>
                  <a:pt x="7414" y="361"/>
                </a:lnTo>
                <a:lnTo>
                  <a:pt x="7403" y="368"/>
                </a:lnTo>
                <a:lnTo>
                  <a:pt x="7383" y="385"/>
                </a:lnTo>
                <a:lnTo>
                  <a:pt x="7362" y="401"/>
                </a:lnTo>
                <a:lnTo>
                  <a:pt x="7341" y="416"/>
                </a:lnTo>
                <a:lnTo>
                  <a:pt x="7331" y="422"/>
                </a:lnTo>
                <a:lnTo>
                  <a:pt x="7322" y="427"/>
                </a:lnTo>
                <a:lnTo>
                  <a:pt x="7313" y="431"/>
                </a:lnTo>
                <a:lnTo>
                  <a:pt x="7303" y="434"/>
                </a:lnTo>
                <a:lnTo>
                  <a:pt x="7295" y="434"/>
                </a:lnTo>
                <a:lnTo>
                  <a:pt x="7286" y="433"/>
                </a:lnTo>
                <a:lnTo>
                  <a:pt x="7281" y="437"/>
                </a:lnTo>
                <a:lnTo>
                  <a:pt x="7277" y="442"/>
                </a:lnTo>
                <a:lnTo>
                  <a:pt x="7268" y="452"/>
                </a:lnTo>
                <a:lnTo>
                  <a:pt x="7261" y="462"/>
                </a:lnTo>
                <a:lnTo>
                  <a:pt x="7256" y="473"/>
                </a:lnTo>
                <a:lnTo>
                  <a:pt x="7252" y="483"/>
                </a:lnTo>
                <a:lnTo>
                  <a:pt x="7250" y="491"/>
                </a:lnTo>
                <a:lnTo>
                  <a:pt x="7248" y="498"/>
                </a:lnTo>
                <a:lnTo>
                  <a:pt x="7238" y="482"/>
                </a:lnTo>
                <a:lnTo>
                  <a:pt x="7229" y="491"/>
                </a:lnTo>
                <a:lnTo>
                  <a:pt x="7222" y="502"/>
                </a:lnTo>
                <a:lnTo>
                  <a:pt x="7214" y="514"/>
                </a:lnTo>
                <a:lnTo>
                  <a:pt x="7206" y="526"/>
                </a:lnTo>
                <a:lnTo>
                  <a:pt x="7197" y="545"/>
                </a:lnTo>
                <a:lnTo>
                  <a:pt x="7193" y="553"/>
                </a:lnTo>
                <a:lnTo>
                  <a:pt x="7190" y="530"/>
                </a:lnTo>
                <a:lnTo>
                  <a:pt x="7168" y="551"/>
                </a:lnTo>
                <a:lnTo>
                  <a:pt x="7146" y="575"/>
                </a:lnTo>
                <a:lnTo>
                  <a:pt x="7122" y="601"/>
                </a:lnTo>
                <a:lnTo>
                  <a:pt x="7128" y="576"/>
                </a:lnTo>
                <a:lnTo>
                  <a:pt x="7120" y="578"/>
                </a:lnTo>
                <a:lnTo>
                  <a:pt x="7111" y="582"/>
                </a:lnTo>
                <a:lnTo>
                  <a:pt x="7101" y="587"/>
                </a:lnTo>
                <a:lnTo>
                  <a:pt x="7092" y="592"/>
                </a:lnTo>
                <a:lnTo>
                  <a:pt x="7072" y="605"/>
                </a:lnTo>
                <a:lnTo>
                  <a:pt x="7053" y="619"/>
                </a:lnTo>
                <a:lnTo>
                  <a:pt x="7035" y="633"/>
                </a:lnTo>
                <a:lnTo>
                  <a:pt x="7022" y="645"/>
                </a:lnTo>
                <a:lnTo>
                  <a:pt x="7009" y="656"/>
                </a:lnTo>
                <a:lnTo>
                  <a:pt x="7016" y="630"/>
                </a:lnTo>
                <a:lnTo>
                  <a:pt x="7011" y="632"/>
                </a:lnTo>
                <a:lnTo>
                  <a:pt x="7005" y="635"/>
                </a:lnTo>
                <a:lnTo>
                  <a:pt x="6991" y="645"/>
                </a:lnTo>
                <a:lnTo>
                  <a:pt x="6974" y="657"/>
                </a:lnTo>
                <a:lnTo>
                  <a:pt x="6959" y="669"/>
                </a:lnTo>
                <a:lnTo>
                  <a:pt x="6931" y="693"/>
                </a:lnTo>
                <a:lnTo>
                  <a:pt x="6919" y="704"/>
                </a:lnTo>
                <a:lnTo>
                  <a:pt x="6935" y="672"/>
                </a:lnTo>
                <a:lnTo>
                  <a:pt x="6926" y="676"/>
                </a:lnTo>
                <a:lnTo>
                  <a:pt x="6916" y="681"/>
                </a:lnTo>
                <a:lnTo>
                  <a:pt x="6905" y="687"/>
                </a:lnTo>
                <a:lnTo>
                  <a:pt x="6895" y="694"/>
                </a:lnTo>
                <a:lnTo>
                  <a:pt x="6873" y="711"/>
                </a:lnTo>
                <a:lnTo>
                  <a:pt x="6854" y="728"/>
                </a:lnTo>
                <a:lnTo>
                  <a:pt x="6836" y="745"/>
                </a:lnTo>
                <a:lnTo>
                  <a:pt x="6822" y="759"/>
                </a:lnTo>
                <a:lnTo>
                  <a:pt x="6810" y="772"/>
                </a:lnTo>
                <a:lnTo>
                  <a:pt x="6825" y="740"/>
                </a:lnTo>
                <a:lnTo>
                  <a:pt x="6811" y="751"/>
                </a:lnTo>
                <a:lnTo>
                  <a:pt x="6793" y="764"/>
                </a:lnTo>
                <a:lnTo>
                  <a:pt x="6775" y="781"/>
                </a:lnTo>
                <a:lnTo>
                  <a:pt x="6757" y="797"/>
                </a:lnTo>
                <a:lnTo>
                  <a:pt x="6728" y="825"/>
                </a:lnTo>
                <a:lnTo>
                  <a:pt x="6716" y="836"/>
                </a:lnTo>
                <a:lnTo>
                  <a:pt x="6725" y="807"/>
                </a:lnTo>
                <a:lnTo>
                  <a:pt x="6719" y="813"/>
                </a:lnTo>
                <a:lnTo>
                  <a:pt x="6712" y="820"/>
                </a:lnTo>
                <a:lnTo>
                  <a:pt x="6698" y="835"/>
                </a:lnTo>
                <a:lnTo>
                  <a:pt x="6686" y="853"/>
                </a:lnTo>
                <a:lnTo>
                  <a:pt x="6675" y="870"/>
                </a:lnTo>
                <a:lnTo>
                  <a:pt x="6665" y="887"/>
                </a:lnTo>
                <a:lnTo>
                  <a:pt x="6658" y="901"/>
                </a:lnTo>
                <a:lnTo>
                  <a:pt x="6651" y="914"/>
                </a:lnTo>
                <a:lnTo>
                  <a:pt x="6638" y="898"/>
                </a:lnTo>
                <a:lnTo>
                  <a:pt x="6634" y="903"/>
                </a:lnTo>
                <a:lnTo>
                  <a:pt x="6629" y="912"/>
                </a:lnTo>
                <a:lnTo>
                  <a:pt x="6617" y="935"/>
                </a:lnTo>
                <a:lnTo>
                  <a:pt x="6590" y="996"/>
                </a:lnTo>
                <a:lnTo>
                  <a:pt x="6576" y="1027"/>
                </a:lnTo>
                <a:lnTo>
                  <a:pt x="6562" y="1053"/>
                </a:lnTo>
                <a:lnTo>
                  <a:pt x="6557" y="1063"/>
                </a:lnTo>
                <a:lnTo>
                  <a:pt x="6552" y="1070"/>
                </a:lnTo>
                <a:lnTo>
                  <a:pt x="6547" y="1076"/>
                </a:lnTo>
                <a:lnTo>
                  <a:pt x="6545" y="1077"/>
                </a:lnTo>
                <a:lnTo>
                  <a:pt x="6544" y="1078"/>
                </a:lnTo>
                <a:lnTo>
                  <a:pt x="6541" y="1063"/>
                </a:lnTo>
                <a:lnTo>
                  <a:pt x="6538" y="1050"/>
                </a:lnTo>
                <a:lnTo>
                  <a:pt x="6537" y="1035"/>
                </a:lnTo>
                <a:lnTo>
                  <a:pt x="6537" y="1022"/>
                </a:lnTo>
                <a:lnTo>
                  <a:pt x="6538" y="994"/>
                </a:lnTo>
                <a:lnTo>
                  <a:pt x="6541" y="966"/>
                </a:lnTo>
                <a:lnTo>
                  <a:pt x="6543" y="938"/>
                </a:lnTo>
                <a:lnTo>
                  <a:pt x="6544" y="911"/>
                </a:lnTo>
                <a:lnTo>
                  <a:pt x="6544" y="896"/>
                </a:lnTo>
                <a:lnTo>
                  <a:pt x="6543" y="883"/>
                </a:lnTo>
                <a:lnTo>
                  <a:pt x="6541" y="868"/>
                </a:lnTo>
                <a:lnTo>
                  <a:pt x="6538" y="854"/>
                </a:lnTo>
                <a:lnTo>
                  <a:pt x="6519" y="873"/>
                </a:lnTo>
                <a:lnTo>
                  <a:pt x="6522" y="856"/>
                </a:lnTo>
                <a:lnTo>
                  <a:pt x="6523" y="834"/>
                </a:lnTo>
                <a:lnTo>
                  <a:pt x="6523" y="812"/>
                </a:lnTo>
                <a:lnTo>
                  <a:pt x="6522" y="788"/>
                </a:lnTo>
                <a:lnTo>
                  <a:pt x="6520" y="750"/>
                </a:lnTo>
                <a:lnTo>
                  <a:pt x="6519" y="733"/>
                </a:lnTo>
                <a:lnTo>
                  <a:pt x="6499" y="767"/>
                </a:lnTo>
                <a:lnTo>
                  <a:pt x="6498" y="744"/>
                </a:lnTo>
                <a:lnTo>
                  <a:pt x="6497" y="720"/>
                </a:lnTo>
                <a:lnTo>
                  <a:pt x="6494" y="697"/>
                </a:lnTo>
                <a:lnTo>
                  <a:pt x="6490" y="673"/>
                </a:lnTo>
                <a:lnTo>
                  <a:pt x="6485" y="651"/>
                </a:lnTo>
                <a:lnTo>
                  <a:pt x="6479" y="628"/>
                </a:lnTo>
                <a:lnTo>
                  <a:pt x="6471" y="605"/>
                </a:lnTo>
                <a:lnTo>
                  <a:pt x="6463" y="584"/>
                </a:lnTo>
                <a:lnTo>
                  <a:pt x="6447" y="602"/>
                </a:lnTo>
                <a:lnTo>
                  <a:pt x="6445" y="592"/>
                </a:lnTo>
                <a:lnTo>
                  <a:pt x="6443" y="582"/>
                </a:lnTo>
                <a:lnTo>
                  <a:pt x="6440" y="571"/>
                </a:lnTo>
                <a:lnTo>
                  <a:pt x="6436" y="561"/>
                </a:lnTo>
                <a:lnTo>
                  <a:pt x="6427" y="540"/>
                </a:lnTo>
                <a:lnTo>
                  <a:pt x="6418" y="523"/>
                </a:lnTo>
                <a:lnTo>
                  <a:pt x="6409" y="507"/>
                </a:lnTo>
                <a:lnTo>
                  <a:pt x="6400" y="495"/>
                </a:lnTo>
                <a:lnTo>
                  <a:pt x="6393" y="485"/>
                </a:lnTo>
                <a:lnTo>
                  <a:pt x="6384" y="518"/>
                </a:lnTo>
                <a:lnTo>
                  <a:pt x="6383" y="506"/>
                </a:lnTo>
                <a:lnTo>
                  <a:pt x="6381" y="495"/>
                </a:lnTo>
                <a:lnTo>
                  <a:pt x="6379" y="485"/>
                </a:lnTo>
                <a:lnTo>
                  <a:pt x="6376" y="475"/>
                </a:lnTo>
                <a:lnTo>
                  <a:pt x="6368" y="457"/>
                </a:lnTo>
                <a:lnTo>
                  <a:pt x="6361" y="442"/>
                </a:lnTo>
                <a:lnTo>
                  <a:pt x="6353" y="429"/>
                </a:lnTo>
                <a:lnTo>
                  <a:pt x="6347" y="420"/>
                </a:lnTo>
                <a:lnTo>
                  <a:pt x="6340" y="412"/>
                </a:lnTo>
                <a:lnTo>
                  <a:pt x="6321" y="426"/>
                </a:lnTo>
                <a:lnTo>
                  <a:pt x="6320" y="415"/>
                </a:lnTo>
                <a:lnTo>
                  <a:pt x="6319" y="404"/>
                </a:lnTo>
                <a:lnTo>
                  <a:pt x="6314" y="385"/>
                </a:lnTo>
                <a:lnTo>
                  <a:pt x="6308" y="367"/>
                </a:lnTo>
                <a:lnTo>
                  <a:pt x="6301" y="353"/>
                </a:lnTo>
                <a:lnTo>
                  <a:pt x="6295" y="340"/>
                </a:lnTo>
                <a:lnTo>
                  <a:pt x="6290" y="332"/>
                </a:lnTo>
                <a:lnTo>
                  <a:pt x="6284" y="324"/>
                </a:lnTo>
                <a:lnTo>
                  <a:pt x="6277" y="347"/>
                </a:lnTo>
                <a:lnTo>
                  <a:pt x="6278" y="333"/>
                </a:lnTo>
                <a:lnTo>
                  <a:pt x="6278" y="317"/>
                </a:lnTo>
                <a:lnTo>
                  <a:pt x="6277" y="278"/>
                </a:lnTo>
                <a:lnTo>
                  <a:pt x="6275" y="228"/>
                </a:lnTo>
                <a:lnTo>
                  <a:pt x="6257" y="266"/>
                </a:lnTo>
                <a:lnTo>
                  <a:pt x="6259" y="248"/>
                </a:lnTo>
                <a:lnTo>
                  <a:pt x="6260" y="229"/>
                </a:lnTo>
                <a:lnTo>
                  <a:pt x="6261" y="211"/>
                </a:lnTo>
                <a:lnTo>
                  <a:pt x="6260" y="191"/>
                </a:lnTo>
                <a:lnTo>
                  <a:pt x="6258" y="172"/>
                </a:lnTo>
                <a:lnTo>
                  <a:pt x="6255" y="154"/>
                </a:lnTo>
                <a:lnTo>
                  <a:pt x="6250" y="136"/>
                </a:lnTo>
                <a:lnTo>
                  <a:pt x="6244" y="119"/>
                </a:lnTo>
                <a:lnTo>
                  <a:pt x="6231" y="162"/>
                </a:lnTo>
                <a:lnTo>
                  <a:pt x="6229" y="142"/>
                </a:lnTo>
                <a:lnTo>
                  <a:pt x="6227" y="121"/>
                </a:lnTo>
                <a:lnTo>
                  <a:pt x="6224" y="100"/>
                </a:lnTo>
                <a:lnTo>
                  <a:pt x="6220" y="80"/>
                </a:lnTo>
                <a:lnTo>
                  <a:pt x="6216" y="60"/>
                </a:lnTo>
                <a:lnTo>
                  <a:pt x="6210" y="39"/>
                </a:lnTo>
                <a:lnTo>
                  <a:pt x="6203" y="20"/>
                </a:lnTo>
                <a:lnTo>
                  <a:pt x="6197" y="0"/>
                </a:lnTo>
                <a:lnTo>
                  <a:pt x="6187" y="25"/>
                </a:lnTo>
                <a:lnTo>
                  <a:pt x="6180" y="49"/>
                </a:lnTo>
                <a:lnTo>
                  <a:pt x="6166" y="91"/>
                </a:lnTo>
                <a:lnTo>
                  <a:pt x="6159" y="122"/>
                </a:lnTo>
                <a:lnTo>
                  <a:pt x="6156" y="133"/>
                </a:lnTo>
                <a:lnTo>
                  <a:pt x="6136" y="100"/>
                </a:lnTo>
                <a:lnTo>
                  <a:pt x="6131" y="118"/>
                </a:lnTo>
                <a:lnTo>
                  <a:pt x="6127" y="136"/>
                </a:lnTo>
                <a:lnTo>
                  <a:pt x="6124" y="155"/>
                </a:lnTo>
                <a:lnTo>
                  <a:pt x="6122" y="171"/>
                </a:lnTo>
                <a:lnTo>
                  <a:pt x="6120" y="196"/>
                </a:lnTo>
                <a:lnTo>
                  <a:pt x="6120" y="206"/>
                </a:lnTo>
                <a:lnTo>
                  <a:pt x="6102" y="194"/>
                </a:lnTo>
                <a:lnTo>
                  <a:pt x="6102" y="233"/>
                </a:lnTo>
                <a:lnTo>
                  <a:pt x="6102" y="272"/>
                </a:lnTo>
                <a:lnTo>
                  <a:pt x="6102" y="351"/>
                </a:lnTo>
                <a:lnTo>
                  <a:pt x="6086" y="344"/>
                </a:lnTo>
                <a:lnTo>
                  <a:pt x="6080" y="390"/>
                </a:lnTo>
                <a:lnTo>
                  <a:pt x="6077" y="414"/>
                </a:lnTo>
                <a:lnTo>
                  <a:pt x="6066" y="397"/>
                </a:lnTo>
                <a:lnTo>
                  <a:pt x="6059" y="413"/>
                </a:lnTo>
                <a:lnTo>
                  <a:pt x="6052" y="430"/>
                </a:lnTo>
                <a:lnTo>
                  <a:pt x="6040" y="465"/>
                </a:lnTo>
                <a:lnTo>
                  <a:pt x="6031" y="492"/>
                </a:lnTo>
                <a:lnTo>
                  <a:pt x="6028" y="503"/>
                </a:lnTo>
                <a:lnTo>
                  <a:pt x="6016" y="485"/>
                </a:lnTo>
                <a:lnTo>
                  <a:pt x="6011" y="499"/>
                </a:lnTo>
                <a:lnTo>
                  <a:pt x="6006" y="518"/>
                </a:lnTo>
                <a:lnTo>
                  <a:pt x="5994" y="560"/>
                </a:lnTo>
                <a:lnTo>
                  <a:pt x="5982" y="613"/>
                </a:lnTo>
                <a:lnTo>
                  <a:pt x="5970" y="586"/>
                </a:lnTo>
                <a:lnTo>
                  <a:pt x="5962" y="616"/>
                </a:lnTo>
                <a:lnTo>
                  <a:pt x="5956" y="650"/>
                </a:lnTo>
                <a:lnTo>
                  <a:pt x="5950" y="688"/>
                </a:lnTo>
                <a:lnTo>
                  <a:pt x="5933" y="670"/>
                </a:lnTo>
                <a:lnTo>
                  <a:pt x="5932" y="677"/>
                </a:lnTo>
                <a:lnTo>
                  <a:pt x="5931" y="685"/>
                </a:lnTo>
                <a:lnTo>
                  <a:pt x="5931" y="704"/>
                </a:lnTo>
                <a:lnTo>
                  <a:pt x="5932" y="725"/>
                </a:lnTo>
                <a:lnTo>
                  <a:pt x="5934" y="748"/>
                </a:lnTo>
                <a:lnTo>
                  <a:pt x="5939" y="785"/>
                </a:lnTo>
                <a:lnTo>
                  <a:pt x="5941" y="801"/>
                </a:lnTo>
                <a:lnTo>
                  <a:pt x="5912" y="760"/>
                </a:lnTo>
                <a:lnTo>
                  <a:pt x="5911" y="769"/>
                </a:lnTo>
                <a:lnTo>
                  <a:pt x="5911" y="780"/>
                </a:lnTo>
                <a:lnTo>
                  <a:pt x="5913" y="803"/>
                </a:lnTo>
                <a:lnTo>
                  <a:pt x="5917" y="829"/>
                </a:lnTo>
                <a:lnTo>
                  <a:pt x="5922" y="855"/>
                </a:lnTo>
                <a:lnTo>
                  <a:pt x="5933" y="897"/>
                </a:lnTo>
                <a:lnTo>
                  <a:pt x="5939" y="915"/>
                </a:lnTo>
                <a:lnTo>
                  <a:pt x="5908" y="898"/>
                </a:lnTo>
                <a:lnTo>
                  <a:pt x="5910" y="911"/>
                </a:lnTo>
                <a:lnTo>
                  <a:pt x="5914" y="923"/>
                </a:lnTo>
                <a:lnTo>
                  <a:pt x="5922" y="948"/>
                </a:lnTo>
                <a:lnTo>
                  <a:pt x="5931" y="971"/>
                </a:lnTo>
                <a:lnTo>
                  <a:pt x="5942" y="994"/>
                </a:lnTo>
                <a:lnTo>
                  <a:pt x="5952" y="1018"/>
                </a:lnTo>
                <a:lnTo>
                  <a:pt x="5956" y="1030"/>
                </a:lnTo>
                <a:lnTo>
                  <a:pt x="5959" y="1041"/>
                </a:lnTo>
                <a:lnTo>
                  <a:pt x="5962" y="1054"/>
                </a:lnTo>
                <a:lnTo>
                  <a:pt x="5964" y="1066"/>
                </a:lnTo>
                <a:lnTo>
                  <a:pt x="5965" y="1079"/>
                </a:lnTo>
                <a:lnTo>
                  <a:pt x="5965" y="1091"/>
                </a:lnTo>
                <a:lnTo>
                  <a:pt x="5960" y="1076"/>
                </a:lnTo>
                <a:lnTo>
                  <a:pt x="5949" y="1037"/>
                </a:lnTo>
                <a:lnTo>
                  <a:pt x="5942" y="1016"/>
                </a:lnTo>
                <a:lnTo>
                  <a:pt x="5934" y="994"/>
                </a:lnTo>
                <a:lnTo>
                  <a:pt x="5926" y="977"/>
                </a:lnTo>
                <a:lnTo>
                  <a:pt x="5923" y="969"/>
                </a:lnTo>
                <a:lnTo>
                  <a:pt x="5919" y="963"/>
                </a:lnTo>
                <a:lnTo>
                  <a:pt x="5907" y="992"/>
                </a:lnTo>
                <a:lnTo>
                  <a:pt x="5900" y="971"/>
                </a:lnTo>
                <a:lnTo>
                  <a:pt x="5892" y="951"/>
                </a:lnTo>
                <a:lnTo>
                  <a:pt x="5884" y="931"/>
                </a:lnTo>
                <a:lnTo>
                  <a:pt x="5874" y="912"/>
                </a:lnTo>
                <a:lnTo>
                  <a:pt x="5862" y="893"/>
                </a:lnTo>
                <a:lnTo>
                  <a:pt x="5850" y="876"/>
                </a:lnTo>
                <a:lnTo>
                  <a:pt x="5837" y="858"/>
                </a:lnTo>
                <a:lnTo>
                  <a:pt x="5822" y="843"/>
                </a:lnTo>
                <a:lnTo>
                  <a:pt x="5829" y="891"/>
                </a:lnTo>
                <a:lnTo>
                  <a:pt x="5792" y="846"/>
                </a:lnTo>
                <a:lnTo>
                  <a:pt x="5761" y="811"/>
                </a:lnTo>
                <a:lnTo>
                  <a:pt x="5747" y="795"/>
                </a:lnTo>
                <a:lnTo>
                  <a:pt x="5736" y="784"/>
                </a:lnTo>
                <a:lnTo>
                  <a:pt x="5743" y="818"/>
                </a:lnTo>
                <a:lnTo>
                  <a:pt x="5736" y="809"/>
                </a:lnTo>
                <a:lnTo>
                  <a:pt x="5727" y="798"/>
                </a:lnTo>
                <a:lnTo>
                  <a:pt x="5718" y="787"/>
                </a:lnTo>
                <a:lnTo>
                  <a:pt x="5706" y="773"/>
                </a:lnTo>
                <a:lnTo>
                  <a:pt x="5691" y="761"/>
                </a:lnTo>
                <a:lnTo>
                  <a:pt x="5676" y="750"/>
                </a:lnTo>
                <a:lnTo>
                  <a:pt x="5669" y="745"/>
                </a:lnTo>
                <a:lnTo>
                  <a:pt x="5660" y="740"/>
                </a:lnTo>
                <a:lnTo>
                  <a:pt x="5665" y="772"/>
                </a:lnTo>
                <a:lnTo>
                  <a:pt x="5654" y="762"/>
                </a:lnTo>
                <a:lnTo>
                  <a:pt x="5628" y="739"/>
                </a:lnTo>
                <a:lnTo>
                  <a:pt x="5613" y="727"/>
                </a:lnTo>
                <a:lnTo>
                  <a:pt x="5596" y="715"/>
                </a:lnTo>
                <a:lnTo>
                  <a:pt x="5582" y="705"/>
                </a:lnTo>
                <a:lnTo>
                  <a:pt x="5575" y="702"/>
                </a:lnTo>
                <a:lnTo>
                  <a:pt x="5569" y="699"/>
                </a:lnTo>
                <a:lnTo>
                  <a:pt x="5576" y="724"/>
                </a:lnTo>
                <a:lnTo>
                  <a:pt x="5566" y="716"/>
                </a:lnTo>
                <a:lnTo>
                  <a:pt x="5543" y="697"/>
                </a:lnTo>
                <a:lnTo>
                  <a:pt x="5528" y="686"/>
                </a:lnTo>
                <a:lnTo>
                  <a:pt x="5514" y="676"/>
                </a:lnTo>
                <a:lnTo>
                  <a:pt x="5499" y="667"/>
                </a:lnTo>
                <a:lnTo>
                  <a:pt x="5486" y="661"/>
                </a:lnTo>
                <a:lnTo>
                  <a:pt x="5491" y="688"/>
                </a:lnTo>
                <a:lnTo>
                  <a:pt x="5459" y="665"/>
                </a:lnTo>
                <a:lnTo>
                  <a:pt x="5411" y="632"/>
                </a:lnTo>
                <a:lnTo>
                  <a:pt x="5411" y="649"/>
                </a:lnTo>
                <a:lnTo>
                  <a:pt x="5396" y="623"/>
                </a:lnTo>
                <a:lnTo>
                  <a:pt x="5383" y="600"/>
                </a:lnTo>
                <a:lnTo>
                  <a:pt x="5368" y="578"/>
                </a:lnTo>
                <a:lnTo>
                  <a:pt x="5360" y="591"/>
                </a:lnTo>
                <a:lnTo>
                  <a:pt x="5353" y="582"/>
                </a:lnTo>
                <a:lnTo>
                  <a:pt x="5334" y="559"/>
                </a:lnTo>
                <a:lnTo>
                  <a:pt x="5322" y="546"/>
                </a:lnTo>
                <a:lnTo>
                  <a:pt x="5309" y="532"/>
                </a:lnTo>
                <a:lnTo>
                  <a:pt x="5294" y="521"/>
                </a:lnTo>
                <a:lnTo>
                  <a:pt x="5281" y="511"/>
                </a:lnTo>
                <a:lnTo>
                  <a:pt x="5284" y="523"/>
                </a:lnTo>
                <a:lnTo>
                  <a:pt x="5292" y="553"/>
                </a:lnTo>
                <a:lnTo>
                  <a:pt x="5303" y="587"/>
                </a:lnTo>
                <a:lnTo>
                  <a:pt x="5309" y="601"/>
                </a:lnTo>
                <a:lnTo>
                  <a:pt x="5314" y="613"/>
                </a:lnTo>
                <a:lnTo>
                  <a:pt x="5297" y="602"/>
                </a:lnTo>
                <a:lnTo>
                  <a:pt x="5298" y="613"/>
                </a:lnTo>
                <a:lnTo>
                  <a:pt x="5304" y="634"/>
                </a:lnTo>
                <a:lnTo>
                  <a:pt x="5307" y="648"/>
                </a:lnTo>
                <a:lnTo>
                  <a:pt x="5312" y="661"/>
                </a:lnTo>
                <a:lnTo>
                  <a:pt x="5317" y="672"/>
                </a:lnTo>
                <a:lnTo>
                  <a:pt x="5320" y="678"/>
                </a:lnTo>
                <a:lnTo>
                  <a:pt x="5324" y="683"/>
                </a:lnTo>
                <a:lnTo>
                  <a:pt x="5305" y="680"/>
                </a:lnTo>
                <a:lnTo>
                  <a:pt x="5308" y="690"/>
                </a:lnTo>
                <a:lnTo>
                  <a:pt x="5317" y="713"/>
                </a:lnTo>
                <a:lnTo>
                  <a:pt x="5329" y="742"/>
                </a:lnTo>
                <a:lnTo>
                  <a:pt x="5337" y="755"/>
                </a:lnTo>
                <a:lnTo>
                  <a:pt x="5344" y="767"/>
                </a:lnTo>
                <a:lnTo>
                  <a:pt x="5307" y="750"/>
                </a:lnTo>
                <a:lnTo>
                  <a:pt x="5319" y="791"/>
                </a:lnTo>
                <a:lnTo>
                  <a:pt x="5329" y="827"/>
                </a:lnTo>
                <a:lnTo>
                  <a:pt x="5336" y="844"/>
                </a:lnTo>
                <a:lnTo>
                  <a:pt x="5341" y="859"/>
                </a:lnTo>
                <a:lnTo>
                  <a:pt x="5312" y="839"/>
                </a:lnTo>
                <a:lnTo>
                  <a:pt x="5315" y="853"/>
                </a:lnTo>
                <a:lnTo>
                  <a:pt x="5324" y="883"/>
                </a:lnTo>
                <a:lnTo>
                  <a:pt x="5330" y="901"/>
                </a:lnTo>
                <a:lnTo>
                  <a:pt x="5338" y="919"/>
                </a:lnTo>
                <a:lnTo>
                  <a:pt x="5345" y="934"/>
                </a:lnTo>
                <a:lnTo>
                  <a:pt x="5349" y="940"/>
                </a:lnTo>
                <a:lnTo>
                  <a:pt x="5353" y="947"/>
                </a:lnTo>
                <a:lnTo>
                  <a:pt x="5331" y="936"/>
                </a:lnTo>
                <a:lnTo>
                  <a:pt x="5334" y="946"/>
                </a:lnTo>
                <a:lnTo>
                  <a:pt x="5340" y="967"/>
                </a:lnTo>
                <a:lnTo>
                  <a:pt x="5345" y="981"/>
                </a:lnTo>
                <a:lnTo>
                  <a:pt x="5350" y="995"/>
                </a:lnTo>
                <a:lnTo>
                  <a:pt x="5356" y="1009"/>
                </a:lnTo>
                <a:lnTo>
                  <a:pt x="5363" y="1021"/>
                </a:lnTo>
                <a:lnTo>
                  <a:pt x="5339" y="1004"/>
                </a:lnTo>
                <a:lnTo>
                  <a:pt x="5342" y="1016"/>
                </a:lnTo>
                <a:lnTo>
                  <a:pt x="5350" y="1044"/>
                </a:lnTo>
                <a:lnTo>
                  <a:pt x="5355" y="1061"/>
                </a:lnTo>
                <a:lnTo>
                  <a:pt x="5362" y="1078"/>
                </a:lnTo>
                <a:lnTo>
                  <a:pt x="5370" y="1094"/>
                </a:lnTo>
                <a:lnTo>
                  <a:pt x="5377" y="1108"/>
                </a:lnTo>
                <a:lnTo>
                  <a:pt x="5351" y="1091"/>
                </a:lnTo>
                <a:lnTo>
                  <a:pt x="5353" y="1100"/>
                </a:lnTo>
                <a:lnTo>
                  <a:pt x="5357" y="1110"/>
                </a:lnTo>
                <a:lnTo>
                  <a:pt x="5362" y="1121"/>
                </a:lnTo>
                <a:lnTo>
                  <a:pt x="5369" y="1134"/>
                </a:lnTo>
                <a:lnTo>
                  <a:pt x="5377" y="1148"/>
                </a:lnTo>
                <a:lnTo>
                  <a:pt x="5387" y="1160"/>
                </a:lnTo>
                <a:lnTo>
                  <a:pt x="5392" y="1166"/>
                </a:lnTo>
                <a:lnTo>
                  <a:pt x="5398" y="1171"/>
                </a:lnTo>
                <a:lnTo>
                  <a:pt x="5370" y="1171"/>
                </a:lnTo>
                <a:lnTo>
                  <a:pt x="5372" y="1181"/>
                </a:lnTo>
                <a:lnTo>
                  <a:pt x="5375" y="1191"/>
                </a:lnTo>
                <a:lnTo>
                  <a:pt x="5380" y="1204"/>
                </a:lnTo>
                <a:lnTo>
                  <a:pt x="5386" y="1219"/>
                </a:lnTo>
                <a:lnTo>
                  <a:pt x="5394" y="1234"/>
                </a:lnTo>
                <a:lnTo>
                  <a:pt x="5399" y="1243"/>
                </a:lnTo>
                <a:lnTo>
                  <a:pt x="5406" y="1250"/>
                </a:lnTo>
                <a:lnTo>
                  <a:pt x="5412" y="1257"/>
                </a:lnTo>
                <a:lnTo>
                  <a:pt x="5418" y="1263"/>
                </a:lnTo>
                <a:lnTo>
                  <a:pt x="5396" y="1261"/>
                </a:lnTo>
                <a:lnTo>
                  <a:pt x="5404" y="1272"/>
                </a:lnTo>
                <a:lnTo>
                  <a:pt x="5413" y="1285"/>
                </a:lnTo>
                <a:lnTo>
                  <a:pt x="5424" y="1299"/>
                </a:lnTo>
                <a:lnTo>
                  <a:pt x="5438" y="1316"/>
                </a:lnTo>
                <a:lnTo>
                  <a:pt x="5453" y="1331"/>
                </a:lnTo>
                <a:lnTo>
                  <a:pt x="5470" y="1346"/>
                </a:lnTo>
                <a:lnTo>
                  <a:pt x="5478" y="1352"/>
                </a:lnTo>
                <a:lnTo>
                  <a:pt x="5486" y="1358"/>
                </a:lnTo>
                <a:lnTo>
                  <a:pt x="5436" y="1346"/>
                </a:lnTo>
                <a:lnTo>
                  <a:pt x="5449" y="1362"/>
                </a:lnTo>
                <a:lnTo>
                  <a:pt x="5462" y="1378"/>
                </a:lnTo>
                <a:lnTo>
                  <a:pt x="5492" y="1410"/>
                </a:lnTo>
                <a:lnTo>
                  <a:pt x="5521" y="1440"/>
                </a:lnTo>
                <a:lnTo>
                  <a:pt x="5536" y="1457"/>
                </a:lnTo>
                <a:lnTo>
                  <a:pt x="5549" y="1473"/>
                </a:lnTo>
                <a:lnTo>
                  <a:pt x="5535" y="1480"/>
                </a:lnTo>
                <a:lnTo>
                  <a:pt x="5520" y="1484"/>
                </a:lnTo>
                <a:lnTo>
                  <a:pt x="5505" y="1486"/>
                </a:lnTo>
                <a:lnTo>
                  <a:pt x="5489" y="1486"/>
                </a:lnTo>
                <a:lnTo>
                  <a:pt x="5474" y="1485"/>
                </a:lnTo>
                <a:lnTo>
                  <a:pt x="5458" y="1482"/>
                </a:lnTo>
                <a:lnTo>
                  <a:pt x="5442" y="1479"/>
                </a:lnTo>
                <a:lnTo>
                  <a:pt x="5425" y="1473"/>
                </a:lnTo>
                <a:lnTo>
                  <a:pt x="5445" y="1500"/>
                </a:lnTo>
                <a:lnTo>
                  <a:pt x="5434" y="1496"/>
                </a:lnTo>
                <a:lnTo>
                  <a:pt x="5407" y="1486"/>
                </a:lnTo>
                <a:lnTo>
                  <a:pt x="5390" y="1481"/>
                </a:lnTo>
                <a:lnTo>
                  <a:pt x="5375" y="1477"/>
                </a:lnTo>
                <a:lnTo>
                  <a:pt x="5360" y="1474"/>
                </a:lnTo>
                <a:lnTo>
                  <a:pt x="5348" y="1473"/>
                </a:lnTo>
                <a:lnTo>
                  <a:pt x="5363" y="1495"/>
                </a:lnTo>
                <a:lnTo>
                  <a:pt x="5354" y="1492"/>
                </a:lnTo>
                <a:lnTo>
                  <a:pt x="5332" y="1485"/>
                </a:lnTo>
                <a:lnTo>
                  <a:pt x="5318" y="1482"/>
                </a:lnTo>
                <a:lnTo>
                  <a:pt x="5304" y="1479"/>
                </a:lnTo>
                <a:lnTo>
                  <a:pt x="5289" y="1478"/>
                </a:lnTo>
                <a:lnTo>
                  <a:pt x="5276" y="1479"/>
                </a:lnTo>
                <a:lnTo>
                  <a:pt x="5285" y="1498"/>
                </a:lnTo>
                <a:lnTo>
                  <a:pt x="5276" y="1495"/>
                </a:lnTo>
                <a:lnTo>
                  <a:pt x="5252" y="1491"/>
                </a:lnTo>
                <a:lnTo>
                  <a:pt x="5221" y="1486"/>
                </a:lnTo>
                <a:lnTo>
                  <a:pt x="5205" y="1484"/>
                </a:lnTo>
                <a:lnTo>
                  <a:pt x="5189" y="1484"/>
                </a:lnTo>
                <a:lnTo>
                  <a:pt x="5204" y="1495"/>
                </a:lnTo>
                <a:lnTo>
                  <a:pt x="5163" y="1485"/>
                </a:lnTo>
                <a:lnTo>
                  <a:pt x="5129" y="1477"/>
                </a:lnTo>
                <a:lnTo>
                  <a:pt x="5113" y="1473"/>
                </a:lnTo>
                <a:lnTo>
                  <a:pt x="5100" y="1471"/>
                </a:lnTo>
                <a:lnTo>
                  <a:pt x="5112" y="1488"/>
                </a:lnTo>
                <a:lnTo>
                  <a:pt x="5075" y="1471"/>
                </a:lnTo>
                <a:lnTo>
                  <a:pt x="5044" y="1459"/>
                </a:lnTo>
                <a:lnTo>
                  <a:pt x="5029" y="1453"/>
                </a:lnTo>
                <a:lnTo>
                  <a:pt x="5017" y="1450"/>
                </a:lnTo>
                <a:lnTo>
                  <a:pt x="5014" y="1468"/>
                </a:lnTo>
                <a:lnTo>
                  <a:pt x="4993" y="1457"/>
                </a:lnTo>
                <a:lnTo>
                  <a:pt x="4972" y="1447"/>
                </a:lnTo>
                <a:lnTo>
                  <a:pt x="4949" y="1436"/>
                </a:lnTo>
                <a:lnTo>
                  <a:pt x="4926" y="1428"/>
                </a:lnTo>
                <a:lnTo>
                  <a:pt x="4904" y="1420"/>
                </a:lnTo>
                <a:lnTo>
                  <a:pt x="4880" y="1414"/>
                </a:lnTo>
                <a:lnTo>
                  <a:pt x="4856" y="1407"/>
                </a:lnTo>
                <a:lnTo>
                  <a:pt x="4833" y="1403"/>
                </a:lnTo>
                <a:lnTo>
                  <a:pt x="4849" y="1417"/>
                </a:lnTo>
                <a:lnTo>
                  <a:pt x="4888" y="1447"/>
                </a:lnTo>
                <a:lnTo>
                  <a:pt x="4910" y="1462"/>
                </a:lnTo>
                <a:lnTo>
                  <a:pt x="4931" y="1477"/>
                </a:lnTo>
                <a:lnTo>
                  <a:pt x="4949" y="1488"/>
                </a:lnTo>
                <a:lnTo>
                  <a:pt x="4955" y="1491"/>
                </a:lnTo>
                <a:lnTo>
                  <a:pt x="4961" y="1493"/>
                </a:lnTo>
                <a:lnTo>
                  <a:pt x="4929" y="1493"/>
                </a:lnTo>
                <a:lnTo>
                  <a:pt x="4945" y="1500"/>
                </a:lnTo>
                <a:lnTo>
                  <a:pt x="4981" y="1515"/>
                </a:lnTo>
                <a:lnTo>
                  <a:pt x="5003" y="1523"/>
                </a:lnTo>
                <a:lnTo>
                  <a:pt x="5024" y="1530"/>
                </a:lnTo>
                <a:lnTo>
                  <a:pt x="5044" y="1534"/>
                </a:lnTo>
                <a:lnTo>
                  <a:pt x="5053" y="1536"/>
                </a:lnTo>
                <a:lnTo>
                  <a:pt x="5060" y="1536"/>
                </a:lnTo>
                <a:lnTo>
                  <a:pt x="5024" y="1536"/>
                </a:lnTo>
                <a:lnTo>
                  <a:pt x="5034" y="1542"/>
                </a:lnTo>
                <a:lnTo>
                  <a:pt x="5059" y="1557"/>
                </a:lnTo>
                <a:lnTo>
                  <a:pt x="5077" y="1565"/>
                </a:lnTo>
                <a:lnTo>
                  <a:pt x="5096" y="1574"/>
                </a:lnTo>
                <a:lnTo>
                  <a:pt x="5119" y="1583"/>
                </a:lnTo>
                <a:lnTo>
                  <a:pt x="5143" y="1590"/>
                </a:lnTo>
                <a:lnTo>
                  <a:pt x="5116" y="1594"/>
                </a:lnTo>
                <a:lnTo>
                  <a:pt x="5124" y="1601"/>
                </a:lnTo>
                <a:lnTo>
                  <a:pt x="5136" y="1608"/>
                </a:lnTo>
                <a:lnTo>
                  <a:pt x="5149" y="1617"/>
                </a:lnTo>
                <a:lnTo>
                  <a:pt x="5168" y="1625"/>
                </a:lnTo>
                <a:lnTo>
                  <a:pt x="5177" y="1629"/>
                </a:lnTo>
                <a:lnTo>
                  <a:pt x="5188" y="1632"/>
                </a:lnTo>
                <a:lnTo>
                  <a:pt x="5200" y="1635"/>
                </a:lnTo>
                <a:lnTo>
                  <a:pt x="5212" y="1637"/>
                </a:lnTo>
                <a:lnTo>
                  <a:pt x="5225" y="1639"/>
                </a:lnTo>
                <a:lnTo>
                  <a:pt x="5239" y="1640"/>
                </a:lnTo>
                <a:lnTo>
                  <a:pt x="5179" y="1646"/>
                </a:lnTo>
                <a:lnTo>
                  <a:pt x="5196" y="1654"/>
                </a:lnTo>
                <a:lnTo>
                  <a:pt x="5213" y="1662"/>
                </a:lnTo>
                <a:lnTo>
                  <a:pt x="5248" y="1678"/>
                </a:lnTo>
                <a:lnTo>
                  <a:pt x="5264" y="1685"/>
                </a:lnTo>
                <a:lnTo>
                  <a:pt x="5282" y="1693"/>
                </a:lnTo>
                <a:lnTo>
                  <a:pt x="5298" y="1702"/>
                </a:lnTo>
                <a:lnTo>
                  <a:pt x="5314" y="1713"/>
                </a:lnTo>
                <a:lnTo>
                  <a:pt x="5261" y="1723"/>
                </a:lnTo>
                <a:lnTo>
                  <a:pt x="5273" y="1731"/>
                </a:lnTo>
                <a:lnTo>
                  <a:pt x="5300" y="1749"/>
                </a:lnTo>
                <a:lnTo>
                  <a:pt x="5315" y="1758"/>
                </a:lnTo>
                <a:lnTo>
                  <a:pt x="5331" y="1766"/>
                </a:lnTo>
                <a:lnTo>
                  <a:pt x="5347" y="1773"/>
                </a:lnTo>
                <a:lnTo>
                  <a:pt x="5354" y="1775"/>
                </a:lnTo>
                <a:lnTo>
                  <a:pt x="5360" y="1775"/>
                </a:lnTo>
                <a:lnTo>
                  <a:pt x="5331" y="1786"/>
                </a:lnTo>
                <a:lnTo>
                  <a:pt x="5358" y="1803"/>
                </a:lnTo>
                <a:lnTo>
                  <a:pt x="5373" y="1811"/>
                </a:lnTo>
                <a:lnTo>
                  <a:pt x="5387" y="1818"/>
                </a:lnTo>
                <a:lnTo>
                  <a:pt x="5402" y="1825"/>
                </a:lnTo>
                <a:lnTo>
                  <a:pt x="5417" y="1831"/>
                </a:lnTo>
                <a:lnTo>
                  <a:pt x="5431" y="1836"/>
                </a:lnTo>
                <a:lnTo>
                  <a:pt x="5447" y="1841"/>
                </a:lnTo>
                <a:lnTo>
                  <a:pt x="5407" y="1849"/>
                </a:lnTo>
                <a:lnTo>
                  <a:pt x="5414" y="1855"/>
                </a:lnTo>
                <a:lnTo>
                  <a:pt x="5420" y="1861"/>
                </a:lnTo>
                <a:lnTo>
                  <a:pt x="5425" y="1867"/>
                </a:lnTo>
                <a:lnTo>
                  <a:pt x="5428" y="1873"/>
                </a:lnTo>
                <a:lnTo>
                  <a:pt x="5431" y="1880"/>
                </a:lnTo>
                <a:lnTo>
                  <a:pt x="5432" y="1887"/>
                </a:lnTo>
                <a:lnTo>
                  <a:pt x="5434" y="1893"/>
                </a:lnTo>
                <a:lnTo>
                  <a:pt x="5432" y="1899"/>
                </a:lnTo>
                <a:lnTo>
                  <a:pt x="5431" y="1906"/>
                </a:lnTo>
                <a:lnTo>
                  <a:pt x="5428" y="1913"/>
                </a:lnTo>
                <a:lnTo>
                  <a:pt x="5425" y="1920"/>
                </a:lnTo>
                <a:lnTo>
                  <a:pt x="5421" y="1926"/>
                </a:lnTo>
                <a:lnTo>
                  <a:pt x="5411" y="1940"/>
                </a:lnTo>
                <a:lnTo>
                  <a:pt x="5398" y="1954"/>
                </a:lnTo>
                <a:lnTo>
                  <a:pt x="5393" y="1939"/>
                </a:lnTo>
                <a:lnTo>
                  <a:pt x="5381" y="1960"/>
                </a:lnTo>
                <a:lnTo>
                  <a:pt x="5368" y="1981"/>
                </a:lnTo>
                <a:lnTo>
                  <a:pt x="5354" y="2000"/>
                </a:lnTo>
                <a:lnTo>
                  <a:pt x="5340" y="2020"/>
                </a:lnTo>
                <a:lnTo>
                  <a:pt x="5339" y="1996"/>
                </a:lnTo>
                <a:lnTo>
                  <a:pt x="5328" y="2012"/>
                </a:lnTo>
                <a:lnTo>
                  <a:pt x="5315" y="2033"/>
                </a:lnTo>
                <a:lnTo>
                  <a:pt x="5298" y="2060"/>
                </a:lnTo>
                <a:lnTo>
                  <a:pt x="5296" y="2031"/>
                </a:lnTo>
                <a:lnTo>
                  <a:pt x="5280" y="2051"/>
                </a:lnTo>
                <a:lnTo>
                  <a:pt x="5265" y="2072"/>
                </a:lnTo>
                <a:lnTo>
                  <a:pt x="5252" y="2095"/>
                </a:lnTo>
                <a:lnTo>
                  <a:pt x="5242" y="2119"/>
                </a:lnTo>
                <a:lnTo>
                  <a:pt x="5242" y="2089"/>
                </a:lnTo>
                <a:lnTo>
                  <a:pt x="5236" y="2108"/>
                </a:lnTo>
                <a:lnTo>
                  <a:pt x="5228" y="2129"/>
                </a:lnTo>
                <a:lnTo>
                  <a:pt x="5222" y="2151"/>
                </a:lnTo>
                <a:lnTo>
                  <a:pt x="5216" y="2171"/>
                </a:lnTo>
                <a:lnTo>
                  <a:pt x="5214" y="2152"/>
                </a:lnTo>
                <a:lnTo>
                  <a:pt x="5213" y="2131"/>
                </a:lnTo>
                <a:lnTo>
                  <a:pt x="5204" y="2175"/>
                </a:lnTo>
                <a:lnTo>
                  <a:pt x="5196" y="2205"/>
                </a:lnTo>
                <a:lnTo>
                  <a:pt x="5196" y="2201"/>
                </a:lnTo>
                <a:lnTo>
                  <a:pt x="5196" y="2197"/>
                </a:lnTo>
                <a:lnTo>
                  <a:pt x="5193" y="2191"/>
                </a:lnTo>
                <a:lnTo>
                  <a:pt x="5190" y="2187"/>
                </a:lnTo>
                <a:lnTo>
                  <a:pt x="5189" y="2185"/>
                </a:lnTo>
                <a:lnTo>
                  <a:pt x="5184" y="2199"/>
                </a:lnTo>
                <a:lnTo>
                  <a:pt x="5179" y="2215"/>
                </a:lnTo>
                <a:lnTo>
                  <a:pt x="5171" y="2243"/>
                </a:lnTo>
                <a:lnTo>
                  <a:pt x="5166" y="2267"/>
                </a:lnTo>
                <a:lnTo>
                  <a:pt x="5164" y="2276"/>
                </a:lnTo>
                <a:lnTo>
                  <a:pt x="5155" y="2265"/>
                </a:lnTo>
                <a:lnTo>
                  <a:pt x="5148" y="2254"/>
                </a:lnTo>
                <a:lnTo>
                  <a:pt x="5140" y="2242"/>
                </a:lnTo>
                <a:lnTo>
                  <a:pt x="5134" y="2230"/>
                </a:lnTo>
                <a:lnTo>
                  <a:pt x="5126" y="2218"/>
                </a:lnTo>
                <a:lnTo>
                  <a:pt x="5121" y="2204"/>
                </a:lnTo>
                <a:lnTo>
                  <a:pt x="5116" y="2191"/>
                </a:lnTo>
                <a:lnTo>
                  <a:pt x="5112" y="2178"/>
                </a:lnTo>
                <a:lnTo>
                  <a:pt x="5110" y="2216"/>
                </a:lnTo>
                <a:lnTo>
                  <a:pt x="5097" y="2195"/>
                </a:lnTo>
                <a:lnTo>
                  <a:pt x="5086" y="2173"/>
                </a:lnTo>
                <a:lnTo>
                  <a:pt x="5075" y="2152"/>
                </a:lnTo>
                <a:lnTo>
                  <a:pt x="5065" y="2130"/>
                </a:lnTo>
                <a:lnTo>
                  <a:pt x="5068" y="2164"/>
                </a:lnTo>
                <a:lnTo>
                  <a:pt x="5062" y="2153"/>
                </a:lnTo>
                <a:lnTo>
                  <a:pt x="5054" y="2141"/>
                </a:lnTo>
                <a:lnTo>
                  <a:pt x="5037" y="2117"/>
                </a:lnTo>
                <a:lnTo>
                  <a:pt x="5021" y="2097"/>
                </a:lnTo>
                <a:lnTo>
                  <a:pt x="5014" y="2089"/>
                </a:lnTo>
                <a:lnTo>
                  <a:pt x="5011" y="2112"/>
                </a:lnTo>
                <a:lnTo>
                  <a:pt x="5010" y="2122"/>
                </a:lnTo>
                <a:lnTo>
                  <a:pt x="5002" y="2111"/>
                </a:lnTo>
                <a:lnTo>
                  <a:pt x="4991" y="2098"/>
                </a:lnTo>
                <a:lnTo>
                  <a:pt x="4979" y="2087"/>
                </a:lnTo>
                <a:lnTo>
                  <a:pt x="4967" y="2076"/>
                </a:lnTo>
                <a:lnTo>
                  <a:pt x="4945" y="2059"/>
                </a:lnTo>
                <a:lnTo>
                  <a:pt x="4936" y="2053"/>
                </a:lnTo>
                <a:lnTo>
                  <a:pt x="4940" y="2073"/>
                </a:lnTo>
                <a:lnTo>
                  <a:pt x="4939" y="2069"/>
                </a:lnTo>
                <a:lnTo>
                  <a:pt x="4937" y="2065"/>
                </a:lnTo>
                <a:lnTo>
                  <a:pt x="4929" y="2055"/>
                </a:lnTo>
                <a:lnTo>
                  <a:pt x="4920" y="2046"/>
                </a:lnTo>
                <a:lnTo>
                  <a:pt x="4910" y="2036"/>
                </a:lnTo>
                <a:lnTo>
                  <a:pt x="4890" y="2021"/>
                </a:lnTo>
                <a:lnTo>
                  <a:pt x="4882" y="2014"/>
                </a:lnTo>
                <a:lnTo>
                  <a:pt x="4885" y="2042"/>
                </a:lnTo>
                <a:lnTo>
                  <a:pt x="4878" y="2036"/>
                </a:lnTo>
                <a:lnTo>
                  <a:pt x="4869" y="2027"/>
                </a:lnTo>
                <a:lnTo>
                  <a:pt x="4848" y="2004"/>
                </a:lnTo>
                <a:lnTo>
                  <a:pt x="4822" y="1975"/>
                </a:lnTo>
                <a:lnTo>
                  <a:pt x="4831" y="2020"/>
                </a:lnTo>
                <a:lnTo>
                  <a:pt x="4820" y="2008"/>
                </a:lnTo>
                <a:lnTo>
                  <a:pt x="4810" y="1996"/>
                </a:lnTo>
                <a:lnTo>
                  <a:pt x="4800" y="1984"/>
                </a:lnTo>
                <a:lnTo>
                  <a:pt x="4790" y="1971"/>
                </a:lnTo>
                <a:lnTo>
                  <a:pt x="4782" y="1958"/>
                </a:lnTo>
                <a:lnTo>
                  <a:pt x="4774" y="1944"/>
                </a:lnTo>
                <a:lnTo>
                  <a:pt x="4767" y="1930"/>
                </a:lnTo>
                <a:lnTo>
                  <a:pt x="4759" y="1916"/>
                </a:lnTo>
                <a:lnTo>
                  <a:pt x="4748" y="1942"/>
                </a:lnTo>
                <a:lnTo>
                  <a:pt x="4737" y="1911"/>
                </a:lnTo>
                <a:lnTo>
                  <a:pt x="4724" y="1878"/>
                </a:lnTo>
                <a:lnTo>
                  <a:pt x="4718" y="1861"/>
                </a:lnTo>
                <a:lnTo>
                  <a:pt x="4711" y="1845"/>
                </a:lnTo>
                <a:lnTo>
                  <a:pt x="4703" y="1829"/>
                </a:lnTo>
                <a:lnTo>
                  <a:pt x="4693" y="1814"/>
                </a:lnTo>
                <a:lnTo>
                  <a:pt x="4690" y="1841"/>
                </a:lnTo>
                <a:lnTo>
                  <a:pt x="4689" y="1836"/>
                </a:lnTo>
                <a:lnTo>
                  <a:pt x="4687" y="1829"/>
                </a:lnTo>
                <a:lnTo>
                  <a:pt x="4681" y="1814"/>
                </a:lnTo>
                <a:lnTo>
                  <a:pt x="4673" y="1794"/>
                </a:lnTo>
                <a:lnTo>
                  <a:pt x="4664" y="1774"/>
                </a:lnTo>
                <a:lnTo>
                  <a:pt x="4646" y="1741"/>
                </a:lnTo>
                <a:lnTo>
                  <a:pt x="4639" y="1727"/>
                </a:lnTo>
                <a:lnTo>
                  <a:pt x="4637" y="1744"/>
                </a:lnTo>
                <a:lnTo>
                  <a:pt x="4636" y="1761"/>
                </a:lnTo>
                <a:lnTo>
                  <a:pt x="4637" y="1778"/>
                </a:lnTo>
                <a:lnTo>
                  <a:pt x="4638" y="1795"/>
                </a:lnTo>
                <a:lnTo>
                  <a:pt x="4641" y="1812"/>
                </a:lnTo>
                <a:lnTo>
                  <a:pt x="4645" y="1828"/>
                </a:lnTo>
                <a:lnTo>
                  <a:pt x="4650" y="1845"/>
                </a:lnTo>
                <a:lnTo>
                  <a:pt x="4656" y="1861"/>
                </a:lnTo>
                <a:lnTo>
                  <a:pt x="4638" y="1849"/>
                </a:lnTo>
                <a:lnTo>
                  <a:pt x="4646" y="1878"/>
                </a:lnTo>
                <a:lnTo>
                  <a:pt x="4655" y="1905"/>
                </a:lnTo>
                <a:lnTo>
                  <a:pt x="4666" y="1933"/>
                </a:lnTo>
                <a:lnTo>
                  <a:pt x="4678" y="1960"/>
                </a:lnTo>
                <a:lnTo>
                  <a:pt x="4656" y="1958"/>
                </a:lnTo>
                <a:lnTo>
                  <a:pt x="4668" y="1984"/>
                </a:lnTo>
                <a:lnTo>
                  <a:pt x="4680" y="2013"/>
                </a:lnTo>
                <a:lnTo>
                  <a:pt x="4695" y="2045"/>
                </a:lnTo>
                <a:lnTo>
                  <a:pt x="4673" y="2027"/>
                </a:lnTo>
                <a:lnTo>
                  <a:pt x="4678" y="2060"/>
                </a:lnTo>
                <a:lnTo>
                  <a:pt x="4681" y="2093"/>
                </a:lnTo>
                <a:lnTo>
                  <a:pt x="4682" y="2109"/>
                </a:lnTo>
                <a:lnTo>
                  <a:pt x="4682" y="2126"/>
                </a:lnTo>
                <a:lnTo>
                  <a:pt x="4682" y="2142"/>
                </a:lnTo>
                <a:lnTo>
                  <a:pt x="4680" y="2158"/>
                </a:lnTo>
                <a:lnTo>
                  <a:pt x="4661" y="2143"/>
                </a:lnTo>
                <a:lnTo>
                  <a:pt x="4663" y="2207"/>
                </a:lnTo>
                <a:lnTo>
                  <a:pt x="4664" y="2250"/>
                </a:lnTo>
                <a:lnTo>
                  <a:pt x="4649" y="2233"/>
                </a:lnTo>
                <a:lnTo>
                  <a:pt x="4649" y="2251"/>
                </a:lnTo>
                <a:lnTo>
                  <a:pt x="4650" y="2267"/>
                </a:lnTo>
                <a:lnTo>
                  <a:pt x="4651" y="2283"/>
                </a:lnTo>
                <a:lnTo>
                  <a:pt x="4653" y="2297"/>
                </a:lnTo>
                <a:lnTo>
                  <a:pt x="4657" y="2319"/>
                </a:lnTo>
                <a:lnTo>
                  <a:pt x="4659" y="2327"/>
                </a:lnTo>
                <a:lnTo>
                  <a:pt x="4647" y="2321"/>
                </a:lnTo>
                <a:lnTo>
                  <a:pt x="4649" y="2332"/>
                </a:lnTo>
                <a:lnTo>
                  <a:pt x="4652" y="2346"/>
                </a:lnTo>
                <a:lnTo>
                  <a:pt x="4660" y="2376"/>
                </a:lnTo>
                <a:lnTo>
                  <a:pt x="4669" y="2409"/>
                </a:lnTo>
                <a:lnTo>
                  <a:pt x="4672" y="2425"/>
                </a:lnTo>
                <a:lnTo>
                  <a:pt x="4674" y="2439"/>
                </a:lnTo>
                <a:lnTo>
                  <a:pt x="4675" y="2452"/>
                </a:lnTo>
                <a:lnTo>
                  <a:pt x="4674" y="2457"/>
                </a:lnTo>
                <a:lnTo>
                  <a:pt x="4673" y="2461"/>
                </a:lnTo>
                <a:lnTo>
                  <a:pt x="4672" y="2465"/>
                </a:lnTo>
                <a:lnTo>
                  <a:pt x="4670" y="2467"/>
                </a:lnTo>
                <a:lnTo>
                  <a:pt x="4667" y="2469"/>
                </a:lnTo>
                <a:lnTo>
                  <a:pt x="4664" y="2470"/>
                </a:lnTo>
                <a:lnTo>
                  <a:pt x="4659" y="2470"/>
                </a:lnTo>
                <a:lnTo>
                  <a:pt x="4654" y="2469"/>
                </a:lnTo>
                <a:lnTo>
                  <a:pt x="4648" y="2467"/>
                </a:lnTo>
                <a:lnTo>
                  <a:pt x="4641" y="2463"/>
                </a:lnTo>
                <a:lnTo>
                  <a:pt x="4624" y="2452"/>
                </a:lnTo>
                <a:lnTo>
                  <a:pt x="4603" y="2434"/>
                </a:lnTo>
                <a:lnTo>
                  <a:pt x="4614" y="2457"/>
                </a:lnTo>
                <a:lnTo>
                  <a:pt x="4530" y="2407"/>
                </a:lnTo>
                <a:lnTo>
                  <a:pt x="4533" y="2420"/>
                </a:lnTo>
                <a:lnTo>
                  <a:pt x="4485" y="2408"/>
                </a:lnTo>
                <a:lnTo>
                  <a:pt x="4438" y="2394"/>
                </a:lnTo>
                <a:lnTo>
                  <a:pt x="4447" y="2410"/>
                </a:lnTo>
                <a:lnTo>
                  <a:pt x="4427" y="2403"/>
                </a:lnTo>
                <a:lnTo>
                  <a:pt x="4407" y="2398"/>
                </a:lnTo>
                <a:lnTo>
                  <a:pt x="4386" y="2392"/>
                </a:lnTo>
                <a:lnTo>
                  <a:pt x="4366" y="2388"/>
                </a:lnTo>
                <a:lnTo>
                  <a:pt x="4374" y="2407"/>
                </a:lnTo>
                <a:lnTo>
                  <a:pt x="4357" y="2402"/>
                </a:lnTo>
                <a:lnTo>
                  <a:pt x="4341" y="2396"/>
                </a:lnTo>
                <a:lnTo>
                  <a:pt x="4325" y="2388"/>
                </a:lnTo>
                <a:lnTo>
                  <a:pt x="4311" y="2379"/>
                </a:lnTo>
                <a:lnTo>
                  <a:pt x="4328" y="2409"/>
                </a:lnTo>
                <a:lnTo>
                  <a:pt x="4305" y="2396"/>
                </a:lnTo>
                <a:lnTo>
                  <a:pt x="4283" y="2381"/>
                </a:lnTo>
                <a:lnTo>
                  <a:pt x="4262" y="2364"/>
                </a:lnTo>
                <a:lnTo>
                  <a:pt x="4242" y="2346"/>
                </a:lnTo>
                <a:lnTo>
                  <a:pt x="4245" y="2371"/>
                </a:lnTo>
                <a:lnTo>
                  <a:pt x="4226" y="2355"/>
                </a:lnTo>
                <a:lnTo>
                  <a:pt x="4209" y="2337"/>
                </a:lnTo>
                <a:lnTo>
                  <a:pt x="4192" y="2318"/>
                </a:lnTo>
                <a:lnTo>
                  <a:pt x="4178" y="2297"/>
                </a:lnTo>
                <a:lnTo>
                  <a:pt x="4181" y="2319"/>
                </a:lnTo>
                <a:lnTo>
                  <a:pt x="4170" y="2311"/>
                </a:lnTo>
                <a:lnTo>
                  <a:pt x="4158" y="2301"/>
                </a:lnTo>
                <a:lnTo>
                  <a:pt x="4147" y="2292"/>
                </a:lnTo>
                <a:lnTo>
                  <a:pt x="4137" y="2282"/>
                </a:lnTo>
                <a:lnTo>
                  <a:pt x="4127" y="2270"/>
                </a:lnTo>
                <a:lnTo>
                  <a:pt x="4116" y="2260"/>
                </a:lnTo>
                <a:lnTo>
                  <a:pt x="4107" y="2248"/>
                </a:lnTo>
                <a:lnTo>
                  <a:pt x="4099" y="2236"/>
                </a:lnTo>
                <a:lnTo>
                  <a:pt x="4101" y="2257"/>
                </a:lnTo>
                <a:lnTo>
                  <a:pt x="4090" y="2251"/>
                </a:lnTo>
                <a:lnTo>
                  <a:pt x="4081" y="2243"/>
                </a:lnTo>
                <a:lnTo>
                  <a:pt x="4073" y="2236"/>
                </a:lnTo>
                <a:lnTo>
                  <a:pt x="4065" y="2228"/>
                </a:lnTo>
                <a:lnTo>
                  <a:pt x="4056" y="2220"/>
                </a:lnTo>
                <a:lnTo>
                  <a:pt x="4049" y="2211"/>
                </a:lnTo>
                <a:lnTo>
                  <a:pt x="4042" y="2201"/>
                </a:lnTo>
                <a:lnTo>
                  <a:pt x="4036" y="2191"/>
                </a:lnTo>
                <a:lnTo>
                  <a:pt x="4042" y="2216"/>
                </a:lnTo>
                <a:lnTo>
                  <a:pt x="4024" y="2195"/>
                </a:lnTo>
                <a:lnTo>
                  <a:pt x="4006" y="2175"/>
                </a:lnTo>
                <a:lnTo>
                  <a:pt x="3986" y="2156"/>
                </a:lnTo>
                <a:lnTo>
                  <a:pt x="3967" y="2138"/>
                </a:lnTo>
                <a:lnTo>
                  <a:pt x="3968" y="2151"/>
                </a:lnTo>
                <a:lnTo>
                  <a:pt x="3971" y="2164"/>
                </a:lnTo>
                <a:lnTo>
                  <a:pt x="3974" y="2176"/>
                </a:lnTo>
                <a:lnTo>
                  <a:pt x="3979" y="2188"/>
                </a:lnTo>
                <a:lnTo>
                  <a:pt x="3984" y="2199"/>
                </a:lnTo>
                <a:lnTo>
                  <a:pt x="3990" y="2211"/>
                </a:lnTo>
                <a:lnTo>
                  <a:pt x="3999" y="2221"/>
                </a:lnTo>
                <a:lnTo>
                  <a:pt x="4007" y="2231"/>
                </a:lnTo>
                <a:lnTo>
                  <a:pt x="3991" y="2235"/>
                </a:lnTo>
                <a:lnTo>
                  <a:pt x="4092" y="2294"/>
                </a:lnTo>
                <a:lnTo>
                  <a:pt x="4073" y="2297"/>
                </a:lnTo>
                <a:lnTo>
                  <a:pt x="4094" y="2315"/>
                </a:lnTo>
                <a:lnTo>
                  <a:pt x="4113" y="2332"/>
                </a:lnTo>
                <a:lnTo>
                  <a:pt x="4132" y="2352"/>
                </a:lnTo>
                <a:lnTo>
                  <a:pt x="4148" y="2373"/>
                </a:lnTo>
                <a:lnTo>
                  <a:pt x="4131" y="2376"/>
                </a:lnTo>
                <a:lnTo>
                  <a:pt x="4155" y="2400"/>
                </a:lnTo>
                <a:lnTo>
                  <a:pt x="4166" y="2410"/>
                </a:lnTo>
                <a:lnTo>
                  <a:pt x="4176" y="2421"/>
                </a:lnTo>
                <a:lnTo>
                  <a:pt x="4185" y="2432"/>
                </a:lnTo>
                <a:lnTo>
                  <a:pt x="4192" y="2445"/>
                </a:lnTo>
                <a:lnTo>
                  <a:pt x="4200" y="2459"/>
                </a:lnTo>
                <a:lnTo>
                  <a:pt x="4205" y="2475"/>
                </a:lnTo>
                <a:lnTo>
                  <a:pt x="4184" y="2475"/>
                </a:lnTo>
                <a:lnTo>
                  <a:pt x="4191" y="2483"/>
                </a:lnTo>
                <a:lnTo>
                  <a:pt x="4199" y="2492"/>
                </a:lnTo>
                <a:lnTo>
                  <a:pt x="4206" y="2501"/>
                </a:lnTo>
                <a:lnTo>
                  <a:pt x="4212" y="2510"/>
                </a:lnTo>
                <a:lnTo>
                  <a:pt x="4218" y="2520"/>
                </a:lnTo>
                <a:lnTo>
                  <a:pt x="4223" y="2530"/>
                </a:lnTo>
                <a:lnTo>
                  <a:pt x="4228" y="2540"/>
                </a:lnTo>
                <a:lnTo>
                  <a:pt x="4232" y="2551"/>
                </a:lnTo>
                <a:lnTo>
                  <a:pt x="4207" y="2548"/>
                </a:lnTo>
                <a:lnTo>
                  <a:pt x="4221" y="2565"/>
                </a:lnTo>
                <a:lnTo>
                  <a:pt x="4234" y="2584"/>
                </a:lnTo>
                <a:lnTo>
                  <a:pt x="4244" y="2604"/>
                </a:lnTo>
                <a:lnTo>
                  <a:pt x="4251" y="2625"/>
                </a:lnTo>
                <a:lnTo>
                  <a:pt x="4234" y="2623"/>
                </a:lnTo>
                <a:lnTo>
                  <a:pt x="4257" y="2657"/>
                </a:lnTo>
                <a:lnTo>
                  <a:pt x="4279" y="2691"/>
                </a:lnTo>
                <a:lnTo>
                  <a:pt x="4264" y="2697"/>
                </a:lnTo>
                <a:lnTo>
                  <a:pt x="4268" y="2704"/>
                </a:lnTo>
                <a:lnTo>
                  <a:pt x="4274" y="2712"/>
                </a:lnTo>
                <a:lnTo>
                  <a:pt x="4287" y="2727"/>
                </a:lnTo>
                <a:lnTo>
                  <a:pt x="4305" y="2745"/>
                </a:lnTo>
                <a:lnTo>
                  <a:pt x="4285" y="2745"/>
                </a:lnTo>
                <a:lnTo>
                  <a:pt x="4300" y="2766"/>
                </a:lnTo>
                <a:lnTo>
                  <a:pt x="4315" y="2788"/>
                </a:lnTo>
                <a:lnTo>
                  <a:pt x="4332" y="2809"/>
                </a:lnTo>
                <a:lnTo>
                  <a:pt x="4349" y="2830"/>
                </a:lnTo>
                <a:lnTo>
                  <a:pt x="4329" y="2830"/>
                </a:lnTo>
                <a:lnTo>
                  <a:pt x="4345" y="2851"/>
                </a:lnTo>
                <a:lnTo>
                  <a:pt x="4363" y="2870"/>
                </a:lnTo>
                <a:lnTo>
                  <a:pt x="4381" y="2889"/>
                </a:lnTo>
                <a:lnTo>
                  <a:pt x="4402" y="2905"/>
                </a:lnTo>
                <a:lnTo>
                  <a:pt x="4384" y="2907"/>
                </a:lnTo>
                <a:lnTo>
                  <a:pt x="4391" y="2912"/>
                </a:lnTo>
                <a:lnTo>
                  <a:pt x="4404" y="2921"/>
                </a:lnTo>
                <a:lnTo>
                  <a:pt x="4417" y="2932"/>
                </a:lnTo>
                <a:lnTo>
                  <a:pt x="4432" y="2944"/>
                </a:lnTo>
                <a:lnTo>
                  <a:pt x="4445" y="2957"/>
                </a:lnTo>
                <a:lnTo>
                  <a:pt x="4456" y="2969"/>
                </a:lnTo>
                <a:lnTo>
                  <a:pt x="4459" y="2975"/>
                </a:lnTo>
                <a:lnTo>
                  <a:pt x="4462" y="2981"/>
                </a:lnTo>
                <a:lnTo>
                  <a:pt x="4463" y="2985"/>
                </a:lnTo>
                <a:lnTo>
                  <a:pt x="4462" y="2988"/>
                </a:lnTo>
                <a:lnTo>
                  <a:pt x="4457" y="2992"/>
                </a:lnTo>
                <a:lnTo>
                  <a:pt x="4453" y="2996"/>
                </a:lnTo>
                <a:lnTo>
                  <a:pt x="4447" y="2999"/>
                </a:lnTo>
                <a:lnTo>
                  <a:pt x="4440" y="3002"/>
                </a:lnTo>
                <a:lnTo>
                  <a:pt x="4424" y="3006"/>
                </a:lnTo>
                <a:lnTo>
                  <a:pt x="4408" y="3009"/>
                </a:lnTo>
                <a:lnTo>
                  <a:pt x="4390" y="3013"/>
                </a:lnTo>
                <a:lnTo>
                  <a:pt x="4374" y="3014"/>
                </a:lnTo>
                <a:lnTo>
                  <a:pt x="4347" y="3016"/>
                </a:lnTo>
                <a:lnTo>
                  <a:pt x="4355" y="3034"/>
                </a:lnTo>
                <a:lnTo>
                  <a:pt x="4342" y="3035"/>
                </a:lnTo>
                <a:lnTo>
                  <a:pt x="4329" y="3036"/>
                </a:lnTo>
                <a:lnTo>
                  <a:pt x="4315" y="3039"/>
                </a:lnTo>
                <a:lnTo>
                  <a:pt x="4302" y="3041"/>
                </a:lnTo>
                <a:lnTo>
                  <a:pt x="4288" y="3046"/>
                </a:lnTo>
                <a:lnTo>
                  <a:pt x="4276" y="3050"/>
                </a:lnTo>
                <a:lnTo>
                  <a:pt x="4263" y="3055"/>
                </a:lnTo>
                <a:lnTo>
                  <a:pt x="4250" y="3061"/>
                </a:lnTo>
                <a:lnTo>
                  <a:pt x="4274" y="3070"/>
                </a:lnTo>
                <a:lnTo>
                  <a:pt x="4263" y="3076"/>
                </a:lnTo>
                <a:lnTo>
                  <a:pt x="4250" y="3082"/>
                </a:lnTo>
                <a:lnTo>
                  <a:pt x="4238" y="3086"/>
                </a:lnTo>
                <a:lnTo>
                  <a:pt x="4224" y="3090"/>
                </a:lnTo>
                <a:lnTo>
                  <a:pt x="4211" y="3093"/>
                </a:lnTo>
                <a:lnTo>
                  <a:pt x="4199" y="3095"/>
                </a:lnTo>
                <a:lnTo>
                  <a:pt x="4185" y="3097"/>
                </a:lnTo>
                <a:lnTo>
                  <a:pt x="4171" y="3098"/>
                </a:lnTo>
                <a:lnTo>
                  <a:pt x="4197" y="3108"/>
                </a:lnTo>
                <a:lnTo>
                  <a:pt x="4180" y="3111"/>
                </a:lnTo>
                <a:lnTo>
                  <a:pt x="4164" y="3113"/>
                </a:lnTo>
                <a:lnTo>
                  <a:pt x="4147" y="3113"/>
                </a:lnTo>
                <a:lnTo>
                  <a:pt x="4131" y="3111"/>
                </a:lnTo>
                <a:lnTo>
                  <a:pt x="4115" y="3109"/>
                </a:lnTo>
                <a:lnTo>
                  <a:pt x="4099" y="3106"/>
                </a:lnTo>
                <a:lnTo>
                  <a:pt x="4082" y="3102"/>
                </a:lnTo>
                <a:lnTo>
                  <a:pt x="4067" y="3098"/>
                </a:lnTo>
                <a:lnTo>
                  <a:pt x="4092" y="3128"/>
                </a:lnTo>
                <a:lnTo>
                  <a:pt x="4037" y="3107"/>
                </a:lnTo>
                <a:lnTo>
                  <a:pt x="3981" y="3085"/>
                </a:lnTo>
                <a:lnTo>
                  <a:pt x="3996" y="3102"/>
                </a:lnTo>
                <a:lnTo>
                  <a:pt x="3928" y="3079"/>
                </a:lnTo>
                <a:lnTo>
                  <a:pt x="3876" y="3059"/>
                </a:lnTo>
                <a:lnTo>
                  <a:pt x="3885" y="3071"/>
                </a:lnTo>
                <a:lnTo>
                  <a:pt x="3896" y="3083"/>
                </a:lnTo>
                <a:lnTo>
                  <a:pt x="3907" y="3094"/>
                </a:lnTo>
                <a:lnTo>
                  <a:pt x="3919" y="3104"/>
                </a:lnTo>
                <a:lnTo>
                  <a:pt x="3932" y="3114"/>
                </a:lnTo>
                <a:lnTo>
                  <a:pt x="3945" y="3122"/>
                </a:lnTo>
                <a:lnTo>
                  <a:pt x="3958" y="3129"/>
                </a:lnTo>
                <a:lnTo>
                  <a:pt x="3973" y="3136"/>
                </a:lnTo>
                <a:lnTo>
                  <a:pt x="3958" y="3148"/>
                </a:lnTo>
                <a:lnTo>
                  <a:pt x="3987" y="3152"/>
                </a:lnTo>
                <a:lnTo>
                  <a:pt x="4015" y="3158"/>
                </a:lnTo>
                <a:lnTo>
                  <a:pt x="4043" y="3165"/>
                </a:lnTo>
                <a:lnTo>
                  <a:pt x="4070" y="3175"/>
                </a:lnTo>
                <a:lnTo>
                  <a:pt x="4047" y="3184"/>
                </a:lnTo>
                <a:lnTo>
                  <a:pt x="4083" y="3191"/>
                </a:lnTo>
                <a:lnTo>
                  <a:pt x="4118" y="3199"/>
                </a:lnTo>
                <a:lnTo>
                  <a:pt x="4136" y="3205"/>
                </a:lnTo>
                <a:lnTo>
                  <a:pt x="4152" y="3210"/>
                </a:lnTo>
                <a:lnTo>
                  <a:pt x="4170" y="3218"/>
                </a:lnTo>
                <a:lnTo>
                  <a:pt x="4185" y="3227"/>
                </a:lnTo>
                <a:lnTo>
                  <a:pt x="4166" y="3236"/>
                </a:lnTo>
                <a:lnTo>
                  <a:pt x="4191" y="3243"/>
                </a:lnTo>
                <a:lnTo>
                  <a:pt x="4217" y="3252"/>
                </a:lnTo>
                <a:lnTo>
                  <a:pt x="4242" y="3261"/>
                </a:lnTo>
                <a:lnTo>
                  <a:pt x="4267" y="3271"/>
                </a:lnTo>
                <a:lnTo>
                  <a:pt x="4237" y="3278"/>
                </a:lnTo>
                <a:lnTo>
                  <a:pt x="4259" y="3284"/>
                </a:lnTo>
                <a:lnTo>
                  <a:pt x="4281" y="3291"/>
                </a:lnTo>
                <a:lnTo>
                  <a:pt x="4303" y="3299"/>
                </a:lnTo>
                <a:lnTo>
                  <a:pt x="4324" y="3308"/>
                </a:lnTo>
                <a:lnTo>
                  <a:pt x="4307" y="3315"/>
                </a:lnTo>
                <a:lnTo>
                  <a:pt x="4358" y="3329"/>
                </a:lnTo>
                <a:lnTo>
                  <a:pt x="4390" y="3338"/>
                </a:lnTo>
                <a:lnTo>
                  <a:pt x="4366" y="3350"/>
                </a:lnTo>
                <a:lnTo>
                  <a:pt x="4376" y="3353"/>
                </a:lnTo>
                <a:lnTo>
                  <a:pt x="4388" y="3357"/>
                </a:lnTo>
                <a:lnTo>
                  <a:pt x="4415" y="3362"/>
                </a:lnTo>
                <a:lnTo>
                  <a:pt x="4437" y="3366"/>
                </a:lnTo>
                <a:lnTo>
                  <a:pt x="4445" y="3367"/>
                </a:lnTo>
                <a:lnTo>
                  <a:pt x="4411" y="3378"/>
                </a:lnTo>
                <a:lnTo>
                  <a:pt x="4441" y="3382"/>
                </a:lnTo>
                <a:lnTo>
                  <a:pt x="4470" y="3386"/>
                </a:lnTo>
                <a:lnTo>
                  <a:pt x="4499" y="3393"/>
                </a:lnTo>
                <a:lnTo>
                  <a:pt x="4527" y="3400"/>
                </a:lnTo>
                <a:lnTo>
                  <a:pt x="4501" y="3405"/>
                </a:lnTo>
                <a:lnTo>
                  <a:pt x="4613" y="3422"/>
                </a:lnTo>
                <a:lnTo>
                  <a:pt x="4587" y="3433"/>
                </a:lnTo>
                <a:lnTo>
                  <a:pt x="4605" y="3436"/>
                </a:lnTo>
                <a:lnTo>
                  <a:pt x="4622" y="3437"/>
                </a:lnTo>
                <a:lnTo>
                  <a:pt x="4653" y="3439"/>
                </a:lnTo>
                <a:lnTo>
                  <a:pt x="4668" y="3440"/>
                </a:lnTo>
                <a:lnTo>
                  <a:pt x="4683" y="3442"/>
                </a:lnTo>
                <a:lnTo>
                  <a:pt x="4699" y="3445"/>
                </a:lnTo>
                <a:lnTo>
                  <a:pt x="4715" y="3451"/>
                </a:lnTo>
                <a:lnTo>
                  <a:pt x="4695" y="3459"/>
                </a:lnTo>
                <a:lnTo>
                  <a:pt x="4714" y="3459"/>
                </a:lnTo>
                <a:lnTo>
                  <a:pt x="4733" y="3460"/>
                </a:lnTo>
                <a:lnTo>
                  <a:pt x="4751" y="3462"/>
                </a:lnTo>
                <a:lnTo>
                  <a:pt x="4769" y="3465"/>
                </a:lnTo>
                <a:lnTo>
                  <a:pt x="4762" y="3473"/>
                </a:lnTo>
                <a:lnTo>
                  <a:pt x="4754" y="3482"/>
                </a:lnTo>
                <a:lnTo>
                  <a:pt x="4746" y="3489"/>
                </a:lnTo>
                <a:lnTo>
                  <a:pt x="4738" y="3495"/>
                </a:lnTo>
                <a:lnTo>
                  <a:pt x="4728" y="3501"/>
                </a:lnTo>
                <a:lnTo>
                  <a:pt x="4719" y="3505"/>
                </a:lnTo>
                <a:lnTo>
                  <a:pt x="4709" y="3510"/>
                </a:lnTo>
                <a:lnTo>
                  <a:pt x="4699" y="3514"/>
                </a:lnTo>
                <a:lnTo>
                  <a:pt x="4715" y="3519"/>
                </a:lnTo>
                <a:lnTo>
                  <a:pt x="4692" y="3529"/>
                </a:lnTo>
                <a:lnTo>
                  <a:pt x="4672" y="3542"/>
                </a:lnTo>
                <a:lnTo>
                  <a:pt x="4651" y="3556"/>
                </a:lnTo>
                <a:lnTo>
                  <a:pt x="4633" y="3571"/>
                </a:lnTo>
                <a:lnTo>
                  <a:pt x="4655" y="3570"/>
                </a:lnTo>
                <a:lnTo>
                  <a:pt x="4631" y="3589"/>
                </a:lnTo>
                <a:lnTo>
                  <a:pt x="4607" y="3608"/>
                </a:lnTo>
                <a:lnTo>
                  <a:pt x="4584" y="3629"/>
                </a:lnTo>
                <a:lnTo>
                  <a:pt x="4561" y="3651"/>
                </a:lnTo>
                <a:lnTo>
                  <a:pt x="4590" y="3642"/>
                </a:lnTo>
                <a:lnTo>
                  <a:pt x="4571" y="3663"/>
                </a:lnTo>
                <a:lnTo>
                  <a:pt x="4549" y="3682"/>
                </a:lnTo>
                <a:lnTo>
                  <a:pt x="4526" y="3699"/>
                </a:lnTo>
                <a:lnTo>
                  <a:pt x="4502" y="3715"/>
                </a:lnTo>
                <a:lnTo>
                  <a:pt x="4525" y="3708"/>
                </a:lnTo>
                <a:lnTo>
                  <a:pt x="4515" y="3718"/>
                </a:lnTo>
                <a:lnTo>
                  <a:pt x="4505" y="3726"/>
                </a:lnTo>
                <a:lnTo>
                  <a:pt x="4493" y="3734"/>
                </a:lnTo>
                <a:lnTo>
                  <a:pt x="4481" y="3741"/>
                </a:lnTo>
                <a:lnTo>
                  <a:pt x="4469" y="3748"/>
                </a:lnTo>
                <a:lnTo>
                  <a:pt x="4456" y="3754"/>
                </a:lnTo>
                <a:lnTo>
                  <a:pt x="4444" y="3759"/>
                </a:lnTo>
                <a:lnTo>
                  <a:pt x="4431" y="3763"/>
                </a:lnTo>
                <a:lnTo>
                  <a:pt x="4459" y="3760"/>
                </a:lnTo>
                <a:lnTo>
                  <a:pt x="4444" y="3768"/>
                </a:lnTo>
                <a:lnTo>
                  <a:pt x="4430" y="3778"/>
                </a:lnTo>
                <a:lnTo>
                  <a:pt x="4416" y="3789"/>
                </a:lnTo>
                <a:lnTo>
                  <a:pt x="4404" y="3801"/>
                </a:lnTo>
                <a:lnTo>
                  <a:pt x="4392" y="3815"/>
                </a:lnTo>
                <a:lnTo>
                  <a:pt x="4382" y="3828"/>
                </a:lnTo>
                <a:lnTo>
                  <a:pt x="4373" y="3843"/>
                </a:lnTo>
                <a:lnTo>
                  <a:pt x="4365" y="3859"/>
                </a:lnTo>
                <a:lnTo>
                  <a:pt x="4395" y="3840"/>
                </a:lnTo>
                <a:lnTo>
                  <a:pt x="4423" y="3822"/>
                </a:lnTo>
                <a:lnTo>
                  <a:pt x="4451" y="3802"/>
                </a:lnTo>
                <a:lnTo>
                  <a:pt x="4478" y="3782"/>
                </a:lnTo>
                <a:lnTo>
                  <a:pt x="4474" y="3796"/>
                </a:lnTo>
                <a:lnTo>
                  <a:pt x="4481" y="3789"/>
                </a:lnTo>
                <a:lnTo>
                  <a:pt x="4488" y="3782"/>
                </a:lnTo>
                <a:lnTo>
                  <a:pt x="4496" y="3775"/>
                </a:lnTo>
                <a:lnTo>
                  <a:pt x="4504" y="3770"/>
                </a:lnTo>
                <a:lnTo>
                  <a:pt x="4520" y="3761"/>
                </a:lnTo>
                <a:lnTo>
                  <a:pt x="4538" y="3753"/>
                </a:lnTo>
                <a:lnTo>
                  <a:pt x="4555" y="3745"/>
                </a:lnTo>
                <a:lnTo>
                  <a:pt x="4574" y="3739"/>
                </a:lnTo>
                <a:lnTo>
                  <a:pt x="4608" y="3730"/>
                </a:lnTo>
                <a:lnTo>
                  <a:pt x="4598" y="3745"/>
                </a:lnTo>
                <a:lnTo>
                  <a:pt x="4621" y="3740"/>
                </a:lnTo>
                <a:lnTo>
                  <a:pt x="4645" y="3733"/>
                </a:lnTo>
                <a:lnTo>
                  <a:pt x="4669" y="3724"/>
                </a:lnTo>
                <a:lnTo>
                  <a:pt x="4690" y="3711"/>
                </a:lnTo>
                <a:lnTo>
                  <a:pt x="4676" y="3728"/>
                </a:lnTo>
                <a:lnTo>
                  <a:pt x="4723" y="3714"/>
                </a:lnTo>
                <a:lnTo>
                  <a:pt x="4771" y="3702"/>
                </a:lnTo>
                <a:lnTo>
                  <a:pt x="4756" y="3720"/>
                </a:lnTo>
                <a:lnTo>
                  <a:pt x="4773" y="3719"/>
                </a:lnTo>
                <a:lnTo>
                  <a:pt x="4789" y="3717"/>
                </a:lnTo>
                <a:lnTo>
                  <a:pt x="4805" y="3714"/>
                </a:lnTo>
                <a:lnTo>
                  <a:pt x="4821" y="3710"/>
                </a:lnTo>
                <a:lnTo>
                  <a:pt x="4837" y="3706"/>
                </a:lnTo>
                <a:lnTo>
                  <a:pt x="4852" y="3702"/>
                </a:lnTo>
                <a:lnTo>
                  <a:pt x="4868" y="3697"/>
                </a:lnTo>
                <a:lnTo>
                  <a:pt x="4882" y="3691"/>
                </a:lnTo>
                <a:lnTo>
                  <a:pt x="4854" y="3715"/>
                </a:lnTo>
                <a:lnTo>
                  <a:pt x="4884" y="3707"/>
                </a:lnTo>
                <a:lnTo>
                  <a:pt x="4912" y="3699"/>
                </a:lnTo>
                <a:lnTo>
                  <a:pt x="4941" y="3690"/>
                </a:lnTo>
                <a:lnTo>
                  <a:pt x="4970" y="3680"/>
                </a:lnTo>
                <a:lnTo>
                  <a:pt x="4955" y="3698"/>
                </a:lnTo>
                <a:lnTo>
                  <a:pt x="4974" y="3692"/>
                </a:lnTo>
                <a:lnTo>
                  <a:pt x="4993" y="3686"/>
                </a:lnTo>
                <a:lnTo>
                  <a:pt x="5011" y="3677"/>
                </a:lnTo>
                <a:lnTo>
                  <a:pt x="5028" y="3667"/>
                </a:lnTo>
                <a:lnTo>
                  <a:pt x="5046" y="3657"/>
                </a:lnTo>
                <a:lnTo>
                  <a:pt x="5061" y="3644"/>
                </a:lnTo>
                <a:lnTo>
                  <a:pt x="5077" y="3632"/>
                </a:lnTo>
                <a:lnTo>
                  <a:pt x="5092" y="3619"/>
                </a:lnTo>
                <a:lnTo>
                  <a:pt x="5084" y="3642"/>
                </a:lnTo>
                <a:lnTo>
                  <a:pt x="5097" y="3632"/>
                </a:lnTo>
                <a:lnTo>
                  <a:pt x="5109" y="3621"/>
                </a:lnTo>
                <a:lnTo>
                  <a:pt x="5119" y="3608"/>
                </a:lnTo>
                <a:lnTo>
                  <a:pt x="5128" y="3597"/>
                </a:lnTo>
                <a:lnTo>
                  <a:pt x="5141" y="3580"/>
                </a:lnTo>
                <a:lnTo>
                  <a:pt x="5145" y="3571"/>
                </a:lnTo>
                <a:lnTo>
                  <a:pt x="5148" y="3599"/>
                </a:lnTo>
                <a:lnTo>
                  <a:pt x="5154" y="3590"/>
                </a:lnTo>
                <a:lnTo>
                  <a:pt x="5160" y="3576"/>
                </a:lnTo>
                <a:lnTo>
                  <a:pt x="5174" y="3541"/>
                </a:lnTo>
                <a:lnTo>
                  <a:pt x="5185" y="3509"/>
                </a:lnTo>
                <a:lnTo>
                  <a:pt x="5190" y="3496"/>
                </a:lnTo>
                <a:lnTo>
                  <a:pt x="5192" y="3526"/>
                </a:lnTo>
                <a:lnTo>
                  <a:pt x="5196" y="3520"/>
                </a:lnTo>
                <a:lnTo>
                  <a:pt x="5201" y="3513"/>
                </a:lnTo>
                <a:lnTo>
                  <a:pt x="5205" y="3505"/>
                </a:lnTo>
                <a:lnTo>
                  <a:pt x="5208" y="3498"/>
                </a:lnTo>
                <a:lnTo>
                  <a:pt x="5212" y="3482"/>
                </a:lnTo>
                <a:lnTo>
                  <a:pt x="5217" y="3466"/>
                </a:lnTo>
                <a:lnTo>
                  <a:pt x="5221" y="3450"/>
                </a:lnTo>
                <a:lnTo>
                  <a:pt x="5227" y="3434"/>
                </a:lnTo>
                <a:lnTo>
                  <a:pt x="5231" y="3427"/>
                </a:lnTo>
                <a:lnTo>
                  <a:pt x="5236" y="3421"/>
                </a:lnTo>
                <a:lnTo>
                  <a:pt x="5241" y="3415"/>
                </a:lnTo>
                <a:lnTo>
                  <a:pt x="5247" y="3408"/>
                </a:lnTo>
                <a:lnTo>
                  <a:pt x="5256" y="3456"/>
                </a:lnTo>
                <a:lnTo>
                  <a:pt x="5265" y="3511"/>
                </a:lnTo>
                <a:lnTo>
                  <a:pt x="5276" y="3573"/>
                </a:lnTo>
                <a:lnTo>
                  <a:pt x="5286" y="3639"/>
                </a:lnTo>
                <a:lnTo>
                  <a:pt x="5296" y="3709"/>
                </a:lnTo>
                <a:lnTo>
                  <a:pt x="5306" y="3781"/>
                </a:lnTo>
                <a:lnTo>
                  <a:pt x="5313" y="3853"/>
                </a:lnTo>
                <a:lnTo>
                  <a:pt x="5320" y="3924"/>
                </a:lnTo>
                <a:lnTo>
                  <a:pt x="5289" y="3906"/>
                </a:lnTo>
                <a:lnTo>
                  <a:pt x="5298" y="3924"/>
                </a:lnTo>
                <a:lnTo>
                  <a:pt x="5277" y="3911"/>
                </a:lnTo>
                <a:lnTo>
                  <a:pt x="5244" y="3892"/>
                </a:lnTo>
                <a:lnTo>
                  <a:pt x="5202" y="3867"/>
                </a:lnTo>
                <a:lnTo>
                  <a:pt x="5208" y="3879"/>
                </a:lnTo>
                <a:lnTo>
                  <a:pt x="5215" y="3891"/>
                </a:lnTo>
                <a:lnTo>
                  <a:pt x="5223" y="3902"/>
                </a:lnTo>
                <a:lnTo>
                  <a:pt x="5233" y="3914"/>
                </a:lnTo>
                <a:lnTo>
                  <a:pt x="5242" y="3923"/>
                </a:lnTo>
                <a:lnTo>
                  <a:pt x="5252" y="3933"/>
                </a:lnTo>
                <a:lnTo>
                  <a:pt x="5262" y="3941"/>
                </a:lnTo>
                <a:lnTo>
                  <a:pt x="5274" y="3950"/>
                </a:lnTo>
                <a:lnTo>
                  <a:pt x="5259" y="3957"/>
                </a:lnTo>
                <a:lnTo>
                  <a:pt x="5264" y="3958"/>
                </a:lnTo>
                <a:lnTo>
                  <a:pt x="5270" y="3959"/>
                </a:lnTo>
                <a:lnTo>
                  <a:pt x="5274" y="3962"/>
                </a:lnTo>
                <a:lnTo>
                  <a:pt x="5278" y="3965"/>
                </a:lnTo>
                <a:lnTo>
                  <a:pt x="5287" y="3973"/>
                </a:lnTo>
                <a:lnTo>
                  <a:pt x="5294" y="3984"/>
                </a:lnTo>
                <a:lnTo>
                  <a:pt x="5303" y="3997"/>
                </a:lnTo>
                <a:lnTo>
                  <a:pt x="5309" y="4014"/>
                </a:lnTo>
                <a:lnTo>
                  <a:pt x="5315" y="4031"/>
                </a:lnTo>
                <a:lnTo>
                  <a:pt x="5321" y="4051"/>
                </a:lnTo>
                <a:lnTo>
                  <a:pt x="5326" y="4072"/>
                </a:lnTo>
                <a:lnTo>
                  <a:pt x="5330" y="4095"/>
                </a:lnTo>
                <a:lnTo>
                  <a:pt x="5335" y="4120"/>
                </a:lnTo>
                <a:lnTo>
                  <a:pt x="5338" y="4145"/>
                </a:lnTo>
                <a:lnTo>
                  <a:pt x="5343" y="4198"/>
                </a:lnTo>
                <a:lnTo>
                  <a:pt x="5347" y="4254"/>
                </a:lnTo>
                <a:lnTo>
                  <a:pt x="5348" y="4310"/>
                </a:lnTo>
                <a:lnTo>
                  <a:pt x="5348" y="4365"/>
                </a:lnTo>
                <a:lnTo>
                  <a:pt x="5346" y="4417"/>
                </a:lnTo>
                <a:lnTo>
                  <a:pt x="5343" y="4465"/>
                </a:lnTo>
                <a:lnTo>
                  <a:pt x="5338" y="4506"/>
                </a:lnTo>
                <a:lnTo>
                  <a:pt x="5335" y="4525"/>
                </a:lnTo>
                <a:lnTo>
                  <a:pt x="5330" y="4541"/>
                </a:lnTo>
                <a:lnTo>
                  <a:pt x="5326" y="4555"/>
                </a:lnTo>
                <a:lnTo>
                  <a:pt x="5322" y="4566"/>
                </a:lnTo>
                <a:lnTo>
                  <a:pt x="5318" y="4575"/>
                </a:lnTo>
                <a:lnTo>
                  <a:pt x="5313" y="4580"/>
                </a:lnTo>
                <a:lnTo>
                  <a:pt x="5319" y="4585"/>
                </a:lnTo>
                <a:lnTo>
                  <a:pt x="5325" y="4591"/>
                </a:lnTo>
                <a:lnTo>
                  <a:pt x="5330" y="4597"/>
                </a:lnTo>
                <a:lnTo>
                  <a:pt x="5336" y="4604"/>
                </a:lnTo>
                <a:lnTo>
                  <a:pt x="5340" y="4612"/>
                </a:lnTo>
                <a:lnTo>
                  <a:pt x="5344" y="4622"/>
                </a:lnTo>
                <a:lnTo>
                  <a:pt x="5347" y="4633"/>
                </a:lnTo>
                <a:lnTo>
                  <a:pt x="5350" y="4644"/>
                </a:lnTo>
                <a:lnTo>
                  <a:pt x="5355" y="4669"/>
                </a:lnTo>
                <a:lnTo>
                  <a:pt x="5357" y="4698"/>
                </a:lnTo>
                <a:lnTo>
                  <a:pt x="5359" y="4730"/>
                </a:lnTo>
                <a:lnTo>
                  <a:pt x="5358" y="4765"/>
                </a:lnTo>
                <a:lnTo>
                  <a:pt x="5357" y="4801"/>
                </a:lnTo>
                <a:lnTo>
                  <a:pt x="5354" y="4840"/>
                </a:lnTo>
                <a:lnTo>
                  <a:pt x="5350" y="4882"/>
                </a:lnTo>
                <a:lnTo>
                  <a:pt x="5346" y="4925"/>
                </a:lnTo>
                <a:lnTo>
                  <a:pt x="5340" y="4968"/>
                </a:lnTo>
                <a:lnTo>
                  <a:pt x="5334" y="5013"/>
                </a:lnTo>
                <a:lnTo>
                  <a:pt x="5318" y="5105"/>
                </a:lnTo>
                <a:lnTo>
                  <a:pt x="5302" y="5199"/>
                </a:lnTo>
                <a:lnTo>
                  <a:pt x="5283" y="5291"/>
                </a:lnTo>
                <a:lnTo>
                  <a:pt x="5248" y="5461"/>
                </a:lnTo>
                <a:lnTo>
                  <a:pt x="5219" y="5599"/>
                </a:lnTo>
                <a:lnTo>
                  <a:pt x="5210" y="5651"/>
                </a:lnTo>
                <a:lnTo>
                  <a:pt x="5207" y="5670"/>
                </a:lnTo>
                <a:lnTo>
                  <a:pt x="5205" y="5687"/>
                </a:lnTo>
                <a:lnTo>
                  <a:pt x="5203" y="5704"/>
                </a:lnTo>
                <a:lnTo>
                  <a:pt x="5200" y="5723"/>
                </a:lnTo>
                <a:lnTo>
                  <a:pt x="5195" y="5740"/>
                </a:lnTo>
                <a:lnTo>
                  <a:pt x="5190" y="5759"/>
                </a:lnTo>
                <a:lnTo>
                  <a:pt x="5184" y="5777"/>
                </a:lnTo>
                <a:lnTo>
                  <a:pt x="5178" y="5797"/>
                </a:lnTo>
                <a:lnTo>
                  <a:pt x="5162" y="5835"/>
                </a:lnTo>
                <a:lnTo>
                  <a:pt x="5144" y="5873"/>
                </a:lnTo>
                <a:lnTo>
                  <a:pt x="5124" y="5912"/>
                </a:lnTo>
                <a:lnTo>
                  <a:pt x="5103" y="5951"/>
                </a:lnTo>
                <a:lnTo>
                  <a:pt x="5079" y="5990"/>
                </a:lnTo>
                <a:lnTo>
                  <a:pt x="5055" y="6028"/>
                </a:lnTo>
                <a:lnTo>
                  <a:pt x="5032" y="6066"/>
                </a:lnTo>
                <a:lnTo>
                  <a:pt x="4983" y="6139"/>
                </a:lnTo>
                <a:lnTo>
                  <a:pt x="4939" y="6209"/>
                </a:lnTo>
                <a:lnTo>
                  <a:pt x="4919" y="6241"/>
                </a:lnTo>
                <a:lnTo>
                  <a:pt x="4902" y="6272"/>
                </a:lnTo>
                <a:lnTo>
                  <a:pt x="4859" y="6352"/>
                </a:lnTo>
                <a:lnTo>
                  <a:pt x="4818" y="6431"/>
                </a:lnTo>
                <a:lnTo>
                  <a:pt x="4739" y="6592"/>
                </a:lnTo>
                <a:lnTo>
                  <a:pt x="4699" y="6672"/>
                </a:lnTo>
                <a:lnTo>
                  <a:pt x="4657" y="6752"/>
                </a:lnTo>
                <a:lnTo>
                  <a:pt x="4616" y="6831"/>
                </a:lnTo>
                <a:lnTo>
                  <a:pt x="4572" y="6908"/>
                </a:lnTo>
                <a:lnTo>
                  <a:pt x="4560" y="6932"/>
                </a:lnTo>
                <a:lnTo>
                  <a:pt x="4547" y="6959"/>
                </a:lnTo>
                <a:lnTo>
                  <a:pt x="4533" y="6988"/>
                </a:lnTo>
                <a:lnTo>
                  <a:pt x="4524" y="7002"/>
                </a:lnTo>
                <a:lnTo>
                  <a:pt x="4516" y="7014"/>
                </a:lnTo>
                <a:lnTo>
                  <a:pt x="4507" y="7026"/>
                </a:lnTo>
                <a:lnTo>
                  <a:pt x="4498" y="7035"/>
                </a:lnTo>
                <a:lnTo>
                  <a:pt x="4487" y="7042"/>
                </a:lnTo>
                <a:lnTo>
                  <a:pt x="4482" y="7045"/>
                </a:lnTo>
                <a:lnTo>
                  <a:pt x="4477" y="7047"/>
                </a:lnTo>
                <a:lnTo>
                  <a:pt x="4472" y="7048"/>
                </a:lnTo>
                <a:lnTo>
                  <a:pt x="4466" y="7049"/>
                </a:lnTo>
                <a:lnTo>
                  <a:pt x="4460" y="7048"/>
                </a:lnTo>
                <a:lnTo>
                  <a:pt x="4454" y="7047"/>
                </a:lnTo>
                <a:lnTo>
                  <a:pt x="4448" y="7045"/>
                </a:lnTo>
                <a:lnTo>
                  <a:pt x="4442" y="7042"/>
                </a:lnTo>
                <a:lnTo>
                  <a:pt x="4436" y="7038"/>
                </a:lnTo>
                <a:lnTo>
                  <a:pt x="4430" y="7032"/>
                </a:lnTo>
                <a:lnTo>
                  <a:pt x="4403" y="7007"/>
                </a:lnTo>
                <a:lnTo>
                  <a:pt x="4377" y="6982"/>
                </a:lnTo>
                <a:lnTo>
                  <a:pt x="4352" y="6956"/>
                </a:lnTo>
                <a:lnTo>
                  <a:pt x="4328" y="6930"/>
                </a:lnTo>
                <a:lnTo>
                  <a:pt x="4278" y="6875"/>
                </a:lnTo>
                <a:lnTo>
                  <a:pt x="4230" y="6822"/>
                </a:lnTo>
                <a:lnTo>
                  <a:pt x="4195" y="6783"/>
                </a:lnTo>
                <a:lnTo>
                  <a:pt x="4158" y="6745"/>
                </a:lnTo>
                <a:lnTo>
                  <a:pt x="4084" y="6669"/>
                </a:lnTo>
                <a:lnTo>
                  <a:pt x="3935" y="6518"/>
                </a:lnTo>
                <a:lnTo>
                  <a:pt x="3861" y="6440"/>
                </a:lnTo>
                <a:lnTo>
                  <a:pt x="3824" y="6402"/>
                </a:lnTo>
                <a:lnTo>
                  <a:pt x="3789" y="6363"/>
                </a:lnTo>
                <a:lnTo>
                  <a:pt x="3754" y="6323"/>
                </a:lnTo>
                <a:lnTo>
                  <a:pt x="3720" y="6282"/>
                </a:lnTo>
                <a:lnTo>
                  <a:pt x="3687" y="6241"/>
                </a:lnTo>
                <a:lnTo>
                  <a:pt x="3655" y="6200"/>
                </a:lnTo>
                <a:lnTo>
                  <a:pt x="3646" y="6187"/>
                </a:lnTo>
                <a:lnTo>
                  <a:pt x="3638" y="6173"/>
                </a:lnTo>
                <a:lnTo>
                  <a:pt x="3631" y="6160"/>
                </a:lnTo>
                <a:lnTo>
                  <a:pt x="3625" y="6146"/>
                </a:lnTo>
                <a:lnTo>
                  <a:pt x="3613" y="6119"/>
                </a:lnTo>
                <a:lnTo>
                  <a:pt x="3603" y="6091"/>
                </a:lnTo>
                <a:lnTo>
                  <a:pt x="3593" y="6063"/>
                </a:lnTo>
                <a:lnTo>
                  <a:pt x="3581" y="6035"/>
                </a:lnTo>
                <a:lnTo>
                  <a:pt x="3575" y="6021"/>
                </a:lnTo>
                <a:lnTo>
                  <a:pt x="3569" y="6007"/>
                </a:lnTo>
                <a:lnTo>
                  <a:pt x="3561" y="5994"/>
                </a:lnTo>
                <a:lnTo>
                  <a:pt x="3552" y="5981"/>
                </a:lnTo>
                <a:lnTo>
                  <a:pt x="3546" y="5972"/>
                </a:lnTo>
                <a:lnTo>
                  <a:pt x="3541" y="5963"/>
                </a:lnTo>
                <a:lnTo>
                  <a:pt x="3538" y="5954"/>
                </a:lnTo>
                <a:lnTo>
                  <a:pt x="3535" y="5944"/>
                </a:lnTo>
                <a:lnTo>
                  <a:pt x="3533" y="5935"/>
                </a:lnTo>
                <a:lnTo>
                  <a:pt x="3532" y="5925"/>
                </a:lnTo>
                <a:lnTo>
                  <a:pt x="3532" y="5915"/>
                </a:lnTo>
                <a:lnTo>
                  <a:pt x="3533" y="5906"/>
                </a:lnTo>
                <a:lnTo>
                  <a:pt x="3534" y="5896"/>
                </a:lnTo>
                <a:lnTo>
                  <a:pt x="3536" y="5887"/>
                </a:lnTo>
                <a:lnTo>
                  <a:pt x="3542" y="5866"/>
                </a:lnTo>
                <a:lnTo>
                  <a:pt x="3550" y="5846"/>
                </a:lnTo>
                <a:lnTo>
                  <a:pt x="3560" y="5826"/>
                </a:lnTo>
                <a:lnTo>
                  <a:pt x="3571" y="5806"/>
                </a:lnTo>
                <a:lnTo>
                  <a:pt x="3583" y="5786"/>
                </a:lnTo>
                <a:lnTo>
                  <a:pt x="3609" y="5745"/>
                </a:lnTo>
                <a:lnTo>
                  <a:pt x="3635" y="5705"/>
                </a:lnTo>
                <a:lnTo>
                  <a:pt x="3646" y="5686"/>
                </a:lnTo>
                <a:lnTo>
                  <a:pt x="3656" y="5666"/>
                </a:lnTo>
                <a:lnTo>
                  <a:pt x="3663" y="5654"/>
                </a:lnTo>
                <a:lnTo>
                  <a:pt x="3669" y="5642"/>
                </a:lnTo>
                <a:lnTo>
                  <a:pt x="3676" y="5633"/>
                </a:lnTo>
                <a:lnTo>
                  <a:pt x="3683" y="5624"/>
                </a:lnTo>
                <a:lnTo>
                  <a:pt x="3691" y="5617"/>
                </a:lnTo>
                <a:lnTo>
                  <a:pt x="3698" y="5610"/>
                </a:lnTo>
                <a:lnTo>
                  <a:pt x="3706" y="5605"/>
                </a:lnTo>
                <a:lnTo>
                  <a:pt x="3713" y="5600"/>
                </a:lnTo>
                <a:lnTo>
                  <a:pt x="3721" y="5597"/>
                </a:lnTo>
                <a:lnTo>
                  <a:pt x="3730" y="5594"/>
                </a:lnTo>
                <a:lnTo>
                  <a:pt x="3738" y="5592"/>
                </a:lnTo>
                <a:lnTo>
                  <a:pt x="3746" y="5591"/>
                </a:lnTo>
                <a:lnTo>
                  <a:pt x="3755" y="5590"/>
                </a:lnTo>
                <a:lnTo>
                  <a:pt x="3765" y="5591"/>
                </a:lnTo>
                <a:lnTo>
                  <a:pt x="3782" y="5592"/>
                </a:lnTo>
                <a:lnTo>
                  <a:pt x="3801" y="5596"/>
                </a:lnTo>
                <a:lnTo>
                  <a:pt x="3820" y="5602"/>
                </a:lnTo>
                <a:lnTo>
                  <a:pt x="3840" y="5608"/>
                </a:lnTo>
                <a:lnTo>
                  <a:pt x="3861" y="5615"/>
                </a:lnTo>
                <a:lnTo>
                  <a:pt x="3902" y="5630"/>
                </a:lnTo>
                <a:lnTo>
                  <a:pt x="3922" y="5637"/>
                </a:lnTo>
                <a:lnTo>
                  <a:pt x="3944" y="5642"/>
                </a:lnTo>
                <a:lnTo>
                  <a:pt x="3941" y="5633"/>
                </a:lnTo>
                <a:lnTo>
                  <a:pt x="3955" y="5638"/>
                </a:lnTo>
                <a:lnTo>
                  <a:pt x="3970" y="5643"/>
                </a:lnTo>
                <a:lnTo>
                  <a:pt x="3985" y="5647"/>
                </a:lnTo>
                <a:lnTo>
                  <a:pt x="4000" y="5650"/>
                </a:lnTo>
                <a:lnTo>
                  <a:pt x="3997" y="5635"/>
                </a:lnTo>
                <a:lnTo>
                  <a:pt x="4004" y="5636"/>
                </a:lnTo>
                <a:lnTo>
                  <a:pt x="4011" y="5637"/>
                </a:lnTo>
                <a:lnTo>
                  <a:pt x="4018" y="5639"/>
                </a:lnTo>
                <a:lnTo>
                  <a:pt x="4024" y="5642"/>
                </a:lnTo>
                <a:lnTo>
                  <a:pt x="4031" y="5645"/>
                </a:lnTo>
                <a:lnTo>
                  <a:pt x="4036" y="5651"/>
                </a:lnTo>
                <a:lnTo>
                  <a:pt x="4041" y="5656"/>
                </a:lnTo>
                <a:lnTo>
                  <a:pt x="4044" y="5662"/>
                </a:lnTo>
                <a:lnTo>
                  <a:pt x="4047" y="5651"/>
                </a:lnTo>
                <a:lnTo>
                  <a:pt x="4050" y="5656"/>
                </a:lnTo>
                <a:lnTo>
                  <a:pt x="4055" y="5661"/>
                </a:lnTo>
                <a:lnTo>
                  <a:pt x="4069" y="5672"/>
                </a:lnTo>
                <a:lnTo>
                  <a:pt x="4086" y="5685"/>
                </a:lnTo>
                <a:lnTo>
                  <a:pt x="4083" y="5671"/>
                </a:lnTo>
                <a:lnTo>
                  <a:pt x="4089" y="5678"/>
                </a:lnTo>
                <a:lnTo>
                  <a:pt x="4096" y="5684"/>
                </a:lnTo>
                <a:lnTo>
                  <a:pt x="4102" y="5689"/>
                </a:lnTo>
                <a:lnTo>
                  <a:pt x="4109" y="5694"/>
                </a:lnTo>
                <a:lnTo>
                  <a:pt x="4116" y="5698"/>
                </a:lnTo>
                <a:lnTo>
                  <a:pt x="4124" y="5701"/>
                </a:lnTo>
                <a:lnTo>
                  <a:pt x="4132" y="5704"/>
                </a:lnTo>
                <a:lnTo>
                  <a:pt x="4140" y="5705"/>
                </a:lnTo>
                <a:lnTo>
                  <a:pt x="4131" y="5692"/>
                </a:lnTo>
                <a:lnTo>
                  <a:pt x="4120" y="5679"/>
                </a:lnTo>
                <a:lnTo>
                  <a:pt x="4108" y="5669"/>
                </a:lnTo>
                <a:lnTo>
                  <a:pt x="4095" y="5660"/>
                </a:lnTo>
                <a:lnTo>
                  <a:pt x="4104" y="5658"/>
                </a:lnTo>
                <a:lnTo>
                  <a:pt x="4100" y="5653"/>
                </a:lnTo>
                <a:lnTo>
                  <a:pt x="4096" y="5647"/>
                </a:lnTo>
                <a:lnTo>
                  <a:pt x="4083" y="5636"/>
                </a:lnTo>
                <a:lnTo>
                  <a:pt x="4073" y="5629"/>
                </a:lnTo>
                <a:lnTo>
                  <a:pt x="4069" y="5626"/>
                </a:lnTo>
                <a:lnTo>
                  <a:pt x="4076" y="5623"/>
                </a:lnTo>
                <a:lnTo>
                  <a:pt x="4071" y="5617"/>
                </a:lnTo>
                <a:lnTo>
                  <a:pt x="4065" y="5610"/>
                </a:lnTo>
                <a:lnTo>
                  <a:pt x="4057" y="5604"/>
                </a:lnTo>
                <a:lnTo>
                  <a:pt x="4051" y="5600"/>
                </a:lnTo>
                <a:lnTo>
                  <a:pt x="4041" y="5595"/>
                </a:lnTo>
                <a:lnTo>
                  <a:pt x="4036" y="5593"/>
                </a:lnTo>
                <a:lnTo>
                  <a:pt x="4046" y="5589"/>
                </a:lnTo>
                <a:lnTo>
                  <a:pt x="4038" y="5581"/>
                </a:lnTo>
                <a:lnTo>
                  <a:pt x="4030" y="5575"/>
                </a:lnTo>
                <a:lnTo>
                  <a:pt x="4021" y="5570"/>
                </a:lnTo>
                <a:lnTo>
                  <a:pt x="4014" y="5567"/>
                </a:lnTo>
                <a:lnTo>
                  <a:pt x="4001" y="5563"/>
                </a:lnTo>
                <a:lnTo>
                  <a:pt x="3997" y="5562"/>
                </a:lnTo>
                <a:lnTo>
                  <a:pt x="4006" y="5556"/>
                </a:lnTo>
                <a:lnTo>
                  <a:pt x="3998" y="5552"/>
                </a:lnTo>
                <a:lnTo>
                  <a:pt x="3988" y="5547"/>
                </a:lnTo>
                <a:lnTo>
                  <a:pt x="3972" y="5542"/>
                </a:lnTo>
                <a:lnTo>
                  <a:pt x="3960" y="5539"/>
                </a:lnTo>
                <a:lnTo>
                  <a:pt x="3955" y="5538"/>
                </a:lnTo>
                <a:lnTo>
                  <a:pt x="3982" y="5540"/>
                </a:lnTo>
                <a:lnTo>
                  <a:pt x="4009" y="5544"/>
                </a:lnTo>
                <a:lnTo>
                  <a:pt x="4036" y="5548"/>
                </a:lnTo>
                <a:lnTo>
                  <a:pt x="4063" y="5555"/>
                </a:lnTo>
                <a:lnTo>
                  <a:pt x="4049" y="5543"/>
                </a:lnTo>
                <a:lnTo>
                  <a:pt x="4058" y="5545"/>
                </a:lnTo>
                <a:lnTo>
                  <a:pt x="4070" y="5545"/>
                </a:lnTo>
                <a:lnTo>
                  <a:pt x="4094" y="5544"/>
                </a:lnTo>
                <a:lnTo>
                  <a:pt x="4114" y="5542"/>
                </a:lnTo>
                <a:lnTo>
                  <a:pt x="4123" y="5541"/>
                </a:lnTo>
                <a:lnTo>
                  <a:pt x="4107" y="5535"/>
                </a:lnTo>
                <a:lnTo>
                  <a:pt x="4116" y="5534"/>
                </a:lnTo>
                <a:lnTo>
                  <a:pt x="4128" y="5531"/>
                </a:lnTo>
                <a:lnTo>
                  <a:pt x="4154" y="5524"/>
                </a:lnTo>
                <a:lnTo>
                  <a:pt x="4177" y="5516"/>
                </a:lnTo>
                <a:lnTo>
                  <a:pt x="4186" y="5511"/>
                </a:lnTo>
                <a:lnTo>
                  <a:pt x="4152" y="5508"/>
                </a:lnTo>
                <a:lnTo>
                  <a:pt x="4165" y="5504"/>
                </a:lnTo>
                <a:lnTo>
                  <a:pt x="4177" y="5500"/>
                </a:lnTo>
                <a:lnTo>
                  <a:pt x="4189" y="5495"/>
                </a:lnTo>
                <a:lnTo>
                  <a:pt x="4201" y="5489"/>
                </a:lnTo>
                <a:lnTo>
                  <a:pt x="4212" y="5481"/>
                </a:lnTo>
                <a:lnTo>
                  <a:pt x="4223" y="5473"/>
                </a:lnTo>
                <a:lnTo>
                  <a:pt x="4234" y="5465"/>
                </a:lnTo>
                <a:lnTo>
                  <a:pt x="4243" y="5455"/>
                </a:lnTo>
                <a:lnTo>
                  <a:pt x="4224" y="5454"/>
                </a:lnTo>
                <a:lnTo>
                  <a:pt x="4235" y="5447"/>
                </a:lnTo>
                <a:lnTo>
                  <a:pt x="4246" y="5443"/>
                </a:lnTo>
                <a:lnTo>
                  <a:pt x="4258" y="5439"/>
                </a:lnTo>
                <a:lnTo>
                  <a:pt x="4271" y="5437"/>
                </a:lnTo>
                <a:lnTo>
                  <a:pt x="4284" y="5437"/>
                </a:lnTo>
                <a:lnTo>
                  <a:pt x="4297" y="5437"/>
                </a:lnTo>
                <a:lnTo>
                  <a:pt x="4310" y="5438"/>
                </a:lnTo>
                <a:lnTo>
                  <a:pt x="4321" y="5440"/>
                </a:lnTo>
                <a:lnTo>
                  <a:pt x="4297" y="5426"/>
                </a:lnTo>
                <a:lnTo>
                  <a:pt x="4320" y="5424"/>
                </a:lnTo>
                <a:lnTo>
                  <a:pt x="4344" y="5423"/>
                </a:lnTo>
                <a:lnTo>
                  <a:pt x="4368" y="5424"/>
                </a:lnTo>
                <a:lnTo>
                  <a:pt x="4391" y="5426"/>
                </a:lnTo>
                <a:lnTo>
                  <a:pt x="4376" y="5417"/>
                </a:lnTo>
                <a:lnTo>
                  <a:pt x="4418" y="5418"/>
                </a:lnTo>
                <a:lnTo>
                  <a:pt x="4445" y="5419"/>
                </a:lnTo>
                <a:lnTo>
                  <a:pt x="4426" y="5412"/>
                </a:lnTo>
                <a:lnTo>
                  <a:pt x="4448" y="5410"/>
                </a:lnTo>
                <a:lnTo>
                  <a:pt x="4470" y="5407"/>
                </a:lnTo>
                <a:lnTo>
                  <a:pt x="4490" y="5403"/>
                </a:lnTo>
                <a:lnTo>
                  <a:pt x="4511" y="5397"/>
                </a:lnTo>
                <a:lnTo>
                  <a:pt x="4489" y="5394"/>
                </a:lnTo>
                <a:lnTo>
                  <a:pt x="4468" y="5391"/>
                </a:lnTo>
                <a:lnTo>
                  <a:pt x="4446" y="5390"/>
                </a:lnTo>
                <a:lnTo>
                  <a:pt x="4424" y="5389"/>
                </a:lnTo>
                <a:lnTo>
                  <a:pt x="4429" y="5380"/>
                </a:lnTo>
                <a:lnTo>
                  <a:pt x="4410" y="5383"/>
                </a:lnTo>
                <a:lnTo>
                  <a:pt x="4391" y="5386"/>
                </a:lnTo>
                <a:lnTo>
                  <a:pt x="4370" y="5390"/>
                </a:lnTo>
                <a:lnTo>
                  <a:pt x="4378" y="5381"/>
                </a:lnTo>
                <a:lnTo>
                  <a:pt x="4367" y="5384"/>
                </a:lnTo>
                <a:lnTo>
                  <a:pt x="4355" y="5386"/>
                </a:lnTo>
                <a:lnTo>
                  <a:pt x="4344" y="5388"/>
                </a:lnTo>
                <a:lnTo>
                  <a:pt x="4332" y="5388"/>
                </a:lnTo>
                <a:lnTo>
                  <a:pt x="4320" y="5388"/>
                </a:lnTo>
                <a:lnTo>
                  <a:pt x="4309" y="5388"/>
                </a:lnTo>
                <a:lnTo>
                  <a:pt x="4298" y="5386"/>
                </a:lnTo>
                <a:lnTo>
                  <a:pt x="4286" y="5384"/>
                </a:lnTo>
                <a:lnTo>
                  <a:pt x="4297" y="5374"/>
                </a:lnTo>
                <a:lnTo>
                  <a:pt x="4274" y="5369"/>
                </a:lnTo>
                <a:lnTo>
                  <a:pt x="4253" y="5366"/>
                </a:lnTo>
                <a:lnTo>
                  <a:pt x="4232" y="5363"/>
                </a:lnTo>
                <a:lnTo>
                  <a:pt x="4238" y="5354"/>
                </a:lnTo>
                <a:lnTo>
                  <a:pt x="4218" y="5353"/>
                </a:lnTo>
                <a:lnTo>
                  <a:pt x="4201" y="5353"/>
                </a:lnTo>
                <a:lnTo>
                  <a:pt x="4183" y="5354"/>
                </a:lnTo>
                <a:lnTo>
                  <a:pt x="4195" y="5340"/>
                </a:lnTo>
                <a:lnTo>
                  <a:pt x="4181" y="5340"/>
                </a:lnTo>
                <a:lnTo>
                  <a:pt x="4168" y="5339"/>
                </a:lnTo>
                <a:lnTo>
                  <a:pt x="4155" y="5337"/>
                </a:lnTo>
                <a:lnTo>
                  <a:pt x="4144" y="5334"/>
                </a:lnTo>
                <a:lnTo>
                  <a:pt x="4134" y="5331"/>
                </a:lnTo>
                <a:lnTo>
                  <a:pt x="4125" y="5327"/>
                </a:lnTo>
                <a:lnTo>
                  <a:pt x="4118" y="5322"/>
                </a:lnTo>
                <a:lnTo>
                  <a:pt x="4113" y="5317"/>
                </a:lnTo>
                <a:lnTo>
                  <a:pt x="4110" y="5310"/>
                </a:lnTo>
                <a:lnTo>
                  <a:pt x="4109" y="5303"/>
                </a:lnTo>
                <a:lnTo>
                  <a:pt x="4110" y="5295"/>
                </a:lnTo>
                <a:lnTo>
                  <a:pt x="4114" y="5287"/>
                </a:lnTo>
                <a:lnTo>
                  <a:pt x="4120" y="5277"/>
                </a:lnTo>
                <a:lnTo>
                  <a:pt x="4130" y="5267"/>
                </a:lnTo>
                <a:lnTo>
                  <a:pt x="4142" y="5256"/>
                </a:lnTo>
                <a:lnTo>
                  <a:pt x="4157" y="5243"/>
                </a:lnTo>
                <a:lnTo>
                  <a:pt x="4140" y="5242"/>
                </a:lnTo>
                <a:lnTo>
                  <a:pt x="4154" y="5231"/>
                </a:lnTo>
                <a:lnTo>
                  <a:pt x="4167" y="5220"/>
                </a:lnTo>
                <a:lnTo>
                  <a:pt x="4178" y="5207"/>
                </a:lnTo>
                <a:lnTo>
                  <a:pt x="4188" y="5194"/>
                </a:lnTo>
                <a:lnTo>
                  <a:pt x="4166" y="5196"/>
                </a:lnTo>
                <a:lnTo>
                  <a:pt x="4175" y="5193"/>
                </a:lnTo>
                <a:lnTo>
                  <a:pt x="4183" y="5188"/>
                </a:lnTo>
                <a:lnTo>
                  <a:pt x="4192" y="5181"/>
                </a:lnTo>
                <a:lnTo>
                  <a:pt x="4201" y="5174"/>
                </a:lnTo>
                <a:lnTo>
                  <a:pt x="4209" y="5167"/>
                </a:lnTo>
                <a:lnTo>
                  <a:pt x="4217" y="5159"/>
                </a:lnTo>
                <a:lnTo>
                  <a:pt x="4230" y="5142"/>
                </a:lnTo>
                <a:lnTo>
                  <a:pt x="4203" y="5145"/>
                </a:lnTo>
                <a:lnTo>
                  <a:pt x="4221" y="5130"/>
                </a:lnTo>
                <a:lnTo>
                  <a:pt x="4239" y="5117"/>
                </a:lnTo>
                <a:lnTo>
                  <a:pt x="4247" y="5109"/>
                </a:lnTo>
                <a:lnTo>
                  <a:pt x="4254" y="5102"/>
                </a:lnTo>
                <a:lnTo>
                  <a:pt x="4263" y="5094"/>
                </a:lnTo>
                <a:lnTo>
                  <a:pt x="4270" y="5084"/>
                </a:lnTo>
                <a:lnTo>
                  <a:pt x="4243" y="5089"/>
                </a:lnTo>
                <a:lnTo>
                  <a:pt x="4270" y="5058"/>
                </a:lnTo>
                <a:lnTo>
                  <a:pt x="4296" y="5025"/>
                </a:lnTo>
                <a:lnTo>
                  <a:pt x="4287" y="5026"/>
                </a:lnTo>
                <a:lnTo>
                  <a:pt x="4279" y="5026"/>
                </a:lnTo>
                <a:lnTo>
                  <a:pt x="4272" y="5025"/>
                </a:lnTo>
                <a:lnTo>
                  <a:pt x="4283" y="5014"/>
                </a:lnTo>
                <a:lnTo>
                  <a:pt x="4295" y="5004"/>
                </a:lnTo>
                <a:lnTo>
                  <a:pt x="4304" y="4993"/>
                </a:lnTo>
                <a:lnTo>
                  <a:pt x="4312" y="4979"/>
                </a:lnTo>
                <a:lnTo>
                  <a:pt x="4297" y="4979"/>
                </a:lnTo>
                <a:lnTo>
                  <a:pt x="4309" y="4966"/>
                </a:lnTo>
                <a:lnTo>
                  <a:pt x="4321" y="4951"/>
                </a:lnTo>
                <a:lnTo>
                  <a:pt x="4332" y="4935"/>
                </a:lnTo>
                <a:lnTo>
                  <a:pt x="4341" y="4919"/>
                </a:lnTo>
                <a:lnTo>
                  <a:pt x="4322" y="4924"/>
                </a:lnTo>
                <a:lnTo>
                  <a:pt x="4331" y="4919"/>
                </a:lnTo>
                <a:lnTo>
                  <a:pt x="4338" y="4911"/>
                </a:lnTo>
                <a:lnTo>
                  <a:pt x="4345" y="4903"/>
                </a:lnTo>
                <a:lnTo>
                  <a:pt x="4352" y="4893"/>
                </a:lnTo>
                <a:lnTo>
                  <a:pt x="4365" y="4873"/>
                </a:lnTo>
                <a:lnTo>
                  <a:pt x="4375" y="4858"/>
                </a:lnTo>
                <a:lnTo>
                  <a:pt x="4355" y="4860"/>
                </a:lnTo>
                <a:lnTo>
                  <a:pt x="4371" y="4844"/>
                </a:lnTo>
                <a:lnTo>
                  <a:pt x="4386" y="4830"/>
                </a:lnTo>
                <a:lnTo>
                  <a:pt x="4404" y="4817"/>
                </a:lnTo>
                <a:lnTo>
                  <a:pt x="4421" y="4803"/>
                </a:lnTo>
                <a:lnTo>
                  <a:pt x="4397" y="4808"/>
                </a:lnTo>
                <a:lnTo>
                  <a:pt x="4456" y="4776"/>
                </a:lnTo>
                <a:lnTo>
                  <a:pt x="4431" y="4776"/>
                </a:lnTo>
                <a:lnTo>
                  <a:pt x="4463" y="4761"/>
                </a:lnTo>
                <a:lnTo>
                  <a:pt x="4494" y="4742"/>
                </a:lnTo>
                <a:lnTo>
                  <a:pt x="4468" y="4742"/>
                </a:lnTo>
                <a:lnTo>
                  <a:pt x="4482" y="4735"/>
                </a:lnTo>
                <a:lnTo>
                  <a:pt x="4498" y="4727"/>
                </a:lnTo>
                <a:lnTo>
                  <a:pt x="4513" y="4718"/>
                </a:lnTo>
                <a:lnTo>
                  <a:pt x="4527" y="4706"/>
                </a:lnTo>
                <a:lnTo>
                  <a:pt x="4503" y="4712"/>
                </a:lnTo>
                <a:lnTo>
                  <a:pt x="4511" y="4707"/>
                </a:lnTo>
                <a:lnTo>
                  <a:pt x="4519" y="4700"/>
                </a:lnTo>
                <a:lnTo>
                  <a:pt x="4526" y="4692"/>
                </a:lnTo>
                <a:lnTo>
                  <a:pt x="4534" y="4684"/>
                </a:lnTo>
                <a:lnTo>
                  <a:pt x="4544" y="4669"/>
                </a:lnTo>
                <a:lnTo>
                  <a:pt x="4547" y="4663"/>
                </a:lnTo>
                <a:lnTo>
                  <a:pt x="4519" y="4675"/>
                </a:lnTo>
                <a:lnTo>
                  <a:pt x="4490" y="4687"/>
                </a:lnTo>
                <a:lnTo>
                  <a:pt x="4490" y="4678"/>
                </a:lnTo>
                <a:lnTo>
                  <a:pt x="4479" y="4686"/>
                </a:lnTo>
                <a:lnTo>
                  <a:pt x="4468" y="4694"/>
                </a:lnTo>
                <a:lnTo>
                  <a:pt x="4454" y="4705"/>
                </a:lnTo>
                <a:lnTo>
                  <a:pt x="4458" y="4687"/>
                </a:lnTo>
                <a:lnTo>
                  <a:pt x="4429" y="4712"/>
                </a:lnTo>
                <a:lnTo>
                  <a:pt x="4400" y="4738"/>
                </a:lnTo>
                <a:lnTo>
                  <a:pt x="4398" y="4719"/>
                </a:lnTo>
                <a:lnTo>
                  <a:pt x="4389" y="4731"/>
                </a:lnTo>
                <a:lnTo>
                  <a:pt x="4381" y="4743"/>
                </a:lnTo>
                <a:lnTo>
                  <a:pt x="4372" y="4755"/>
                </a:lnTo>
                <a:lnTo>
                  <a:pt x="4362" y="4766"/>
                </a:lnTo>
                <a:lnTo>
                  <a:pt x="4357" y="4752"/>
                </a:lnTo>
                <a:lnTo>
                  <a:pt x="4346" y="4763"/>
                </a:lnTo>
                <a:lnTo>
                  <a:pt x="4335" y="4775"/>
                </a:lnTo>
                <a:lnTo>
                  <a:pt x="4323" y="4789"/>
                </a:lnTo>
                <a:lnTo>
                  <a:pt x="4322" y="4784"/>
                </a:lnTo>
                <a:lnTo>
                  <a:pt x="4320" y="4779"/>
                </a:lnTo>
                <a:lnTo>
                  <a:pt x="4317" y="4776"/>
                </a:lnTo>
                <a:lnTo>
                  <a:pt x="4314" y="4775"/>
                </a:lnTo>
                <a:lnTo>
                  <a:pt x="4311" y="4774"/>
                </a:lnTo>
                <a:lnTo>
                  <a:pt x="4308" y="4775"/>
                </a:lnTo>
                <a:lnTo>
                  <a:pt x="4304" y="4776"/>
                </a:lnTo>
                <a:lnTo>
                  <a:pt x="4300" y="4778"/>
                </a:lnTo>
                <a:lnTo>
                  <a:pt x="4290" y="4785"/>
                </a:lnTo>
                <a:lnTo>
                  <a:pt x="4282" y="4793"/>
                </a:lnTo>
                <a:lnTo>
                  <a:pt x="4265" y="4809"/>
                </a:lnTo>
                <a:lnTo>
                  <a:pt x="4269" y="4787"/>
                </a:lnTo>
                <a:lnTo>
                  <a:pt x="4255" y="4797"/>
                </a:lnTo>
                <a:lnTo>
                  <a:pt x="4241" y="4806"/>
                </a:lnTo>
                <a:lnTo>
                  <a:pt x="4226" y="4815"/>
                </a:lnTo>
                <a:lnTo>
                  <a:pt x="4210" y="4822"/>
                </a:lnTo>
                <a:lnTo>
                  <a:pt x="4222" y="4799"/>
                </a:lnTo>
                <a:lnTo>
                  <a:pt x="4212" y="4803"/>
                </a:lnTo>
                <a:lnTo>
                  <a:pt x="4203" y="4808"/>
                </a:lnTo>
                <a:lnTo>
                  <a:pt x="4195" y="4813"/>
                </a:lnTo>
                <a:lnTo>
                  <a:pt x="4185" y="4820"/>
                </a:lnTo>
                <a:lnTo>
                  <a:pt x="4177" y="4826"/>
                </a:lnTo>
                <a:lnTo>
                  <a:pt x="4169" y="4833"/>
                </a:lnTo>
                <a:lnTo>
                  <a:pt x="4162" y="4840"/>
                </a:lnTo>
                <a:lnTo>
                  <a:pt x="4154" y="4849"/>
                </a:lnTo>
                <a:lnTo>
                  <a:pt x="4159" y="4820"/>
                </a:lnTo>
                <a:lnTo>
                  <a:pt x="4145" y="4833"/>
                </a:lnTo>
                <a:lnTo>
                  <a:pt x="4130" y="4846"/>
                </a:lnTo>
                <a:lnTo>
                  <a:pt x="4116" y="4861"/>
                </a:lnTo>
                <a:lnTo>
                  <a:pt x="4103" y="4876"/>
                </a:lnTo>
                <a:lnTo>
                  <a:pt x="4102" y="4857"/>
                </a:lnTo>
                <a:lnTo>
                  <a:pt x="4089" y="4869"/>
                </a:lnTo>
                <a:lnTo>
                  <a:pt x="4077" y="4882"/>
                </a:lnTo>
                <a:lnTo>
                  <a:pt x="4064" y="4893"/>
                </a:lnTo>
                <a:lnTo>
                  <a:pt x="4049" y="4902"/>
                </a:lnTo>
                <a:lnTo>
                  <a:pt x="4055" y="4878"/>
                </a:lnTo>
                <a:lnTo>
                  <a:pt x="4043" y="4895"/>
                </a:lnTo>
                <a:lnTo>
                  <a:pt x="4035" y="4905"/>
                </a:lnTo>
                <a:lnTo>
                  <a:pt x="4024" y="4917"/>
                </a:lnTo>
                <a:lnTo>
                  <a:pt x="4014" y="4926"/>
                </a:lnTo>
                <a:lnTo>
                  <a:pt x="4004" y="4934"/>
                </a:lnTo>
                <a:lnTo>
                  <a:pt x="4000" y="4937"/>
                </a:lnTo>
                <a:lnTo>
                  <a:pt x="3995" y="4939"/>
                </a:lnTo>
                <a:lnTo>
                  <a:pt x="3990" y="4940"/>
                </a:lnTo>
                <a:lnTo>
                  <a:pt x="3987" y="4939"/>
                </a:lnTo>
                <a:lnTo>
                  <a:pt x="3985" y="4938"/>
                </a:lnTo>
                <a:lnTo>
                  <a:pt x="3984" y="4935"/>
                </a:lnTo>
                <a:lnTo>
                  <a:pt x="3982" y="4924"/>
                </a:lnTo>
                <a:lnTo>
                  <a:pt x="3982" y="4909"/>
                </a:lnTo>
                <a:lnTo>
                  <a:pt x="3982" y="4892"/>
                </a:lnTo>
                <a:lnTo>
                  <a:pt x="3984" y="4859"/>
                </a:lnTo>
                <a:lnTo>
                  <a:pt x="3986" y="4838"/>
                </a:lnTo>
                <a:lnTo>
                  <a:pt x="3977" y="4850"/>
                </a:lnTo>
                <a:lnTo>
                  <a:pt x="3979" y="4841"/>
                </a:lnTo>
                <a:lnTo>
                  <a:pt x="3980" y="4832"/>
                </a:lnTo>
                <a:lnTo>
                  <a:pt x="3980" y="4822"/>
                </a:lnTo>
                <a:lnTo>
                  <a:pt x="3979" y="4811"/>
                </a:lnTo>
                <a:lnTo>
                  <a:pt x="3976" y="4789"/>
                </a:lnTo>
                <a:lnTo>
                  <a:pt x="3972" y="4765"/>
                </a:lnTo>
                <a:lnTo>
                  <a:pt x="3962" y="4718"/>
                </a:lnTo>
                <a:lnTo>
                  <a:pt x="3958" y="4696"/>
                </a:lnTo>
                <a:lnTo>
                  <a:pt x="3957" y="4686"/>
                </a:lnTo>
                <a:lnTo>
                  <a:pt x="3957" y="4676"/>
                </a:lnTo>
                <a:lnTo>
                  <a:pt x="3946" y="4698"/>
                </a:lnTo>
                <a:lnTo>
                  <a:pt x="3947" y="4682"/>
                </a:lnTo>
                <a:lnTo>
                  <a:pt x="3947" y="4665"/>
                </a:lnTo>
                <a:lnTo>
                  <a:pt x="3945" y="4649"/>
                </a:lnTo>
                <a:lnTo>
                  <a:pt x="3943" y="4633"/>
                </a:lnTo>
                <a:lnTo>
                  <a:pt x="3939" y="4609"/>
                </a:lnTo>
                <a:lnTo>
                  <a:pt x="3937" y="4599"/>
                </a:lnTo>
                <a:lnTo>
                  <a:pt x="3922" y="4641"/>
                </a:lnTo>
                <a:lnTo>
                  <a:pt x="3923" y="4633"/>
                </a:lnTo>
                <a:lnTo>
                  <a:pt x="3923" y="4626"/>
                </a:lnTo>
                <a:lnTo>
                  <a:pt x="3922" y="4609"/>
                </a:lnTo>
                <a:lnTo>
                  <a:pt x="3920" y="4594"/>
                </a:lnTo>
                <a:lnTo>
                  <a:pt x="3916" y="4579"/>
                </a:lnTo>
                <a:lnTo>
                  <a:pt x="3912" y="4568"/>
                </a:lnTo>
                <a:lnTo>
                  <a:pt x="3908" y="4559"/>
                </a:lnTo>
                <a:lnTo>
                  <a:pt x="3904" y="4550"/>
                </a:lnTo>
                <a:lnTo>
                  <a:pt x="3899" y="4573"/>
                </a:lnTo>
                <a:lnTo>
                  <a:pt x="3900" y="4563"/>
                </a:lnTo>
                <a:lnTo>
                  <a:pt x="3900" y="4551"/>
                </a:lnTo>
                <a:lnTo>
                  <a:pt x="3898" y="4536"/>
                </a:lnTo>
                <a:lnTo>
                  <a:pt x="3896" y="4522"/>
                </a:lnTo>
                <a:lnTo>
                  <a:pt x="3890" y="4497"/>
                </a:lnTo>
                <a:lnTo>
                  <a:pt x="3887" y="4487"/>
                </a:lnTo>
                <a:lnTo>
                  <a:pt x="3878" y="4510"/>
                </a:lnTo>
                <a:lnTo>
                  <a:pt x="3879" y="4501"/>
                </a:lnTo>
                <a:lnTo>
                  <a:pt x="3880" y="4492"/>
                </a:lnTo>
                <a:lnTo>
                  <a:pt x="3879" y="4472"/>
                </a:lnTo>
                <a:lnTo>
                  <a:pt x="3877" y="4454"/>
                </a:lnTo>
                <a:lnTo>
                  <a:pt x="3874" y="4435"/>
                </a:lnTo>
                <a:lnTo>
                  <a:pt x="3868" y="4407"/>
                </a:lnTo>
                <a:lnTo>
                  <a:pt x="3864" y="4396"/>
                </a:lnTo>
                <a:lnTo>
                  <a:pt x="3854" y="4405"/>
                </a:lnTo>
                <a:lnTo>
                  <a:pt x="3857" y="4393"/>
                </a:lnTo>
                <a:lnTo>
                  <a:pt x="3859" y="4379"/>
                </a:lnTo>
                <a:lnTo>
                  <a:pt x="3857" y="4367"/>
                </a:lnTo>
                <a:lnTo>
                  <a:pt x="3856" y="4355"/>
                </a:lnTo>
                <a:lnTo>
                  <a:pt x="3852" y="4337"/>
                </a:lnTo>
                <a:lnTo>
                  <a:pt x="3850" y="4330"/>
                </a:lnTo>
                <a:lnTo>
                  <a:pt x="3837" y="4352"/>
                </a:lnTo>
                <a:lnTo>
                  <a:pt x="3838" y="4344"/>
                </a:lnTo>
                <a:lnTo>
                  <a:pt x="3839" y="4337"/>
                </a:lnTo>
                <a:lnTo>
                  <a:pt x="3840" y="4323"/>
                </a:lnTo>
                <a:lnTo>
                  <a:pt x="3839" y="4309"/>
                </a:lnTo>
                <a:lnTo>
                  <a:pt x="3837" y="4297"/>
                </a:lnTo>
                <a:lnTo>
                  <a:pt x="3835" y="4287"/>
                </a:lnTo>
                <a:lnTo>
                  <a:pt x="3832" y="4278"/>
                </a:lnTo>
                <a:lnTo>
                  <a:pt x="3830" y="4271"/>
                </a:lnTo>
                <a:lnTo>
                  <a:pt x="3827" y="4300"/>
                </a:lnTo>
                <a:lnTo>
                  <a:pt x="3827" y="4294"/>
                </a:lnTo>
                <a:lnTo>
                  <a:pt x="3827" y="4289"/>
                </a:lnTo>
                <a:lnTo>
                  <a:pt x="3823" y="4277"/>
                </a:lnTo>
                <a:lnTo>
                  <a:pt x="3819" y="4267"/>
                </a:lnTo>
                <a:lnTo>
                  <a:pt x="3814" y="4257"/>
                </a:lnTo>
                <a:lnTo>
                  <a:pt x="3804" y="4240"/>
                </a:lnTo>
                <a:lnTo>
                  <a:pt x="3799" y="4234"/>
                </a:lnTo>
                <a:lnTo>
                  <a:pt x="3794" y="4246"/>
                </a:lnTo>
                <a:lnTo>
                  <a:pt x="3789" y="4259"/>
                </a:lnTo>
                <a:lnTo>
                  <a:pt x="3786" y="4271"/>
                </a:lnTo>
                <a:lnTo>
                  <a:pt x="3784" y="4284"/>
                </a:lnTo>
                <a:lnTo>
                  <a:pt x="3783" y="4296"/>
                </a:lnTo>
                <a:lnTo>
                  <a:pt x="3784" y="4309"/>
                </a:lnTo>
                <a:lnTo>
                  <a:pt x="3785" y="4322"/>
                </a:lnTo>
                <a:lnTo>
                  <a:pt x="3787" y="4334"/>
                </a:lnTo>
                <a:lnTo>
                  <a:pt x="3775" y="4321"/>
                </a:lnTo>
                <a:lnTo>
                  <a:pt x="3775" y="4330"/>
                </a:lnTo>
                <a:lnTo>
                  <a:pt x="3775" y="4341"/>
                </a:lnTo>
                <a:lnTo>
                  <a:pt x="3778" y="4365"/>
                </a:lnTo>
                <a:lnTo>
                  <a:pt x="3782" y="4391"/>
                </a:lnTo>
                <a:lnTo>
                  <a:pt x="3766" y="4377"/>
                </a:lnTo>
                <a:lnTo>
                  <a:pt x="3765" y="4393"/>
                </a:lnTo>
                <a:lnTo>
                  <a:pt x="3766" y="4407"/>
                </a:lnTo>
                <a:lnTo>
                  <a:pt x="3767" y="4422"/>
                </a:lnTo>
                <a:lnTo>
                  <a:pt x="3769" y="4434"/>
                </a:lnTo>
                <a:lnTo>
                  <a:pt x="3773" y="4452"/>
                </a:lnTo>
                <a:lnTo>
                  <a:pt x="3775" y="4459"/>
                </a:lnTo>
                <a:lnTo>
                  <a:pt x="3762" y="4450"/>
                </a:lnTo>
                <a:lnTo>
                  <a:pt x="3759" y="4497"/>
                </a:lnTo>
                <a:lnTo>
                  <a:pt x="3756" y="4525"/>
                </a:lnTo>
                <a:lnTo>
                  <a:pt x="3747" y="4501"/>
                </a:lnTo>
                <a:lnTo>
                  <a:pt x="3744" y="4511"/>
                </a:lnTo>
                <a:lnTo>
                  <a:pt x="3740" y="4524"/>
                </a:lnTo>
                <a:lnTo>
                  <a:pt x="3735" y="4551"/>
                </a:lnTo>
                <a:lnTo>
                  <a:pt x="3729" y="4583"/>
                </a:lnTo>
                <a:lnTo>
                  <a:pt x="3721" y="4566"/>
                </a:lnTo>
                <a:lnTo>
                  <a:pt x="3705" y="4634"/>
                </a:lnTo>
                <a:lnTo>
                  <a:pt x="3696" y="4672"/>
                </a:lnTo>
                <a:lnTo>
                  <a:pt x="3686" y="4651"/>
                </a:lnTo>
                <a:lnTo>
                  <a:pt x="3682" y="4657"/>
                </a:lnTo>
                <a:lnTo>
                  <a:pt x="3679" y="4663"/>
                </a:lnTo>
                <a:lnTo>
                  <a:pt x="3674" y="4677"/>
                </a:lnTo>
                <a:lnTo>
                  <a:pt x="3669" y="4693"/>
                </a:lnTo>
                <a:lnTo>
                  <a:pt x="3666" y="4707"/>
                </a:lnTo>
                <a:lnTo>
                  <a:pt x="3662" y="4732"/>
                </a:lnTo>
                <a:lnTo>
                  <a:pt x="3661" y="4742"/>
                </a:lnTo>
                <a:lnTo>
                  <a:pt x="3649" y="4728"/>
                </a:lnTo>
                <a:lnTo>
                  <a:pt x="3646" y="4734"/>
                </a:lnTo>
                <a:lnTo>
                  <a:pt x="3644" y="4742"/>
                </a:lnTo>
                <a:lnTo>
                  <a:pt x="3641" y="4759"/>
                </a:lnTo>
                <a:lnTo>
                  <a:pt x="3640" y="4776"/>
                </a:lnTo>
                <a:lnTo>
                  <a:pt x="3640" y="4794"/>
                </a:lnTo>
                <a:lnTo>
                  <a:pt x="3641" y="4823"/>
                </a:lnTo>
                <a:lnTo>
                  <a:pt x="3642" y="4835"/>
                </a:lnTo>
                <a:lnTo>
                  <a:pt x="3626" y="4824"/>
                </a:lnTo>
                <a:lnTo>
                  <a:pt x="3624" y="4832"/>
                </a:lnTo>
                <a:lnTo>
                  <a:pt x="3622" y="4840"/>
                </a:lnTo>
                <a:lnTo>
                  <a:pt x="3621" y="4858"/>
                </a:lnTo>
                <a:lnTo>
                  <a:pt x="3621" y="4875"/>
                </a:lnTo>
                <a:lnTo>
                  <a:pt x="3624" y="4891"/>
                </a:lnTo>
                <a:lnTo>
                  <a:pt x="3626" y="4905"/>
                </a:lnTo>
                <a:lnTo>
                  <a:pt x="3628" y="4917"/>
                </a:lnTo>
                <a:lnTo>
                  <a:pt x="3631" y="4927"/>
                </a:lnTo>
                <a:lnTo>
                  <a:pt x="3630" y="4930"/>
                </a:lnTo>
                <a:lnTo>
                  <a:pt x="3628" y="4932"/>
                </a:lnTo>
                <a:lnTo>
                  <a:pt x="3627" y="4933"/>
                </a:lnTo>
                <a:lnTo>
                  <a:pt x="3625" y="4933"/>
                </a:lnTo>
                <a:lnTo>
                  <a:pt x="3619" y="4933"/>
                </a:lnTo>
                <a:lnTo>
                  <a:pt x="3613" y="4930"/>
                </a:lnTo>
                <a:lnTo>
                  <a:pt x="3606" y="4925"/>
                </a:lnTo>
                <a:lnTo>
                  <a:pt x="3598" y="4919"/>
                </a:lnTo>
                <a:lnTo>
                  <a:pt x="3581" y="4904"/>
                </a:lnTo>
                <a:lnTo>
                  <a:pt x="3564" y="4887"/>
                </a:lnTo>
                <a:lnTo>
                  <a:pt x="3549" y="4869"/>
                </a:lnTo>
                <a:lnTo>
                  <a:pt x="3531" y="4849"/>
                </a:lnTo>
                <a:lnTo>
                  <a:pt x="3528" y="4862"/>
                </a:lnTo>
                <a:lnTo>
                  <a:pt x="3517" y="4843"/>
                </a:lnTo>
                <a:lnTo>
                  <a:pt x="3507" y="4825"/>
                </a:lnTo>
                <a:lnTo>
                  <a:pt x="3495" y="4807"/>
                </a:lnTo>
                <a:lnTo>
                  <a:pt x="3482" y="4791"/>
                </a:lnTo>
                <a:lnTo>
                  <a:pt x="3479" y="4818"/>
                </a:lnTo>
                <a:lnTo>
                  <a:pt x="3475" y="4806"/>
                </a:lnTo>
                <a:lnTo>
                  <a:pt x="3471" y="4795"/>
                </a:lnTo>
                <a:lnTo>
                  <a:pt x="3465" y="4784"/>
                </a:lnTo>
                <a:lnTo>
                  <a:pt x="3459" y="4773"/>
                </a:lnTo>
                <a:lnTo>
                  <a:pt x="3450" y="4763"/>
                </a:lnTo>
                <a:lnTo>
                  <a:pt x="3443" y="4754"/>
                </a:lnTo>
                <a:lnTo>
                  <a:pt x="3434" y="4744"/>
                </a:lnTo>
                <a:lnTo>
                  <a:pt x="3425" y="4736"/>
                </a:lnTo>
                <a:lnTo>
                  <a:pt x="3424" y="4766"/>
                </a:lnTo>
                <a:lnTo>
                  <a:pt x="3419" y="4752"/>
                </a:lnTo>
                <a:lnTo>
                  <a:pt x="3413" y="4736"/>
                </a:lnTo>
                <a:lnTo>
                  <a:pt x="3407" y="4721"/>
                </a:lnTo>
                <a:lnTo>
                  <a:pt x="3399" y="4707"/>
                </a:lnTo>
                <a:lnTo>
                  <a:pt x="3385" y="4686"/>
                </a:lnTo>
                <a:lnTo>
                  <a:pt x="3379" y="4678"/>
                </a:lnTo>
                <a:lnTo>
                  <a:pt x="3372" y="4695"/>
                </a:lnTo>
                <a:lnTo>
                  <a:pt x="3367" y="4685"/>
                </a:lnTo>
                <a:lnTo>
                  <a:pt x="3362" y="4674"/>
                </a:lnTo>
                <a:lnTo>
                  <a:pt x="3356" y="4665"/>
                </a:lnTo>
                <a:lnTo>
                  <a:pt x="3350" y="4656"/>
                </a:lnTo>
                <a:lnTo>
                  <a:pt x="3340" y="4642"/>
                </a:lnTo>
                <a:lnTo>
                  <a:pt x="3336" y="4637"/>
                </a:lnTo>
                <a:lnTo>
                  <a:pt x="3330" y="4659"/>
                </a:lnTo>
                <a:lnTo>
                  <a:pt x="3328" y="4653"/>
                </a:lnTo>
                <a:lnTo>
                  <a:pt x="3326" y="4646"/>
                </a:lnTo>
                <a:lnTo>
                  <a:pt x="3323" y="4640"/>
                </a:lnTo>
                <a:lnTo>
                  <a:pt x="3319" y="4635"/>
                </a:lnTo>
                <a:lnTo>
                  <a:pt x="3310" y="4624"/>
                </a:lnTo>
                <a:lnTo>
                  <a:pt x="3301" y="4615"/>
                </a:lnTo>
                <a:lnTo>
                  <a:pt x="3292" y="4606"/>
                </a:lnTo>
                <a:lnTo>
                  <a:pt x="3283" y="4599"/>
                </a:lnTo>
                <a:lnTo>
                  <a:pt x="3276" y="4594"/>
                </a:lnTo>
                <a:lnTo>
                  <a:pt x="3278" y="4627"/>
                </a:lnTo>
                <a:lnTo>
                  <a:pt x="3271" y="4613"/>
                </a:lnTo>
                <a:lnTo>
                  <a:pt x="3266" y="4600"/>
                </a:lnTo>
                <a:lnTo>
                  <a:pt x="3261" y="4587"/>
                </a:lnTo>
                <a:lnTo>
                  <a:pt x="3256" y="4572"/>
                </a:lnTo>
                <a:lnTo>
                  <a:pt x="3251" y="4559"/>
                </a:lnTo>
                <a:lnTo>
                  <a:pt x="3248" y="4544"/>
                </a:lnTo>
                <a:lnTo>
                  <a:pt x="3243" y="4516"/>
                </a:lnTo>
                <a:lnTo>
                  <a:pt x="3240" y="4487"/>
                </a:lnTo>
                <a:lnTo>
                  <a:pt x="3239" y="4457"/>
                </a:lnTo>
                <a:lnTo>
                  <a:pt x="3239" y="4427"/>
                </a:lnTo>
                <a:lnTo>
                  <a:pt x="3240" y="4397"/>
                </a:lnTo>
                <a:lnTo>
                  <a:pt x="3242" y="4367"/>
                </a:lnTo>
                <a:lnTo>
                  <a:pt x="3245" y="4338"/>
                </a:lnTo>
                <a:lnTo>
                  <a:pt x="3250" y="4279"/>
                </a:lnTo>
                <a:lnTo>
                  <a:pt x="3256" y="4223"/>
                </a:lnTo>
                <a:lnTo>
                  <a:pt x="3258" y="4196"/>
                </a:lnTo>
                <a:lnTo>
                  <a:pt x="3259" y="4170"/>
                </a:lnTo>
                <a:lnTo>
                  <a:pt x="3275" y="4170"/>
                </a:lnTo>
                <a:lnTo>
                  <a:pt x="3292" y="4172"/>
                </a:lnTo>
                <a:lnTo>
                  <a:pt x="3325" y="4176"/>
                </a:lnTo>
                <a:lnTo>
                  <a:pt x="3390" y="4188"/>
                </a:lnTo>
                <a:lnTo>
                  <a:pt x="3421" y="4192"/>
                </a:lnTo>
                <a:lnTo>
                  <a:pt x="3438" y="4193"/>
                </a:lnTo>
                <a:lnTo>
                  <a:pt x="3454" y="4194"/>
                </a:lnTo>
                <a:lnTo>
                  <a:pt x="3471" y="4194"/>
                </a:lnTo>
                <a:lnTo>
                  <a:pt x="3487" y="4193"/>
                </a:lnTo>
                <a:lnTo>
                  <a:pt x="3504" y="4192"/>
                </a:lnTo>
                <a:lnTo>
                  <a:pt x="3521" y="4189"/>
                </a:lnTo>
                <a:lnTo>
                  <a:pt x="3482" y="4181"/>
                </a:lnTo>
                <a:lnTo>
                  <a:pt x="3507" y="4178"/>
                </a:lnTo>
                <a:lnTo>
                  <a:pt x="3531" y="4175"/>
                </a:lnTo>
                <a:lnTo>
                  <a:pt x="3554" y="4170"/>
                </a:lnTo>
                <a:lnTo>
                  <a:pt x="3578" y="4163"/>
                </a:lnTo>
                <a:lnTo>
                  <a:pt x="3601" y="4155"/>
                </a:lnTo>
                <a:lnTo>
                  <a:pt x="3624" y="4144"/>
                </a:lnTo>
                <a:lnTo>
                  <a:pt x="3644" y="4132"/>
                </a:lnTo>
                <a:lnTo>
                  <a:pt x="3654" y="4126"/>
                </a:lnTo>
                <a:lnTo>
                  <a:pt x="3664" y="4119"/>
                </a:lnTo>
                <a:lnTo>
                  <a:pt x="3628" y="4121"/>
                </a:lnTo>
                <a:lnTo>
                  <a:pt x="3646" y="4114"/>
                </a:lnTo>
                <a:lnTo>
                  <a:pt x="3664" y="4104"/>
                </a:lnTo>
                <a:lnTo>
                  <a:pt x="3681" y="4095"/>
                </a:lnTo>
                <a:lnTo>
                  <a:pt x="3698" y="4084"/>
                </a:lnTo>
                <a:lnTo>
                  <a:pt x="3713" y="4071"/>
                </a:lnTo>
                <a:lnTo>
                  <a:pt x="3728" y="4058"/>
                </a:lnTo>
                <a:lnTo>
                  <a:pt x="3741" y="4043"/>
                </a:lnTo>
                <a:lnTo>
                  <a:pt x="3753" y="4028"/>
                </a:lnTo>
                <a:lnTo>
                  <a:pt x="3732" y="4033"/>
                </a:lnTo>
                <a:lnTo>
                  <a:pt x="3755" y="4015"/>
                </a:lnTo>
                <a:lnTo>
                  <a:pt x="3777" y="3994"/>
                </a:lnTo>
                <a:lnTo>
                  <a:pt x="3798" y="3972"/>
                </a:lnTo>
                <a:lnTo>
                  <a:pt x="3816" y="3949"/>
                </a:lnTo>
                <a:lnTo>
                  <a:pt x="3787" y="3951"/>
                </a:lnTo>
                <a:lnTo>
                  <a:pt x="3801" y="3944"/>
                </a:lnTo>
                <a:lnTo>
                  <a:pt x="3815" y="3937"/>
                </a:lnTo>
                <a:lnTo>
                  <a:pt x="3828" y="3930"/>
                </a:lnTo>
                <a:lnTo>
                  <a:pt x="3841" y="3922"/>
                </a:lnTo>
                <a:lnTo>
                  <a:pt x="3853" y="3912"/>
                </a:lnTo>
                <a:lnTo>
                  <a:pt x="3865" y="3902"/>
                </a:lnTo>
                <a:lnTo>
                  <a:pt x="3876" y="3892"/>
                </a:lnTo>
                <a:lnTo>
                  <a:pt x="3886" y="3882"/>
                </a:lnTo>
                <a:lnTo>
                  <a:pt x="3867" y="3873"/>
                </a:lnTo>
                <a:lnTo>
                  <a:pt x="3906" y="3856"/>
                </a:lnTo>
                <a:lnTo>
                  <a:pt x="3937" y="3841"/>
                </a:lnTo>
                <a:lnTo>
                  <a:pt x="3948" y="3835"/>
                </a:lnTo>
                <a:lnTo>
                  <a:pt x="3956" y="3830"/>
                </a:lnTo>
                <a:lnTo>
                  <a:pt x="3935" y="3825"/>
                </a:lnTo>
                <a:lnTo>
                  <a:pt x="3973" y="3808"/>
                </a:lnTo>
                <a:lnTo>
                  <a:pt x="4011" y="3793"/>
                </a:lnTo>
                <a:lnTo>
                  <a:pt x="4049" y="3776"/>
                </a:lnTo>
                <a:lnTo>
                  <a:pt x="4087" y="3760"/>
                </a:lnTo>
                <a:lnTo>
                  <a:pt x="4056" y="3762"/>
                </a:lnTo>
                <a:lnTo>
                  <a:pt x="4024" y="3765"/>
                </a:lnTo>
                <a:lnTo>
                  <a:pt x="3990" y="3771"/>
                </a:lnTo>
                <a:lnTo>
                  <a:pt x="3957" y="3780"/>
                </a:lnTo>
                <a:lnTo>
                  <a:pt x="3941" y="3784"/>
                </a:lnTo>
                <a:lnTo>
                  <a:pt x="3926" y="3790"/>
                </a:lnTo>
                <a:lnTo>
                  <a:pt x="3910" y="3795"/>
                </a:lnTo>
                <a:lnTo>
                  <a:pt x="3896" y="3802"/>
                </a:lnTo>
                <a:lnTo>
                  <a:pt x="3881" y="3808"/>
                </a:lnTo>
                <a:lnTo>
                  <a:pt x="3868" y="3817"/>
                </a:lnTo>
                <a:lnTo>
                  <a:pt x="3856" y="3824"/>
                </a:lnTo>
                <a:lnTo>
                  <a:pt x="3845" y="3833"/>
                </a:lnTo>
                <a:lnTo>
                  <a:pt x="3855" y="3810"/>
                </a:lnTo>
                <a:lnTo>
                  <a:pt x="3834" y="3818"/>
                </a:lnTo>
                <a:lnTo>
                  <a:pt x="3785" y="3834"/>
                </a:lnTo>
                <a:lnTo>
                  <a:pt x="3759" y="3843"/>
                </a:lnTo>
                <a:lnTo>
                  <a:pt x="3733" y="3854"/>
                </a:lnTo>
                <a:lnTo>
                  <a:pt x="3712" y="3863"/>
                </a:lnTo>
                <a:lnTo>
                  <a:pt x="3704" y="3867"/>
                </a:lnTo>
                <a:lnTo>
                  <a:pt x="3698" y="3871"/>
                </a:lnTo>
                <a:lnTo>
                  <a:pt x="3725" y="3835"/>
                </a:lnTo>
                <a:lnTo>
                  <a:pt x="3652" y="3862"/>
                </a:lnTo>
                <a:lnTo>
                  <a:pt x="3617" y="3875"/>
                </a:lnTo>
                <a:lnTo>
                  <a:pt x="3582" y="3891"/>
                </a:lnTo>
                <a:lnTo>
                  <a:pt x="3604" y="3864"/>
                </a:lnTo>
                <a:lnTo>
                  <a:pt x="3589" y="3869"/>
                </a:lnTo>
                <a:lnTo>
                  <a:pt x="3557" y="3883"/>
                </a:lnTo>
                <a:lnTo>
                  <a:pt x="3536" y="3891"/>
                </a:lnTo>
                <a:lnTo>
                  <a:pt x="3516" y="3901"/>
                </a:lnTo>
                <a:lnTo>
                  <a:pt x="3497" y="3911"/>
                </a:lnTo>
                <a:lnTo>
                  <a:pt x="3480" y="3922"/>
                </a:lnTo>
                <a:lnTo>
                  <a:pt x="3495" y="3895"/>
                </a:lnTo>
                <a:lnTo>
                  <a:pt x="3510" y="3869"/>
                </a:lnTo>
                <a:lnTo>
                  <a:pt x="3527" y="3843"/>
                </a:lnTo>
                <a:lnTo>
                  <a:pt x="3543" y="3819"/>
                </a:lnTo>
                <a:lnTo>
                  <a:pt x="3560" y="3793"/>
                </a:lnTo>
                <a:lnTo>
                  <a:pt x="3576" y="3768"/>
                </a:lnTo>
                <a:lnTo>
                  <a:pt x="3591" y="3741"/>
                </a:lnTo>
                <a:lnTo>
                  <a:pt x="3604" y="3714"/>
                </a:lnTo>
                <a:lnTo>
                  <a:pt x="3575" y="3731"/>
                </a:lnTo>
                <a:lnTo>
                  <a:pt x="3592" y="3696"/>
                </a:lnTo>
                <a:lnTo>
                  <a:pt x="3607" y="3661"/>
                </a:lnTo>
                <a:lnTo>
                  <a:pt x="3613" y="3643"/>
                </a:lnTo>
                <a:lnTo>
                  <a:pt x="3619" y="3625"/>
                </a:lnTo>
                <a:lnTo>
                  <a:pt x="3626" y="3606"/>
                </a:lnTo>
                <a:lnTo>
                  <a:pt x="3631" y="3588"/>
                </a:lnTo>
                <a:lnTo>
                  <a:pt x="3604" y="3622"/>
                </a:lnTo>
                <a:lnTo>
                  <a:pt x="3614" y="3596"/>
                </a:lnTo>
                <a:lnTo>
                  <a:pt x="3624" y="3570"/>
                </a:lnTo>
                <a:lnTo>
                  <a:pt x="3632" y="3543"/>
                </a:lnTo>
                <a:lnTo>
                  <a:pt x="3639" y="3517"/>
                </a:lnTo>
                <a:lnTo>
                  <a:pt x="3644" y="3490"/>
                </a:lnTo>
                <a:lnTo>
                  <a:pt x="3649" y="3462"/>
                </a:lnTo>
                <a:lnTo>
                  <a:pt x="3651" y="3435"/>
                </a:lnTo>
                <a:lnTo>
                  <a:pt x="3652" y="3407"/>
                </a:lnTo>
                <a:lnTo>
                  <a:pt x="3635" y="3431"/>
                </a:lnTo>
                <a:lnTo>
                  <a:pt x="3656" y="3315"/>
                </a:lnTo>
                <a:lnTo>
                  <a:pt x="3640" y="3325"/>
                </a:lnTo>
                <a:lnTo>
                  <a:pt x="3652" y="3262"/>
                </a:lnTo>
                <a:lnTo>
                  <a:pt x="3664" y="3199"/>
                </a:lnTo>
                <a:lnTo>
                  <a:pt x="3645" y="3216"/>
                </a:lnTo>
                <a:lnTo>
                  <a:pt x="3665" y="3160"/>
                </a:lnTo>
                <a:lnTo>
                  <a:pt x="3685" y="3104"/>
                </a:lnTo>
                <a:lnTo>
                  <a:pt x="3660" y="3111"/>
                </a:lnTo>
                <a:lnTo>
                  <a:pt x="3683" y="3060"/>
                </a:lnTo>
                <a:lnTo>
                  <a:pt x="3708" y="3008"/>
                </a:lnTo>
                <a:lnTo>
                  <a:pt x="3688" y="3013"/>
                </a:lnTo>
                <a:lnTo>
                  <a:pt x="3704" y="2986"/>
                </a:lnTo>
                <a:lnTo>
                  <a:pt x="3717" y="2964"/>
                </a:lnTo>
                <a:lnTo>
                  <a:pt x="3730" y="2948"/>
                </a:lnTo>
                <a:lnTo>
                  <a:pt x="3708" y="2952"/>
                </a:lnTo>
                <a:lnTo>
                  <a:pt x="3720" y="2922"/>
                </a:lnTo>
                <a:lnTo>
                  <a:pt x="3732" y="2897"/>
                </a:lnTo>
                <a:lnTo>
                  <a:pt x="3738" y="2886"/>
                </a:lnTo>
                <a:lnTo>
                  <a:pt x="3744" y="2877"/>
                </a:lnTo>
                <a:lnTo>
                  <a:pt x="3735" y="2887"/>
                </a:lnTo>
                <a:lnTo>
                  <a:pt x="3712" y="2912"/>
                </a:lnTo>
                <a:lnTo>
                  <a:pt x="3686" y="2941"/>
                </a:lnTo>
                <a:lnTo>
                  <a:pt x="3675" y="2956"/>
                </a:lnTo>
                <a:lnTo>
                  <a:pt x="3666" y="2969"/>
                </a:lnTo>
                <a:lnTo>
                  <a:pt x="3664" y="2944"/>
                </a:lnTo>
                <a:lnTo>
                  <a:pt x="3638" y="3004"/>
                </a:lnTo>
                <a:lnTo>
                  <a:pt x="3617" y="3051"/>
                </a:lnTo>
                <a:lnTo>
                  <a:pt x="3604" y="3083"/>
                </a:lnTo>
                <a:lnTo>
                  <a:pt x="3599" y="3052"/>
                </a:lnTo>
                <a:lnTo>
                  <a:pt x="3593" y="3061"/>
                </a:lnTo>
                <a:lnTo>
                  <a:pt x="3577" y="3088"/>
                </a:lnTo>
                <a:lnTo>
                  <a:pt x="3554" y="3127"/>
                </a:lnTo>
                <a:lnTo>
                  <a:pt x="3543" y="3150"/>
                </a:lnTo>
                <a:lnTo>
                  <a:pt x="3531" y="3174"/>
                </a:lnTo>
                <a:lnTo>
                  <a:pt x="3521" y="3143"/>
                </a:lnTo>
                <a:lnTo>
                  <a:pt x="3512" y="3150"/>
                </a:lnTo>
                <a:lnTo>
                  <a:pt x="3492" y="3166"/>
                </a:lnTo>
                <a:lnTo>
                  <a:pt x="3479" y="3177"/>
                </a:lnTo>
                <a:lnTo>
                  <a:pt x="3466" y="3190"/>
                </a:lnTo>
                <a:lnTo>
                  <a:pt x="3454" y="3204"/>
                </a:lnTo>
                <a:lnTo>
                  <a:pt x="3444" y="3219"/>
                </a:lnTo>
                <a:lnTo>
                  <a:pt x="3439" y="3194"/>
                </a:lnTo>
                <a:lnTo>
                  <a:pt x="3401" y="3242"/>
                </a:lnTo>
                <a:lnTo>
                  <a:pt x="3382" y="3266"/>
                </a:lnTo>
                <a:lnTo>
                  <a:pt x="3365" y="3291"/>
                </a:lnTo>
                <a:lnTo>
                  <a:pt x="3347" y="3316"/>
                </a:lnTo>
                <a:lnTo>
                  <a:pt x="3330" y="3341"/>
                </a:lnTo>
                <a:lnTo>
                  <a:pt x="3314" y="3368"/>
                </a:lnTo>
                <a:lnTo>
                  <a:pt x="3299" y="3395"/>
                </a:lnTo>
                <a:lnTo>
                  <a:pt x="3302" y="3372"/>
                </a:lnTo>
                <a:lnTo>
                  <a:pt x="3304" y="3351"/>
                </a:lnTo>
                <a:lnTo>
                  <a:pt x="3305" y="3329"/>
                </a:lnTo>
                <a:lnTo>
                  <a:pt x="3305" y="3307"/>
                </a:lnTo>
                <a:lnTo>
                  <a:pt x="3304" y="3286"/>
                </a:lnTo>
                <a:lnTo>
                  <a:pt x="3302" y="3265"/>
                </a:lnTo>
                <a:lnTo>
                  <a:pt x="3296" y="3222"/>
                </a:lnTo>
                <a:lnTo>
                  <a:pt x="3282" y="3137"/>
                </a:lnTo>
                <a:lnTo>
                  <a:pt x="3277" y="3095"/>
                </a:lnTo>
                <a:lnTo>
                  <a:pt x="3275" y="3073"/>
                </a:lnTo>
                <a:lnTo>
                  <a:pt x="3274" y="3052"/>
                </a:lnTo>
                <a:lnTo>
                  <a:pt x="3217" y="3151"/>
                </a:lnTo>
                <a:lnTo>
                  <a:pt x="3220" y="3138"/>
                </a:lnTo>
                <a:lnTo>
                  <a:pt x="3224" y="3125"/>
                </a:lnTo>
                <a:lnTo>
                  <a:pt x="3226" y="3111"/>
                </a:lnTo>
                <a:lnTo>
                  <a:pt x="3227" y="3098"/>
                </a:lnTo>
                <a:lnTo>
                  <a:pt x="3227" y="3085"/>
                </a:lnTo>
                <a:lnTo>
                  <a:pt x="3227" y="3071"/>
                </a:lnTo>
                <a:lnTo>
                  <a:pt x="3226" y="3059"/>
                </a:lnTo>
                <a:lnTo>
                  <a:pt x="3224" y="3046"/>
                </a:lnTo>
                <a:lnTo>
                  <a:pt x="3222" y="3032"/>
                </a:lnTo>
                <a:lnTo>
                  <a:pt x="3218" y="3020"/>
                </a:lnTo>
                <a:lnTo>
                  <a:pt x="3214" y="3006"/>
                </a:lnTo>
                <a:lnTo>
                  <a:pt x="3210" y="2994"/>
                </a:lnTo>
                <a:lnTo>
                  <a:pt x="3204" y="2982"/>
                </a:lnTo>
                <a:lnTo>
                  <a:pt x="3198" y="2970"/>
                </a:lnTo>
                <a:lnTo>
                  <a:pt x="3192" y="2959"/>
                </a:lnTo>
                <a:lnTo>
                  <a:pt x="3183" y="2948"/>
                </a:lnTo>
                <a:lnTo>
                  <a:pt x="3169" y="2986"/>
                </a:lnTo>
                <a:lnTo>
                  <a:pt x="3164" y="2930"/>
                </a:lnTo>
                <a:lnTo>
                  <a:pt x="3160" y="2903"/>
                </a:lnTo>
                <a:lnTo>
                  <a:pt x="3153" y="2875"/>
                </a:lnTo>
                <a:lnTo>
                  <a:pt x="3150" y="2863"/>
                </a:lnTo>
                <a:lnTo>
                  <a:pt x="3145" y="2850"/>
                </a:lnTo>
                <a:lnTo>
                  <a:pt x="3140" y="2837"/>
                </a:lnTo>
                <a:lnTo>
                  <a:pt x="3134" y="2825"/>
                </a:lnTo>
                <a:lnTo>
                  <a:pt x="3127" y="2814"/>
                </a:lnTo>
                <a:lnTo>
                  <a:pt x="3118" y="2802"/>
                </a:lnTo>
                <a:lnTo>
                  <a:pt x="3109" y="2792"/>
                </a:lnTo>
                <a:lnTo>
                  <a:pt x="3099" y="2782"/>
                </a:lnTo>
                <a:lnTo>
                  <a:pt x="3094" y="2815"/>
                </a:lnTo>
                <a:lnTo>
                  <a:pt x="3090" y="2803"/>
                </a:lnTo>
                <a:lnTo>
                  <a:pt x="3083" y="2791"/>
                </a:lnTo>
                <a:lnTo>
                  <a:pt x="3070" y="2765"/>
                </a:lnTo>
                <a:lnTo>
                  <a:pt x="3088" y="2765"/>
                </a:lnTo>
                <a:lnTo>
                  <a:pt x="3105" y="2767"/>
                </a:lnTo>
                <a:lnTo>
                  <a:pt x="3123" y="2769"/>
                </a:lnTo>
                <a:lnTo>
                  <a:pt x="3141" y="2773"/>
                </a:lnTo>
                <a:lnTo>
                  <a:pt x="3176" y="2780"/>
                </a:lnTo>
                <a:lnTo>
                  <a:pt x="3194" y="2783"/>
                </a:lnTo>
                <a:lnTo>
                  <a:pt x="3211" y="2785"/>
                </a:lnTo>
                <a:lnTo>
                  <a:pt x="3196" y="2767"/>
                </a:lnTo>
                <a:lnTo>
                  <a:pt x="3208" y="2771"/>
                </a:lnTo>
                <a:lnTo>
                  <a:pt x="3220" y="2774"/>
                </a:lnTo>
                <a:lnTo>
                  <a:pt x="3234" y="2775"/>
                </a:lnTo>
                <a:lnTo>
                  <a:pt x="3246" y="2775"/>
                </a:lnTo>
                <a:lnTo>
                  <a:pt x="3259" y="2774"/>
                </a:lnTo>
                <a:lnTo>
                  <a:pt x="3272" y="2772"/>
                </a:lnTo>
                <a:lnTo>
                  <a:pt x="3284" y="2768"/>
                </a:lnTo>
                <a:lnTo>
                  <a:pt x="3297" y="2763"/>
                </a:lnTo>
                <a:lnTo>
                  <a:pt x="3291" y="2760"/>
                </a:lnTo>
                <a:lnTo>
                  <a:pt x="3287" y="2756"/>
                </a:lnTo>
                <a:lnTo>
                  <a:pt x="3285" y="2753"/>
                </a:lnTo>
                <a:lnTo>
                  <a:pt x="3285" y="2750"/>
                </a:lnTo>
                <a:lnTo>
                  <a:pt x="3287" y="2747"/>
                </a:lnTo>
                <a:lnTo>
                  <a:pt x="3291" y="2743"/>
                </a:lnTo>
                <a:lnTo>
                  <a:pt x="3295" y="2741"/>
                </a:lnTo>
                <a:lnTo>
                  <a:pt x="3300" y="2739"/>
                </a:lnTo>
                <a:lnTo>
                  <a:pt x="3312" y="2735"/>
                </a:lnTo>
                <a:lnTo>
                  <a:pt x="3326" y="2731"/>
                </a:lnTo>
                <a:lnTo>
                  <a:pt x="3353" y="2725"/>
                </a:lnTo>
                <a:lnTo>
                  <a:pt x="3330" y="2722"/>
                </a:lnTo>
                <a:lnTo>
                  <a:pt x="3349" y="2716"/>
                </a:lnTo>
                <a:lnTo>
                  <a:pt x="3369" y="2707"/>
                </a:lnTo>
                <a:lnTo>
                  <a:pt x="3388" y="2699"/>
                </a:lnTo>
                <a:lnTo>
                  <a:pt x="3407" y="2690"/>
                </a:lnTo>
                <a:lnTo>
                  <a:pt x="3384" y="2685"/>
                </a:lnTo>
                <a:lnTo>
                  <a:pt x="3420" y="2682"/>
                </a:lnTo>
                <a:lnTo>
                  <a:pt x="3455" y="2676"/>
                </a:lnTo>
                <a:lnTo>
                  <a:pt x="3528" y="2666"/>
                </a:lnTo>
                <a:lnTo>
                  <a:pt x="3513" y="2663"/>
                </a:lnTo>
                <a:lnTo>
                  <a:pt x="3498" y="2661"/>
                </a:lnTo>
                <a:lnTo>
                  <a:pt x="3483" y="2660"/>
                </a:lnTo>
                <a:lnTo>
                  <a:pt x="3469" y="2659"/>
                </a:lnTo>
                <a:lnTo>
                  <a:pt x="3454" y="2658"/>
                </a:lnTo>
                <a:lnTo>
                  <a:pt x="3439" y="2659"/>
                </a:lnTo>
                <a:lnTo>
                  <a:pt x="3425" y="2660"/>
                </a:lnTo>
                <a:lnTo>
                  <a:pt x="3410" y="2662"/>
                </a:lnTo>
                <a:lnTo>
                  <a:pt x="3447" y="2649"/>
                </a:lnTo>
                <a:lnTo>
                  <a:pt x="3397" y="2648"/>
                </a:lnTo>
                <a:lnTo>
                  <a:pt x="3347" y="2646"/>
                </a:lnTo>
                <a:lnTo>
                  <a:pt x="3382" y="2634"/>
                </a:lnTo>
                <a:lnTo>
                  <a:pt x="3374" y="2631"/>
                </a:lnTo>
                <a:lnTo>
                  <a:pt x="3364" y="2629"/>
                </a:lnTo>
                <a:lnTo>
                  <a:pt x="3351" y="2626"/>
                </a:lnTo>
                <a:lnTo>
                  <a:pt x="3336" y="2624"/>
                </a:lnTo>
                <a:lnTo>
                  <a:pt x="3319" y="2623"/>
                </a:lnTo>
                <a:lnTo>
                  <a:pt x="3302" y="2623"/>
                </a:lnTo>
                <a:lnTo>
                  <a:pt x="3293" y="2625"/>
                </a:lnTo>
                <a:lnTo>
                  <a:pt x="3284" y="2626"/>
                </a:lnTo>
                <a:lnTo>
                  <a:pt x="3292" y="2623"/>
                </a:lnTo>
                <a:lnTo>
                  <a:pt x="3309" y="2614"/>
                </a:lnTo>
                <a:lnTo>
                  <a:pt x="3320" y="2607"/>
                </a:lnTo>
                <a:lnTo>
                  <a:pt x="3331" y="2600"/>
                </a:lnTo>
                <a:lnTo>
                  <a:pt x="3341" y="2593"/>
                </a:lnTo>
                <a:lnTo>
                  <a:pt x="3348" y="2585"/>
                </a:lnTo>
                <a:lnTo>
                  <a:pt x="3329" y="2589"/>
                </a:lnTo>
                <a:lnTo>
                  <a:pt x="3366" y="2553"/>
                </a:lnTo>
                <a:lnTo>
                  <a:pt x="3384" y="2533"/>
                </a:lnTo>
                <a:lnTo>
                  <a:pt x="3393" y="2524"/>
                </a:lnTo>
                <a:lnTo>
                  <a:pt x="3400" y="2514"/>
                </a:lnTo>
                <a:lnTo>
                  <a:pt x="3397" y="2515"/>
                </a:lnTo>
                <a:lnTo>
                  <a:pt x="3392" y="2517"/>
                </a:lnTo>
                <a:lnTo>
                  <a:pt x="3382" y="2522"/>
                </a:lnTo>
                <a:lnTo>
                  <a:pt x="3378" y="2523"/>
                </a:lnTo>
                <a:lnTo>
                  <a:pt x="3377" y="2523"/>
                </a:lnTo>
                <a:lnTo>
                  <a:pt x="3376" y="2522"/>
                </a:lnTo>
                <a:lnTo>
                  <a:pt x="3376" y="2521"/>
                </a:lnTo>
                <a:lnTo>
                  <a:pt x="3376" y="2519"/>
                </a:lnTo>
                <a:lnTo>
                  <a:pt x="3380" y="2513"/>
                </a:lnTo>
                <a:lnTo>
                  <a:pt x="3395" y="2494"/>
                </a:lnTo>
                <a:lnTo>
                  <a:pt x="3411" y="2474"/>
                </a:lnTo>
                <a:lnTo>
                  <a:pt x="3445" y="2438"/>
                </a:lnTo>
                <a:lnTo>
                  <a:pt x="3415" y="2452"/>
                </a:lnTo>
                <a:lnTo>
                  <a:pt x="3424" y="2442"/>
                </a:lnTo>
                <a:lnTo>
                  <a:pt x="3432" y="2433"/>
                </a:lnTo>
                <a:lnTo>
                  <a:pt x="3446" y="2413"/>
                </a:lnTo>
                <a:lnTo>
                  <a:pt x="3460" y="2393"/>
                </a:lnTo>
                <a:lnTo>
                  <a:pt x="3466" y="2383"/>
                </a:lnTo>
                <a:lnTo>
                  <a:pt x="3474" y="2372"/>
                </a:lnTo>
                <a:lnTo>
                  <a:pt x="3447" y="2381"/>
                </a:lnTo>
                <a:lnTo>
                  <a:pt x="3457" y="2367"/>
                </a:lnTo>
                <a:lnTo>
                  <a:pt x="3467" y="2354"/>
                </a:lnTo>
                <a:lnTo>
                  <a:pt x="3488" y="2329"/>
                </a:lnTo>
                <a:lnTo>
                  <a:pt x="3511" y="2305"/>
                </a:lnTo>
                <a:lnTo>
                  <a:pt x="3535" y="2283"/>
                </a:lnTo>
                <a:lnTo>
                  <a:pt x="3496" y="2293"/>
                </a:lnTo>
                <a:lnTo>
                  <a:pt x="3515" y="2273"/>
                </a:lnTo>
                <a:lnTo>
                  <a:pt x="3537" y="2254"/>
                </a:lnTo>
                <a:lnTo>
                  <a:pt x="3559" y="2235"/>
                </a:lnTo>
                <a:lnTo>
                  <a:pt x="3582" y="2219"/>
                </a:lnTo>
                <a:lnTo>
                  <a:pt x="3558" y="2220"/>
                </a:lnTo>
                <a:lnTo>
                  <a:pt x="3567" y="2209"/>
                </a:lnTo>
                <a:lnTo>
                  <a:pt x="3576" y="2200"/>
                </a:lnTo>
                <a:lnTo>
                  <a:pt x="3586" y="2192"/>
                </a:lnTo>
                <a:lnTo>
                  <a:pt x="3597" y="2184"/>
                </a:lnTo>
                <a:lnTo>
                  <a:pt x="3618" y="2168"/>
                </a:lnTo>
                <a:lnTo>
                  <a:pt x="3640" y="2154"/>
                </a:lnTo>
                <a:lnTo>
                  <a:pt x="3662" y="2139"/>
                </a:lnTo>
                <a:lnTo>
                  <a:pt x="3682" y="2123"/>
                </a:lnTo>
                <a:lnTo>
                  <a:pt x="3692" y="2114"/>
                </a:lnTo>
                <a:lnTo>
                  <a:pt x="3701" y="2104"/>
                </a:lnTo>
                <a:lnTo>
                  <a:pt x="3710" y="2093"/>
                </a:lnTo>
                <a:lnTo>
                  <a:pt x="3718" y="2082"/>
                </a:lnTo>
                <a:lnTo>
                  <a:pt x="3677" y="2102"/>
                </a:lnTo>
                <a:lnTo>
                  <a:pt x="3637" y="2123"/>
                </a:lnTo>
                <a:lnTo>
                  <a:pt x="3597" y="2145"/>
                </a:lnTo>
                <a:lnTo>
                  <a:pt x="3558" y="2168"/>
                </a:lnTo>
                <a:lnTo>
                  <a:pt x="3577" y="2141"/>
                </a:lnTo>
                <a:lnTo>
                  <a:pt x="3488" y="2195"/>
                </a:lnTo>
                <a:lnTo>
                  <a:pt x="3493" y="2182"/>
                </a:lnTo>
                <a:lnTo>
                  <a:pt x="3479" y="2185"/>
                </a:lnTo>
                <a:lnTo>
                  <a:pt x="3466" y="2189"/>
                </a:lnTo>
                <a:lnTo>
                  <a:pt x="3452" y="2195"/>
                </a:lnTo>
                <a:lnTo>
                  <a:pt x="3440" y="2201"/>
                </a:lnTo>
                <a:lnTo>
                  <a:pt x="3429" y="2208"/>
                </a:lnTo>
                <a:lnTo>
                  <a:pt x="3417" y="2218"/>
                </a:lnTo>
                <a:lnTo>
                  <a:pt x="3407" y="2227"/>
                </a:lnTo>
                <a:lnTo>
                  <a:pt x="3397" y="2237"/>
                </a:lnTo>
                <a:lnTo>
                  <a:pt x="3407" y="2205"/>
                </a:lnTo>
                <a:lnTo>
                  <a:pt x="3385" y="2217"/>
                </a:lnTo>
                <a:lnTo>
                  <a:pt x="3365" y="2231"/>
                </a:lnTo>
                <a:lnTo>
                  <a:pt x="3346" y="2246"/>
                </a:lnTo>
                <a:lnTo>
                  <a:pt x="3328" y="2262"/>
                </a:lnTo>
                <a:lnTo>
                  <a:pt x="3326" y="2243"/>
                </a:lnTo>
                <a:lnTo>
                  <a:pt x="3308" y="2259"/>
                </a:lnTo>
                <a:lnTo>
                  <a:pt x="3291" y="2272"/>
                </a:lnTo>
                <a:lnTo>
                  <a:pt x="3272" y="2286"/>
                </a:lnTo>
                <a:lnTo>
                  <a:pt x="3252" y="2298"/>
                </a:lnTo>
                <a:lnTo>
                  <a:pt x="3264" y="2272"/>
                </a:lnTo>
                <a:lnTo>
                  <a:pt x="3276" y="2248"/>
                </a:lnTo>
                <a:lnTo>
                  <a:pt x="3291" y="2224"/>
                </a:lnTo>
                <a:lnTo>
                  <a:pt x="3306" y="2200"/>
                </a:lnTo>
                <a:lnTo>
                  <a:pt x="3280" y="2217"/>
                </a:lnTo>
                <a:lnTo>
                  <a:pt x="3304" y="2163"/>
                </a:lnTo>
                <a:lnTo>
                  <a:pt x="3326" y="2108"/>
                </a:lnTo>
                <a:lnTo>
                  <a:pt x="3301" y="2125"/>
                </a:lnTo>
                <a:lnTo>
                  <a:pt x="3311" y="2093"/>
                </a:lnTo>
                <a:lnTo>
                  <a:pt x="3315" y="2076"/>
                </a:lnTo>
                <a:lnTo>
                  <a:pt x="3320" y="2060"/>
                </a:lnTo>
                <a:lnTo>
                  <a:pt x="3324" y="2042"/>
                </a:lnTo>
                <a:lnTo>
                  <a:pt x="3327" y="2026"/>
                </a:lnTo>
                <a:lnTo>
                  <a:pt x="3328" y="2009"/>
                </a:lnTo>
                <a:lnTo>
                  <a:pt x="3328" y="1993"/>
                </a:lnTo>
                <a:lnTo>
                  <a:pt x="3306" y="2012"/>
                </a:lnTo>
                <a:lnTo>
                  <a:pt x="3312" y="1959"/>
                </a:lnTo>
                <a:lnTo>
                  <a:pt x="3318" y="1906"/>
                </a:lnTo>
                <a:lnTo>
                  <a:pt x="3300" y="1930"/>
                </a:lnTo>
                <a:lnTo>
                  <a:pt x="3301" y="1901"/>
                </a:lnTo>
                <a:lnTo>
                  <a:pt x="3303" y="1871"/>
                </a:lnTo>
                <a:lnTo>
                  <a:pt x="3307" y="1842"/>
                </a:lnTo>
                <a:lnTo>
                  <a:pt x="3312" y="1813"/>
                </a:lnTo>
                <a:lnTo>
                  <a:pt x="3287" y="1837"/>
                </a:lnTo>
                <a:lnTo>
                  <a:pt x="3293" y="1798"/>
                </a:lnTo>
                <a:lnTo>
                  <a:pt x="3297" y="1779"/>
                </a:lnTo>
                <a:lnTo>
                  <a:pt x="3300" y="1759"/>
                </a:lnTo>
                <a:lnTo>
                  <a:pt x="3305" y="1740"/>
                </a:lnTo>
                <a:lnTo>
                  <a:pt x="3310" y="1721"/>
                </a:lnTo>
                <a:lnTo>
                  <a:pt x="3316" y="1702"/>
                </a:lnTo>
                <a:lnTo>
                  <a:pt x="3323" y="1684"/>
                </a:lnTo>
                <a:lnTo>
                  <a:pt x="3299" y="1701"/>
                </a:lnTo>
                <a:lnTo>
                  <a:pt x="3307" y="1671"/>
                </a:lnTo>
                <a:lnTo>
                  <a:pt x="3316" y="1642"/>
                </a:lnTo>
                <a:lnTo>
                  <a:pt x="3328" y="1615"/>
                </a:lnTo>
                <a:lnTo>
                  <a:pt x="3341" y="1587"/>
                </a:lnTo>
                <a:lnTo>
                  <a:pt x="3310" y="1603"/>
                </a:lnTo>
                <a:lnTo>
                  <a:pt x="3333" y="1565"/>
                </a:lnTo>
                <a:lnTo>
                  <a:pt x="3350" y="1533"/>
                </a:lnTo>
                <a:lnTo>
                  <a:pt x="3358" y="1519"/>
                </a:lnTo>
                <a:lnTo>
                  <a:pt x="3363" y="1508"/>
                </a:lnTo>
                <a:lnTo>
                  <a:pt x="3336" y="1523"/>
                </a:lnTo>
                <a:lnTo>
                  <a:pt x="3343" y="1515"/>
                </a:lnTo>
                <a:lnTo>
                  <a:pt x="3361" y="1493"/>
                </a:lnTo>
                <a:lnTo>
                  <a:pt x="3370" y="1481"/>
                </a:lnTo>
                <a:lnTo>
                  <a:pt x="3378" y="1468"/>
                </a:lnTo>
                <a:lnTo>
                  <a:pt x="3385" y="1456"/>
                </a:lnTo>
                <a:lnTo>
                  <a:pt x="3390" y="1447"/>
                </a:lnTo>
                <a:lnTo>
                  <a:pt x="3367" y="1458"/>
                </a:lnTo>
                <a:lnTo>
                  <a:pt x="3376" y="1445"/>
                </a:lnTo>
                <a:lnTo>
                  <a:pt x="3384" y="1431"/>
                </a:lnTo>
                <a:lnTo>
                  <a:pt x="3392" y="1417"/>
                </a:lnTo>
                <a:lnTo>
                  <a:pt x="3398" y="1402"/>
                </a:lnTo>
                <a:lnTo>
                  <a:pt x="3403" y="1388"/>
                </a:lnTo>
                <a:lnTo>
                  <a:pt x="3407" y="1372"/>
                </a:lnTo>
                <a:lnTo>
                  <a:pt x="3411" y="1357"/>
                </a:lnTo>
                <a:lnTo>
                  <a:pt x="3413" y="1340"/>
                </a:lnTo>
                <a:lnTo>
                  <a:pt x="3403" y="1354"/>
                </a:lnTo>
                <a:lnTo>
                  <a:pt x="3392" y="1367"/>
                </a:lnTo>
                <a:lnTo>
                  <a:pt x="3381" y="1382"/>
                </a:lnTo>
                <a:lnTo>
                  <a:pt x="3372" y="1396"/>
                </a:lnTo>
                <a:lnTo>
                  <a:pt x="3363" y="1411"/>
                </a:lnTo>
                <a:lnTo>
                  <a:pt x="3356" y="1426"/>
                </a:lnTo>
                <a:lnTo>
                  <a:pt x="3348" y="1441"/>
                </a:lnTo>
                <a:lnTo>
                  <a:pt x="3341" y="1457"/>
                </a:lnTo>
                <a:lnTo>
                  <a:pt x="3335" y="1441"/>
                </a:lnTo>
                <a:lnTo>
                  <a:pt x="3327" y="1458"/>
                </a:lnTo>
                <a:lnTo>
                  <a:pt x="3318" y="1474"/>
                </a:lnTo>
                <a:lnTo>
                  <a:pt x="3311" y="1492"/>
                </a:lnTo>
                <a:lnTo>
                  <a:pt x="3305" y="1510"/>
                </a:lnTo>
                <a:lnTo>
                  <a:pt x="3303" y="1480"/>
                </a:lnTo>
                <a:lnTo>
                  <a:pt x="3268" y="1566"/>
                </a:lnTo>
                <a:lnTo>
                  <a:pt x="3266" y="1544"/>
                </a:lnTo>
                <a:lnTo>
                  <a:pt x="3253" y="1564"/>
                </a:lnTo>
                <a:lnTo>
                  <a:pt x="3244" y="1583"/>
                </a:lnTo>
                <a:lnTo>
                  <a:pt x="3241" y="1590"/>
                </a:lnTo>
                <a:lnTo>
                  <a:pt x="3239" y="1597"/>
                </a:lnTo>
                <a:lnTo>
                  <a:pt x="3238" y="1578"/>
                </a:lnTo>
                <a:lnTo>
                  <a:pt x="3226" y="1597"/>
                </a:lnTo>
                <a:lnTo>
                  <a:pt x="3214" y="1618"/>
                </a:lnTo>
                <a:lnTo>
                  <a:pt x="3205" y="1639"/>
                </a:lnTo>
                <a:lnTo>
                  <a:pt x="3197" y="1662"/>
                </a:lnTo>
                <a:lnTo>
                  <a:pt x="3197" y="1633"/>
                </a:lnTo>
                <a:lnTo>
                  <a:pt x="3178" y="1653"/>
                </a:lnTo>
                <a:lnTo>
                  <a:pt x="3161" y="1672"/>
                </a:lnTo>
                <a:lnTo>
                  <a:pt x="3144" y="1694"/>
                </a:lnTo>
                <a:lnTo>
                  <a:pt x="3129" y="1716"/>
                </a:lnTo>
                <a:lnTo>
                  <a:pt x="3129" y="1698"/>
                </a:lnTo>
                <a:lnTo>
                  <a:pt x="3120" y="1705"/>
                </a:lnTo>
                <a:lnTo>
                  <a:pt x="3113" y="1713"/>
                </a:lnTo>
                <a:lnTo>
                  <a:pt x="3107" y="1720"/>
                </a:lnTo>
                <a:lnTo>
                  <a:pt x="3101" y="1728"/>
                </a:lnTo>
                <a:lnTo>
                  <a:pt x="3095" y="1736"/>
                </a:lnTo>
                <a:lnTo>
                  <a:pt x="3090" y="1746"/>
                </a:lnTo>
                <a:lnTo>
                  <a:pt x="3085" y="1755"/>
                </a:lnTo>
                <a:lnTo>
                  <a:pt x="3082" y="1764"/>
                </a:lnTo>
                <a:lnTo>
                  <a:pt x="3079" y="1742"/>
                </a:lnTo>
                <a:lnTo>
                  <a:pt x="3070" y="1751"/>
                </a:lnTo>
                <a:lnTo>
                  <a:pt x="3061" y="1760"/>
                </a:lnTo>
                <a:lnTo>
                  <a:pt x="3052" y="1769"/>
                </a:lnTo>
                <a:lnTo>
                  <a:pt x="3045" y="1780"/>
                </a:lnTo>
                <a:lnTo>
                  <a:pt x="3039" y="1790"/>
                </a:lnTo>
                <a:lnTo>
                  <a:pt x="3033" y="1800"/>
                </a:lnTo>
                <a:lnTo>
                  <a:pt x="3028" y="1812"/>
                </a:lnTo>
                <a:lnTo>
                  <a:pt x="3023" y="1824"/>
                </a:lnTo>
                <a:lnTo>
                  <a:pt x="3018" y="1806"/>
                </a:lnTo>
                <a:lnTo>
                  <a:pt x="3011" y="1817"/>
                </a:lnTo>
                <a:lnTo>
                  <a:pt x="3004" y="1827"/>
                </a:lnTo>
                <a:lnTo>
                  <a:pt x="2999" y="1838"/>
                </a:lnTo>
                <a:lnTo>
                  <a:pt x="2995" y="1850"/>
                </a:lnTo>
                <a:lnTo>
                  <a:pt x="2991" y="1861"/>
                </a:lnTo>
                <a:lnTo>
                  <a:pt x="2988" y="1873"/>
                </a:lnTo>
                <a:lnTo>
                  <a:pt x="2985" y="1886"/>
                </a:lnTo>
                <a:lnTo>
                  <a:pt x="2984" y="1898"/>
                </a:lnTo>
                <a:lnTo>
                  <a:pt x="2975" y="1878"/>
                </a:lnTo>
                <a:lnTo>
                  <a:pt x="2972" y="1888"/>
                </a:lnTo>
                <a:lnTo>
                  <a:pt x="2970" y="1899"/>
                </a:lnTo>
                <a:lnTo>
                  <a:pt x="2967" y="1922"/>
                </a:lnTo>
                <a:lnTo>
                  <a:pt x="2965" y="1945"/>
                </a:lnTo>
                <a:lnTo>
                  <a:pt x="2963" y="1955"/>
                </a:lnTo>
                <a:lnTo>
                  <a:pt x="2960" y="1966"/>
                </a:lnTo>
                <a:lnTo>
                  <a:pt x="2948" y="1947"/>
                </a:lnTo>
                <a:lnTo>
                  <a:pt x="2947" y="1961"/>
                </a:lnTo>
                <a:lnTo>
                  <a:pt x="2945" y="1975"/>
                </a:lnTo>
                <a:lnTo>
                  <a:pt x="2940" y="2002"/>
                </a:lnTo>
                <a:lnTo>
                  <a:pt x="2935" y="2023"/>
                </a:lnTo>
                <a:lnTo>
                  <a:pt x="2932" y="2029"/>
                </a:lnTo>
                <a:lnTo>
                  <a:pt x="2930" y="2032"/>
                </a:lnTo>
                <a:lnTo>
                  <a:pt x="2927" y="2049"/>
                </a:lnTo>
                <a:lnTo>
                  <a:pt x="2922" y="2074"/>
                </a:lnTo>
                <a:lnTo>
                  <a:pt x="2916" y="2098"/>
                </a:lnTo>
                <a:lnTo>
                  <a:pt x="2914" y="2109"/>
                </a:lnTo>
                <a:lnTo>
                  <a:pt x="2911" y="2105"/>
                </a:lnTo>
                <a:lnTo>
                  <a:pt x="2908" y="2100"/>
                </a:lnTo>
                <a:lnTo>
                  <a:pt x="2905" y="2094"/>
                </a:lnTo>
                <a:lnTo>
                  <a:pt x="2904" y="2088"/>
                </a:lnTo>
                <a:lnTo>
                  <a:pt x="2902" y="2073"/>
                </a:lnTo>
                <a:lnTo>
                  <a:pt x="2902" y="2058"/>
                </a:lnTo>
                <a:lnTo>
                  <a:pt x="2903" y="2027"/>
                </a:lnTo>
                <a:lnTo>
                  <a:pt x="2902" y="2014"/>
                </a:lnTo>
                <a:lnTo>
                  <a:pt x="2901" y="2007"/>
                </a:lnTo>
                <a:lnTo>
                  <a:pt x="2900" y="2001"/>
                </a:lnTo>
                <a:lnTo>
                  <a:pt x="2890" y="2015"/>
                </a:lnTo>
                <a:lnTo>
                  <a:pt x="2887" y="1992"/>
                </a:lnTo>
                <a:lnTo>
                  <a:pt x="2883" y="1968"/>
                </a:lnTo>
                <a:lnTo>
                  <a:pt x="2881" y="1946"/>
                </a:lnTo>
                <a:lnTo>
                  <a:pt x="2880" y="1922"/>
                </a:lnTo>
                <a:lnTo>
                  <a:pt x="2866" y="1930"/>
                </a:lnTo>
                <a:lnTo>
                  <a:pt x="2867" y="1918"/>
                </a:lnTo>
                <a:lnTo>
                  <a:pt x="2866" y="1905"/>
                </a:lnTo>
                <a:lnTo>
                  <a:pt x="2865" y="1892"/>
                </a:lnTo>
                <a:lnTo>
                  <a:pt x="2862" y="1880"/>
                </a:lnTo>
                <a:lnTo>
                  <a:pt x="2859" y="1868"/>
                </a:lnTo>
                <a:lnTo>
                  <a:pt x="2855" y="1856"/>
                </a:lnTo>
                <a:lnTo>
                  <a:pt x="2849" y="1845"/>
                </a:lnTo>
                <a:lnTo>
                  <a:pt x="2844" y="1833"/>
                </a:lnTo>
                <a:lnTo>
                  <a:pt x="2836" y="1851"/>
                </a:lnTo>
                <a:lnTo>
                  <a:pt x="2834" y="1840"/>
                </a:lnTo>
                <a:lnTo>
                  <a:pt x="2831" y="1830"/>
                </a:lnTo>
                <a:lnTo>
                  <a:pt x="2828" y="1821"/>
                </a:lnTo>
                <a:lnTo>
                  <a:pt x="2824" y="1811"/>
                </a:lnTo>
                <a:lnTo>
                  <a:pt x="2820" y="1801"/>
                </a:lnTo>
                <a:lnTo>
                  <a:pt x="2814" y="1792"/>
                </a:lnTo>
                <a:lnTo>
                  <a:pt x="2808" y="1784"/>
                </a:lnTo>
                <a:lnTo>
                  <a:pt x="2802" y="1775"/>
                </a:lnTo>
                <a:lnTo>
                  <a:pt x="2795" y="1797"/>
                </a:lnTo>
                <a:lnTo>
                  <a:pt x="2785" y="1775"/>
                </a:lnTo>
                <a:lnTo>
                  <a:pt x="2774" y="1754"/>
                </a:lnTo>
                <a:lnTo>
                  <a:pt x="2763" y="1732"/>
                </a:lnTo>
                <a:lnTo>
                  <a:pt x="2750" y="1713"/>
                </a:lnTo>
                <a:lnTo>
                  <a:pt x="2746" y="1739"/>
                </a:lnTo>
                <a:lnTo>
                  <a:pt x="2735" y="1721"/>
                </a:lnTo>
                <a:lnTo>
                  <a:pt x="2723" y="1702"/>
                </a:lnTo>
                <a:lnTo>
                  <a:pt x="2709" y="1685"/>
                </a:lnTo>
                <a:lnTo>
                  <a:pt x="2696" y="1667"/>
                </a:lnTo>
                <a:lnTo>
                  <a:pt x="2695" y="1694"/>
                </a:lnTo>
                <a:lnTo>
                  <a:pt x="2680" y="1678"/>
                </a:lnTo>
                <a:lnTo>
                  <a:pt x="2666" y="1660"/>
                </a:lnTo>
                <a:lnTo>
                  <a:pt x="2651" y="1642"/>
                </a:lnTo>
                <a:lnTo>
                  <a:pt x="2639" y="1624"/>
                </a:lnTo>
                <a:lnTo>
                  <a:pt x="2637" y="1646"/>
                </a:lnTo>
                <a:lnTo>
                  <a:pt x="2626" y="1627"/>
                </a:lnTo>
                <a:lnTo>
                  <a:pt x="2613" y="1608"/>
                </a:lnTo>
                <a:lnTo>
                  <a:pt x="2599" y="1593"/>
                </a:lnTo>
                <a:lnTo>
                  <a:pt x="2582" y="1578"/>
                </a:lnTo>
                <a:lnTo>
                  <a:pt x="2584" y="1599"/>
                </a:lnTo>
                <a:lnTo>
                  <a:pt x="2571" y="1585"/>
                </a:lnTo>
                <a:lnTo>
                  <a:pt x="2558" y="1569"/>
                </a:lnTo>
                <a:lnTo>
                  <a:pt x="2545" y="1553"/>
                </a:lnTo>
                <a:lnTo>
                  <a:pt x="2533" y="1537"/>
                </a:lnTo>
                <a:lnTo>
                  <a:pt x="2527" y="1551"/>
                </a:lnTo>
                <a:lnTo>
                  <a:pt x="2497" y="1519"/>
                </a:lnTo>
                <a:lnTo>
                  <a:pt x="2465" y="1488"/>
                </a:lnTo>
                <a:lnTo>
                  <a:pt x="2465" y="1503"/>
                </a:lnTo>
                <a:lnTo>
                  <a:pt x="2450" y="1488"/>
                </a:lnTo>
                <a:lnTo>
                  <a:pt x="2437" y="1474"/>
                </a:lnTo>
                <a:lnTo>
                  <a:pt x="2425" y="1462"/>
                </a:lnTo>
                <a:lnTo>
                  <a:pt x="2418" y="1477"/>
                </a:lnTo>
                <a:lnTo>
                  <a:pt x="2397" y="1435"/>
                </a:lnTo>
                <a:lnTo>
                  <a:pt x="2375" y="1395"/>
                </a:lnTo>
                <a:lnTo>
                  <a:pt x="2371" y="1423"/>
                </a:lnTo>
                <a:lnTo>
                  <a:pt x="2359" y="1397"/>
                </a:lnTo>
                <a:lnTo>
                  <a:pt x="2345" y="1371"/>
                </a:lnTo>
                <a:lnTo>
                  <a:pt x="2330" y="1348"/>
                </a:lnTo>
                <a:lnTo>
                  <a:pt x="2314" y="1324"/>
                </a:lnTo>
                <a:lnTo>
                  <a:pt x="2314" y="1353"/>
                </a:lnTo>
                <a:lnTo>
                  <a:pt x="2301" y="1329"/>
                </a:lnTo>
                <a:lnTo>
                  <a:pt x="2288" y="1305"/>
                </a:lnTo>
                <a:lnTo>
                  <a:pt x="2275" y="1281"/>
                </a:lnTo>
                <a:lnTo>
                  <a:pt x="2264" y="1256"/>
                </a:lnTo>
                <a:lnTo>
                  <a:pt x="2263" y="1282"/>
                </a:lnTo>
                <a:lnTo>
                  <a:pt x="2245" y="1256"/>
                </a:lnTo>
                <a:lnTo>
                  <a:pt x="2227" y="1230"/>
                </a:lnTo>
                <a:lnTo>
                  <a:pt x="2207" y="1204"/>
                </a:lnTo>
                <a:lnTo>
                  <a:pt x="2188" y="1181"/>
                </a:lnTo>
                <a:lnTo>
                  <a:pt x="2187" y="1197"/>
                </a:lnTo>
                <a:lnTo>
                  <a:pt x="2188" y="1214"/>
                </a:lnTo>
                <a:lnTo>
                  <a:pt x="2190" y="1229"/>
                </a:lnTo>
                <a:lnTo>
                  <a:pt x="2194" y="1246"/>
                </a:lnTo>
                <a:lnTo>
                  <a:pt x="2199" y="1261"/>
                </a:lnTo>
                <a:lnTo>
                  <a:pt x="2206" y="1276"/>
                </a:lnTo>
                <a:lnTo>
                  <a:pt x="2214" y="1290"/>
                </a:lnTo>
                <a:lnTo>
                  <a:pt x="2224" y="1303"/>
                </a:lnTo>
                <a:lnTo>
                  <a:pt x="2197" y="1295"/>
                </a:lnTo>
                <a:lnTo>
                  <a:pt x="2207" y="1303"/>
                </a:lnTo>
                <a:lnTo>
                  <a:pt x="2218" y="1313"/>
                </a:lnTo>
                <a:lnTo>
                  <a:pt x="2226" y="1322"/>
                </a:lnTo>
                <a:lnTo>
                  <a:pt x="2233" y="1331"/>
                </a:lnTo>
                <a:lnTo>
                  <a:pt x="2247" y="1351"/>
                </a:lnTo>
                <a:lnTo>
                  <a:pt x="2256" y="1361"/>
                </a:lnTo>
                <a:lnTo>
                  <a:pt x="2264" y="1371"/>
                </a:lnTo>
                <a:lnTo>
                  <a:pt x="2247" y="1363"/>
                </a:lnTo>
                <a:lnTo>
                  <a:pt x="2237" y="1358"/>
                </a:lnTo>
                <a:lnTo>
                  <a:pt x="2272" y="1400"/>
                </a:lnTo>
                <a:lnTo>
                  <a:pt x="2305" y="1445"/>
                </a:lnTo>
                <a:lnTo>
                  <a:pt x="2284" y="1437"/>
                </a:lnTo>
                <a:lnTo>
                  <a:pt x="2305" y="1474"/>
                </a:lnTo>
                <a:lnTo>
                  <a:pt x="2327" y="1512"/>
                </a:lnTo>
                <a:lnTo>
                  <a:pt x="2303" y="1497"/>
                </a:lnTo>
                <a:lnTo>
                  <a:pt x="2305" y="1522"/>
                </a:lnTo>
                <a:lnTo>
                  <a:pt x="2308" y="1546"/>
                </a:lnTo>
                <a:lnTo>
                  <a:pt x="2313" y="1570"/>
                </a:lnTo>
                <a:lnTo>
                  <a:pt x="2322" y="1593"/>
                </a:lnTo>
                <a:lnTo>
                  <a:pt x="2303" y="1581"/>
                </a:lnTo>
                <a:lnTo>
                  <a:pt x="2302" y="1593"/>
                </a:lnTo>
                <a:lnTo>
                  <a:pt x="2302" y="1606"/>
                </a:lnTo>
                <a:lnTo>
                  <a:pt x="2303" y="1619"/>
                </a:lnTo>
                <a:lnTo>
                  <a:pt x="2306" y="1631"/>
                </a:lnTo>
                <a:lnTo>
                  <a:pt x="2309" y="1644"/>
                </a:lnTo>
                <a:lnTo>
                  <a:pt x="2314" y="1655"/>
                </a:lnTo>
                <a:lnTo>
                  <a:pt x="2321" y="1666"/>
                </a:lnTo>
                <a:lnTo>
                  <a:pt x="2327" y="1677"/>
                </a:lnTo>
                <a:lnTo>
                  <a:pt x="2309" y="1672"/>
                </a:lnTo>
                <a:lnTo>
                  <a:pt x="2312" y="1702"/>
                </a:lnTo>
                <a:lnTo>
                  <a:pt x="2313" y="1719"/>
                </a:lnTo>
                <a:lnTo>
                  <a:pt x="2315" y="1735"/>
                </a:lnTo>
                <a:lnTo>
                  <a:pt x="2319" y="1752"/>
                </a:lnTo>
                <a:lnTo>
                  <a:pt x="2323" y="1767"/>
                </a:lnTo>
                <a:lnTo>
                  <a:pt x="2329" y="1782"/>
                </a:lnTo>
                <a:lnTo>
                  <a:pt x="2335" y="1795"/>
                </a:lnTo>
                <a:lnTo>
                  <a:pt x="2318" y="1781"/>
                </a:lnTo>
                <a:lnTo>
                  <a:pt x="2318" y="1796"/>
                </a:lnTo>
                <a:lnTo>
                  <a:pt x="2319" y="1814"/>
                </a:lnTo>
                <a:lnTo>
                  <a:pt x="2321" y="1830"/>
                </a:lnTo>
                <a:lnTo>
                  <a:pt x="2324" y="1848"/>
                </a:lnTo>
                <a:lnTo>
                  <a:pt x="2327" y="1865"/>
                </a:lnTo>
                <a:lnTo>
                  <a:pt x="2332" y="1881"/>
                </a:lnTo>
                <a:lnTo>
                  <a:pt x="2338" y="1897"/>
                </a:lnTo>
                <a:lnTo>
                  <a:pt x="2345" y="1912"/>
                </a:lnTo>
                <a:lnTo>
                  <a:pt x="2335" y="1908"/>
                </a:lnTo>
                <a:lnTo>
                  <a:pt x="2329" y="1907"/>
                </a:lnTo>
                <a:lnTo>
                  <a:pt x="2338" y="1930"/>
                </a:lnTo>
                <a:lnTo>
                  <a:pt x="2348" y="1953"/>
                </a:lnTo>
                <a:lnTo>
                  <a:pt x="2361" y="1974"/>
                </a:lnTo>
                <a:lnTo>
                  <a:pt x="2375" y="1994"/>
                </a:lnTo>
                <a:lnTo>
                  <a:pt x="2356" y="1990"/>
                </a:lnTo>
                <a:lnTo>
                  <a:pt x="2369" y="2015"/>
                </a:lnTo>
                <a:lnTo>
                  <a:pt x="2383" y="2038"/>
                </a:lnTo>
                <a:lnTo>
                  <a:pt x="2400" y="2060"/>
                </a:lnTo>
                <a:lnTo>
                  <a:pt x="2418" y="2082"/>
                </a:lnTo>
                <a:lnTo>
                  <a:pt x="2396" y="2081"/>
                </a:lnTo>
                <a:lnTo>
                  <a:pt x="2418" y="2101"/>
                </a:lnTo>
                <a:lnTo>
                  <a:pt x="2434" y="2119"/>
                </a:lnTo>
                <a:lnTo>
                  <a:pt x="2452" y="2138"/>
                </a:lnTo>
                <a:lnTo>
                  <a:pt x="2467" y="2159"/>
                </a:lnTo>
                <a:lnTo>
                  <a:pt x="2474" y="2168"/>
                </a:lnTo>
                <a:lnTo>
                  <a:pt x="2479" y="2178"/>
                </a:lnTo>
                <a:lnTo>
                  <a:pt x="2483" y="2186"/>
                </a:lnTo>
                <a:lnTo>
                  <a:pt x="2486" y="2194"/>
                </a:lnTo>
                <a:lnTo>
                  <a:pt x="2486" y="2200"/>
                </a:lnTo>
                <a:lnTo>
                  <a:pt x="2485" y="2203"/>
                </a:lnTo>
                <a:lnTo>
                  <a:pt x="2483" y="2205"/>
                </a:lnTo>
                <a:lnTo>
                  <a:pt x="2483" y="2203"/>
                </a:lnTo>
                <a:lnTo>
                  <a:pt x="2481" y="2201"/>
                </a:lnTo>
                <a:lnTo>
                  <a:pt x="2473" y="2193"/>
                </a:lnTo>
                <a:lnTo>
                  <a:pt x="2444" y="2169"/>
                </a:lnTo>
                <a:lnTo>
                  <a:pt x="2414" y="2145"/>
                </a:lnTo>
                <a:lnTo>
                  <a:pt x="2395" y="2131"/>
                </a:lnTo>
                <a:lnTo>
                  <a:pt x="2403" y="2154"/>
                </a:lnTo>
                <a:lnTo>
                  <a:pt x="2382" y="2138"/>
                </a:lnTo>
                <a:lnTo>
                  <a:pt x="2360" y="2124"/>
                </a:lnTo>
                <a:lnTo>
                  <a:pt x="2337" y="2112"/>
                </a:lnTo>
                <a:lnTo>
                  <a:pt x="2313" y="2101"/>
                </a:lnTo>
                <a:lnTo>
                  <a:pt x="2321" y="2118"/>
                </a:lnTo>
                <a:lnTo>
                  <a:pt x="2311" y="2111"/>
                </a:lnTo>
                <a:lnTo>
                  <a:pt x="2302" y="2103"/>
                </a:lnTo>
                <a:lnTo>
                  <a:pt x="2292" y="2097"/>
                </a:lnTo>
                <a:lnTo>
                  <a:pt x="2281" y="2092"/>
                </a:lnTo>
                <a:lnTo>
                  <a:pt x="2270" y="2087"/>
                </a:lnTo>
                <a:lnTo>
                  <a:pt x="2260" y="2083"/>
                </a:lnTo>
                <a:lnTo>
                  <a:pt x="2248" y="2080"/>
                </a:lnTo>
                <a:lnTo>
                  <a:pt x="2236" y="2076"/>
                </a:lnTo>
                <a:lnTo>
                  <a:pt x="2246" y="2092"/>
                </a:lnTo>
                <a:lnTo>
                  <a:pt x="2223" y="2085"/>
                </a:lnTo>
                <a:lnTo>
                  <a:pt x="2200" y="2079"/>
                </a:lnTo>
                <a:lnTo>
                  <a:pt x="2176" y="2073"/>
                </a:lnTo>
                <a:lnTo>
                  <a:pt x="2154" y="2069"/>
                </a:lnTo>
                <a:lnTo>
                  <a:pt x="2166" y="2085"/>
                </a:lnTo>
                <a:lnTo>
                  <a:pt x="2118" y="2071"/>
                </a:lnTo>
                <a:lnTo>
                  <a:pt x="2068" y="2058"/>
                </a:lnTo>
                <a:lnTo>
                  <a:pt x="2073" y="2072"/>
                </a:lnTo>
                <a:lnTo>
                  <a:pt x="2056" y="2065"/>
                </a:lnTo>
                <a:lnTo>
                  <a:pt x="2036" y="2059"/>
                </a:lnTo>
                <a:lnTo>
                  <a:pt x="2018" y="2054"/>
                </a:lnTo>
                <a:lnTo>
                  <a:pt x="1998" y="2051"/>
                </a:lnTo>
                <a:lnTo>
                  <a:pt x="2009" y="2068"/>
                </a:lnTo>
                <a:lnTo>
                  <a:pt x="1985" y="2057"/>
                </a:lnTo>
                <a:lnTo>
                  <a:pt x="1960" y="2048"/>
                </a:lnTo>
                <a:lnTo>
                  <a:pt x="1934" y="2040"/>
                </a:lnTo>
                <a:lnTo>
                  <a:pt x="1908" y="2034"/>
                </a:lnTo>
                <a:lnTo>
                  <a:pt x="1920" y="2055"/>
                </a:lnTo>
                <a:lnTo>
                  <a:pt x="1900" y="2041"/>
                </a:lnTo>
                <a:lnTo>
                  <a:pt x="1880" y="2030"/>
                </a:lnTo>
                <a:lnTo>
                  <a:pt x="1861" y="2020"/>
                </a:lnTo>
                <a:lnTo>
                  <a:pt x="1839" y="2011"/>
                </a:lnTo>
                <a:lnTo>
                  <a:pt x="1846" y="2026"/>
                </a:lnTo>
                <a:lnTo>
                  <a:pt x="1818" y="2008"/>
                </a:lnTo>
                <a:lnTo>
                  <a:pt x="1795" y="1995"/>
                </a:lnTo>
                <a:lnTo>
                  <a:pt x="1786" y="1990"/>
                </a:lnTo>
                <a:lnTo>
                  <a:pt x="1778" y="1988"/>
                </a:lnTo>
                <a:lnTo>
                  <a:pt x="1785" y="2003"/>
                </a:lnTo>
                <a:lnTo>
                  <a:pt x="1775" y="1995"/>
                </a:lnTo>
                <a:lnTo>
                  <a:pt x="1766" y="1987"/>
                </a:lnTo>
                <a:lnTo>
                  <a:pt x="1755" y="1981"/>
                </a:lnTo>
                <a:lnTo>
                  <a:pt x="1743" y="1974"/>
                </a:lnTo>
                <a:lnTo>
                  <a:pt x="1731" y="1970"/>
                </a:lnTo>
                <a:lnTo>
                  <a:pt x="1719" y="1967"/>
                </a:lnTo>
                <a:lnTo>
                  <a:pt x="1705" y="1965"/>
                </a:lnTo>
                <a:lnTo>
                  <a:pt x="1692" y="1964"/>
                </a:lnTo>
                <a:lnTo>
                  <a:pt x="1710" y="1981"/>
                </a:lnTo>
                <a:lnTo>
                  <a:pt x="1697" y="1974"/>
                </a:lnTo>
                <a:lnTo>
                  <a:pt x="1684" y="1970"/>
                </a:lnTo>
                <a:lnTo>
                  <a:pt x="1669" y="1966"/>
                </a:lnTo>
                <a:lnTo>
                  <a:pt x="1656" y="1962"/>
                </a:lnTo>
                <a:lnTo>
                  <a:pt x="1641" y="1960"/>
                </a:lnTo>
                <a:lnTo>
                  <a:pt x="1627" y="1958"/>
                </a:lnTo>
                <a:lnTo>
                  <a:pt x="1612" y="1957"/>
                </a:lnTo>
                <a:lnTo>
                  <a:pt x="1598" y="1957"/>
                </a:lnTo>
                <a:lnTo>
                  <a:pt x="1611" y="1968"/>
                </a:lnTo>
                <a:lnTo>
                  <a:pt x="1626" y="1979"/>
                </a:lnTo>
                <a:lnTo>
                  <a:pt x="1641" y="1988"/>
                </a:lnTo>
                <a:lnTo>
                  <a:pt x="1657" y="1997"/>
                </a:lnTo>
                <a:lnTo>
                  <a:pt x="1673" y="2005"/>
                </a:lnTo>
                <a:lnTo>
                  <a:pt x="1690" y="2012"/>
                </a:lnTo>
                <a:lnTo>
                  <a:pt x="1706" y="2018"/>
                </a:lnTo>
                <a:lnTo>
                  <a:pt x="1724" y="2024"/>
                </a:lnTo>
                <a:lnTo>
                  <a:pt x="1702" y="2028"/>
                </a:lnTo>
                <a:lnTo>
                  <a:pt x="1760" y="2052"/>
                </a:lnTo>
                <a:lnTo>
                  <a:pt x="1817" y="2074"/>
                </a:lnTo>
                <a:lnTo>
                  <a:pt x="1786" y="2081"/>
                </a:lnTo>
                <a:lnTo>
                  <a:pt x="1836" y="2105"/>
                </a:lnTo>
                <a:lnTo>
                  <a:pt x="1887" y="2128"/>
                </a:lnTo>
                <a:lnTo>
                  <a:pt x="1862" y="2132"/>
                </a:lnTo>
                <a:lnTo>
                  <a:pt x="1908" y="2159"/>
                </a:lnTo>
                <a:lnTo>
                  <a:pt x="1955" y="2185"/>
                </a:lnTo>
                <a:lnTo>
                  <a:pt x="1926" y="2185"/>
                </a:lnTo>
                <a:lnTo>
                  <a:pt x="1964" y="2214"/>
                </a:lnTo>
                <a:lnTo>
                  <a:pt x="2001" y="2243"/>
                </a:lnTo>
                <a:lnTo>
                  <a:pt x="1975" y="2240"/>
                </a:lnTo>
                <a:lnTo>
                  <a:pt x="1989" y="2255"/>
                </a:lnTo>
                <a:lnTo>
                  <a:pt x="2003" y="2268"/>
                </a:lnTo>
                <a:lnTo>
                  <a:pt x="2017" y="2282"/>
                </a:lnTo>
                <a:lnTo>
                  <a:pt x="2032" y="2295"/>
                </a:lnTo>
                <a:lnTo>
                  <a:pt x="2024" y="2294"/>
                </a:lnTo>
                <a:lnTo>
                  <a:pt x="2006" y="2295"/>
                </a:lnTo>
                <a:lnTo>
                  <a:pt x="2011" y="2305"/>
                </a:lnTo>
                <a:lnTo>
                  <a:pt x="2018" y="2315"/>
                </a:lnTo>
                <a:lnTo>
                  <a:pt x="2024" y="2324"/>
                </a:lnTo>
                <a:lnTo>
                  <a:pt x="2032" y="2333"/>
                </a:lnTo>
                <a:lnTo>
                  <a:pt x="2039" y="2341"/>
                </a:lnTo>
                <a:lnTo>
                  <a:pt x="2047" y="2349"/>
                </a:lnTo>
                <a:lnTo>
                  <a:pt x="2057" y="2356"/>
                </a:lnTo>
                <a:lnTo>
                  <a:pt x="2066" y="2362"/>
                </a:lnTo>
                <a:lnTo>
                  <a:pt x="2039" y="2359"/>
                </a:lnTo>
                <a:lnTo>
                  <a:pt x="2045" y="2367"/>
                </a:lnTo>
                <a:lnTo>
                  <a:pt x="2053" y="2374"/>
                </a:lnTo>
                <a:lnTo>
                  <a:pt x="2060" y="2382"/>
                </a:lnTo>
                <a:lnTo>
                  <a:pt x="2067" y="2389"/>
                </a:lnTo>
                <a:lnTo>
                  <a:pt x="2075" y="2395"/>
                </a:lnTo>
                <a:lnTo>
                  <a:pt x="2085" y="2400"/>
                </a:lnTo>
                <a:lnTo>
                  <a:pt x="2093" y="2405"/>
                </a:lnTo>
                <a:lnTo>
                  <a:pt x="2102" y="2409"/>
                </a:lnTo>
                <a:lnTo>
                  <a:pt x="2080" y="2421"/>
                </a:lnTo>
                <a:lnTo>
                  <a:pt x="2101" y="2435"/>
                </a:lnTo>
                <a:lnTo>
                  <a:pt x="2121" y="2450"/>
                </a:lnTo>
                <a:lnTo>
                  <a:pt x="2139" y="2465"/>
                </a:lnTo>
                <a:lnTo>
                  <a:pt x="2157" y="2482"/>
                </a:lnTo>
                <a:lnTo>
                  <a:pt x="2130" y="2485"/>
                </a:lnTo>
                <a:lnTo>
                  <a:pt x="2142" y="2494"/>
                </a:lnTo>
                <a:lnTo>
                  <a:pt x="2155" y="2502"/>
                </a:lnTo>
                <a:lnTo>
                  <a:pt x="2167" y="2509"/>
                </a:lnTo>
                <a:lnTo>
                  <a:pt x="2180" y="2516"/>
                </a:lnTo>
                <a:lnTo>
                  <a:pt x="2194" y="2521"/>
                </a:lnTo>
                <a:lnTo>
                  <a:pt x="2207" y="2525"/>
                </a:lnTo>
                <a:lnTo>
                  <a:pt x="2222" y="2528"/>
                </a:lnTo>
                <a:lnTo>
                  <a:pt x="2236" y="2530"/>
                </a:lnTo>
                <a:lnTo>
                  <a:pt x="2217" y="2540"/>
                </a:lnTo>
                <a:lnTo>
                  <a:pt x="2226" y="2546"/>
                </a:lnTo>
                <a:lnTo>
                  <a:pt x="2235" y="2550"/>
                </a:lnTo>
                <a:lnTo>
                  <a:pt x="2244" y="2554"/>
                </a:lnTo>
                <a:lnTo>
                  <a:pt x="2254" y="2557"/>
                </a:lnTo>
                <a:lnTo>
                  <a:pt x="2264" y="2559"/>
                </a:lnTo>
                <a:lnTo>
                  <a:pt x="2273" y="2561"/>
                </a:lnTo>
                <a:lnTo>
                  <a:pt x="2284" y="2562"/>
                </a:lnTo>
                <a:lnTo>
                  <a:pt x="2294" y="2562"/>
                </a:lnTo>
                <a:lnTo>
                  <a:pt x="2266" y="2571"/>
                </a:lnTo>
                <a:lnTo>
                  <a:pt x="2292" y="2581"/>
                </a:lnTo>
                <a:lnTo>
                  <a:pt x="2318" y="2588"/>
                </a:lnTo>
                <a:lnTo>
                  <a:pt x="2344" y="2595"/>
                </a:lnTo>
                <a:lnTo>
                  <a:pt x="2371" y="2599"/>
                </a:lnTo>
                <a:lnTo>
                  <a:pt x="2345" y="2606"/>
                </a:lnTo>
                <a:lnTo>
                  <a:pt x="2369" y="2614"/>
                </a:lnTo>
                <a:lnTo>
                  <a:pt x="2412" y="2627"/>
                </a:lnTo>
                <a:lnTo>
                  <a:pt x="2434" y="2634"/>
                </a:lnTo>
                <a:lnTo>
                  <a:pt x="2454" y="2640"/>
                </a:lnTo>
                <a:lnTo>
                  <a:pt x="2466" y="2647"/>
                </a:lnTo>
                <a:lnTo>
                  <a:pt x="2469" y="2649"/>
                </a:lnTo>
                <a:lnTo>
                  <a:pt x="2470" y="2650"/>
                </a:lnTo>
                <a:lnTo>
                  <a:pt x="2468" y="2651"/>
                </a:lnTo>
                <a:lnTo>
                  <a:pt x="2463" y="2652"/>
                </a:lnTo>
                <a:lnTo>
                  <a:pt x="2449" y="2653"/>
                </a:lnTo>
                <a:lnTo>
                  <a:pt x="2432" y="2653"/>
                </a:lnTo>
                <a:lnTo>
                  <a:pt x="2410" y="2652"/>
                </a:lnTo>
                <a:lnTo>
                  <a:pt x="2369" y="2649"/>
                </a:lnTo>
                <a:lnTo>
                  <a:pt x="2353" y="2649"/>
                </a:lnTo>
                <a:lnTo>
                  <a:pt x="2343" y="2649"/>
                </a:lnTo>
                <a:lnTo>
                  <a:pt x="2358" y="2662"/>
                </a:lnTo>
                <a:lnTo>
                  <a:pt x="2326" y="2665"/>
                </a:lnTo>
                <a:lnTo>
                  <a:pt x="2294" y="2671"/>
                </a:lnTo>
                <a:lnTo>
                  <a:pt x="2278" y="2675"/>
                </a:lnTo>
                <a:lnTo>
                  <a:pt x="2262" y="2680"/>
                </a:lnTo>
                <a:lnTo>
                  <a:pt x="2247" y="2685"/>
                </a:lnTo>
                <a:lnTo>
                  <a:pt x="2232" y="2690"/>
                </a:lnTo>
                <a:lnTo>
                  <a:pt x="2250" y="2693"/>
                </a:lnTo>
                <a:lnTo>
                  <a:pt x="2224" y="2703"/>
                </a:lnTo>
                <a:lnTo>
                  <a:pt x="2202" y="2712"/>
                </a:lnTo>
                <a:lnTo>
                  <a:pt x="2193" y="2717"/>
                </a:lnTo>
                <a:lnTo>
                  <a:pt x="2186" y="2721"/>
                </a:lnTo>
                <a:lnTo>
                  <a:pt x="2204" y="2728"/>
                </a:lnTo>
                <a:lnTo>
                  <a:pt x="2195" y="2735"/>
                </a:lnTo>
                <a:lnTo>
                  <a:pt x="2185" y="2741"/>
                </a:lnTo>
                <a:lnTo>
                  <a:pt x="2175" y="2746"/>
                </a:lnTo>
                <a:lnTo>
                  <a:pt x="2166" y="2748"/>
                </a:lnTo>
                <a:lnTo>
                  <a:pt x="2162" y="2748"/>
                </a:lnTo>
                <a:lnTo>
                  <a:pt x="2158" y="2747"/>
                </a:lnTo>
                <a:lnTo>
                  <a:pt x="2153" y="2746"/>
                </a:lnTo>
                <a:lnTo>
                  <a:pt x="2148" y="2743"/>
                </a:lnTo>
                <a:lnTo>
                  <a:pt x="2144" y="2740"/>
                </a:lnTo>
                <a:lnTo>
                  <a:pt x="2140" y="2736"/>
                </a:lnTo>
                <a:lnTo>
                  <a:pt x="2137" y="2732"/>
                </a:lnTo>
                <a:lnTo>
                  <a:pt x="2133" y="2727"/>
                </a:lnTo>
                <a:lnTo>
                  <a:pt x="2136" y="2735"/>
                </a:lnTo>
                <a:lnTo>
                  <a:pt x="2139" y="2743"/>
                </a:lnTo>
                <a:lnTo>
                  <a:pt x="2140" y="2748"/>
                </a:lnTo>
                <a:lnTo>
                  <a:pt x="2140" y="2752"/>
                </a:lnTo>
                <a:lnTo>
                  <a:pt x="2139" y="2755"/>
                </a:lnTo>
                <a:lnTo>
                  <a:pt x="2136" y="2758"/>
                </a:lnTo>
                <a:lnTo>
                  <a:pt x="2129" y="2750"/>
                </a:lnTo>
                <a:lnTo>
                  <a:pt x="2121" y="2741"/>
                </a:lnTo>
                <a:lnTo>
                  <a:pt x="2103" y="2726"/>
                </a:lnTo>
                <a:lnTo>
                  <a:pt x="2086" y="2710"/>
                </a:lnTo>
                <a:lnTo>
                  <a:pt x="2070" y="2695"/>
                </a:lnTo>
                <a:lnTo>
                  <a:pt x="2079" y="2715"/>
                </a:lnTo>
                <a:lnTo>
                  <a:pt x="2024" y="2697"/>
                </a:lnTo>
                <a:lnTo>
                  <a:pt x="2031" y="2713"/>
                </a:lnTo>
                <a:lnTo>
                  <a:pt x="2038" y="2726"/>
                </a:lnTo>
                <a:lnTo>
                  <a:pt x="2046" y="2738"/>
                </a:lnTo>
                <a:lnTo>
                  <a:pt x="2056" y="2751"/>
                </a:lnTo>
                <a:lnTo>
                  <a:pt x="2066" y="2762"/>
                </a:lnTo>
                <a:lnTo>
                  <a:pt x="2077" y="2773"/>
                </a:lnTo>
                <a:lnTo>
                  <a:pt x="2089" y="2784"/>
                </a:lnTo>
                <a:lnTo>
                  <a:pt x="2101" y="2794"/>
                </a:lnTo>
                <a:lnTo>
                  <a:pt x="2083" y="2789"/>
                </a:lnTo>
                <a:lnTo>
                  <a:pt x="2085" y="2794"/>
                </a:lnTo>
                <a:lnTo>
                  <a:pt x="2086" y="2798"/>
                </a:lnTo>
                <a:lnTo>
                  <a:pt x="2086" y="2802"/>
                </a:lnTo>
                <a:lnTo>
                  <a:pt x="2085" y="2805"/>
                </a:lnTo>
                <a:lnTo>
                  <a:pt x="2083" y="2808"/>
                </a:lnTo>
                <a:lnTo>
                  <a:pt x="2078" y="2810"/>
                </a:lnTo>
                <a:lnTo>
                  <a:pt x="2073" y="2813"/>
                </a:lnTo>
                <a:lnTo>
                  <a:pt x="2068" y="2815"/>
                </a:lnTo>
                <a:lnTo>
                  <a:pt x="2087" y="2818"/>
                </a:lnTo>
                <a:lnTo>
                  <a:pt x="2042" y="2839"/>
                </a:lnTo>
                <a:lnTo>
                  <a:pt x="1999" y="2862"/>
                </a:lnTo>
                <a:lnTo>
                  <a:pt x="2021" y="2863"/>
                </a:lnTo>
                <a:lnTo>
                  <a:pt x="1978" y="2887"/>
                </a:lnTo>
                <a:lnTo>
                  <a:pt x="1935" y="2909"/>
                </a:lnTo>
                <a:lnTo>
                  <a:pt x="1952" y="2913"/>
                </a:lnTo>
                <a:lnTo>
                  <a:pt x="1941" y="2917"/>
                </a:lnTo>
                <a:lnTo>
                  <a:pt x="1931" y="2922"/>
                </a:lnTo>
                <a:lnTo>
                  <a:pt x="1921" y="2927"/>
                </a:lnTo>
                <a:lnTo>
                  <a:pt x="1910" y="2933"/>
                </a:lnTo>
                <a:lnTo>
                  <a:pt x="1901" y="2940"/>
                </a:lnTo>
                <a:lnTo>
                  <a:pt x="1892" y="2948"/>
                </a:lnTo>
                <a:lnTo>
                  <a:pt x="1884" y="2955"/>
                </a:lnTo>
                <a:lnTo>
                  <a:pt x="1875" y="2963"/>
                </a:lnTo>
                <a:lnTo>
                  <a:pt x="1890" y="2961"/>
                </a:lnTo>
                <a:lnTo>
                  <a:pt x="1904" y="2957"/>
                </a:lnTo>
                <a:lnTo>
                  <a:pt x="1919" y="2953"/>
                </a:lnTo>
                <a:lnTo>
                  <a:pt x="1932" y="2947"/>
                </a:lnTo>
                <a:lnTo>
                  <a:pt x="1945" y="2940"/>
                </a:lnTo>
                <a:lnTo>
                  <a:pt x="1958" y="2933"/>
                </a:lnTo>
                <a:lnTo>
                  <a:pt x="1970" y="2925"/>
                </a:lnTo>
                <a:lnTo>
                  <a:pt x="1982" y="2916"/>
                </a:lnTo>
                <a:lnTo>
                  <a:pt x="1977" y="2935"/>
                </a:lnTo>
                <a:lnTo>
                  <a:pt x="2002" y="2924"/>
                </a:lnTo>
                <a:lnTo>
                  <a:pt x="2025" y="2910"/>
                </a:lnTo>
                <a:lnTo>
                  <a:pt x="2047" y="2896"/>
                </a:lnTo>
                <a:lnTo>
                  <a:pt x="2068" y="2881"/>
                </a:lnTo>
                <a:lnTo>
                  <a:pt x="2066" y="2894"/>
                </a:lnTo>
                <a:lnTo>
                  <a:pt x="2074" y="2887"/>
                </a:lnTo>
                <a:lnTo>
                  <a:pt x="2084" y="2881"/>
                </a:lnTo>
                <a:lnTo>
                  <a:pt x="2093" y="2875"/>
                </a:lnTo>
                <a:lnTo>
                  <a:pt x="2102" y="2870"/>
                </a:lnTo>
                <a:lnTo>
                  <a:pt x="2111" y="2867"/>
                </a:lnTo>
                <a:lnTo>
                  <a:pt x="2120" y="2865"/>
                </a:lnTo>
                <a:lnTo>
                  <a:pt x="2127" y="2864"/>
                </a:lnTo>
                <a:lnTo>
                  <a:pt x="2132" y="2865"/>
                </a:lnTo>
                <a:lnTo>
                  <a:pt x="2137" y="2863"/>
                </a:lnTo>
                <a:lnTo>
                  <a:pt x="2141" y="2863"/>
                </a:lnTo>
                <a:lnTo>
                  <a:pt x="2144" y="2864"/>
                </a:lnTo>
                <a:lnTo>
                  <a:pt x="2148" y="2866"/>
                </a:lnTo>
                <a:lnTo>
                  <a:pt x="2152" y="2869"/>
                </a:lnTo>
                <a:lnTo>
                  <a:pt x="2155" y="2874"/>
                </a:lnTo>
                <a:lnTo>
                  <a:pt x="2157" y="2881"/>
                </a:lnTo>
                <a:lnTo>
                  <a:pt x="2160" y="2889"/>
                </a:lnTo>
                <a:lnTo>
                  <a:pt x="2138" y="2886"/>
                </a:lnTo>
                <a:lnTo>
                  <a:pt x="2151" y="2902"/>
                </a:lnTo>
                <a:lnTo>
                  <a:pt x="2163" y="2919"/>
                </a:lnTo>
                <a:lnTo>
                  <a:pt x="2185" y="2953"/>
                </a:lnTo>
                <a:lnTo>
                  <a:pt x="2206" y="2988"/>
                </a:lnTo>
                <a:lnTo>
                  <a:pt x="2225" y="3024"/>
                </a:lnTo>
                <a:lnTo>
                  <a:pt x="2176" y="3009"/>
                </a:lnTo>
                <a:lnTo>
                  <a:pt x="2206" y="3047"/>
                </a:lnTo>
                <a:lnTo>
                  <a:pt x="2222" y="3067"/>
                </a:lnTo>
                <a:lnTo>
                  <a:pt x="2237" y="3087"/>
                </a:lnTo>
                <a:lnTo>
                  <a:pt x="2252" y="3107"/>
                </a:lnTo>
                <a:lnTo>
                  <a:pt x="2265" y="3129"/>
                </a:lnTo>
                <a:lnTo>
                  <a:pt x="2276" y="3151"/>
                </a:lnTo>
                <a:lnTo>
                  <a:pt x="2280" y="3161"/>
                </a:lnTo>
                <a:lnTo>
                  <a:pt x="2285" y="3172"/>
                </a:lnTo>
                <a:lnTo>
                  <a:pt x="2282" y="3170"/>
                </a:lnTo>
                <a:lnTo>
                  <a:pt x="2277" y="3168"/>
                </a:lnTo>
                <a:lnTo>
                  <a:pt x="2262" y="3165"/>
                </a:lnTo>
                <a:lnTo>
                  <a:pt x="2246" y="3162"/>
                </a:lnTo>
                <a:lnTo>
                  <a:pt x="2240" y="3160"/>
                </a:lnTo>
                <a:lnTo>
                  <a:pt x="2243" y="3167"/>
                </a:lnTo>
                <a:lnTo>
                  <a:pt x="2247" y="3173"/>
                </a:lnTo>
                <a:lnTo>
                  <a:pt x="2257" y="3188"/>
                </a:lnTo>
                <a:lnTo>
                  <a:pt x="2268" y="3201"/>
                </a:lnTo>
                <a:lnTo>
                  <a:pt x="2279" y="3214"/>
                </a:lnTo>
                <a:lnTo>
                  <a:pt x="2292" y="3227"/>
                </a:lnTo>
                <a:lnTo>
                  <a:pt x="2303" y="3240"/>
                </a:lnTo>
                <a:lnTo>
                  <a:pt x="2313" y="3255"/>
                </a:lnTo>
                <a:lnTo>
                  <a:pt x="2322" y="3269"/>
                </a:lnTo>
                <a:lnTo>
                  <a:pt x="2295" y="3272"/>
                </a:lnTo>
                <a:lnTo>
                  <a:pt x="2310" y="3310"/>
                </a:lnTo>
                <a:lnTo>
                  <a:pt x="2325" y="3341"/>
                </a:lnTo>
                <a:lnTo>
                  <a:pt x="2341" y="3376"/>
                </a:lnTo>
                <a:lnTo>
                  <a:pt x="2358" y="3410"/>
                </a:lnTo>
                <a:lnTo>
                  <a:pt x="2373" y="3438"/>
                </a:lnTo>
                <a:lnTo>
                  <a:pt x="2379" y="3450"/>
                </a:lnTo>
                <a:lnTo>
                  <a:pt x="2386" y="3457"/>
                </a:lnTo>
                <a:lnTo>
                  <a:pt x="2391" y="3462"/>
                </a:lnTo>
                <a:lnTo>
                  <a:pt x="2393" y="3463"/>
                </a:lnTo>
                <a:lnTo>
                  <a:pt x="2394" y="3463"/>
                </a:lnTo>
                <a:lnTo>
                  <a:pt x="2389" y="3463"/>
                </a:lnTo>
                <a:lnTo>
                  <a:pt x="2381" y="3463"/>
                </a:lnTo>
                <a:lnTo>
                  <a:pt x="2372" y="3460"/>
                </a:lnTo>
                <a:lnTo>
                  <a:pt x="2360" y="3457"/>
                </a:lnTo>
                <a:lnTo>
                  <a:pt x="2332" y="3447"/>
                </a:lnTo>
                <a:lnTo>
                  <a:pt x="2299" y="3434"/>
                </a:lnTo>
                <a:lnTo>
                  <a:pt x="2265" y="3422"/>
                </a:lnTo>
                <a:lnTo>
                  <a:pt x="2247" y="3417"/>
                </a:lnTo>
                <a:lnTo>
                  <a:pt x="2231" y="3413"/>
                </a:lnTo>
                <a:lnTo>
                  <a:pt x="2215" y="3408"/>
                </a:lnTo>
                <a:lnTo>
                  <a:pt x="2201" y="3406"/>
                </a:lnTo>
                <a:lnTo>
                  <a:pt x="2188" y="3405"/>
                </a:lnTo>
                <a:lnTo>
                  <a:pt x="2176" y="3407"/>
                </a:lnTo>
                <a:lnTo>
                  <a:pt x="2205" y="3422"/>
                </a:lnTo>
                <a:lnTo>
                  <a:pt x="2198" y="3423"/>
                </a:lnTo>
                <a:lnTo>
                  <a:pt x="2189" y="3423"/>
                </a:lnTo>
                <a:lnTo>
                  <a:pt x="2179" y="3422"/>
                </a:lnTo>
                <a:lnTo>
                  <a:pt x="2169" y="3420"/>
                </a:lnTo>
                <a:lnTo>
                  <a:pt x="2147" y="3416"/>
                </a:lnTo>
                <a:lnTo>
                  <a:pt x="2126" y="3409"/>
                </a:lnTo>
                <a:lnTo>
                  <a:pt x="2106" y="3403"/>
                </a:lnTo>
                <a:lnTo>
                  <a:pt x="2090" y="3398"/>
                </a:lnTo>
                <a:lnTo>
                  <a:pt x="2075" y="3392"/>
                </a:lnTo>
                <a:lnTo>
                  <a:pt x="2094" y="3419"/>
                </a:lnTo>
                <a:lnTo>
                  <a:pt x="2062" y="3410"/>
                </a:lnTo>
                <a:lnTo>
                  <a:pt x="2030" y="3401"/>
                </a:lnTo>
                <a:lnTo>
                  <a:pt x="1998" y="3392"/>
                </a:lnTo>
                <a:lnTo>
                  <a:pt x="1966" y="3383"/>
                </a:lnTo>
                <a:lnTo>
                  <a:pt x="1971" y="3409"/>
                </a:lnTo>
                <a:lnTo>
                  <a:pt x="1959" y="3400"/>
                </a:lnTo>
                <a:lnTo>
                  <a:pt x="1943" y="3390"/>
                </a:lnTo>
                <a:lnTo>
                  <a:pt x="1908" y="3368"/>
                </a:lnTo>
                <a:lnTo>
                  <a:pt x="1867" y="3344"/>
                </a:lnTo>
                <a:lnTo>
                  <a:pt x="1879" y="3375"/>
                </a:lnTo>
                <a:lnTo>
                  <a:pt x="1849" y="3350"/>
                </a:lnTo>
                <a:lnTo>
                  <a:pt x="1819" y="3324"/>
                </a:lnTo>
                <a:lnTo>
                  <a:pt x="1789" y="3297"/>
                </a:lnTo>
                <a:lnTo>
                  <a:pt x="1761" y="3269"/>
                </a:lnTo>
                <a:lnTo>
                  <a:pt x="1765" y="3303"/>
                </a:lnTo>
                <a:lnTo>
                  <a:pt x="1758" y="3296"/>
                </a:lnTo>
                <a:lnTo>
                  <a:pt x="1750" y="3288"/>
                </a:lnTo>
                <a:lnTo>
                  <a:pt x="1734" y="3267"/>
                </a:lnTo>
                <a:lnTo>
                  <a:pt x="1722" y="3250"/>
                </a:lnTo>
                <a:lnTo>
                  <a:pt x="1717" y="3242"/>
                </a:lnTo>
                <a:lnTo>
                  <a:pt x="1717" y="3291"/>
                </a:lnTo>
                <a:lnTo>
                  <a:pt x="1716" y="3337"/>
                </a:lnTo>
                <a:lnTo>
                  <a:pt x="1714" y="3361"/>
                </a:lnTo>
                <a:lnTo>
                  <a:pt x="1711" y="3385"/>
                </a:lnTo>
                <a:lnTo>
                  <a:pt x="1708" y="3408"/>
                </a:lnTo>
                <a:lnTo>
                  <a:pt x="1703" y="3432"/>
                </a:lnTo>
                <a:lnTo>
                  <a:pt x="1690" y="3415"/>
                </a:lnTo>
                <a:lnTo>
                  <a:pt x="1694" y="3468"/>
                </a:lnTo>
                <a:lnTo>
                  <a:pt x="1698" y="3522"/>
                </a:lnTo>
                <a:lnTo>
                  <a:pt x="1681" y="3511"/>
                </a:lnTo>
                <a:lnTo>
                  <a:pt x="1683" y="3563"/>
                </a:lnTo>
                <a:lnTo>
                  <a:pt x="1684" y="3595"/>
                </a:lnTo>
                <a:lnTo>
                  <a:pt x="1668" y="3570"/>
                </a:lnTo>
                <a:lnTo>
                  <a:pt x="1665" y="3598"/>
                </a:lnTo>
                <a:lnTo>
                  <a:pt x="1661" y="3627"/>
                </a:lnTo>
                <a:lnTo>
                  <a:pt x="1654" y="3655"/>
                </a:lnTo>
                <a:lnTo>
                  <a:pt x="1645" y="3683"/>
                </a:lnTo>
                <a:lnTo>
                  <a:pt x="1637" y="3665"/>
                </a:lnTo>
                <a:lnTo>
                  <a:pt x="1631" y="3676"/>
                </a:lnTo>
                <a:lnTo>
                  <a:pt x="1625" y="3690"/>
                </a:lnTo>
                <a:lnTo>
                  <a:pt x="1612" y="3723"/>
                </a:lnTo>
                <a:lnTo>
                  <a:pt x="1599" y="3763"/>
                </a:lnTo>
                <a:lnTo>
                  <a:pt x="1587" y="3743"/>
                </a:lnTo>
                <a:lnTo>
                  <a:pt x="1575" y="3773"/>
                </a:lnTo>
                <a:lnTo>
                  <a:pt x="1562" y="3816"/>
                </a:lnTo>
                <a:lnTo>
                  <a:pt x="1544" y="3870"/>
                </a:lnTo>
                <a:lnTo>
                  <a:pt x="1536" y="3840"/>
                </a:lnTo>
                <a:lnTo>
                  <a:pt x="1529" y="3863"/>
                </a:lnTo>
                <a:lnTo>
                  <a:pt x="1524" y="3887"/>
                </a:lnTo>
                <a:lnTo>
                  <a:pt x="1520" y="3910"/>
                </a:lnTo>
                <a:lnTo>
                  <a:pt x="1517" y="3934"/>
                </a:lnTo>
                <a:lnTo>
                  <a:pt x="1510" y="3983"/>
                </a:lnTo>
                <a:lnTo>
                  <a:pt x="1507" y="4006"/>
                </a:lnTo>
                <a:lnTo>
                  <a:pt x="1504" y="4030"/>
                </a:lnTo>
                <a:lnTo>
                  <a:pt x="1486" y="4021"/>
                </a:lnTo>
                <a:lnTo>
                  <a:pt x="1468" y="4010"/>
                </a:lnTo>
                <a:lnTo>
                  <a:pt x="1452" y="3998"/>
                </a:lnTo>
                <a:lnTo>
                  <a:pt x="1436" y="3986"/>
                </a:lnTo>
                <a:lnTo>
                  <a:pt x="1421" y="3971"/>
                </a:lnTo>
                <a:lnTo>
                  <a:pt x="1407" y="3957"/>
                </a:lnTo>
                <a:lnTo>
                  <a:pt x="1380" y="3927"/>
                </a:lnTo>
                <a:lnTo>
                  <a:pt x="1353" y="3896"/>
                </a:lnTo>
                <a:lnTo>
                  <a:pt x="1326" y="3865"/>
                </a:lnTo>
                <a:lnTo>
                  <a:pt x="1312" y="3851"/>
                </a:lnTo>
                <a:lnTo>
                  <a:pt x="1297" y="3837"/>
                </a:lnTo>
                <a:lnTo>
                  <a:pt x="1282" y="3824"/>
                </a:lnTo>
                <a:lnTo>
                  <a:pt x="1265" y="3811"/>
                </a:lnTo>
                <a:lnTo>
                  <a:pt x="1268" y="3828"/>
                </a:lnTo>
                <a:lnTo>
                  <a:pt x="1258" y="3815"/>
                </a:lnTo>
                <a:lnTo>
                  <a:pt x="1246" y="3802"/>
                </a:lnTo>
                <a:lnTo>
                  <a:pt x="1232" y="3790"/>
                </a:lnTo>
                <a:lnTo>
                  <a:pt x="1219" y="3780"/>
                </a:lnTo>
                <a:lnTo>
                  <a:pt x="1197" y="3764"/>
                </a:lnTo>
                <a:lnTo>
                  <a:pt x="1188" y="3759"/>
                </a:lnTo>
                <a:lnTo>
                  <a:pt x="1190" y="3793"/>
                </a:lnTo>
                <a:lnTo>
                  <a:pt x="1186" y="3786"/>
                </a:lnTo>
                <a:lnTo>
                  <a:pt x="1182" y="3778"/>
                </a:lnTo>
                <a:lnTo>
                  <a:pt x="1170" y="3765"/>
                </a:lnTo>
                <a:lnTo>
                  <a:pt x="1158" y="3753"/>
                </a:lnTo>
                <a:lnTo>
                  <a:pt x="1147" y="3741"/>
                </a:lnTo>
                <a:lnTo>
                  <a:pt x="1126" y="3724"/>
                </a:lnTo>
                <a:lnTo>
                  <a:pt x="1118" y="3718"/>
                </a:lnTo>
                <a:lnTo>
                  <a:pt x="1126" y="3743"/>
                </a:lnTo>
                <a:lnTo>
                  <a:pt x="1121" y="3738"/>
                </a:lnTo>
                <a:lnTo>
                  <a:pt x="1115" y="3733"/>
                </a:lnTo>
                <a:lnTo>
                  <a:pt x="1100" y="3723"/>
                </a:lnTo>
                <a:lnTo>
                  <a:pt x="1085" y="3712"/>
                </a:lnTo>
                <a:lnTo>
                  <a:pt x="1068" y="3703"/>
                </a:lnTo>
                <a:lnTo>
                  <a:pt x="1041" y="3690"/>
                </a:lnTo>
                <a:lnTo>
                  <a:pt x="1029" y="3685"/>
                </a:lnTo>
                <a:lnTo>
                  <a:pt x="1039" y="3703"/>
                </a:lnTo>
                <a:lnTo>
                  <a:pt x="1032" y="3697"/>
                </a:lnTo>
                <a:lnTo>
                  <a:pt x="1025" y="3692"/>
                </a:lnTo>
                <a:lnTo>
                  <a:pt x="1011" y="3682"/>
                </a:lnTo>
                <a:lnTo>
                  <a:pt x="994" y="3673"/>
                </a:lnTo>
                <a:lnTo>
                  <a:pt x="979" y="3667"/>
                </a:lnTo>
                <a:lnTo>
                  <a:pt x="965" y="3662"/>
                </a:lnTo>
                <a:lnTo>
                  <a:pt x="954" y="3658"/>
                </a:lnTo>
                <a:lnTo>
                  <a:pt x="944" y="3656"/>
                </a:lnTo>
                <a:lnTo>
                  <a:pt x="953" y="3676"/>
                </a:lnTo>
                <a:lnTo>
                  <a:pt x="939" y="3667"/>
                </a:lnTo>
                <a:lnTo>
                  <a:pt x="927" y="3660"/>
                </a:lnTo>
                <a:lnTo>
                  <a:pt x="915" y="3655"/>
                </a:lnTo>
                <a:lnTo>
                  <a:pt x="903" y="3652"/>
                </a:lnTo>
                <a:lnTo>
                  <a:pt x="894" y="3649"/>
                </a:lnTo>
                <a:lnTo>
                  <a:pt x="887" y="3648"/>
                </a:lnTo>
                <a:lnTo>
                  <a:pt x="881" y="3648"/>
                </a:lnTo>
                <a:lnTo>
                  <a:pt x="888" y="3666"/>
                </a:lnTo>
                <a:lnTo>
                  <a:pt x="872" y="3655"/>
                </a:lnTo>
                <a:lnTo>
                  <a:pt x="857" y="3645"/>
                </a:lnTo>
                <a:lnTo>
                  <a:pt x="840" y="3638"/>
                </a:lnTo>
                <a:lnTo>
                  <a:pt x="825" y="3631"/>
                </a:lnTo>
                <a:lnTo>
                  <a:pt x="800" y="3623"/>
                </a:lnTo>
                <a:lnTo>
                  <a:pt x="790" y="3621"/>
                </a:lnTo>
                <a:lnTo>
                  <a:pt x="813" y="3652"/>
                </a:lnTo>
                <a:lnTo>
                  <a:pt x="796" y="3645"/>
                </a:lnTo>
                <a:lnTo>
                  <a:pt x="780" y="3638"/>
                </a:lnTo>
                <a:lnTo>
                  <a:pt x="764" y="3629"/>
                </a:lnTo>
                <a:lnTo>
                  <a:pt x="750" y="3619"/>
                </a:lnTo>
                <a:lnTo>
                  <a:pt x="735" y="3607"/>
                </a:lnTo>
                <a:lnTo>
                  <a:pt x="722" y="3596"/>
                </a:lnTo>
                <a:lnTo>
                  <a:pt x="710" y="3583"/>
                </a:lnTo>
                <a:lnTo>
                  <a:pt x="697" y="3570"/>
                </a:lnTo>
                <a:lnTo>
                  <a:pt x="691" y="3588"/>
                </a:lnTo>
                <a:lnTo>
                  <a:pt x="673" y="3566"/>
                </a:lnTo>
                <a:lnTo>
                  <a:pt x="659" y="3549"/>
                </a:lnTo>
                <a:lnTo>
                  <a:pt x="644" y="3533"/>
                </a:lnTo>
                <a:lnTo>
                  <a:pt x="643" y="3567"/>
                </a:lnTo>
                <a:lnTo>
                  <a:pt x="635" y="3554"/>
                </a:lnTo>
                <a:lnTo>
                  <a:pt x="626" y="3541"/>
                </a:lnTo>
                <a:lnTo>
                  <a:pt x="617" y="3529"/>
                </a:lnTo>
                <a:lnTo>
                  <a:pt x="609" y="3518"/>
                </a:lnTo>
                <a:lnTo>
                  <a:pt x="594" y="3502"/>
                </a:lnTo>
                <a:lnTo>
                  <a:pt x="588" y="3496"/>
                </a:lnTo>
                <a:lnTo>
                  <a:pt x="584" y="3519"/>
                </a:lnTo>
                <a:lnTo>
                  <a:pt x="578" y="3507"/>
                </a:lnTo>
                <a:lnTo>
                  <a:pt x="569" y="3495"/>
                </a:lnTo>
                <a:lnTo>
                  <a:pt x="560" y="3484"/>
                </a:lnTo>
                <a:lnTo>
                  <a:pt x="551" y="3472"/>
                </a:lnTo>
                <a:lnTo>
                  <a:pt x="534" y="3456"/>
                </a:lnTo>
                <a:lnTo>
                  <a:pt x="527" y="3449"/>
                </a:lnTo>
                <a:lnTo>
                  <a:pt x="530" y="3486"/>
                </a:lnTo>
                <a:lnTo>
                  <a:pt x="511" y="3464"/>
                </a:lnTo>
                <a:lnTo>
                  <a:pt x="488" y="3441"/>
                </a:lnTo>
                <a:lnTo>
                  <a:pt x="461" y="3415"/>
                </a:lnTo>
                <a:lnTo>
                  <a:pt x="464" y="3426"/>
                </a:lnTo>
                <a:lnTo>
                  <a:pt x="468" y="3436"/>
                </a:lnTo>
                <a:lnTo>
                  <a:pt x="478" y="3458"/>
                </a:lnTo>
                <a:lnTo>
                  <a:pt x="490" y="3478"/>
                </a:lnTo>
                <a:lnTo>
                  <a:pt x="501" y="3498"/>
                </a:lnTo>
                <a:lnTo>
                  <a:pt x="513" y="3518"/>
                </a:lnTo>
                <a:lnTo>
                  <a:pt x="522" y="3536"/>
                </a:lnTo>
                <a:lnTo>
                  <a:pt x="525" y="3545"/>
                </a:lnTo>
                <a:lnTo>
                  <a:pt x="527" y="3555"/>
                </a:lnTo>
                <a:lnTo>
                  <a:pt x="529" y="3563"/>
                </a:lnTo>
                <a:lnTo>
                  <a:pt x="529" y="3571"/>
                </a:lnTo>
                <a:lnTo>
                  <a:pt x="532" y="3576"/>
                </a:lnTo>
                <a:lnTo>
                  <a:pt x="535" y="3582"/>
                </a:lnTo>
                <a:lnTo>
                  <a:pt x="544" y="3590"/>
                </a:lnTo>
                <a:lnTo>
                  <a:pt x="553" y="3597"/>
                </a:lnTo>
                <a:lnTo>
                  <a:pt x="563" y="3603"/>
                </a:lnTo>
                <a:lnTo>
                  <a:pt x="571" y="3607"/>
                </a:lnTo>
                <a:lnTo>
                  <a:pt x="579" y="3610"/>
                </a:lnTo>
                <a:lnTo>
                  <a:pt x="585" y="3613"/>
                </a:lnTo>
                <a:lnTo>
                  <a:pt x="569" y="3621"/>
                </a:lnTo>
                <a:lnTo>
                  <a:pt x="578" y="3629"/>
                </a:lnTo>
                <a:lnTo>
                  <a:pt x="587" y="3638"/>
                </a:lnTo>
                <a:lnTo>
                  <a:pt x="608" y="3654"/>
                </a:lnTo>
                <a:lnTo>
                  <a:pt x="624" y="3665"/>
                </a:lnTo>
                <a:lnTo>
                  <a:pt x="631" y="3669"/>
                </a:lnTo>
                <a:lnTo>
                  <a:pt x="611" y="3670"/>
                </a:lnTo>
                <a:lnTo>
                  <a:pt x="627" y="3692"/>
                </a:lnTo>
                <a:lnTo>
                  <a:pt x="648" y="3715"/>
                </a:lnTo>
                <a:lnTo>
                  <a:pt x="670" y="3739"/>
                </a:lnTo>
                <a:lnTo>
                  <a:pt x="647" y="3731"/>
                </a:lnTo>
                <a:lnTo>
                  <a:pt x="649" y="3739"/>
                </a:lnTo>
                <a:lnTo>
                  <a:pt x="651" y="3748"/>
                </a:lnTo>
                <a:lnTo>
                  <a:pt x="659" y="3766"/>
                </a:lnTo>
                <a:lnTo>
                  <a:pt x="669" y="3786"/>
                </a:lnTo>
                <a:lnTo>
                  <a:pt x="681" y="3805"/>
                </a:lnTo>
                <a:lnTo>
                  <a:pt x="701" y="3837"/>
                </a:lnTo>
                <a:lnTo>
                  <a:pt x="712" y="3850"/>
                </a:lnTo>
                <a:lnTo>
                  <a:pt x="688" y="3841"/>
                </a:lnTo>
                <a:lnTo>
                  <a:pt x="689" y="3847"/>
                </a:lnTo>
                <a:lnTo>
                  <a:pt x="691" y="3852"/>
                </a:lnTo>
                <a:lnTo>
                  <a:pt x="699" y="3865"/>
                </a:lnTo>
                <a:lnTo>
                  <a:pt x="709" y="3882"/>
                </a:lnTo>
                <a:lnTo>
                  <a:pt x="720" y="3898"/>
                </a:lnTo>
                <a:lnTo>
                  <a:pt x="739" y="3926"/>
                </a:lnTo>
                <a:lnTo>
                  <a:pt x="748" y="3938"/>
                </a:lnTo>
                <a:lnTo>
                  <a:pt x="720" y="3921"/>
                </a:lnTo>
                <a:lnTo>
                  <a:pt x="722" y="3929"/>
                </a:lnTo>
                <a:lnTo>
                  <a:pt x="726" y="3939"/>
                </a:lnTo>
                <a:lnTo>
                  <a:pt x="731" y="3950"/>
                </a:lnTo>
                <a:lnTo>
                  <a:pt x="736" y="3960"/>
                </a:lnTo>
                <a:lnTo>
                  <a:pt x="750" y="3981"/>
                </a:lnTo>
                <a:lnTo>
                  <a:pt x="764" y="4001"/>
                </a:lnTo>
                <a:lnTo>
                  <a:pt x="779" y="4019"/>
                </a:lnTo>
                <a:lnTo>
                  <a:pt x="790" y="4033"/>
                </a:lnTo>
                <a:lnTo>
                  <a:pt x="801" y="4047"/>
                </a:lnTo>
                <a:lnTo>
                  <a:pt x="772" y="4028"/>
                </a:lnTo>
                <a:lnTo>
                  <a:pt x="782" y="4043"/>
                </a:lnTo>
                <a:lnTo>
                  <a:pt x="793" y="4061"/>
                </a:lnTo>
                <a:lnTo>
                  <a:pt x="820" y="4097"/>
                </a:lnTo>
                <a:lnTo>
                  <a:pt x="843" y="4127"/>
                </a:lnTo>
                <a:lnTo>
                  <a:pt x="853" y="4139"/>
                </a:lnTo>
                <a:lnTo>
                  <a:pt x="826" y="4128"/>
                </a:lnTo>
                <a:lnTo>
                  <a:pt x="831" y="4134"/>
                </a:lnTo>
                <a:lnTo>
                  <a:pt x="836" y="4141"/>
                </a:lnTo>
                <a:lnTo>
                  <a:pt x="850" y="4155"/>
                </a:lnTo>
                <a:lnTo>
                  <a:pt x="865" y="4168"/>
                </a:lnTo>
                <a:lnTo>
                  <a:pt x="881" y="4181"/>
                </a:lnTo>
                <a:lnTo>
                  <a:pt x="907" y="4199"/>
                </a:lnTo>
                <a:lnTo>
                  <a:pt x="919" y="4206"/>
                </a:lnTo>
                <a:lnTo>
                  <a:pt x="903" y="4217"/>
                </a:lnTo>
                <a:lnTo>
                  <a:pt x="914" y="4225"/>
                </a:lnTo>
                <a:lnTo>
                  <a:pt x="933" y="4238"/>
                </a:lnTo>
                <a:lnTo>
                  <a:pt x="987" y="4272"/>
                </a:lnTo>
                <a:lnTo>
                  <a:pt x="1036" y="4304"/>
                </a:lnTo>
                <a:lnTo>
                  <a:pt x="1052" y="4315"/>
                </a:lnTo>
                <a:lnTo>
                  <a:pt x="1057" y="4319"/>
                </a:lnTo>
                <a:lnTo>
                  <a:pt x="1058" y="4320"/>
                </a:lnTo>
                <a:lnTo>
                  <a:pt x="1045" y="4319"/>
                </a:lnTo>
                <a:lnTo>
                  <a:pt x="1032" y="4316"/>
                </a:lnTo>
                <a:lnTo>
                  <a:pt x="1020" y="4312"/>
                </a:lnTo>
                <a:lnTo>
                  <a:pt x="1007" y="4308"/>
                </a:lnTo>
                <a:lnTo>
                  <a:pt x="983" y="4299"/>
                </a:lnTo>
                <a:lnTo>
                  <a:pt x="959" y="4289"/>
                </a:lnTo>
                <a:lnTo>
                  <a:pt x="935" y="4278"/>
                </a:lnTo>
                <a:lnTo>
                  <a:pt x="911" y="4269"/>
                </a:lnTo>
                <a:lnTo>
                  <a:pt x="898" y="4265"/>
                </a:lnTo>
                <a:lnTo>
                  <a:pt x="886" y="4262"/>
                </a:lnTo>
                <a:lnTo>
                  <a:pt x="872" y="4259"/>
                </a:lnTo>
                <a:lnTo>
                  <a:pt x="859" y="4257"/>
                </a:lnTo>
                <a:lnTo>
                  <a:pt x="870" y="4279"/>
                </a:lnTo>
                <a:lnTo>
                  <a:pt x="856" y="4272"/>
                </a:lnTo>
                <a:lnTo>
                  <a:pt x="837" y="4264"/>
                </a:lnTo>
                <a:lnTo>
                  <a:pt x="817" y="4257"/>
                </a:lnTo>
                <a:lnTo>
                  <a:pt x="796" y="4251"/>
                </a:lnTo>
                <a:lnTo>
                  <a:pt x="761" y="4241"/>
                </a:lnTo>
                <a:lnTo>
                  <a:pt x="747" y="4237"/>
                </a:lnTo>
                <a:lnTo>
                  <a:pt x="770" y="4265"/>
                </a:lnTo>
                <a:lnTo>
                  <a:pt x="750" y="4258"/>
                </a:lnTo>
                <a:lnTo>
                  <a:pt x="728" y="4253"/>
                </a:lnTo>
                <a:lnTo>
                  <a:pt x="706" y="4249"/>
                </a:lnTo>
                <a:lnTo>
                  <a:pt x="685" y="4245"/>
                </a:lnTo>
                <a:lnTo>
                  <a:pt x="663" y="4242"/>
                </a:lnTo>
                <a:lnTo>
                  <a:pt x="640" y="4241"/>
                </a:lnTo>
                <a:lnTo>
                  <a:pt x="619" y="4240"/>
                </a:lnTo>
                <a:lnTo>
                  <a:pt x="597" y="4241"/>
                </a:lnTo>
                <a:lnTo>
                  <a:pt x="609" y="4262"/>
                </a:lnTo>
                <a:lnTo>
                  <a:pt x="599" y="4260"/>
                </a:lnTo>
                <a:lnTo>
                  <a:pt x="589" y="4259"/>
                </a:lnTo>
                <a:lnTo>
                  <a:pt x="579" y="4258"/>
                </a:lnTo>
                <a:lnTo>
                  <a:pt x="568" y="4258"/>
                </a:lnTo>
                <a:lnTo>
                  <a:pt x="548" y="4260"/>
                </a:lnTo>
                <a:lnTo>
                  <a:pt x="529" y="4263"/>
                </a:lnTo>
                <a:lnTo>
                  <a:pt x="513" y="4266"/>
                </a:lnTo>
                <a:lnTo>
                  <a:pt x="499" y="4269"/>
                </a:lnTo>
                <a:lnTo>
                  <a:pt x="488" y="4273"/>
                </a:lnTo>
                <a:lnTo>
                  <a:pt x="515" y="4292"/>
                </a:lnTo>
                <a:lnTo>
                  <a:pt x="504" y="4289"/>
                </a:lnTo>
                <a:lnTo>
                  <a:pt x="494" y="4288"/>
                </a:lnTo>
                <a:lnTo>
                  <a:pt x="484" y="4287"/>
                </a:lnTo>
                <a:lnTo>
                  <a:pt x="475" y="4286"/>
                </a:lnTo>
                <a:lnTo>
                  <a:pt x="456" y="4287"/>
                </a:lnTo>
                <a:lnTo>
                  <a:pt x="439" y="4289"/>
                </a:lnTo>
                <a:lnTo>
                  <a:pt x="426" y="4292"/>
                </a:lnTo>
                <a:lnTo>
                  <a:pt x="416" y="4295"/>
                </a:lnTo>
                <a:lnTo>
                  <a:pt x="408" y="4298"/>
                </a:lnTo>
                <a:lnTo>
                  <a:pt x="415" y="4320"/>
                </a:lnTo>
                <a:lnTo>
                  <a:pt x="404" y="4318"/>
                </a:lnTo>
                <a:lnTo>
                  <a:pt x="394" y="4316"/>
                </a:lnTo>
                <a:lnTo>
                  <a:pt x="376" y="4313"/>
                </a:lnTo>
                <a:lnTo>
                  <a:pt x="358" y="4313"/>
                </a:lnTo>
                <a:lnTo>
                  <a:pt x="344" y="4315"/>
                </a:lnTo>
                <a:lnTo>
                  <a:pt x="331" y="4317"/>
                </a:lnTo>
                <a:lnTo>
                  <a:pt x="322" y="4319"/>
                </a:lnTo>
                <a:lnTo>
                  <a:pt x="314" y="4321"/>
                </a:lnTo>
                <a:lnTo>
                  <a:pt x="330" y="4334"/>
                </a:lnTo>
                <a:lnTo>
                  <a:pt x="319" y="4330"/>
                </a:lnTo>
                <a:lnTo>
                  <a:pt x="304" y="4325"/>
                </a:lnTo>
                <a:lnTo>
                  <a:pt x="269" y="4313"/>
                </a:lnTo>
                <a:lnTo>
                  <a:pt x="225" y="4300"/>
                </a:lnTo>
                <a:lnTo>
                  <a:pt x="254" y="4327"/>
                </a:lnTo>
                <a:lnTo>
                  <a:pt x="221" y="4313"/>
                </a:lnTo>
                <a:lnTo>
                  <a:pt x="204" y="4307"/>
                </a:lnTo>
                <a:lnTo>
                  <a:pt x="188" y="4302"/>
                </a:lnTo>
                <a:lnTo>
                  <a:pt x="170" y="4298"/>
                </a:lnTo>
                <a:lnTo>
                  <a:pt x="154" y="4295"/>
                </a:lnTo>
                <a:lnTo>
                  <a:pt x="136" y="4294"/>
                </a:lnTo>
                <a:lnTo>
                  <a:pt x="119" y="4295"/>
                </a:lnTo>
                <a:lnTo>
                  <a:pt x="154" y="4319"/>
                </a:lnTo>
                <a:lnTo>
                  <a:pt x="135" y="4313"/>
                </a:lnTo>
                <a:lnTo>
                  <a:pt x="116" y="4309"/>
                </a:lnTo>
                <a:lnTo>
                  <a:pt x="97" y="4306"/>
                </a:lnTo>
                <a:lnTo>
                  <a:pt x="78" y="4303"/>
                </a:lnTo>
                <a:lnTo>
                  <a:pt x="58" y="4301"/>
                </a:lnTo>
                <a:lnTo>
                  <a:pt x="39" y="4300"/>
                </a:lnTo>
                <a:lnTo>
                  <a:pt x="20" y="4300"/>
                </a:lnTo>
                <a:lnTo>
                  <a:pt x="0" y="4300"/>
                </a:lnTo>
                <a:lnTo>
                  <a:pt x="19" y="4316"/>
                </a:lnTo>
                <a:lnTo>
                  <a:pt x="37" y="4330"/>
                </a:lnTo>
                <a:lnTo>
                  <a:pt x="72" y="4355"/>
                </a:lnTo>
                <a:lnTo>
                  <a:pt x="96" y="4371"/>
                </a:lnTo>
                <a:lnTo>
                  <a:pt x="106" y="4376"/>
                </a:lnTo>
                <a:lnTo>
                  <a:pt x="69" y="4384"/>
                </a:lnTo>
                <a:lnTo>
                  <a:pt x="84" y="4394"/>
                </a:lnTo>
                <a:lnTo>
                  <a:pt x="99" y="4403"/>
                </a:lnTo>
                <a:lnTo>
                  <a:pt x="114" y="4411"/>
                </a:lnTo>
                <a:lnTo>
                  <a:pt x="128" y="4419"/>
                </a:lnTo>
                <a:lnTo>
                  <a:pt x="150" y="4428"/>
                </a:lnTo>
                <a:lnTo>
                  <a:pt x="158" y="4431"/>
                </a:lnTo>
                <a:lnTo>
                  <a:pt x="143" y="4442"/>
                </a:lnTo>
                <a:lnTo>
                  <a:pt x="213" y="4466"/>
                </a:lnTo>
                <a:lnTo>
                  <a:pt x="282" y="4490"/>
                </a:lnTo>
                <a:lnTo>
                  <a:pt x="270" y="4503"/>
                </a:lnTo>
                <a:lnTo>
                  <a:pt x="309" y="4523"/>
                </a:lnTo>
                <a:lnTo>
                  <a:pt x="329" y="4533"/>
                </a:lnTo>
                <a:lnTo>
                  <a:pt x="312" y="4536"/>
                </a:lnTo>
                <a:lnTo>
                  <a:pt x="323" y="4548"/>
                </a:lnTo>
                <a:lnTo>
                  <a:pt x="336" y="4559"/>
                </a:lnTo>
                <a:lnTo>
                  <a:pt x="363" y="4579"/>
                </a:lnTo>
                <a:lnTo>
                  <a:pt x="394" y="4602"/>
                </a:lnTo>
                <a:lnTo>
                  <a:pt x="374" y="4607"/>
                </a:lnTo>
                <a:lnTo>
                  <a:pt x="385" y="4616"/>
                </a:lnTo>
                <a:lnTo>
                  <a:pt x="399" y="4627"/>
                </a:lnTo>
                <a:lnTo>
                  <a:pt x="434" y="4650"/>
                </a:lnTo>
                <a:lnTo>
                  <a:pt x="477" y="4676"/>
                </a:lnTo>
                <a:lnTo>
                  <a:pt x="450" y="4678"/>
                </a:lnTo>
                <a:lnTo>
                  <a:pt x="474" y="4694"/>
                </a:lnTo>
                <a:lnTo>
                  <a:pt x="501" y="4709"/>
                </a:lnTo>
                <a:lnTo>
                  <a:pt x="533" y="4727"/>
                </a:lnTo>
                <a:lnTo>
                  <a:pt x="514" y="4736"/>
                </a:lnTo>
                <a:lnTo>
                  <a:pt x="526" y="4742"/>
                </a:lnTo>
                <a:lnTo>
                  <a:pt x="543" y="4749"/>
                </a:lnTo>
                <a:lnTo>
                  <a:pt x="562" y="4754"/>
                </a:lnTo>
                <a:lnTo>
                  <a:pt x="582" y="4759"/>
                </a:lnTo>
                <a:lnTo>
                  <a:pt x="617" y="4767"/>
                </a:lnTo>
                <a:lnTo>
                  <a:pt x="631" y="4770"/>
                </a:lnTo>
                <a:lnTo>
                  <a:pt x="586" y="4783"/>
                </a:lnTo>
                <a:lnTo>
                  <a:pt x="594" y="4787"/>
                </a:lnTo>
                <a:lnTo>
                  <a:pt x="603" y="4790"/>
                </a:lnTo>
                <a:lnTo>
                  <a:pt x="625" y="4795"/>
                </a:lnTo>
                <a:lnTo>
                  <a:pt x="649" y="4799"/>
                </a:lnTo>
                <a:lnTo>
                  <a:pt x="673" y="4802"/>
                </a:lnTo>
                <a:lnTo>
                  <a:pt x="714" y="4805"/>
                </a:lnTo>
                <a:lnTo>
                  <a:pt x="731" y="4806"/>
                </a:lnTo>
                <a:lnTo>
                  <a:pt x="707" y="4829"/>
                </a:lnTo>
                <a:lnTo>
                  <a:pt x="730" y="4825"/>
                </a:lnTo>
                <a:lnTo>
                  <a:pt x="754" y="4823"/>
                </a:lnTo>
                <a:lnTo>
                  <a:pt x="778" y="4822"/>
                </a:lnTo>
                <a:lnTo>
                  <a:pt x="802" y="4823"/>
                </a:lnTo>
                <a:lnTo>
                  <a:pt x="826" y="4826"/>
                </a:lnTo>
                <a:lnTo>
                  <a:pt x="850" y="4828"/>
                </a:lnTo>
                <a:lnTo>
                  <a:pt x="896" y="4836"/>
                </a:lnTo>
                <a:lnTo>
                  <a:pt x="797" y="4869"/>
                </a:lnTo>
                <a:lnTo>
                  <a:pt x="749" y="4886"/>
                </a:lnTo>
                <a:lnTo>
                  <a:pt x="701" y="4904"/>
                </a:lnTo>
                <a:lnTo>
                  <a:pt x="678" y="4915"/>
                </a:lnTo>
                <a:lnTo>
                  <a:pt x="655" y="4925"/>
                </a:lnTo>
                <a:lnTo>
                  <a:pt x="632" y="4936"/>
                </a:lnTo>
                <a:lnTo>
                  <a:pt x="610" y="4949"/>
                </a:lnTo>
                <a:lnTo>
                  <a:pt x="588" y="4962"/>
                </a:lnTo>
                <a:lnTo>
                  <a:pt x="566" y="4976"/>
                </a:lnTo>
                <a:lnTo>
                  <a:pt x="546" y="4991"/>
                </a:lnTo>
                <a:lnTo>
                  <a:pt x="525" y="5007"/>
                </a:lnTo>
                <a:lnTo>
                  <a:pt x="571" y="5004"/>
                </a:lnTo>
                <a:lnTo>
                  <a:pt x="556" y="5014"/>
                </a:lnTo>
                <a:lnTo>
                  <a:pt x="523" y="5038"/>
                </a:lnTo>
                <a:lnTo>
                  <a:pt x="486" y="5067"/>
                </a:lnTo>
                <a:lnTo>
                  <a:pt x="470" y="5079"/>
                </a:lnTo>
                <a:lnTo>
                  <a:pt x="461" y="5089"/>
                </a:lnTo>
                <a:lnTo>
                  <a:pt x="497" y="5080"/>
                </a:lnTo>
                <a:lnTo>
                  <a:pt x="489" y="5086"/>
                </a:lnTo>
                <a:lnTo>
                  <a:pt x="479" y="5093"/>
                </a:lnTo>
                <a:lnTo>
                  <a:pt x="466" y="5101"/>
                </a:lnTo>
                <a:lnTo>
                  <a:pt x="454" y="5112"/>
                </a:lnTo>
                <a:lnTo>
                  <a:pt x="442" y="5124"/>
                </a:lnTo>
                <a:lnTo>
                  <a:pt x="429" y="5138"/>
                </a:lnTo>
                <a:lnTo>
                  <a:pt x="424" y="5145"/>
                </a:lnTo>
                <a:lnTo>
                  <a:pt x="420" y="5153"/>
                </a:lnTo>
                <a:lnTo>
                  <a:pt x="450" y="5150"/>
                </a:lnTo>
                <a:lnTo>
                  <a:pt x="441" y="5159"/>
                </a:lnTo>
                <a:lnTo>
                  <a:pt x="417" y="5181"/>
                </a:lnTo>
                <a:lnTo>
                  <a:pt x="404" y="5196"/>
                </a:lnTo>
                <a:lnTo>
                  <a:pt x="392" y="5209"/>
                </a:lnTo>
                <a:lnTo>
                  <a:pt x="383" y="5223"/>
                </a:lnTo>
                <a:lnTo>
                  <a:pt x="379" y="5230"/>
                </a:lnTo>
                <a:lnTo>
                  <a:pt x="377" y="5235"/>
                </a:lnTo>
                <a:lnTo>
                  <a:pt x="399" y="5230"/>
                </a:lnTo>
                <a:lnTo>
                  <a:pt x="391" y="5238"/>
                </a:lnTo>
                <a:lnTo>
                  <a:pt x="371" y="5259"/>
                </a:lnTo>
                <a:lnTo>
                  <a:pt x="361" y="5272"/>
                </a:lnTo>
                <a:lnTo>
                  <a:pt x="350" y="5286"/>
                </a:lnTo>
                <a:lnTo>
                  <a:pt x="342" y="5298"/>
                </a:lnTo>
                <a:lnTo>
                  <a:pt x="334" y="5309"/>
                </a:lnTo>
                <a:lnTo>
                  <a:pt x="360" y="5306"/>
                </a:lnTo>
                <a:lnTo>
                  <a:pt x="335" y="5335"/>
                </a:lnTo>
                <a:lnTo>
                  <a:pt x="316" y="5360"/>
                </a:lnTo>
                <a:lnTo>
                  <a:pt x="309" y="5371"/>
                </a:lnTo>
                <a:lnTo>
                  <a:pt x="303" y="5381"/>
                </a:lnTo>
                <a:lnTo>
                  <a:pt x="318" y="5378"/>
                </a:lnTo>
                <a:lnTo>
                  <a:pt x="296" y="5396"/>
                </a:lnTo>
                <a:lnTo>
                  <a:pt x="277" y="5411"/>
                </a:lnTo>
                <a:lnTo>
                  <a:pt x="258" y="5428"/>
                </a:lnTo>
                <a:lnTo>
                  <a:pt x="271" y="5433"/>
                </a:lnTo>
                <a:lnTo>
                  <a:pt x="263" y="5441"/>
                </a:lnTo>
                <a:lnTo>
                  <a:pt x="245" y="5462"/>
                </a:lnTo>
                <a:lnTo>
                  <a:pt x="234" y="5475"/>
                </a:lnTo>
                <a:lnTo>
                  <a:pt x="223" y="5489"/>
                </a:lnTo>
                <a:lnTo>
                  <a:pt x="214" y="5503"/>
                </a:lnTo>
                <a:lnTo>
                  <a:pt x="207" y="5518"/>
                </a:lnTo>
                <a:lnTo>
                  <a:pt x="218" y="5512"/>
                </a:lnTo>
                <a:lnTo>
                  <a:pt x="245" y="5501"/>
                </a:lnTo>
                <a:lnTo>
                  <a:pt x="275" y="5487"/>
                </a:lnTo>
                <a:lnTo>
                  <a:pt x="287" y="5479"/>
                </a:lnTo>
                <a:lnTo>
                  <a:pt x="297" y="5473"/>
                </a:lnTo>
                <a:lnTo>
                  <a:pt x="290" y="5490"/>
                </a:lnTo>
                <a:lnTo>
                  <a:pt x="298" y="5488"/>
                </a:lnTo>
                <a:lnTo>
                  <a:pt x="319" y="5480"/>
                </a:lnTo>
                <a:lnTo>
                  <a:pt x="330" y="5475"/>
                </a:lnTo>
                <a:lnTo>
                  <a:pt x="343" y="5469"/>
                </a:lnTo>
                <a:lnTo>
                  <a:pt x="353" y="5463"/>
                </a:lnTo>
                <a:lnTo>
                  <a:pt x="361" y="5456"/>
                </a:lnTo>
                <a:lnTo>
                  <a:pt x="361" y="5474"/>
                </a:lnTo>
                <a:lnTo>
                  <a:pt x="367" y="5472"/>
                </a:lnTo>
                <a:lnTo>
                  <a:pt x="383" y="5468"/>
                </a:lnTo>
                <a:lnTo>
                  <a:pt x="402" y="5460"/>
                </a:lnTo>
                <a:lnTo>
                  <a:pt x="414" y="5456"/>
                </a:lnTo>
                <a:lnTo>
                  <a:pt x="425" y="5450"/>
                </a:lnTo>
                <a:lnTo>
                  <a:pt x="407" y="5483"/>
                </a:lnTo>
                <a:lnTo>
                  <a:pt x="446" y="5474"/>
                </a:lnTo>
                <a:lnTo>
                  <a:pt x="480" y="5466"/>
                </a:lnTo>
                <a:lnTo>
                  <a:pt x="511" y="5458"/>
                </a:lnTo>
                <a:lnTo>
                  <a:pt x="491" y="5484"/>
                </a:lnTo>
                <a:lnTo>
                  <a:pt x="503" y="5481"/>
                </a:lnTo>
                <a:lnTo>
                  <a:pt x="532" y="5475"/>
                </a:lnTo>
                <a:lnTo>
                  <a:pt x="549" y="5470"/>
                </a:lnTo>
                <a:lnTo>
                  <a:pt x="565" y="5465"/>
                </a:lnTo>
                <a:lnTo>
                  <a:pt x="581" y="5459"/>
                </a:lnTo>
                <a:lnTo>
                  <a:pt x="587" y="5456"/>
                </a:lnTo>
                <a:lnTo>
                  <a:pt x="592" y="5452"/>
                </a:lnTo>
                <a:lnTo>
                  <a:pt x="583" y="5472"/>
                </a:lnTo>
                <a:lnTo>
                  <a:pt x="591" y="5470"/>
                </a:lnTo>
                <a:lnTo>
                  <a:pt x="612" y="5466"/>
                </a:lnTo>
                <a:lnTo>
                  <a:pt x="624" y="5463"/>
                </a:lnTo>
                <a:lnTo>
                  <a:pt x="637" y="5459"/>
                </a:lnTo>
                <a:lnTo>
                  <a:pt x="651" y="5454"/>
                </a:lnTo>
                <a:lnTo>
                  <a:pt x="663" y="5447"/>
                </a:lnTo>
                <a:lnTo>
                  <a:pt x="646" y="5469"/>
                </a:lnTo>
                <a:lnTo>
                  <a:pt x="657" y="5467"/>
                </a:lnTo>
                <a:lnTo>
                  <a:pt x="683" y="5462"/>
                </a:lnTo>
                <a:lnTo>
                  <a:pt x="699" y="5457"/>
                </a:lnTo>
                <a:lnTo>
                  <a:pt x="716" y="5452"/>
                </a:lnTo>
                <a:lnTo>
                  <a:pt x="731" y="5446"/>
                </a:lnTo>
                <a:lnTo>
                  <a:pt x="746" y="5439"/>
                </a:lnTo>
                <a:lnTo>
                  <a:pt x="728" y="5464"/>
                </a:lnTo>
                <a:lnTo>
                  <a:pt x="736" y="5462"/>
                </a:lnTo>
                <a:lnTo>
                  <a:pt x="746" y="5459"/>
                </a:lnTo>
                <a:lnTo>
                  <a:pt x="757" y="5455"/>
                </a:lnTo>
                <a:lnTo>
                  <a:pt x="769" y="5450"/>
                </a:lnTo>
                <a:lnTo>
                  <a:pt x="782" y="5442"/>
                </a:lnTo>
                <a:lnTo>
                  <a:pt x="794" y="5434"/>
                </a:lnTo>
                <a:lnTo>
                  <a:pt x="800" y="5429"/>
                </a:lnTo>
                <a:lnTo>
                  <a:pt x="805" y="5424"/>
                </a:lnTo>
                <a:lnTo>
                  <a:pt x="804" y="5451"/>
                </a:lnTo>
                <a:lnTo>
                  <a:pt x="813" y="5450"/>
                </a:lnTo>
                <a:lnTo>
                  <a:pt x="823" y="5447"/>
                </a:lnTo>
                <a:lnTo>
                  <a:pt x="835" y="5443"/>
                </a:lnTo>
                <a:lnTo>
                  <a:pt x="850" y="5439"/>
                </a:lnTo>
                <a:lnTo>
                  <a:pt x="864" y="5432"/>
                </a:lnTo>
                <a:lnTo>
                  <a:pt x="880" y="5423"/>
                </a:lnTo>
                <a:lnTo>
                  <a:pt x="886" y="5418"/>
                </a:lnTo>
                <a:lnTo>
                  <a:pt x="893" y="5411"/>
                </a:lnTo>
                <a:lnTo>
                  <a:pt x="889" y="5432"/>
                </a:lnTo>
                <a:lnTo>
                  <a:pt x="900" y="5425"/>
                </a:lnTo>
                <a:lnTo>
                  <a:pt x="912" y="5418"/>
                </a:lnTo>
                <a:lnTo>
                  <a:pt x="926" y="5408"/>
                </a:lnTo>
                <a:lnTo>
                  <a:pt x="942" y="5397"/>
                </a:lnTo>
                <a:lnTo>
                  <a:pt x="958" y="5384"/>
                </a:lnTo>
                <a:lnTo>
                  <a:pt x="972" y="5369"/>
                </a:lnTo>
                <a:lnTo>
                  <a:pt x="980" y="5362"/>
                </a:lnTo>
                <a:lnTo>
                  <a:pt x="985" y="5355"/>
                </a:lnTo>
                <a:lnTo>
                  <a:pt x="970" y="5401"/>
                </a:lnTo>
                <a:lnTo>
                  <a:pt x="986" y="5388"/>
                </a:lnTo>
                <a:lnTo>
                  <a:pt x="1001" y="5374"/>
                </a:lnTo>
                <a:lnTo>
                  <a:pt x="1018" y="5363"/>
                </a:lnTo>
                <a:lnTo>
                  <a:pt x="1034" y="5352"/>
                </a:lnTo>
                <a:lnTo>
                  <a:pt x="1052" y="5342"/>
                </a:lnTo>
                <a:lnTo>
                  <a:pt x="1069" y="5333"/>
                </a:lnTo>
                <a:lnTo>
                  <a:pt x="1089" y="5326"/>
                </a:lnTo>
                <a:lnTo>
                  <a:pt x="1107" y="5321"/>
                </a:lnTo>
                <a:lnTo>
                  <a:pt x="1108" y="5335"/>
                </a:lnTo>
                <a:lnTo>
                  <a:pt x="1108" y="5349"/>
                </a:lnTo>
                <a:lnTo>
                  <a:pt x="1105" y="5363"/>
                </a:lnTo>
                <a:lnTo>
                  <a:pt x="1101" y="5377"/>
                </a:lnTo>
                <a:lnTo>
                  <a:pt x="1095" y="5392"/>
                </a:lnTo>
                <a:lnTo>
                  <a:pt x="1089" y="5405"/>
                </a:lnTo>
                <a:lnTo>
                  <a:pt x="1080" y="5418"/>
                </a:lnTo>
                <a:lnTo>
                  <a:pt x="1070" y="5430"/>
                </a:lnTo>
                <a:lnTo>
                  <a:pt x="1099" y="5421"/>
                </a:lnTo>
                <a:lnTo>
                  <a:pt x="1090" y="5440"/>
                </a:lnTo>
                <a:lnTo>
                  <a:pt x="1068" y="5484"/>
                </a:lnTo>
                <a:lnTo>
                  <a:pt x="1056" y="5508"/>
                </a:lnTo>
                <a:lnTo>
                  <a:pt x="1046" y="5532"/>
                </a:lnTo>
                <a:lnTo>
                  <a:pt x="1038" y="5552"/>
                </a:lnTo>
                <a:lnTo>
                  <a:pt x="1036" y="5559"/>
                </a:lnTo>
                <a:lnTo>
                  <a:pt x="1035" y="5565"/>
                </a:lnTo>
                <a:lnTo>
                  <a:pt x="1058" y="5554"/>
                </a:lnTo>
                <a:lnTo>
                  <a:pt x="1054" y="5562"/>
                </a:lnTo>
                <a:lnTo>
                  <a:pt x="1045" y="5581"/>
                </a:lnTo>
                <a:lnTo>
                  <a:pt x="1039" y="5594"/>
                </a:lnTo>
                <a:lnTo>
                  <a:pt x="1036" y="5607"/>
                </a:lnTo>
                <a:lnTo>
                  <a:pt x="1033" y="5621"/>
                </a:lnTo>
                <a:lnTo>
                  <a:pt x="1032" y="5633"/>
                </a:lnTo>
                <a:lnTo>
                  <a:pt x="1051" y="5626"/>
                </a:lnTo>
                <a:lnTo>
                  <a:pt x="1048" y="5634"/>
                </a:lnTo>
                <a:lnTo>
                  <a:pt x="1040" y="5656"/>
                </a:lnTo>
                <a:lnTo>
                  <a:pt x="1032" y="5685"/>
                </a:lnTo>
                <a:lnTo>
                  <a:pt x="1029" y="5699"/>
                </a:lnTo>
                <a:lnTo>
                  <a:pt x="1027" y="5714"/>
                </a:lnTo>
                <a:lnTo>
                  <a:pt x="1039" y="5702"/>
                </a:lnTo>
                <a:lnTo>
                  <a:pt x="1026" y="5737"/>
                </a:lnTo>
                <a:lnTo>
                  <a:pt x="1015" y="5768"/>
                </a:lnTo>
                <a:lnTo>
                  <a:pt x="1009" y="5784"/>
                </a:lnTo>
                <a:lnTo>
                  <a:pt x="1006" y="5796"/>
                </a:lnTo>
                <a:lnTo>
                  <a:pt x="1023" y="5787"/>
                </a:lnTo>
                <a:lnTo>
                  <a:pt x="1003" y="5819"/>
                </a:lnTo>
                <a:lnTo>
                  <a:pt x="988" y="5846"/>
                </a:lnTo>
                <a:lnTo>
                  <a:pt x="981" y="5859"/>
                </a:lnTo>
                <a:lnTo>
                  <a:pt x="977" y="5870"/>
                </a:lnTo>
                <a:lnTo>
                  <a:pt x="994" y="5874"/>
                </a:lnTo>
                <a:lnTo>
                  <a:pt x="981" y="5893"/>
                </a:lnTo>
                <a:lnTo>
                  <a:pt x="968" y="5911"/>
                </a:lnTo>
                <a:lnTo>
                  <a:pt x="957" y="5931"/>
                </a:lnTo>
                <a:lnTo>
                  <a:pt x="947" y="5952"/>
                </a:lnTo>
                <a:lnTo>
                  <a:pt x="936" y="5972"/>
                </a:lnTo>
                <a:lnTo>
                  <a:pt x="928" y="5993"/>
                </a:lnTo>
                <a:lnTo>
                  <a:pt x="920" y="6014"/>
                </a:lnTo>
                <a:lnTo>
                  <a:pt x="914" y="6036"/>
                </a:lnTo>
                <a:lnTo>
                  <a:pt x="927" y="6022"/>
                </a:lnTo>
                <a:lnTo>
                  <a:pt x="959" y="5990"/>
                </a:lnTo>
                <a:lnTo>
                  <a:pt x="977" y="5971"/>
                </a:lnTo>
                <a:lnTo>
                  <a:pt x="992" y="5953"/>
                </a:lnTo>
                <a:lnTo>
                  <a:pt x="1004" y="5937"/>
                </a:lnTo>
                <a:lnTo>
                  <a:pt x="1008" y="5932"/>
                </a:lnTo>
                <a:lnTo>
                  <a:pt x="1011" y="5927"/>
                </a:lnTo>
                <a:lnTo>
                  <a:pt x="1006" y="5956"/>
                </a:lnTo>
                <a:lnTo>
                  <a:pt x="1015" y="5942"/>
                </a:lnTo>
                <a:lnTo>
                  <a:pt x="1033" y="5910"/>
                </a:lnTo>
                <a:lnTo>
                  <a:pt x="1042" y="5891"/>
                </a:lnTo>
                <a:lnTo>
                  <a:pt x="1052" y="5872"/>
                </a:lnTo>
                <a:lnTo>
                  <a:pt x="1058" y="5854"/>
                </a:lnTo>
                <a:lnTo>
                  <a:pt x="1061" y="5846"/>
                </a:lnTo>
                <a:lnTo>
                  <a:pt x="1062" y="5839"/>
                </a:lnTo>
                <a:lnTo>
                  <a:pt x="1058" y="5873"/>
                </a:lnTo>
                <a:lnTo>
                  <a:pt x="1064" y="5865"/>
                </a:lnTo>
                <a:lnTo>
                  <a:pt x="1081" y="5843"/>
                </a:lnTo>
                <a:lnTo>
                  <a:pt x="1091" y="5828"/>
                </a:lnTo>
                <a:lnTo>
                  <a:pt x="1101" y="5810"/>
                </a:lnTo>
                <a:lnTo>
                  <a:pt x="1112" y="5791"/>
                </a:lnTo>
                <a:lnTo>
                  <a:pt x="1121" y="5769"/>
                </a:lnTo>
                <a:lnTo>
                  <a:pt x="1122" y="5794"/>
                </a:lnTo>
                <a:lnTo>
                  <a:pt x="1129" y="5787"/>
                </a:lnTo>
                <a:lnTo>
                  <a:pt x="1137" y="5777"/>
                </a:lnTo>
                <a:lnTo>
                  <a:pt x="1147" y="5765"/>
                </a:lnTo>
                <a:lnTo>
                  <a:pt x="1156" y="5750"/>
                </a:lnTo>
                <a:lnTo>
                  <a:pt x="1165" y="5731"/>
                </a:lnTo>
                <a:lnTo>
                  <a:pt x="1169" y="5721"/>
                </a:lnTo>
                <a:lnTo>
                  <a:pt x="1173" y="5709"/>
                </a:lnTo>
                <a:lnTo>
                  <a:pt x="1176" y="5697"/>
                </a:lnTo>
                <a:lnTo>
                  <a:pt x="1179" y="5685"/>
                </a:lnTo>
                <a:lnTo>
                  <a:pt x="1176" y="5741"/>
                </a:lnTo>
                <a:lnTo>
                  <a:pt x="1186" y="5727"/>
                </a:lnTo>
                <a:lnTo>
                  <a:pt x="1195" y="5711"/>
                </a:lnTo>
                <a:lnTo>
                  <a:pt x="1214" y="5680"/>
                </a:lnTo>
                <a:lnTo>
                  <a:pt x="1223" y="5666"/>
                </a:lnTo>
                <a:lnTo>
                  <a:pt x="1233" y="5651"/>
                </a:lnTo>
                <a:lnTo>
                  <a:pt x="1243" y="5636"/>
                </a:lnTo>
                <a:lnTo>
                  <a:pt x="1255" y="5623"/>
                </a:lnTo>
                <a:lnTo>
                  <a:pt x="1258" y="5673"/>
                </a:lnTo>
                <a:lnTo>
                  <a:pt x="1266" y="5664"/>
                </a:lnTo>
                <a:lnTo>
                  <a:pt x="1286" y="5641"/>
                </a:lnTo>
                <a:lnTo>
                  <a:pt x="1296" y="5628"/>
                </a:lnTo>
                <a:lnTo>
                  <a:pt x="1306" y="5613"/>
                </a:lnTo>
                <a:lnTo>
                  <a:pt x="1314" y="5599"/>
                </a:lnTo>
                <a:lnTo>
                  <a:pt x="1317" y="5593"/>
                </a:lnTo>
                <a:lnTo>
                  <a:pt x="1318" y="5588"/>
                </a:lnTo>
                <a:lnTo>
                  <a:pt x="1324" y="5615"/>
                </a:lnTo>
                <a:lnTo>
                  <a:pt x="1364" y="5569"/>
                </a:lnTo>
                <a:lnTo>
                  <a:pt x="1402" y="5522"/>
                </a:lnTo>
                <a:lnTo>
                  <a:pt x="1396" y="5561"/>
                </a:lnTo>
                <a:lnTo>
                  <a:pt x="1405" y="5558"/>
                </a:lnTo>
                <a:lnTo>
                  <a:pt x="1415" y="5553"/>
                </a:lnTo>
                <a:lnTo>
                  <a:pt x="1427" y="5546"/>
                </a:lnTo>
                <a:lnTo>
                  <a:pt x="1439" y="5536"/>
                </a:lnTo>
                <a:lnTo>
                  <a:pt x="1447" y="5530"/>
                </a:lnTo>
                <a:lnTo>
                  <a:pt x="1453" y="5524"/>
                </a:lnTo>
                <a:lnTo>
                  <a:pt x="1459" y="5516"/>
                </a:lnTo>
                <a:lnTo>
                  <a:pt x="1464" y="5507"/>
                </a:lnTo>
                <a:lnTo>
                  <a:pt x="1469" y="5498"/>
                </a:lnTo>
                <a:lnTo>
                  <a:pt x="1474" y="5487"/>
                </a:lnTo>
                <a:lnTo>
                  <a:pt x="1468" y="5526"/>
                </a:lnTo>
                <a:lnTo>
                  <a:pt x="1476" y="5520"/>
                </a:lnTo>
                <a:lnTo>
                  <a:pt x="1485" y="5512"/>
                </a:lnTo>
                <a:lnTo>
                  <a:pt x="1496" y="5503"/>
                </a:lnTo>
                <a:lnTo>
                  <a:pt x="1507" y="5492"/>
                </a:lnTo>
                <a:lnTo>
                  <a:pt x="1520" y="5477"/>
                </a:lnTo>
                <a:lnTo>
                  <a:pt x="1531" y="5462"/>
                </a:lnTo>
                <a:lnTo>
                  <a:pt x="1536" y="5454"/>
                </a:lnTo>
                <a:lnTo>
                  <a:pt x="1541" y="5445"/>
                </a:lnTo>
                <a:lnTo>
                  <a:pt x="1543" y="5467"/>
                </a:lnTo>
                <a:lnTo>
                  <a:pt x="1567" y="5426"/>
                </a:lnTo>
                <a:lnTo>
                  <a:pt x="1580" y="5404"/>
                </a:lnTo>
                <a:lnTo>
                  <a:pt x="1592" y="5385"/>
                </a:lnTo>
                <a:lnTo>
                  <a:pt x="1605" y="5365"/>
                </a:lnTo>
                <a:lnTo>
                  <a:pt x="1621" y="5345"/>
                </a:lnTo>
                <a:lnTo>
                  <a:pt x="1636" y="5328"/>
                </a:lnTo>
                <a:lnTo>
                  <a:pt x="1654" y="5311"/>
                </a:lnTo>
                <a:lnTo>
                  <a:pt x="1654" y="5322"/>
                </a:lnTo>
                <a:lnTo>
                  <a:pt x="1653" y="5345"/>
                </a:lnTo>
                <a:lnTo>
                  <a:pt x="1653" y="5359"/>
                </a:lnTo>
                <a:lnTo>
                  <a:pt x="1654" y="5373"/>
                </a:lnTo>
                <a:lnTo>
                  <a:pt x="1656" y="5386"/>
                </a:lnTo>
                <a:lnTo>
                  <a:pt x="1659" y="5396"/>
                </a:lnTo>
                <a:lnTo>
                  <a:pt x="1678" y="5384"/>
                </a:lnTo>
                <a:lnTo>
                  <a:pt x="1682" y="5409"/>
                </a:lnTo>
                <a:lnTo>
                  <a:pt x="1685" y="5434"/>
                </a:lnTo>
                <a:lnTo>
                  <a:pt x="1689" y="5458"/>
                </a:lnTo>
                <a:lnTo>
                  <a:pt x="1697" y="5438"/>
                </a:lnTo>
                <a:lnTo>
                  <a:pt x="1698" y="5445"/>
                </a:lnTo>
                <a:lnTo>
                  <a:pt x="1701" y="5463"/>
                </a:lnTo>
                <a:lnTo>
                  <a:pt x="1703" y="5473"/>
                </a:lnTo>
                <a:lnTo>
                  <a:pt x="1706" y="5485"/>
                </a:lnTo>
                <a:lnTo>
                  <a:pt x="1710" y="5495"/>
                </a:lnTo>
                <a:lnTo>
                  <a:pt x="1716" y="5504"/>
                </a:lnTo>
                <a:lnTo>
                  <a:pt x="1724" y="5486"/>
                </a:lnTo>
                <a:lnTo>
                  <a:pt x="1725" y="5495"/>
                </a:lnTo>
                <a:lnTo>
                  <a:pt x="1729" y="5519"/>
                </a:lnTo>
                <a:lnTo>
                  <a:pt x="1732" y="5533"/>
                </a:lnTo>
                <a:lnTo>
                  <a:pt x="1736" y="5550"/>
                </a:lnTo>
                <a:lnTo>
                  <a:pt x="1741" y="5566"/>
                </a:lnTo>
                <a:lnTo>
                  <a:pt x="1748" y="5583"/>
                </a:lnTo>
                <a:lnTo>
                  <a:pt x="1752" y="5565"/>
                </a:lnTo>
                <a:lnTo>
                  <a:pt x="1752" y="5576"/>
                </a:lnTo>
                <a:lnTo>
                  <a:pt x="1753" y="5603"/>
                </a:lnTo>
                <a:lnTo>
                  <a:pt x="1755" y="5620"/>
                </a:lnTo>
                <a:lnTo>
                  <a:pt x="1758" y="5636"/>
                </a:lnTo>
                <a:lnTo>
                  <a:pt x="1762" y="5652"/>
                </a:lnTo>
                <a:lnTo>
                  <a:pt x="1765" y="5658"/>
                </a:lnTo>
                <a:lnTo>
                  <a:pt x="1768" y="5664"/>
                </a:lnTo>
                <a:lnTo>
                  <a:pt x="1775" y="5650"/>
                </a:lnTo>
                <a:lnTo>
                  <a:pt x="1774" y="5656"/>
                </a:lnTo>
                <a:lnTo>
                  <a:pt x="1773" y="5671"/>
                </a:lnTo>
                <a:lnTo>
                  <a:pt x="1773" y="5681"/>
                </a:lnTo>
                <a:lnTo>
                  <a:pt x="1774" y="5692"/>
                </a:lnTo>
                <a:lnTo>
                  <a:pt x="1776" y="5704"/>
                </a:lnTo>
                <a:lnTo>
                  <a:pt x="1779" y="5715"/>
                </a:lnTo>
                <a:lnTo>
                  <a:pt x="1738" y="5712"/>
                </a:lnTo>
                <a:lnTo>
                  <a:pt x="1744" y="5725"/>
                </a:lnTo>
                <a:lnTo>
                  <a:pt x="1717" y="5725"/>
                </a:lnTo>
                <a:lnTo>
                  <a:pt x="1689" y="5727"/>
                </a:lnTo>
                <a:lnTo>
                  <a:pt x="1662" y="5732"/>
                </a:lnTo>
                <a:lnTo>
                  <a:pt x="1634" y="5738"/>
                </a:lnTo>
                <a:lnTo>
                  <a:pt x="1656" y="5742"/>
                </a:lnTo>
                <a:lnTo>
                  <a:pt x="1644" y="5747"/>
                </a:lnTo>
                <a:lnTo>
                  <a:pt x="1633" y="5753"/>
                </a:lnTo>
                <a:lnTo>
                  <a:pt x="1622" y="5756"/>
                </a:lnTo>
                <a:lnTo>
                  <a:pt x="1609" y="5760"/>
                </a:lnTo>
                <a:lnTo>
                  <a:pt x="1597" y="5762"/>
                </a:lnTo>
                <a:lnTo>
                  <a:pt x="1586" y="5764"/>
                </a:lnTo>
                <a:lnTo>
                  <a:pt x="1573" y="5765"/>
                </a:lnTo>
                <a:lnTo>
                  <a:pt x="1561" y="5765"/>
                </a:lnTo>
                <a:lnTo>
                  <a:pt x="1569" y="5779"/>
                </a:lnTo>
                <a:lnTo>
                  <a:pt x="1556" y="5781"/>
                </a:lnTo>
                <a:lnTo>
                  <a:pt x="1543" y="5781"/>
                </a:lnTo>
                <a:lnTo>
                  <a:pt x="1531" y="5781"/>
                </a:lnTo>
                <a:lnTo>
                  <a:pt x="1519" y="5779"/>
                </a:lnTo>
                <a:lnTo>
                  <a:pt x="1506" y="5776"/>
                </a:lnTo>
                <a:lnTo>
                  <a:pt x="1494" y="5773"/>
                </a:lnTo>
                <a:lnTo>
                  <a:pt x="1482" y="5768"/>
                </a:lnTo>
                <a:lnTo>
                  <a:pt x="1470" y="5763"/>
                </a:lnTo>
                <a:lnTo>
                  <a:pt x="1484" y="5777"/>
                </a:lnTo>
                <a:lnTo>
                  <a:pt x="1458" y="5773"/>
                </a:lnTo>
                <a:lnTo>
                  <a:pt x="1432" y="5771"/>
                </a:lnTo>
                <a:lnTo>
                  <a:pt x="1406" y="5769"/>
                </a:lnTo>
                <a:lnTo>
                  <a:pt x="1381" y="5768"/>
                </a:lnTo>
                <a:lnTo>
                  <a:pt x="1399" y="5779"/>
                </a:lnTo>
                <a:lnTo>
                  <a:pt x="1374" y="5777"/>
                </a:lnTo>
                <a:lnTo>
                  <a:pt x="1350" y="5772"/>
                </a:lnTo>
                <a:lnTo>
                  <a:pt x="1324" y="5769"/>
                </a:lnTo>
                <a:lnTo>
                  <a:pt x="1312" y="5769"/>
                </a:lnTo>
                <a:lnTo>
                  <a:pt x="1300" y="5769"/>
                </a:lnTo>
                <a:lnTo>
                  <a:pt x="1316" y="5781"/>
                </a:lnTo>
                <a:lnTo>
                  <a:pt x="1301" y="5780"/>
                </a:lnTo>
                <a:lnTo>
                  <a:pt x="1287" y="5779"/>
                </a:lnTo>
                <a:lnTo>
                  <a:pt x="1272" y="5779"/>
                </a:lnTo>
                <a:lnTo>
                  <a:pt x="1258" y="5779"/>
                </a:lnTo>
                <a:lnTo>
                  <a:pt x="1243" y="5780"/>
                </a:lnTo>
                <a:lnTo>
                  <a:pt x="1229" y="5783"/>
                </a:lnTo>
                <a:lnTo>
                  <a:pt x="1215" y="5786"/>
                </a:lnTo>
                <a:lnTo>
                  <a:pt x="1201" y="5789"/>
                </a:lnTo>
                <a:lnTo>
                  <a:pt x="1225" y="5799"/>
                </a:lnTo>
                <a:lnTo>
                  <a:pt x="1249" y="5807"/>
                </a:lnTo>
                <a:lnTo>
                  <a:pt x="1273" y="5813"/>
                </a:lnTo>
                <a:lnTo>
                  <a:pt x="1298" y="5818"/>
                </a:lnTo>
                <a:lnTo>
                  <a:pt x="1268" y="5823"/>
                </a:lnTo>
                <a:lnTo>
                  <a:pt x="1362" y="5835"/>
                </a:lnTo>
                <a:lnTo>
                  <a:pt x="1346" y="5843"/>
                </a:lnTo>
                <a:lnTo>
                  <a:pt x="1367" y="5848"/>
                </a:lnTo>
                <a:lnTo>
                  <a:pt x="1390" y="5854"/>
                </a:lnTo>
                <a:lnTo>
                  <a:pt x="1413" y="5858"/>
                </a:lnTo>
                <a:lnTo>
                  <a:pt x="1435" y="5861"/>
                </a:lnTo>
                <a:lnTo>
                  <a:pt x="1417" y="5868"/>
                </a:lnTo>
                <a:lnTo>
                  <a:pt x="1430" y="5869"/>
                </a:lnTo>
                <a:lnTo>
                  <a:pt x="1443" y="5871"/>
                </a:lnTo>
                <a:lnTo>
                  <a:pt x="1457" y="5875"/>
                </a:lnTo>
                <a:lnTo>
                  <a:pt x="1470" y="5879"/>
                </a:lnTo>
                <a:lnTo>
                  <a:pt x="1483" y="5884"/>
                </a:lnTo>
                <a:lnTo>
                  <a:pt x="1495" y="5890"/>
                </a:lnTo>
                <a:lnTo>
                  <a:pt x="1507" y="5896"/>
                </a:lnTo>
                <a:lnTo>
                  <a:pt x="1519" y="5904"/>
                </a:lnTo>
                <a:lnTo>
                  <a:pt x="1492" y="5896"/>
                </a:lnTo>
                <a:lnTo>
                  <a:pt x="1506" y="5913"/>
                </a:lnTo>
                <a:lnTo>
                  <a:pt x="1523" y="5930"/>
                </a:lnTo>
                <a:lnTo>
                  <a:pt x="1540" y="5944"/>
                </a:lnTo>
                <a:lnTo>
                  <a:pt x="1560" y="5957"/>
                </a:lnTo>
                <a:lnTo>
                  <a:pt x="1541" y="5956"/>
                </a:lnTo>
                <a:lnTo>
                  <a:pt x="1551" y="5964"/>
                </a:lnTo>
                <a:lnTo>
                  <a:pt x="1560" y="5971"/>
                </a:lnTo>
                <a:lnTo>
                  <a:pt x="1569" y="5978"/>
                </a:lnTo>
                <a:lnTo>
                  <a:pt x="1580" y="5986"/>
                </a:lnTo>
                <a:lnTo>
                  <a:pt x="1590" y="5992"/>
                </a:lnTo>
                <a:lnTo>
                  <a:pt x="1601" y="5998"/>
                </a:lnTo>
                <a:lnTo>
                  <a:pt x="1611" y="6003"/>
                </a:lnTo>
                <a:lnTo>
                  <a:pt x="1623" y="6007"/>
                </a:lnTo>
                <a:lnTo>
                  <a:pt x="1605" y="6010"/>
                </a:lnTo>
                <a:lnTo>
                  <a:pt x="1619" y="6020"/>
                </a:lnTo>
                <a:lnTo>
                  <a:pt x="1632" y="6027"/>
                </a:lnTo>
                <a:lnTo>
                  <a:pt x="1645" y="6032"/>
                </a:lnTo>
                <a:lnTo>
                  <a:pt x="1659" y="6038"/>
                </a:lnTo>
                <a:lnTo>
                  <a:pt x="1687" y="6048"/>
                </a:lnTo>
                <a:lnTo>
                  <a:pt x="1700" y="6056"/>
                </a:lnTo>
                <a:lnTo>
                  <a:pt x="1712" y="6063"/>
                </a:lnTo>
                <a:lnTo>
                  <a:pt x="1693" y="6064"/>
                </a:lnTo>
                <a:lnTo>
                  <a:pt x="1711" y="6073"/>
                </a:lnTo>
                <a:lnTo>
                  <a:pt x="1731" y="6080"/>
                </a:lnTo>
                <a:lnTo>
                  <a:pt x="1751" y="6087"/>
                </a:lnTo>
                <a:lnTo>
                  <a:pt x="1770" y="6092"/>
                </a:lnTo>
                <a:lnTo>
                  <a:pt x="1743" y="6098"/>
                </a:lnTo>
                <a:lnTo>
                  <a:pt x="1754" y="6102"/>
                </a:lnTo>
                <a:lnTo>
                  <a:pt x="1765" y="6105"/>
                </a:lnTo>
                <a:lnTo>
                  <a:pt x="1776" y="6108"/>
                </a:lnTo>
                <a:lnTo>
                  <a:pt x="1788" y="6110"/>
                </a:lnTo>
                <a:lnTo>
                  <a:pt x="1799" y="6111"/>
                </a:lnTo>
                <a:lnTo>
                  <a:pt x="1810" y="6112"/>
                </a:lnTo>
                <a:lnTo>
                  <a:pt x="1823" y="6112"/>
                </a:lnTo>
                <a:lnTo>
                  <a:pt x="1834" y="6111"/>
                </a:lnTo>
                <a:lnTo>
                  <a:pt x="1811" y="6123"/>
                </a:lnTo>
                <a:lnTo>
                  <a:pt x="1830" y="6124"/>
                </a:lnTo>
                <a:lnTo>
                  <a:pt x="1853" y="6125"/>
                </a:lnTo>
                <a:lnTo>
                  <a:pt x="1903" y="6126"/>
                </a:lnTo>
                <a:lnTo>
                  <a:pt x="1929" y="6127"/>
                </a:lnTo>
                <a:lnTo>
                  <a:pt x="1954" y="6130"/>
                </a:lnTo>
                <a:lnTo>
                  <a:pt x="1965" y="6132"/>
                </a:lnTo>
                <a:lnTo>
                  <a:pt x="1975" y="6134"/>
                </a:lnTo>
                <a:lnTo>
                  <a:pt x="1985" y="6137"/>
                </a:lnTo>
                <a:lnTo>
                  <a:pt x="1993" y="6141"/>
                </a:lnTo>
                <a:lnTo>
                  <a:pt x="1991" y="6141"/>
                </a:lnTo>
                <a:lnTo>
                  <a:pt x="1989" y="6141"/>
                </a:lnTo>
                <a:lnTo>
                  <a:pt x="1983" y="6142"/>
                </a:lnTo>
                <a:lnTo>
                  <a:pt x="1974" y="6146"/>
                </a:lnTo>
                <a:lnTo>
                  <a:pt x="1965" y="6153"/>
                </a:lnTo>
                <a:lnTo>
                  <a:pt x="1944" y="6169"/>
                </a:lnTo>
                <a:lnTo>
                  <a:pt x="1922" y="6189"/>
                </a:lnTo>
                <a:lnTo>
                  <a:pt x="1898" y="6209"/>
                </a:lnTo>
                <a:lnTo>
                  <a:pt x="1877" y="6229"/>
                </a:lnTo>
                <a:lnTo>
                  <a:pt x="1853" y="6254"/>
                </a:lnTo>
                <a:lnTo>
                  <a:pt x="1878" y="6254"/>
                </a:lnTo>
                <a:lnTo>
                  <a:pt x="1853" y="6266"/>
                </a:lnTo>
                <a:lnTo>
                  <a:pt x="1827" y="6278"/>
                </a:lnTo>
                <a:lnTo>
                  <a:pt x="1802" y="6293"/>
                </a:lnTo>
                <a:lnTo>
                  <a:pt x="1777" y="6308"/>
                </a:lnTo>
                <a:lnTo>
                  <a:pt x="1807" y="6307"/>
                </a:lnTo>
                <a:lnTo>
                  <a:pt x="1785" y="6321"/>
                </a:lnTo>
                <a:lnTo>
                  <a:pt x="1764" y="6335"/>
                </a:lnTo>
                <a:lnTo>
                  <a:pt x="1743" y="6352"/>
                </a:lnTo>
                <a:lnTo>
                  <a:pt x="1725" y="6369"/>
                </a:lnTo>
                <a:lnTo>
                  <a:pt x="1749" y="6364"/>
                </a:lnTo>
                <a:lnTo>
                  <a:pt x="1728" y="6378"/>
                </a:lnTo>
                <a:lnTo>
                  <a:pt x="1708" y="6396"/>
                </a:lnTo>
                <a:lnTo>
                  <a:pt x="1691" y="6414"/>
                </a:lnTo>
                <a:lnTo>
                  <a:pt x="1674" y="6434"/>
                </a:lnTo>
                <a:lnTo>
                  <a:pt x="1694" y="6430"/>
                </a:lnTo>
                <a:lnTo>
                  <a:pt x="1677" y="6446"/>
                </a:lnTo>
                <a:lnTo>
                  <a:pt x="1662" y="6464"/>
                </a:lnTo>
                <a:lnTo>
                  <a:pt x="1647" y="6482"/>
                </a:lnTo>
                <a:lnTo>
                  <a:pt x="1632" y="6501"/>
                </a:lnTo>
                <a:lnTo>
                  <a:pt x="1651" y="6492"/>
                </a:lnTo>
                <a:lnTo>
                  <a:pt x="1647" y="6501"/>
                </a:lnTo>
                <a:lnTo>
                  <a:pt x="1640" y="6510"/>
                </a:lnTo>
                <a:lnTo>
                  <a:pt x="1634" y="6519"/>
                </a:lnTo>
                <a:lnTo>
                  <a:pt x="1627" y="6526"/>
                </a:lnTo>
                <a:lnTo>
                  <a:pt x="1620" y="6532"/>
                </a:lnTo>
                <a:lnTo>
                  <a:pt x="1610" y="6538"/>
                </a:lnTo>
                <a:lnTo>
                  <a:pt x="1602" y="6543"/>
                </a:lnTo>
                <a:lnTo>
                  <a:pt x="1592" y="6548"/>
                </a:lnTo>
                <a:lnTo>
                  <a:pt x="1611" y="6551"/>
                </a:lnTo>
                <a:lnTo>
                  <a:pt x="1591" y="6566"/>
                </a:lnTo>
                <a:lnTo>
                  <a:pt x="1569" y="6581"/>
                </a:lnTo>
                <a:lnTo>
                  <a:pt x="1548" y="6597"/>
                </a:lnTo>
                <a:lnTo>
                  <a:pt x="1526" y="6611"/>
                </a:lnTo>
                <a:lnTo>
                  <a:pt x="1554" y="6604"/>
                </a:lnTo>
                <a:lnTo>
                  <a:pt x="1533" y="6624"/>
                </a:lnTo>
                <a:lnTo>
                  <a:pt x="1514" y="6644"/>
                </a:lnTo>
                <a:lnTo>
                  <a:pt x="1496" y="6667"/>
                </a:lnTo>
                <a:lnTo>
                  <a:pt x="1480" y="6691"/>
                </a:lnTo>
                <a:lnTo>
                  <a:pt x="1502" y="6679"/>
                </a:lnTo>
                <a:lnTo>
                  <a:pt x="1524" y="6666"/>
                </a:lnTo>
                <a:lnTo>
                  <a:pt x="1545" y="6652"/>
                </a:lnTo>
                <a:lnTo>
                  <a:pt x="1565" y="6636"/>
                </a:lnTo>
                <a:lnTo>
                  <a:pt x="1558" y="6653"/>
                </a:lnTo>
                <a:lnTo>
                  <a:pt x="1592" y="6629"/>
                </a:lnTo>
                <a:lnTo>
                  <a:pt x="1626" y="6605"/>
                </a:lnTo>
                <a:lnTo>
                  <a:pt x="1628" y="6615"/>
                </a:lnTo>
                <a:lnTo>
                  <a:pt x="1648" y="6609"/>
                </a:lnTo>
                <a:lnTo>
                  <a:pt x="1667" y="6603"/>
                </a:lnTo>
                <a:lnTo>
                  <a:pt x="1687" y="6597"/>
                </a:lnTo>
                <a:lnTo>
                  <a:pt x="1705" y="6589"/>
                </a:lnTo>
                <a:lnTo>
                  <a:pt x="1689" y="6608"/>
                </a:lnTo>
                <a:lnTo>
                  <a:pt x="1722" y="6597"/>
                </a:lnTo>
                <a:lnTo>
                  <a:pt x="1737" y="6592"/>
                </a:lnTo>
                <a:lnTo>
                  <a:pt x="1754" y="6587"/>
                </a:lnTo>
                <a:lnTo>
                  <a:pt x="1771" y="6582"/>
                </a:lnTo>
                <a:lnTo>
                  <a:pt x="1788" y="6579"/>
                </a:lnTo>
                <a:lnTo>
                  <a:pt x="1804" y="6577"/>
                </a:lnTo>
                <a:lnTo>
                  <a:pt x="1822" y="6576"/>
                </a:lnTo>
                <a:lnTo>
                  <a:pt x="1807" y="6588"/>
                </a:lnTo>
                <a:lnTo>
                  <a:pt x="1846" y="6583"/>
                </a:lnTo>
                <a:lnTo>
                  <a:pt x="1887" y="6578"/>
                </a:lnTo>
                <a:lnTo>
                  <a:pt x="1871" y="6592"/>
                </a:lnTo>
                <a:lnTo>
                  <a:pt x="1895" y="6587"/>
                </a:lnTo>
                <a:lnTo>
                  <a:pt x="1919" y="6580"/>
                </a:lnTo>
                <a:lnTo>
                  <a:pt x="1941" y="6573"/>
                </a:lnTo>
                <a:lnTo>
                  <a:pt x="1965" y="6566"/>
                </a:lnTo>
                <a:lnTo>
                  <a:pt x="1952" y="6582"/>
                </a:lnTo>
                <a:lnTo>
                  <a:pt x="1999" y="6565"/>
                </a:lnTo>
                <a:lnTo>
                  <a:pt x="2044" y="6545"/>
                </a:lnTo>
                <a:lnTo>
                  <a:pt x="2039" y="6560"/>
                </a:lnTo>
                <a:lnTo>
                  <a:pt x="2083" y="6535"/>
                </a:lnTo>
                <a:lnTo>
                  <a:pt x="2105" y="6524"/>
                </a:lnTo>
                <a:lnTo>
                  <a:pt x="2128" y="6512"/>
                </a:lnTo>
                <a:lnTo>
                  <a:pt x="2117" y="6527"/>
                </a:lnTo>
                <a:lnTo>
                  <a:pt x="2127" y="6523"/>
                </a:lnTo>
                <a:lnTo>
                  <a:pt x="2138" y="6518"/>
                </a:lnTo>
                <a:lnTo>
                  <a:pt x="2160" y="6505"/>
                </a:lnTo>
                <a:lnTo>
                  <a:pt x="2181" y="6494"/>
                </a:lnTo>
                <a:lnTo>
                  <a:pt x="2192" y="6490"/>
                </a:lnTo>
                <a:lnTo>
                  <a:pt x="2202" y="6486"/>
                </a:lnTo>
                <a:lnTo>
                  <a:pt x="2191" y="6510"/>
                </a:lnTo>
                <a:lnTo>
                  <a:pt x="2206" y="6497"/>
                </a:lnTo>
                <a:lnTo>
                  <a:pt x="2226" y="6479"/>
                </a:lnTo>
                <a:lnTo>
                  <a:pt x="2248" y="6457"/>
                </a:lnTo>
                <a:lnTo>
                  <a:pt x="2236" y="6485"/>
                </a:lnTo>
                <a:lnTo>
                  <a:pt x="2252" y="6474"/>
                </a:lnTo>
                <a:lnTo>
                  <a:pt x="2260" y="6468"/>
                </a:lnTo>
                <a:lnTo>
                  <a:pt x="2268" y="6461"/>
                </a:lnTo>
                <a:lnTo>
                  <a:pt x="2275" y="6453"/>
                </a:lnTo>
                <a:lnTo>
                  <a:pt x="2281" y="6444"/>
                </a:lnTo>
                <a:lnTo>
                  <a:pt x="2287" y="6436"/>
                </a:lnTo>
                <a:lnTo>
                  <a:pt x="2288" y="6432"/>
                </a:lnTo>
                <a:lnTo>
                  <a:pt x="2289" y="6428"/>
                </a:lnTo>
                <a:lnTo>
                  <a:pt x="2289" y="6446"/>
                </a:lnTo>
                <a:lnTo>
                  <a:pt x="2297" y="6439"/>
                </a:lnTo>
                <a:lnTo>
                  <a:pt x="2304" y="6430"/>
                </a:lnTo>
                <a:lnTo>
                  <a:pt x="2315" y="6410"/>
                </a:lnTo>
                <a:lnTo>
                  <a:pt x="2322" y="6401"/>
                </a:lnTo>
                <a:lnTo>
                  <a:pt x="2329" y="6391"/>
                </a:lnTo>
                <a:lnTo>
                  <a:pt x="2336" y="6382"/>
                </a:lnTo>
                <a:lnTo>
                  <a:pt x="2344" y="6374"/>
                </a:lnTo>
                <a:lnTo>
                  <a:pt x="2347" y="6373"/>
                </a:lnTo>
                <a:lnTo>
                  <a:pt x="2348" y="6374"/>
                </a:lnTo>
                <a:lnTo>
                  <a:pt x="2348" y="6377"/>
                </a:lnTo>
                <a:lnTo>
                  <a:pt x="2348" y="6382"/>
                </a:lnTo>
                <a:lnTo>
                  <a:pt x="2346" y="6395"/>
                </a:lnTo>
                <a:lnTo>
                  <a:pt x="2342" y="6410"/>
                </a:lnTo>
                <a:lnTo>
                  <a:pt x="2334" y="6440"/>
                </a:lnTo>
                <a:lnTo>
                  <a:pt x="2330" y="6454"/>
                </a:lnTo>
                <a:lnTo>
                  <a:pt x="2351" y="6445"/>
                </a:lnTo>
                <a:lnTo>
                  <a:pt x="2345" y="6456"/>
                </a:lnTo>
                <a:lnTo>
                  <a:pt x="2340" y="6466"/>
                </a:lnTo>
                <a:lnTo>
                  <a:pt x="2336" y="6476"/>
                </a:lnTo>
                <a:lnTo>
                  <a:pt x="2333" y="6488"/>
                </a:lnTo>
                <a:lnTo>
                  <a:pt x="2331" y="6499"/>
                </a:lnTo>
                <a:lnTo>
                  <a:pt x="2329" y="6510"/>
                </a:lnTo>
                <a:lnTo>
                  <a:pt x="2329" y="6522"/>
                </a:lnTo>
                <a:lnTo>
                  <a:pt x="2329" y="6533"/>
                </a:lnTo>
                <a:lnTo>
                  <a:pt x="2343" y="6519"/>
                </a:lnTo>
                <a:lnTo>
                  <a:pt x="2338" y="6538"/>
                </a:lnTo>
                <a:lnTo>
                  <a:pt x="2336" y="6559"/>
                </a:lnTo>
                <a:lnTo>
                  <a:pt x="2336" y="6579"/>
                </a:lnTo>
                <a:lnTo>
                  <a:pt x="2338" y="6599"/>
                </a:lnTo>
                <a:lnTo>
                  <a:pt x="2345" y="6588"/>
                </a:lnTo>
                <a:lnTo>
                  <a:pt x="2348" y="6583"/>
                </a:lnTo>
                <a:lnTo>
                  <a:pt x="2346" y="6595"/>
                </a:lnTo>
                <a:lnTo>
                  <a:pt x="2345" y="6606"/>
                </a:lnTo>
                <a:lnTo>
                  <a:pt x="2344" y="6618"/>
                </a:lnTo>
                <a:lnTo>
                  <a:pt x="2344" y="6630"/>
                </a:lnTo>
                <a:lnTo>
                  <a:pt x="2346" y="6641"/>
                </a:lnTo>
                <a:lnTo>
                  <a:pt x="2347" y="6653"/>
                </a:lnTo>
                <a:lnTo>
                  <a:pt x="2351" y="6663"/>
                </a:lnTo>
                <a:lnTo>
                  <a:pt x="2354" y="6674"/>
                </a:lnTo>
                <a:lnTo>
                  <a:pt x="2357" y="6671"/>
                </a:lnTo>
                <a:lnTo>
                  <a:pt x="2359" y="6668"/>
                </a:lnTo>
                <a:lnTo>
                  <a:pt x="2362" y="6663"/>
                </a:lnTo>
                <a:lnTo>
                  <a:pt x="2364" y="6656"/>
                </a:lnTo>
                <a:lnTo>
                  <a:pt x="2362" y="6679"/>
                </a:lnTo>
                <a:lnTo>
                  <a:pt x="2363" y="6702"/>
                </a:lnTo>
                <a:lnTo>
                  <a:pt x="2365" y="6725"/>
                </a:lnTo>
                <a:lnTo>
                  <a:pt x="2369" y="6747"/>
                </a:lnTo>
                <a:lnTo>
                  <a:pt x="2380" y="6727"/>
                </a:lnTo>
                <a:lnTo>
                  <a:pt x="2385" y="6716"/>
                </a:lnTo>
                <a:lnTo>
                  <a:pt x="2382" y="6728"/>
                </a:lnTo>
                <a:lnTo>
                  <a:pt x="2381" y="6739"/>
                </a:lnTo>
                <a:lnTo>
                  <a:pt x="2380" y="6750"/>
                </a:lnTo>
                <a:lnTo>
                  <a:pt x="2380" y="6763"/>
                </a:lnTo>
                <a:lnTo>
                  <a:pt x="2381" y="6774"/>
                </a:lnTo>
                <a:lnTo>
                  <a:pt x="2383" y="6786"/>
                </a:lnTo>
                <a:lnTo>
                  <a:pt x="2386" y="6796"/>
                </a:lnTo>
                <a:lnTo>
                  <a:pt x="2389" y="6807"/>
                </a:lnTo>
                <a:lnTo>
                  <a:pt x="2398" y="6796"/>
                </a:lnTo>
                <a:lnTo>
                  <a:pt x="2400" y="6793"/>
                </a:lnTo>
                <a:lnTo>
                  <a:pt x="2394" y="6815"/>
                </a:lnTo>
                <a:lnTo>
                  <a:pt x="2391" y="6839"/>
                </a:lnTo>
                <a:lnTo>
                  <a:pt x="2389" y="6863"/>
                </a:lnTo>
                <a:lnTo>
                  <a:pt x="2389" y="6886"/>
                </a:lnTo>
                <a:lnTo>
                  <a:pt x="2405" y="6867"/>
                </a:lnTo>
                <a:lnTo>
                  <a:pt x="2402" y="6890"/>
                </a:lnTo>
                <a:lnTo>
                  <a:pt x="2399" y="6912"/>
                </a:lnTo>
                <a:lnTo>
                  <a:pt x="2398" y="6935"/>
                </a:lnTo>
                <a:lnTo>
                  <a:pt x="2398" y="6959"/>
                </a:lnTo>
                <a:lnTo>
                  <a:pt x="2409" y="6937"/>
                </a:lnTo>
                <a:lnTo>
                  <a:pt x="2408" y="6950"/>
                </a:lnTo>
                <a:lnTo>
                  <a:pt x="2408" y="6965"/>
                </a:lnTo>
                <a:lnTo>
                  <a:pt x="2409" y="6978"/>
                </a:lnTo>
                <a:lnTo>
                  <a:pt x="2411" y="6993"/>
                </a:lnTo>
                <a:lnTo>
                  <a:pt x="2413" y="7006"/>
                </a:lnTo>
                <a:lnTo>
                  <a:pt x="2418" y="7020"/>
                </a:lnTo>
                <a:lnTo>
                  <a:pt x="2422" y="7033"/>
                </a:lnTo>
                <a:lnTo>
                  <a:pt x="2428" y="7045"/>
                </a:lnTo>
                <a:lnTo>
                  <a:pt x="2433" y="6953"/>
                </a:lnTo>
                <a:lnTo>
                  <a:pt x="2440" y="6966"/>
                </a:lnTo>
                <a:lnTo>
                  <a:pt x="2442" y="6865"/>
                </a:lnTo>
                <a:lnTo>
                  <a:pt x="2449" y="6885"/>
                </a:lnTo>
                <a:lnTo>
                  <a:pt x="2454" y="6862"/>
                </a:lnTo>
                <a:lnTo>
                  <a:pt x="2458" y="6839"/>
                </a:lnTo>
                <a:lnTo>
                  <a:pt x="2460" y="6815"/>
                </a:lnTo>
                <a:lnTo>
                  <a:pt x="2462" y="6793"/>
                </a:lnTo>
                <a:lnTo>
                  <a:pt x="2467" y="6834"/>
                </a:lnTo>
                <a:lnTo>
                  <a:pt x="2473" y="6814"/>
                </a:lnTo>
                <a:lnTo>
                  <a:pt x="2478" y="6794"/>
                </a:lnTo>
                <a:lnTo>
                  <a:pt x="2483" y="6773"/>
                </a:lnTo>
                <a:lnTo>
                  <a:pt x="2486" y="6753"/>
                </a:lnTo>
                <a:lnTo>
                  <a:pt x="2490" y="6773"/>
                </a:lnTo>
                <a:lnTo>
                  <a:pt x="2500" y="6753"/>
                </a:lnTo>
                <a:lnTo>
                  <a:pt x="2508" y="6731"/>
                </a:lnTo>
                <a:lnTo>
                  <a:pt x="2515" y="6709"/>
                </a:lnTo>
                <a:lnTo>
                  <a:pt x="2521" y="6687"/>
                </a:lnTo>
                <a:lnTo>
                  <a:pt x="2523" y="6716"/>
                </a:lnTo>
                <a:lnTo>
                  <a:pt x="2532" y="6699"/>
                </a:lnTo>
                <a:lnTo>
                  <a:pt x="2540" y="6679"/>
                </a:lnTo>
                <a:lnTo>
                  <a:pt x="2546" y="6660"/>
                </a:lnTo>
                <a:lnTo>
                  <a:pt x="2550" y="6640"/>
                </a:lnTo>
                <a:lnTo>
                  <a:pt x="2556" y="6666"/>
                </a:lnTo>
                <a:lnTo>
                  <a:pt x="2565" y="6649"/>
                </a:lnTo>
                <a:lnTo>
                  <a:pt x="2573" y="6632"/>
                </a:lnTo>
                <a:lnTo>
                  <a:pt x="2579" y="6613"/>
                </a:lnTo>
                <a:lnTo>
                  <a:pt x="2584" y="6596"/>
                </a:lnTo>
                <a:lnTo>
                  <a:pt x="2589" y="6616"/>
                </a:lnTo>
                <a:lnTo>
                  <a:pt x="2594" y="6606"/>
                </a:lnTo>
                <a:lnTo>
                  <a:pt x="2598" y="6597"/>
                </a:lnTo>
                <a:lnTo>
                  <a:pt x="2605" y="6576"/>
                </a:lnTo>
                <a:lnTo>
                  <a:pt x="2609" y="6555"/>
                </a:lnTo>
                <a:lnTo>
                  <a:pt x="2611" y="6533"/>
                </a:lnTo>
                <a:lnTo>
                  <a:pt x="2616" y="6557"/>
                </a:lnTo>
                <a:lnTo>
                  <a:pt x="2621" y="6541"/>
                </a:lnTo>
                <a:lnTo>
                  <a:pt x="2625" y="6526"/>
                </a:lnTo>
                <a:lnTo>
                  <a:pt x="2627" y="6509"/>
                </a:lnTo>
                <a:lnTo>
                  <a:pt x="2628" y="6493"/>
                </a:lnTo>
                <a:lnTo>
                  <a:pt x="2636" y="6506"/>
                </a:lnTo>
                <a:lnTo>
                  <a:pt x="2637" y="6485"/>
                </a:lnTo>
                <a:lnTo>
                  <a:pt x="2637" y="6463"/>
                </a:lnTo>
                <a:lnTo>
                  <a:pt x="2636" y="6441"/>
                </a:lnTo>
                <a:lnTo>
                  <a:pt x="2633" y="6421"/>
                </a:lnTo>
                <a:lnTo>
                  <a:pt x="2648" y="6443"/>
                </a:lnTo>
                <a:lnTo>
                  <a:pt x="2645" y="6418"/>
                </a:lnTo>
                <a:lnTo>
                  <a:pt x="2641" y="6378"/>
                </a:lnTo>
                <a:lnTo>
                  <a:pt x="2634" y="6328"/>
                </a:lnTo>
                <a:lnTo>
                  <a:pt x="2637" y="6329"/>
                </a:lnTo>
                <a:lnTo>
                  <a:pt x="2641" y="6330"/>
                </a:lnTo>
                <a:lnTo>
                  <a:pt x="2644" y="6332"/>
                </a:lnTo>
                <a:lnTo>
                  <a:pt x="2648" y="6335"/>
                </a:lnTo>
                <a:lnTo>
                  <a:pt x="2656" y="6343"/>
                </a:lnTo>
                <a:lnTo>
                  <a:pt x="2663" y="6354"/>
                </a:lnTo>
                <a:lnTo>
                  <a:pt x="2675" y="6375"/>
                </a:lnTo>
                <a:lnTo>
                  <a:pt x="2684" y="6392"/>
                </a:lnTo>
                <a:lnTo>
                  <a:pt x="2681" y="6374"/>
                </a:lnTo>
                <a:lnTo>
                  <a:pt x="2688" y="6378"/>
                </a:lnTo>
                <a:lnTo>
                  <a:pt x="2693" y="6386"/>
                </a:lnTo>
                <a:lnTo>
                  <a:pt x="2700" y="6395"/>
                </a:lnTo>
                <a:lnTo>
                  <a:pt x="2706" y="6404"/>
                </a:lnTo>
                <a:lnTo>
                  <a:pt x="2717" y="6424"/>
                </a:lnTo>
                <a:lnTo>
                  <a:pt x="2727" y="6437"/>
                </a:lnTo>
                <a:lnTo>
                  <a:pt x="2727" y="6425"/>
                </a:lnTo>
                <a:lnTo>
                  <a:pt x="2730" y="6430"/>
                </a:lnTo>
                <a:lnTo>
                  <a:pt x="2734" y="6436"/>
                </a:lnTo>
                <a:lnTo>
                  <a:pt x="2742" y="6451"/>
                </a:lnTo>
                <a:lnTo>
                  <a:pt x="2750" y="6469"/>
                </a:lnTo>
                <a:lnTo>
                  <a:pt x="2751" y="6448"/>
                </a:lnTo>
                <a:lnTo>
                  <a:pt x="2757" y="6457"/>
                </a:lnTo>
                <a:lnTo>
                  <a:pt x="2760" y="6466"/>
                </a:lnTo>
                <a:lnTo>
                  <a:pt x="2764" y="6476"/>
                </a:lnTo>
                <a:lnTo>
                  <a:pt x="2766" y="6486"/>
                </a:lnTo>
                <a:lnTo>
                  <a:pt x="2768" y="6495"/>
                </a:lnTo>
                <a:lnTo>
                  <a:pt x="2769" y="6505"/>
                </a:lnTo>
                <a:lnTo>
                  <a:pt x="2770" y="6515"/>
                </a:lnTo>
                <a:lnTo>
                  <a:pt x="2770" y="6526"/>
                </a:lnTo>
                <a:lnTo>
                  <a:pt x="2770" y="6519"/>
                </a:lnTo>
                <a:lnTo>
                  <a:pt x="2772" y="6510"/>
                </a:lnTo>
                <a:lnTo>
                  <a:pt x="2776" y="6502"/>
                </a:lnTo>
                <a:lnTo>
                  <a:pt x="2784" y="6541"/>
                </a:lnTo>
                <a:lnTo>
                  <a:pt x="2791" y="6579"/>
                </a:lnTo>
                <a:lnTo>
                  <a:pt x="2791" y="6575"/>
                </a:lnTo>
                <a:lnTo>
                  <a:pt x="2792" y="6571"/>
                </a:lnTo>
                <a:lnTo>
                  <a:pt x="2795" y="6566"/>
                </a:lnTo>
                <a:lnTo>
                  <a:pt x="2798" y="6564"/>
                </a:lnTo>
                <a:lnTo>
                  <a:pt x="2799" y="6563"/>
                </a:lnTo>
                <a:lnTo>
                  <a:pt x="2801" y="6574"/>
                </a:lnTo>
                <a:lnTo>
                  <a:pt x="2804" y="6586"/>
                </a:lnTo>
                <a:lnTo>
                  <a:pt x="2808" y="6597"/>
                </a:lnTo>
                <a:lnTo>
                  <a:pt x="2812" y="6607"/>
                </a:lnTo>
                <a:lnTo>
                  <a:pt x="2818" y="6618"/>
                </a:lnTo>
                <a:lnTo>
                  <a:pt x="2825" y="6628"/>
                </a:lnTo>
                <a:lnTo>
                  <a:pt x="2831" y="6637"/>
                </a:lnTo>
                <a:lnTo>
                  <a:pt x="2839" y="6646"/>
                </a:lnTo>
                <a:lnTo>
                  <a:pt x="2834" y="6635"/>
                </a:lnTo>
                <a:lnTo>
                  <a:pt x="2830" y="6622"/>
                </a:lnTo>
                <a:lnTo>
                  <a:pt x="2828" y="6606"/>
                </a:lnTo>
                <a:lnTo>
                  <a:pt x="2825" y="6590"/>
                </a:lnTo>
                <a:lnTo>
                  <a:pt x="2823" y="6558"/>
                </a:lnTo>
                <a:lnTo>
                  <a:pt x="2820" y="6531"/>
                </a:lnTo>
                <a:lnTo>
                  <a:pt x="2839" y="6552"/>
                </a:lnTo>
                <a:lnTo>
                  <a:pt x="2816" y="6503"/>
                </a:lnTo>
                <a:lnTo>
                  <a:pt x="2793" y="6457"/>
                </a:lnTo>
                <a:lnTo>
                  <a:pt x="2807" y="6472"/>
                </a:lnTo>
                <a:lnTo>
                  <a:pt x="2797" y="6420"/>
                </a:lnTo>
                <a:lnTo>
                  <a:pt x="2788" y="6367"/>
                </a:lnTo>
                <a:lnTo>
                  <a:pt x="2799" y="6387"/>
                </a:lnTo>
                <a:lnTo>
                  <a:pt x="2800" y="6376"/>
                </a:lnTo>
                <a:lnTo>
                  <a:pt x="2799" y="6365"/>
                </a:lnTo>
                <a:lnTo>
                  <a:pt x="2797" y="6342"/>
                </a:lnTo>
                <a:lnTo>
                  <a:pt x="2792" y="6321"/>
                </a:lnTo>
                <a:lnTo>
                  <a:pt x="2788" y="6299"/>
                </a:lnTo>
                <a:lnTo>
                  <a:pt x="2798" y="6321"/>
                </a:lnTo>
                <a:lnTo>
                  <a:pt x="2799" y="6308"/>
                </a:lnTo>
                <a:lnTo>
                  <a:pt x="2798" y="6296"/>
                </a:lnTo>
                <a:lnTo>
                  <a:pt x="2797" y="6284"/>
                </a:lnTo>
                <a:lnTo>
                  <a:pt x="2794" y="6272"/>
                </a:lnTo>
                <a:lnTo>
                  <a:pt x="2790" y="6261"/>
                </a:lnTo>
                <a:lnTo>
                  <a:pt x="2784" y="6249"/>
                </a:lnTo>
                <a:lnTo>
                  <a:pt x="2777" y="6239"/>
                </a:lnTo>
                <a:lnTo>
                  <a:pt x="2770" y="6229"/>
                </a:lnTo>
                <a:lnTo>
                  <a:pt x="2792" y="6249"/>
                </a:lnTo>
                <a:lnTo>
                  <a:pt x="2788" y="6237"/>
                </a:lnTo>
                <a:lnTo>
                  <a:pt x="2783" y="6225"/>
                </a:lnTo>
                <a:lnTo>
                  <a:pt x="2778" y="6212"/>
                </a:lnTo>
                <a:lnTo>
                  <a:pt x="2773" y="6201"/>
                </a:lnTo>
                <a:lnTo>
                  <a:pt x="2766" y="6190"/>
                </a:lnTo>
                <a:lnTo>
                  <a:pt x="2760" y="6178"/>
                </a:lnTo>
                <a:lnTo>
                  <a:pt x="2751" y="6168"/>
                </a:lnTo>
                <a:lnTo>
                  <a:pt x="2743" y="6158"/>
                </a:lnTo>
                <a:lnTo>
                  <a:pt x="2761" y="6162"/>
                </a:lnTo>
                <a:lnTo>
                  <a:pt x="2757" y="6155"/>
                </a:lnTo>
                <a:lnTo>
                  <a:pt x="2750" y="6146"/>
                </a:lnTo>
                <a:lnTo>
                  <a:pt x="2743" y="6137"/>
                </a:lnTo>
                <a:lnTo>
                  <a:pt x="2733" y="6127"/>
                </a:lnTo>
                <a:lnTo>
                  <a:pt x="2711" y="6104"/>
                </a:lnTo>
                <a:lnTo>
                  <a:pt x="2690" y="6080"/>
                </a:lnTo>
                <a:lnTo>
                  <a:pt x="2679" y="6069"/>
                </a:lnTo>
                <a:lnTo>
                  <a:pt x="2670" y="6057"/>
                </a:lnTo>
                <a:lnTo>
                  <a:pt x="2663" y="6045"/>
                </a:lnTo>
                <a:lnTo>
                  <a:pt x="2657" y="6034"/>
                </a:lnTo>
                <a:lnTo>
                  <a:pt x="2656" y="6029"/>
                </a:lnTo>
                <a:lnTo>
                  <a:pt x="2655" y="6024"/>
                </a:lnTo>
                <a:lnTo>
                  <a:pt x="2654" y="6019"/>
                </a:lnTo>
                <a:lnTo>
                  <a:pt x="2655" y="6013"/>
                </a:lnTo>
                <a:lnTo>
                  <a:pt x="2656" y="6009"/>
                </a:lnTo>
                <a:lnTo>
                  <a:pt x="2658" y="6005"/>
                </a:lnTo>
                <a:lnTo>
                  <a:pt x="2661" y="6001"/>
                </a:lnTo>
                <a:lnTo>
                  <a:pt x="2665" y="5997"/>
                </a:lnTo>
                <a:lnTo>
                  <a:pt x="2673" y="5995"/>
                </a:lnTo>
                <a:lnTo>
                  <a:pt x="2681" y="5994"/>
                </a:lnTo>
                <a:lnTo>
                  <a:pt x="2700" y="5992"/>
                </a:lnTo>
                <a:lnTo>
                  <a:pt x="2721" y="5992"/>
                </a:lnTo>
                <a:lnTo>
                  <a:pt x="2743" y="5994"/>
                </a:lnTo>
                <a:lnTo>
                  <a:pt x="2767" y="5997"/>
                </a:lnTo>
                <a:lnTo>
                  <a:pt x="2792" y="6000"/>
                </a:lnTo>
                <a:lnTo>
                  <a:pt x="2843" y="6010"/>
                </a:lnTo>
                <a:lnTo>
                  <a:pt x="2945" y="6033"/>
                </a:lnTo>
                <a:lnTo>
                  <a:pt x="2969" y="6037"/>
                </a:lnTo>
                <a:lnTo>
                  <a:pt x="2991" y="6041"/>
                </a:lnTo>
                <a:lnTo>
                  <a:pt x="3011" y="6043"/>
                </a:lnTo>
                <a:lnTo>
                  <a:pt x="3030" y="6044"/>
                </a:lnTo>
                <a:lnTo>
                  <a:pt x="3071" y="6045"/>
                </a:lnTo>
                <a:lnTo>
                  <a:pt x="3110" y="6046"/>
                </a:lnTo>
                <a:lnTo>
                  <a:pt x="3185" y="6047"/>
                </a:lnTo>
                <a:lnTo>
                  <a:pt x="3220" y="6047"/>
                </a:lnTo>
                <a:lnTo>
                  <a:pt x="3256" y="6049"/>
                </a:lnTo>
                <a:lnTo>
                  <a:pt x="3289" y="6053"/>
                </a:lnTo>
                <a:lnTo>
                  <a:pt x="3321" y="6058"/>
                </a:lnTo>
                <a:lnTo>
                  <a:pt x="3353" y="6065"/>
                </a:lnTo>
                <a:lnTo>
                  <a:pt x="3369" y="6069"/>
                </a:lnTo>
                <a:lnTo>
                  <a:pt x="3384" y="6073"/>
                </a:lnTo>
                <a:lnTo>
                  <a:pt x="3400" y="6079"/>
                </a:lnTo>
                <a:lnTo>
                  <a:pt x="3415" y="6086"/>
                </a:lnTo>
                <a:lnTo>
                  <a:pt x="3431" y="6093"/>
                </a:lnTo>
                <a:lnTo>
                  <a:pt x="3446" y="6101"/>
                </a:lnTo>
                <a:lnTo>
                  <a:pt x="3461" y="6109"/>
                </a:lnTo>
                <a:lnTo>
                  <a:pt x="3476" y="6120"/>
                </a:lnTo>
                <a:lnTo>
                  <a:pt x="3491" y="6130"/>
                </a:lnTo>
                <a:lnTo>
                  <a:pt x="3506" y="6142"/>
                </a:lnTo>
                <a:lnTo>
                  <a:pt x="3520" y="6155"/>
                </a:lnTo>
                <a:lnTo>
                  <a:pt x="3535" y="6169"/>
                </a:lnTo>
                <a:lnTo>
                  <a:pt x="3550" y="6184"/>
                </a:lnTo>
                <a:lnTo>
                  <a:pt x="3565" y="6200"/>
                </a:lnTo>
                <a:lnTo>
                  <a:pt x="3676" y="6328"/>
                </a:lnTo>
                <a:lnTo>
                  <a:pt x="3787" y="6456"/>
                </a:lnTo>
                <a:lnTo>
                  <a:pt x="3843" y="6520"/>
                </a:lnTo>
                <a:lnTo>
                  <a:pt x="3899" y="6583"/>
                </a:lnTo>
                <a:lnTo>
                  <a:pt x="3956" y="6645"/>
                </a:lnTo>
                <a:lnTo>
                  <a:pt x="4014" y="6707"/>
                </a:lnTo>
                <a:lnTo>
                  <a:pt x="4052" y="6746"/>
                </a:lnTo>
                <a:lnTo>
                  <a:pt x="4090" y="6785"/>
                </a:lnTo>
                <a:lnTo>
                  <a:pt x="4165" y="6859"/>
                </a:lnTo>
                <a:lnTo>
                  <a:pt x="4200" y="6896"/>
                </a:lnTo>
                <a:lnTo>
                  <a:pt x="4235" y="6933"/>
                </a:lnTo>
                <a:lnTo>
                  <a:pt x="4267" y="6971"/>
                </a:lnTo>
                <a:lnTo>
                  <a:pt x="4282" y="6991"/>
                </a:lnTo>
                <a:lnTo>
                  <a:pt x="4297" y="7010"/>
                </a:lnTo>
                <a:lnTo>
                  <a:pt x="4310" y="7030"/>
                </a:lnTo>
                <a:lnTo>
                  <a:pt x="4323" y="7050"/>
                </a:lnTo>
                <a:lnTo>
                  <a:pt x="4336" y="7071"/>
                </a:lnTo>
                <a:lnTo>
                  <a:pt x="4347" y="7092"/>
                </a:lnTo>
                <a:lnTo>
                  <a:pt x="4358" y="7113"/>
                </a:lnTo>
                <a:lnTo>
                  <a:pt x="4368" y="7136"/>
                </a:lnTo>
                <a:lnTo>
                  <a:pt x="4377" y="7159"/>
                </a:lnTo>
                <a:lnTo>
                  <a:pt x="4384" y="7181"/>
                </a:lnTo>
                <a:lnTo>
                  <a:pt x="4391" y="7206"/>
                </a:lnTo>
                <a:lnTo>
                  <a:pt x="4397" y="7230"/>
                </a:lnTo>
                <a:lnTo>
                  <a:pt x="4401" y="7256"/>
                </a:lnTo>
                <a:lnTo>
                  <a:pt x="4404" y="7281"/>
                </a:lnTo>
                <a:lnTo>
                  <a:pt x="4406" y="7308"/>
                </a:lnTo>
                <a:lnTo>
                  <a:pt x="4407" y="7336"/>
                </a:lnTo>
                <a:lnTo>
                  <a:pt x="4406" y="7364"/>
                </a:lnTo>
                <a:lnTo>
                  <a:pt x="4404" y="7394"/>
                </a:lnTo>
                <a:lnTo>
                  <a:pt x="4414" y="7393"/>
                </a:lnTo>
                <a:lnTo>
                  <a:pt x="4424" y="7391"/>
                </a:lnTo>
                <a:lnTo>
                  <a:pt x="4433" y="7389"/>
                </a:lnTo>
                <a:lnTo>
                  <a:pt x="4441" y="7386"/>
                </a:lnTo>
                <a:lnTo>
                  <a:pt x="4447" y="7381"/>
                </a:lnTo>
                <a:lnTo>
                  <a:pt x="4453" y="7376"/>
                </a:lnTo>
                <a:lnTo>
                  <a:pt x="4457" y="7372"/>
                </a:lnTo>
                <a:lnTo>
                  <a:pt x="4462" y="7366"/>
                </a:lnTo>
                <a:lnTo>
                  <a:pt x="4466" y="7360"/>
                </a:lnTo>
                <a:lnTo>
                  <a:pt x="4468" y="7354"/>
                </a:lnTo>
                <a:lnTo>
                  <a:pt x="4470" y="7346"/>
                </a:lnTo>
                <a:lnTo>
                  <a:pt x="4472" y="7339"/>
                </a:lnTo>
                <a:lnTo>
                  <a:pt x="4474" y="7323"/>
                </a:lnTo>
                <a:lnTo>
                  <a:pt x="4474" y="7306"/>
                </a:lnTo>
                <a:lnTo>
                  <a:pt x="4472" y="7269"/>
                </a:lnTo>
                <a:lnTo>
                  <a:pt x="4472" y="7250"/>
                </a:lnTo>
                <a:lnTo>
                  <a:pt x="4471" y="7232"/>
                </a:lnTo>
                <a:lnTo>
                  <a:pt x="4472" y="7213"/>
                </a:lnTo>
                <a:lnTo>
                  <a:pt x="4475" y="7195"/>
                </a:lnTo>
                <a:lnTo>
                  <a:pt x="4477" y="7186"/>
                </a:lnTo>
                <a:lnTo>
                  <a:pt x="4480" y="7177"/>
                </a:lnTo>
                <a:lnTo>
                  <a:pt x="4483" y="7169"/>
                </a:lnTo>
                <a:lnTo>
                  <a:pt x="4487" y="7161"/>
                </a:lnTo>
                <a:lnTo>
                  <a:pt x="4540" y="7072"/>
                </a:lnTo>
                <a:lnTo>
                  <a:pt x="4591" y="6981"/>
                </a:lnTo>
                <a:lnTo>
                  <a:pt x="4641" y="6891"/>
                </a:lnTo>
                <a:lnTo>
                  <a:pt x="4689" y="6799"/>
                </a:lnTo>
                <a:lnTo>
                  <a:pt x="4809" y="6568"/>
                </a:lnTo>
                <a:lnTo>
                  <a:pt x="4869" y="6453"/>
                </a:lnTo>
                <a:lnTo>
                  <a:pt x="4929" y="6337"/>
                </a:lnTo>
                <a:lnTo>
                  <a:pt x="4990" y="6223"/>
                </a:lnTo>
                <a:lnTo>
                  <a:pt x="5053" y="6108"/>
                </a:lnTo>
                <a:lnTo>
                  <a:pt x="5117" y="5995"/>
                </a:lnTo>
                <a:lnTo>
                  <a:pt x="5182" y="5881"/>
                </a:lnTo>
                <a:lnTo>
                  <a:pt x="5196" y="5858"/>
                </a:lnTo>
                <a:lnTo>
                  <a:pt x="5212" y="5835"/>
                </a:lnTo>
                <a:lnTo>
                  <a:pt x="5227" y="5813"/>
                </a:lnTo>
                <a:lnTo>
                  <a:pt x="5244" y="5794"/>
                </a:lnTo>
                <a:lnTo>
                  <a:pt x="5260" y="5774"/>
                </a:lnTo>
                <a:lnTo>
                  <a:pt x="5278" y="5756"/>
                </a:lnTo>
                <a:lnTo>
                  <a:pt x="5296" y="5739"/>
                </a:lnTo>
                <a:lnTo>
                  <a:pt x="5315" y="5724"/>
                </a:lnTo>
                <a:lnTo>
                  <a:pt x="5334" y="5708"/>
                </a:lnTo>
                <a:lnTo>
                  <a:pt x="5353" y="5695"/>
                </a:lnTo>
                <a:lnTo>
                  <a:pt x="5374" y="5681"/>
                </a:lnTo>
                <a:lnTo>
                  <a:pt x="5394" y="5670"/>
                </a:lnTo>
                <a:lnTo>
                  <a:pt x="5415" y="5659"/>
                </a:lnTo>
                <a:lnTo>
                  <a:pt x="5437" y="5650"/>
                </a:lnTo>
                <a:lnTo>
                  <a:pt x="5458" y="5640"/>
                </a:lnTo>
                <a:lnTo>
                  <a:pt x="5480" y="5632"/>
                </a:lnTo>
                <a:lnTo>
                  <a:pt x="5503" y="5625"/>
                </a:lnTo>
                <a:lnTo>
                  <a:pt x="5525" y="5619"/>
                </a:lnTo>
                <a:lnTo>
                  <a:pt x="5549" y="5613"/>
                </a:lnTo>
                <a:lnTo>
                  <a:pt x="5573" y="5609"/>
                </a:lnTo>
                <a:lnTo>
                  <a:pt x="5596" y="5605"/>
                </a:lnTo>
                <a:lnTo>
                  <a:pt x="5620" y="5602"/>
                </a:lnTo>
                <a:lnTo>
                  <a:pt x="5645" y="5600"/>
                </a:lnTo>
                <a:lnTo>
                  <a:pt x="5670" y="5599"/>
                </a:lnTo>
                <a:lnTo>
                  <a:pt x="5694" y="5599"/>
                </a:lnTo>
                <a:lnTo>
                  <a:pt x="5720" y="5599"/>
                </a:lnTo>
                <a:lnTo>
                  <a:pt x="5746" y="5600"/>
                </a:lnTo>
                <a:lnTo>
                  <a:pt x="5772" y="5602"/>
                </a:lnTo>
                <a:lnTo>
                  <a:pt x="5797" y="5604"/>
                </a:lnTo>
                <a:lnTo>
                  <a:pt x="5823" y="5607"/>
                </a:lnTo>
                <a:lnTo>
                  <a:pt x="5876" y="5614"/>
                </a:lnTo>
                <a:lnTo>
                  <a:pt x="5909" y="5620"/>
                </a:lnTo>
                <a:lnTo>
                  <a:pt x="5942" y="5624"/>
                </a:lnTo>
                <a:lnTo>
                  <a:pt x="5975" y="5627"/>
                </a:lnTo>
                <a:lnTo>
                  <a:pt x="6008" y="5629"/>
                </a:lnTo>
                <a:lnTo>
                  <a:pt x="6042" y="5630"/>
                </a:lnTo>
                <a:lnTo>
                  <a:pt x="6075" y="5631"/>
                </a:lnTo>
                <a:lnTo>
                  <a:pt x="6142" y="5630"/>
                </a:lnTo>
                <a:lnTo>
                  <a:pt x="6158" y="5630"/>
                </a:lnTo>
                <a:lnTo>
                  <a:pt x="6174" y="5632"/>
                </a:lnTo>
                <a:lnTo>
                  <a:pt x="6189" y="5635"/>
                </a:lnTo>
                <a:lnTo>
                  <a:pt x="6203" y="5638"/>
                </a:lnTo>
                <a:lnTo>
                  <a:pt x="6218" y="5643"/>
                </a:lnTo>
                <a:lnTo>
                  <a:pt x="6232" y="5648"/>
                </a:lnTo>
                <a:lnTo>
                  <a:pt x="6246" y="5656"/>
                </a:lnTo>
                <a:lnTo>
                  <a:pt x="6259" y="5663"/>
                </a:lnTo>
                <a:lnTo>
                  <a:pt x="6286" y="5678"/>
                </a:lnTo>
                <a:lnTo>
                  <a:pt x="6313" y="5696"/>
                </a:lnTo>
                <a:lnTo>
                  <a:pt x="6340" y="5713"/>
                </a:lnTo>
                <a:lnTo>
                  <a:pt x="6368" y="5731"/>
                </a:lnTo>
                <a:lnTo>
                  <a:pt x="6417" y="5759"/>
                </a:lnTo>
                <a:lnTo>
                  <a:pt x="6470" y="5789"/>
                </a:lnTo>
                <a:lnTo>
                  <a:pt x="6526" y="5821"/>
                </a:lnTo>
                <a:lnTo>
                  <a:pt x="6555" y="5838"/>
                </a:lnTo>
                <a:lnTo>
                  <a:pt x="6583" y="5856"/>
                </a:lnTo>
                <a:lnTo>
                  <a:pt x="6611" y="5874"/>
                </a:lnTo>
                <a:lnTo>
                  <a:pt x="6637" y="5894"/>
                </a:lnTo>
                <a:lnTo>
                  <a:pt x="6662" y="5913"/>
                </a:lnTo>
                <a:lnTo>
                  <a:pt x="6687" y="5934"/>
                </a:lnTo>
                <a:lnTo>
                  <a:pt x="6710" y="5955"/>
                </a:lnTo>
                <a:lnTo>
                  <a:pt x="6729" y="5976"/>
                </a:lnTo>
                <a:lnTo>
                  <a:pt x="6748" y="5999"/>
                </a:lnTo>
                <a:lnTo>
                  <a:pt x="6756" y="6010"/>
                </a:lnTo>
                <a:lnTo>
                  <a:pt x="6763" y="6022"/>
                </a:lnTo>
                <a:lnTo>
                  <a:pt x="6752" y="6028"/>
                </a:lnTo>
                <a:lnTo>
                  <a:pt x="6742" y="6032"/>
                </a:lnTo>
                <a:lnTo>
                  <a:pt x="6730" y="6034"/>
                </a:lnTo>
                <a:lnTo>
                  <a:pt x="6719" y="6036"/>
                </a:lnTo>
                <a:lnTo>
                  <a:pt x="6708" y="6037"/>
                </a:lnTo>
                <a:lnTo>
                  <a:pt x="6696" y="6038"/>
                </a:lnTo>
                <a:lnTo>
                  <a:pt x="6685" y="6037"/>
                </a:lnTo>
                <a:lnTo>
                  <a:pt x="6674" y="6036"/>
                </a:lnTo>
                <a:lnTo>
                  <a:pt x="6651" y="6032"/>
                </a:lnTo>
                <a:lnTo>
                  <a:pt x="6627" y="6027"/>
                </a:lnTo>
                <a:lnTo>
                  <a:pt x="6583" y="6014"/>
                </a:lnTo>
                <a:lnTo>
                  <a:pt x="6594" y="6030"/>
                </a:lnTo>
                <a:lnTo>
                  <a:pt x="6584" y="6026"/>
                </a:lnTo>
                <a:lnTo>
                  <a:pt x="6574" y="6023"/>
                </a:lnTo>
                <a:lnTo>
                  <a:pt x="6563" y="6021"/>
                </a:lnTo>
                <a:lnTo>
                  <a:pt x="6552" y="6020"/>
                </a:lnTo>
                <a:lnTo>
                  <a:pt x="6542" y="6020"/>
                </a:lnTo>
                <a:lnTo>
                  <a:pt x="6530" y="6022"/>
                </a:lnTo>
                <a:lnTo>
                  <a:pt x="6520" y="6024"/>
                </a:lnTo>
                <a:lnTo>
                  <a:pt x="6509" y="6027"/>
                </a:lnTo>
                <a:lnTo>
                  <a:pt x="6514" y="6031"/>
                </a:lnTo>
                <a:lnTo>
                  <a:pt x="6517" y="6034"/>
                </a:lnTo>
                <a:lnTo>
                  <a:pt x="6518" y="6037"/>
                </a:lnTo>
                <a:lnTo>
                  <a:pt x="6518" y="6040"/>
                </a:lnTo>
                <a:lnTo>
                  <a:pt x="6516" y="6042"/>
                </a:lnTo>
                <a:lnTo>
                  <a:pt x="6514" y="6044"/>
                </a:lnTo>
                <a:lnTo>
                  <a:pt x="6506" y="6048"/>
                </a:lnTo>
                <a:lnTo>
                  <a:pt x="6494" y="6051"/>
                </a:lnTo>
                <a:lnTo>
                  <a:pt x="6482" y="6053"/>
                </a:lnTo>
                <a:lnTo>
                  <a:pt x="6458" y="6057"/>
                </a:lnTo>
                <a:lnTo>
                  <a:pt x="6479" y="6061"/>
                </a:lnTo>
                <a:lnTo>
                  <a:pt x="6461" y="6065"/>
                </a:lnTo>
                <a:lnTo>
                  <a:pt x="6444" y="6070"/>
                </a:lnTo>
                <a:lnTo>
                  <a:pt x="6427" y="6076"/>
                </a:lnTo>
                <a:lnTo>
                  <a:pt x="6411" y="6084"/>
                </a:lnTo>
                <a:lnTo>
                  <a:pt x="6430" y="6089"/>
                </a:lnTo>
                <a:lnTo>
                  <a:pt x="6369" y="6092"/>
                </a:lnTo>
                <a:lnTo>
                  <a:pt x="6308" y="6096"/>
                </a:lnTo>
                <a:lnTo>
                  <a:pt x="6332" y="6102"/>
                </a:lnTo>
                <a:lnTo>
                  <a:pt x="6345" y="6105"/>
                </a:lnTo>
                <a:lnTo>
                  <a:pt x="6357" y="6106"/>
                </a:lnTo>
                <a:lnTo>
                  <a:pt x="6369" y="6107"/>
                </a:lnTo>
                <a:lnTo>
                  <a:pt x="6382" y="6108"/>
                </a:lnTo>
                <a:lnTo>
                  <a:pt x="6394" y="6107"/>
                </a:lnTo>
                <a:lnTo>
                  <a:pt x="6407" y="6106"/>
                </a:lnTo>
                <a:lnTo>
                  <a:pt x="6375" y="6117"/>
                </a:lnTo>
                <a:lnTo>
                  <a:pt x="6417" y="6120"/>
                </a:lnTo>
                <a:lnTo>
                  <a:pt x="6459" y="6125"/>
                </a:lnTo>
                <a:lnTo>
                  <a:pt x="6428" y="6132"/>
                </a:lnTo>
                <a:lnTo>
                  <a:pt x="6435" y="6135"/>
                </a:lnTo>
                <a:lnTo>
                  <a:pt x="6444" y="6138"/>
                </a:lnTo>
                <a:lnTo>
                  <a:pt x="6455" y="6141"/>
                </a:lnTo>
                <a:lnTo>
                  <a:pt x="6467" y="6143"/>
                </a:lnTo>
                <a:lnTo>
                  <a:pt x="6482" y="6145"/>
                </a:lnTo>
                <a:lnTo>
                  <a:pt x="6496" y="6145"/>
                </a:lnTo>
                <a:lnTo>
                  <a:pt x="6512" y="6144"/>
                </a:lnTo>
                <a:lnTo>
                  <a:pt x="6504" y="6146"/>
                </a:lnTo>
                <a:lnTo>
                  <a:pt x="6489" y="6154"/>
                </a:lnTo>
                <a:lnTo>
                  <a:pt x="6480" y="6158"/>
                </a:lnTo>
                <a:lnTo>
                  <a:pt x="6470" y="6164"/>
                </a:lnTo>
                <a:lnTo>
                  <a:pt x="6461" y="6169"/>
                </a:lnTo>
                <a:lnTo>
                  <a:pt x="6454" y="6176"/>
                </a:lnTo>
                <a:lnTo>
                  <a:pt x="6471" y="6173"/>
                </a:lnTo>
                <a:lnTo>
                  <a:pt x="6437" y="6202"/>
                </a:lnTo>
                <a:lnTo>
                  <a:pt x="6421" y="6218"/>
                </a:lnTo>
                <a:lnTo>
                  <a:pt x="6414" y="6226"/>
                </a:lnTo>
                <a:lnTo>
                  <a:pt x="6407" y="6233"/>
                </a:lnTo>
                <a:lnTo>
                  <a:pt x="6414" y="6231"/>
                </a:lnTo>
                <a:lnTo>
                  <a:pt x="6423" y="6228"/>
                </a:lnTo>
                <a:lnTo>
                  <a:pt x="6426" y="6227"/>
                </a:lnTo>
                <a:lnTo>
                  <a:pt x="6427" y="6228"/>
                </a:lnTo>
                <a:lnTo>
                  <a:pt x="6427" y="6230"/>
                </a:lnTo>
                <a:lnTo>
                  <a:pt x="6423" y="6235"/>
                </a:lnTo>
                <a:lnTo>
                  <a:pt x="6410" y="6251"/>
                </a:lnTo>
                <a:lnTo>
                  <a:pt x="6394" y="6266"/>
                </a:lnTo>
                <a:lnTo>
                  <a:pt x="6379" y="6281"/>
                </a:lnTo>
                <a:lnTo>
                  <a:pt x="6364" y="6295"/>
                </a:lnTo>
                <a:lnTo>
                  <a:pt x="6390" y="6285"/>
                </a:lnTo>
                <a:lnTo>
                  <a:pt x="6382" y="6292"/>
                </a:lnTo>
                <a:lnTo>
                  <a:pt x="6375" y="6300"/>
                </a:lnTo>
                <a:lnTo>
                  <a:pt x="6361" y="6315"/>
                </a:lnTo>
                <a:lnTo>
                  <a:pt x="6349" y="6332"/>
                </a:lnTo>
                <a:lnTo>
                  <a:pt x="6335" y="6348"/>
                </a:lnTo>
                <a:lnTo>
                  <a:pt x="6359" y="6344"/>
                </a:lnTo>
                <a:lnTo>
                  <a:pt x="6341" y="6365"/>
                </a:lnTo>
                <a:lnTo>
                  <a:pt x="6321" y="6385"/>
                </a:lnTo>
                <a:lnTo>
                  <a:pt x="6300" y="6403"/>
                </a:lnTo>
                <a:lnTo>
                  <a:pt x="6279" y="6422"/>
                </a:lnTo>
                <a:lnTo>
                  <a:pt x="6313" y="6414"/>
                </a:lnTo>
                <a:lnTo>
                  <a:pt x="6294" y="6430"/>
                </a:lnTo>
                <a:lnTo>
                  <a:pt x="6276" y="6445"/>
                </a:lnTo>
                <a:lnTo>
                  <a:pt x="6256" y="6460"/>
                </a:lnTo>
                <a:lnTo>
                  <a:pt x="6234" y="6472"/>
                </a:lnTo>
                <a:lnTo>
                  <a:pt x="6255" y="6473"/>
                </a:lnTo>
                <a:lnTo>
                  <a:pt x="6217" y="6497"/>
                </a:lnTo>
                <a:lnTo>
                  <a:pt x="6197" y="6508"/>
                </a:lnTo>
                <a:lnTo>
                  <a:pt x="6179" y="6521"/>
                </a:lnTo>
                <a:lnTo>
                  <a:pt x="6160" y="6534"/>
                </a:lnTo>
                <a:lnTo>
                  <a:pt x="6143" y="6547"/>
                </a:lnTo>
                <a:lnTo>
                  <a:pt x="6126" y="6564"/>
                </a:lnTo>
                <a:lnTo>
                  <a:pt x="6119" y="6572"/>
                </a:lnTo>
                <a:lnTo>
                  <a:pt x="6112" y="6580"/>
                </a:lnTo>
                <a:lnTo>
                  <a:pt x="6148" y="6567"/>
                </a:lnTo>
                <a:lnTo>
                  <a:pt x="6183" y="6552"/>
                </a:lnTo>
                <a:lnTo>
                  <a:pt x="6218" y="6535"/>
                </a:lnTo>
                <a:lnTo>
                  <a:pt x="6253" y="6516"/>
                </a:lnTo>
                <a:lnTo>
                  <a:pt x="6234" y="6539"/>
                </a:lnTo>
                <a:lnTo>
                  <a:pt x="6313" y="6499"/>
                </a:lnTo>
                <a:lnTo>
                  <a:pt x="6309" y="6509"/>
                </a:lnTo>
                <a:lnTo>
                  <a:pt x="6321" y="6507"/>
                </a:lnTo>
                <a:lnTo>
                  <a:pt x="6332" y="6505"/>
                </a:lnTo>
                <a:lnTo>
                  <a:pt x="6344" y="6501"/>
                </a:lnTo>
                <a:lnTo>
                  <a:pt x="6354" y="6496"/>
                </a:lnTo>
                <a:lnTo>
                  <a:pt x="6364" y="6490"/>
                </a:lnTo>
                <a:lnTo>
                  <a:pt x="6375" y="6483"/>
                </a:lnTo>
                <a:lnTo>
                  <a:pt x="6384" y="6476"/>
                </a:lnTo>
                <a:lnTo>
                  <a:pt x="6393" y="6468"/>
                </a:lnTo>
                <a:lnTo>
                  <a:pt x="6383" y="6494"/>
                </a:lnTo>
                <a:lnTo>
                  <a:pt x="6401" y="6486"/>
                </a:lnTo>
                <a:lnTo>
                  <a:pt x="6420" y="6475"/>
                </a:lnTo>
                <a:lnTo>
                  <a:pt x="6436" y="6464"/>
                </a:lnTo>
                <a:lnTo>
                  <a:pt x="6453" y="6451"/>
                </a:lnTo>
                <a:lnTo>
                  <a:pt x="6453" y="6466"/>
                </a:lnTo>
                <a:lnTo>
                  <a:pt x="6486" y="6444"/>
                </a:lnTo>
                <a:lnTo>
                  <a:pt x="6519" y="6424"/>
                </a:lnTo>
                <a:lnTo>
                  <a:pt x="6508" y="6445"/>
                </a:lnTo>
                <a:lnTo>
                  <a:pt x="6496" y="6466"/>
                </a:lnTo>
                <a:lnTo>
                  <a:pt x="6483" y="6486"/>
                </a:lnTo>
                <a:lnTo>
                  <a:pt x="6468" y="6505"/>
                </a:lnTo>
                <a:lnTo>
                  <a:pt x="6491" y="6492"/>
                </a:lnTo>
                <a:lnTo>
                  <a:pt x="6467" y="6536"/>
                </a:lnTo>
                <a:lnTo>
                  <a:pt x="6447" y="6581"/>
                </a:lnTo>
                <a:lnTo>
                  <a:pt x="6468" y="6569"/>
                </a:lnTo>
                <a:lnTo>
                  <a:pt x="6458" y="6595"/>
                </a:lnTo>
                <a:lnTo>
                  <a:pt x="6448" y="6623"/>
                </a:lnTo>
                <a:lnTo>
                  <a:pt x="6444" y="6637"/>
                </a:lnTo>
                <a:lnTo>
                  <a:pt x="6441" y="6652"/>
                </a:lnTo>
                <a:lnTo>
                  <a:pt x="6439" y="6665"/>
                </a:lnTo>
                <a:lnTo>
                  <a:pt x="6437" y="6679"/>
                </a:lnTo>
                <a:lnTo>
                  <a:pt x="6457" y="6665"/>
                </a:lnTo>
                <a:lnTo>
                  <a:pt x="6441" y="6753"/>
                </a:lnTo>
                <a:lnTo>
                  <a:pt x="6457" y="6734"/>
                </a:lnTo>
                <a:lnTo>
                  <a:pt x="6455" y="6759"/>
                </a:lnTo>
                <a:lnTo>
                  <a:pt x="6452" y="6783"/>
                </a:lnTo>
                <a:lnTo>
                  <a:pt x="6447" y="6808"/>
                </a:lnTo>
                <a:lnTo>
                  <a:pt x="6441" y="6833"/>
                </a:lnTo>
                <a:lnTo>
                  <a:pt x="6462" y="6813"/>
                </a:lnTo>
                <a:lnTo>
                  <a:pt x="6456" y="6846"/>
                </a:lnTo>
                <a:lnTo>
                  <a:pt x="6447" y="6878"/>
                </a:lnTo>
                <a:lnTo>
                  <a:pt x="6436" y="6910"/>
                </a:lnTo>
                <a:lnTo>
                  <a:pt x="6423" y="6941"/>
                </a:lnTo>
                <a:lnTo>
                  <a:pt x="6445" y="6929"/>
                </a:lnTo>
                <a:lnTo>
                  <a:pt x="6436" y="6953"/>
                </a:lnTo>
                <a:lnTo>
                  <a:pt x="6426" y="6976"/>
                </a:lnTo>
                <a:lnTo>
                  <a:pt x="6415" y="7000"/>
                </a:lnTo>
                <a:lnTo>
                  <a:pt x="6402" y="7023"/>
                </a:lnTo>
                <a:lnTo>
                  <a:pt x="6429" y="7010"/>
                </a:lnTo>
                <a:lnTo>
                  <a:pt x="6408" y="7042"/>
                </a:lnTo>
                <a:lnTo>
                  <a:pt x="6391" y="7068"/>
                </a:lnTo>
                <a:lnTo>
                  <a:pt x="6380" y="7088"/>
                </a:lnTo>
                <a:lnTo>
                  <a:pt x="6402" y="7077"/>
                </a:lnTo>
                <a:lnTo>
                  <a:pt x="6396" y="7085"/>
                </a:lnTo>
                <a:lnTo>
                  <a:pt x="6381" y="7101"/>
                </a:lnTo>
                <a:lnTo>
                  <a:pt x="6364" y="7122"/>
                </a:lnTo>
                <a:lnTo>
                  <a:pt x="6357" y="7131"/>
                </a:lnTo>
                <a:lnTo>
                  <a:pt x="6353" y="7139"/>
                </a:lnTo>
                <a:lnTo>
                  <a:pt x="6373" y="7130"/>
                </a:lnTo>
                <a:lnTo>
                  <a:pt x="6364" y="7141"/>
                </a:lnTo>
                <a:lnTo>
                  <a:pt x="6357" y="7152"/>
                </a:lnTo>
                <a:lnTo>
                  <a:pt x="6350" y="7164"/>
                </a:lnTo>
                <a:lnTo>
                  <a:pt x="6344" y="7175"/>
                </a:lnTo>
                <a:lnTo>
                  <a:pt x="6339" y="7188"/>
                </a:lnTo>
                <a:lnTo>
                  <a:pt x="6333" y="7201"/>
                </a:lnTo>
                <a:lnTo>
                  <a:pt x="6330" y="7213"/>
                </a:lnTo>
                <a:lnTo>
                  <a:pt x="6327" y="7227"/>
                </a:lnTo>
                <a:lnTo>
                  <a:pt x="6337" y="7216"/>
                </a:lnTo>
                <a:lnTo>
                  <a:pt x="6347" y="7206"/>
                </a:lnTo>
                <a:lnTo>
                  <a:pt x="6356" y="7195"/>
                </a:lnTo>
                <a:lnTo>
                  <a:pt x="6365" y="7182"/>
                </a:lnTo>
                <a:lnTo>
                  <a:pt x="6374" y="7171"/>
                </a:lnTo>
                <a:lnTo>
                  <a:pt x="6381" y="7159"/>
                </a:lnTo>
                <a:lnTo>
                  <a:pt x="6388" y="7145"/>
                </a:lnTo>
                <a:lnTo>
                  <a:pt x="6394" y="7133"/>
                </a:lnTo>
                <a:lnTo>
                  <a:pt x="6399" y="7145"/>
                </a:lnTo>
                <a:lnTo>
                  <a:pt x="6408" y="7132"/>
                </a:lnTo>
                <a:lnTo>
                  <a:pt x="6415" y="7119"/>
                </a:lnTo>
                <a:lnTo>
                  <a:pt x="6422" y="7105"/>
                </a:lnTo>
                <a:lnTo>
                  <a:pt x="6428" y="7091"/>
                </a:lnTo>
                <a:lnTo>
                  <a:pt x="6428" y="7115"/>
                </a:lnTo>
                <a:lnTo>
                  <a:pt x="6463" y="7044"/>
                </a:lnTo>
                <a:lnTo>
                  <a:pt x="6463" y="7064"/>
                </a:lnTo>
                <a:lnTo>
                  <a:pt x="6476" y="7046"/>
                </a:lnTo>
                <a:lnTo>
                  <a:pt x="6484" y="7032"/>
                </a:lnTo>
                <a:lnTo>
                  <a:pt x="6487" y="7026"/>
                </a:lnTo>
                <a:lnTo>
                  <a:pt x="6489" y="7020"/>
                </a:lnTo>
                <a:lnTo>
                  <a:pt x="6489" y="7036"/>
                </a:lnTo>
                <a:lnTo>
                  <a:pt x="6501" y="7021"/>
                </a:lnTo>
                <a:lnTo>
                  <a:pt x="6512" y="7003"/>
                </a:lnTo>
                <a:lnTo>
                  <a:pt x="6521" y="6986"/>
                </a:lnTo>
                <a:lnTo>
                  <a:pt x="6529" y="6968"/>
                </a:lnTo>
                <a:lnTo>
                  <a:pt x="6528" y="6992"/>
                </a:lnTo>
                <a:lnTo>
                  <a:pt x="6545" y="6976"/>
                </a:lnTo>
                <a:lnTo>
                  <a:pt x="6560" y="6961"/>
                </a:lnTo>
                <a:lnTo>
                  <a:pt x="6576" y="6943"/>
                </a:lnTo>
                <a:lnTo>
                  <a:pt x="6590" y="6926"/>
                </a:lnTo>
                <a:lnTo>
                  <a:pt x="6589" y="6940"/>
                </a:lnTo>
                <a:lnTo>
                  <a:pt x="6596" y="6935"/>
                </a:lnTo>
                <a:lnTo>
                  <a:pt x="6602" y="6929"/>
                </a:lnTo>
                <a:lnTo>
                  <a:pt x="6609" y="6924"/>
                </a:lnTo>
                <a:lnTo>
                  <a:pt x="6615" y="6916"/>
                </a:lnTo>
                <a:lnTo>
                  <a:pt x="6624" y="6902"/>
                </a:lnTo>
                <a:lnTo>
                  <a:pt x="6632" y="6887"/>
                </a:lnTo>
                <a:lnTo>
                  <a:pt x="6633" y="6905"/>
                </a:lnTo>
                <a:lnTo>
                  <a:pt x="6642" y="6899"/>
                </a:lnTo>
                <a:lnTo>
                  <a:pt x="6650" y="6892"/>
                </a:lnTo>
                <a:lnTo>
                  <a:pt x="6657" y="6885"/>
                </a:lnTo>
                <a:lnTo>
                  <a:pt x="6664" y="6876"/>
                </a:lnTo>
                <a:lnTo>
                  <a:pt x="6670" y="6868"/>
                </a:lnTo>
                <a:lnTo>
                  <a:pt x="6677" y="6860"/>
                </a:lnTo>
                <a:lnTo>
                  <a:pt x="6682" y="6850"/>
                </a:lnTo>
                <a:lnTo>
                  <a:pt x="6686" y="6840"/>
                </a:lnTo>
                <a:lnTo>
                  <a:pt x="6689" y="6855"/>
                </a:lnTo>
                <a:lnTo>
                  <a:pt x="6696" y="6846"/>
                </a:lnTo>
                <a:lnTo>
                  <a:pt x="6702" y="6838"/>
                </a:lnTo>
                <a:lnTo>
                  <a:pt x="6708" y="6829"/>
                </a:lnTo>
                <a:lnTo>
                  <a:pt x="6713" y="6821"/>
                </a:lnTo>
                <a:lnTo>
                  <a:pt x="6716" y="6810"/>
                </a:lnTo>
                <a:lnTo>
                  <a:pt x="6719" y="6801"/>
                </a:lnTo>
                <a:lnTo>
                  <a:pt x="6721" y="6791"/>
                </a:lnTo>
                <a:lnTo>
                  <a:pt x="6723" y="6779"/>
                </a:lnTo>
                <a:lnTo>
                  <a:pt x="6730" y="6798"/>
                </a:lnTo>
                <a:lnTo>
                  <a:pt x="6733" y="6789"/>
                </a:lnTo>
                <a:lnTo>
                  <a:pt x="6735" y="6779"/>
                </a:lnTo>
                <a:lnTo>
                  <a:pt x="6739" y="6761"/>
                </a:lnTo>
                <a:lnTo>
                  <a:pt x="6743" y="6741"/>
                </a:lnTo>
                <a:lnTo>
                  <a:pt x="6745" y="6732"/>
                </a:lnTo>
                <a:lnTo>
                  <a:pt x="6748" y="6724"/>
                </a:lnTo>
                <a:lnTo>
                  <a:pt x="6756" y="6740"/>
                </a:lnTo>
                <a:lnTo>
                  <a:pt x="6758" y="6729"/>
                </a:lnTo>
                <a:lnTo>
                  <a:pt x="6761" y="6718"/>
                </a:lnTo>
                <a:lnTo>
                  <a:pt x="6768" y="6694"/>
                </a:lnTo>
                <a:lnTo>
                  <a:pt x="6775" y="6676"/>
                </a:lnTo>
                <a:lnTo>
                  <a:pt x="6777" y="6671"/>
                </a:lnTo>
                <a:lnTo>
                  <a:pt x="6777" y="6670"/>
                </a:lnTo>
                <a:lnTo>
                  <a:pt x="6781" y="6656"/>
                </a:lnTo>
                <a:lnTo>
                  <a:pt x="6787" y="6634"/>
                </a:lnTo>
                <a:lnTo>
                  <a:pt x="6792" y="6613"/>
                </a:lnTo>
                <a:lnTo>
                  <a:pt x="6794" y="6604"/>
                </a:lnTo>
                <a:lnTo>
                  <a:pt x="6797" y="6608"/>
                </a:lnTo>
                <a:lnTo>
                  <a:pt x="6800" y="6612"/>
                </a:lnTo>
                <a:lnTo>
                  <a:pt x="6801" y="6618"/>
                </a:lnTo>
                <a:lnTo>
                  <a:pt x="6802" y="6624"/>
                </a:lnTo>
                <a:lnTo>
                  <a:pt x="6803" y="6635"/>
                </a:lnTo>
                <a:lnTo>
                  <a:pt x="6802" y="6648"/>
                </a:lnTo>
                <a:lnTo>
                  <a:pt x="6800" y="6675"/>
                </a:lnTo>
                <a:lnTo>
                  <a:pt x="6799" y="6687"/>
                </a:lnTo>
                <a:lnTo>
                  <a:pt x="6801" y="6697"/>
                </a:lnTo>
                <a:lnTo>
                  <a:pt x="6810" y="6687"/>
                </a:lnTo>
                <a:lnTo>
                  <a:pt x="6812" y="6706"/>
                </a:lnTo>
                <a:lnTo>
                  <a:pt x="6813" y="6726"/>
                </a:lnTo>
                <a:lnTo>
                  <a:pt x="6814" y="6745"/>
                </a:lnTo>
                <a:lnTo>
                  <a:pt x="6813" y="6765"/>
                </a:lnTo>
                <a:lnTo>
                  <a:pt x="6825" y="6759"/>
                </a:lnTo>
                <a:lnTo>
                  <a:pt x="6824" y="6770"/>
                </a:lnTo>
                <a:lnTo>
                  <a:pt x="6824" y="6780"/>
                </a:lnTo>
                <a:lnTo>
                  <a:pt x="6824" y="6791"/>
                </a:lnTo>
                <a:lnTo>
                  <a:pt x="6826" y="6802"/>
                </a:lnTo>
                <a:lnTo>
                  <a:pt x="6828" y="6812"/>
                </a:lnTo>
                <a:lnTo>
                  <a:pt x="6830" y="6823"/>
                </a:lnTo>
                <a:lnTo>
                  <a:pt x="6834" y="6833"/>
                </a:lnTo>
                <a:lnTo>
                  <a:pt x="6838" y="6843"/>
                </a:lnTo>
                <a:lnTo>
                  <a:pt x="6846" y="6828"/>
                </a:lnTo>
                <a:lnTo>
                  <a:pt x="6849" y="6846"/>
                </a:lnTo>
                <a:lnTo>
                  <a:pt x="6854" y="6863"/>
                </a:lnTo>
                <a:lnTo>
                  <a:pt x="6861" y="6879"/>
                </a:lnTo>
                <a:lnTo>
                  <a:pt x="6870" y="6894"/>
                </a:lnTo>
                <a:lnTo>
                  <a:pt x="6879" y="6876"/>
                </a:lnTo>
                <a:lnTo>
                  <a:pt x="6885" y="6896"/>
                </a:lnTo>
                <a:lnTo>
                  <a:pt x="6893" y="6914"/>
                </a:lnTo>
                <a:lnTo>
                  <a:pt x="6901" y="6933"/>
                </a:lnTo>
                <a:lnTo>
                  <a:pt x="6911" y="6952"/>
                </a:lnTo>
                <a:lnTo>
                  <a:pt x="6916" y="6929"/>
                </a:lnTo>
                <a:lnTo>
                  <a:pt x="6934" y="6961"/>
                </a:lnTo>
                <a:lnTo>
                  <a:pt x="6954" y="6993"/>
                </a:lnTo>
                <a:lnTo>
                  <a:pt x="6957" y="6969"/>
                </a:lnTo>
                <a:lnTo>
                  <a:pt x="6968" y="6985"/>
                </a:lnTo>
                <a:lnTo>
                  <a:pt x="6980" y="7000"/>
                </a:lnTo>
                <a:lnTo>
                  <a:pt x="7000" y="7032"/>
                </a:lnTo>
                <a:lnTo>
                  <a:pt x="7002" y="7014"/>
                </a:lnTo>
                <a:lnTo>
                  <a:pt x="7011" y="7031"/>
                </a:lnTo>
                <a:lnTo>
                  <a:pt x="7021" y="7046"/>
                </a:lnTo>
                <a:lnTo>
                  <a:pt x="7032" y="7061"/>
                </a:lnTo>
                <a:lnTo>
                  <a:pt x="7045" y="7074"/>
                </a:lnTo>
                <a:lnTo>
                  <a:pt x="7045" y="7057"/>
                </a:lnTo>
                <a:lnTo>
                  <a:pt x="7066" y="7083"/>
                </a:lnTo>
                <a:lnTo>
                  <a:pt x="7085" y="7112"/>
                </a:lnTo>
                <a:lnTo>
                  <a:pt x="7091" y="7101"/>
                </a:lnTo>
                <a:lnTo>
                  <a:pt x="7115" y="7130"/>
                </a:lnTo>
                <a:lnTo>
                  <a:pt x="7139" y="7158"/>
                </a:lnTo>
                <a:lnTo>
                  <a:pt x="7140" y="7144"/>
                </a:lnTo>
                <a:lnTo>
                  <a:pt x="7152" y="7159"/>
                </a:lnTo>
                <a:lnTo>
                  <a:pt x="7162" y="7171"/>
                </a:lnTo>
                <a:lnTo>
                  <a:pt x="7172" y="7182"/>
                </a:lnTo>
                <a:lnTo>
                  <a:pt x="7179" y="7170"/>
                </a:lnTo>
                <a:lnTo>
                  <a:pt x="7194" y="7206"/>
                </a:lnTo>
                <a:lnTo>
                  <a:pt x="7211" y="7241"/>
                </a:lnTo>
                <a:lnTo>
                  <a:pt x="7216" y="7219"/>
                </a:lnTo>
                <a:lnTo>
                  <a:pt x="7224" y="7241"/>
                </a:lnTo>
                <a:lnTo>
                  <a:pt x="7234" y="7263"/>
                </a:lnTo>
                <a:lnTo>
                  <a:pt x="7246" y="7284"/>
                </a:lnTo>
                <a:lnTo>
                  <a:pt x="7258" y="7305"/>
                </a:lnTo>
                <a:lnTo>
                  <a:pt x="7259" y="7281"/>
                </a:lnTo>
                <a:lnTo>
                  <a:pt x="7269" y="7302"/>
                </a:lnTo>
                <a:lnTo>
                  <a:pt x="7280" y="7323"/>
                </a:lnTo>
                <a:lnTo>
                  <a:pt x="7288" y="7344"/>
                </a:lnTo>
                <a:lnTo>
                  <a:pt x="7296" y="7366"/>
                </a:lnTo>
                <a:lnTo>
                  <a:pt x="7299" y="7344"/>
                </a:lnTo>
                <a:lnTo>
                  <a:pt x="7313" y="7368"/>
                </a:lnTo>
                <a:lnTo>
                  <a:pt x="7326" y="7391"/>
                </a:lnTo>
                <a:lnTo>
                  <a:pt x="7341" y="7413"/>
                </a:lnTo>
                <a:lnTo>
                  <a:pt x="7357" y="7435"/>
                </a:lnTo>
                <a:lnTo>
                  <a:pt x="7359" y="7421"/>
                </a:lnTo>
                <a:lnTo>
                  <a:pt x="7359" y="7407"/>
                </a:lnTo>
                <a:lnTo>
                  <a:pt x="7358" y="7394"/>
                </a:lnTo>
                <a:lnTo>
                  <a:pt x="7356" y="7379"/>
                </a:lnTo>
                <a:lnTo>
                  <a:pt x="7352" y="7366"/>
                </a:lnTo>
                <a:lnTo>
                  <a:pt x="7347" y="7354"/>
                </a:lnTo>
                <a:lnTo>
                  <a:pt x="7340" y="7341"/>
                </a:lnTo>
                <a:lnTo>
                  <a:pt x="7333" y="7329"/>
                </a:lnTo>
                <a:lnTo>
                  <a:pt x="7356" y="7337"/>
                </a:lnTo>
                <a:lnTo>
                  <a:pt x="7347" y="7330"/>
                </a:lnTo>
                <a:lnTo>
                  <a:pt x="7339" y="7322"/>
                </a:lnTo>
                <a:lnTo>
                  <a:pt x="7332" y="7313"/>
                </a:lnTo>
                <a:lnTo>
                  <a:pt x="7327" y="7304"/>
                </a:lnTo>
                <a:lnTo>
                  <a:pt x="7316" y="7287"/>
                </a:lnTo>
                <a:lnTo>
                  <a:pt x="7303" y="7268"/>
                </a:lnTo>
                <a:lnTo>
                  <a:pt x="7317" y="7276"/>
                </a:lnTo>
                <a:lnTo>
                  <a:pt x="7325" y="7281"/>
                </a:lnTo>
                <a:lnTo>
                  <a:pt x="7298" y="7243"/>
                </a:lnTo>
                <a:lnTo>
                  <a:pt x="7272" y="7204"/>
                </a:lnTo>
                <a:lnTo>
                  <a:pt x="7290" y="7211"/>
                </a:lnTo>
                <a:lnTo>
                  <a:pt x="7274" y="7178"/>
                </a:lnTo>
                <a:lnTo>
                  <a:pt x="7258" y="7145"/>
                </a:lnTo>
                <a:lnTo>
                  <a:pt x="7278" y="7160"/>
                </a:lnTo>
                <a:lnTo>
                  <a:pt x="7278" y="7138"/>
                </a:lnTo>
                <a:lnTo>
                  <a:pt x="7277" y="7117"/>
                </a:lnTo>
                <a:lnTo>
                  <a:pt x="7272" y="7097"/>
                </a:lnTo>
                <a:lnTo>
                  <a:pt x="7267" y="7077"/>
                </a:lnTo>
                <a:lnTo>
                  <a:pt x="7282" y="7089"/>
                </a:lnTo>
                <a:lnTo>
                  <a:pt x="7284" y="7078"/>
                </a:lnTo>
                <a:lnTo>
                  <a:pt x="7285" y="7067"/>
                </a:lnTo>
                <a:lnTo>
                  <a:pt x="7284" y="7057"/>
                </a:lnTo>
                <a:lnTo>
                  <a:pt x="7283" y="7045"/>
                </a:lnTo>
                <a:lnTo>
                  <a:pt x="7281" y="7035"/>
                </a:lnTo>
                <a:lnTo>
                  <a:pt x="7277" y="7025"/>
                </a:lnTo>
                <a:lnTo>
                  <a:pt x="7272" y="7015"/>
                </a:lnTo>
                <a:lnTo>
                  <a:pt x="7267" y="7006"/>
                </a:lnTo>
                <a:lnTo>
                  <a:pt x="7282" y="7010"/>
                </a:lnTo>
                <a:lnTo>
                  <a:pt x="7282" y="6986"/>
                </a:lnTo>
                <a:lnTo>
                  <a:pt x="7281" y="6956"/>
                </a:lnTo>
                <a:lnTo>
                  <a:pt x="7279" y="6941"/>
                </a:lnTo>
                <a:lnTo>
                  <a:pt x="7275" y="6928"/>
                </a:lnTo>
                <a:lnTo>
                  <a:pt x="7272" y="6915"/>
                </a:lnTo>
                <a:lnTo>
                  <a:pt x="7267" y="6905"/>
                </a:lnTo>
                <a:lnTo>
                  <a:pt x="7282" y="6919"/>
                </a:lnTo>
                <a:lnTo>
                  <a:pt x="7283" y="6904"/>
                </a:lnTo>
                <a:lnTo>
                  <a:pt x="7283" y="6890"/>
                </a:lnTo>
                <a:lnTo>
                  <a:pt x="7282" y="6875"/>
                </a:lnTo>
                <a:lnTo>
                  <a:pt x="7281" y="6861"/>
                </a:lnTo>
                <a:lnTo>
                  <a:pt x="7278" y="6846"/>
                </a:lnTo>
                <a:lnTo>
                  <a:pt x="7274" y="6833"/>
                </a:lnTo>
                <a:lnTo>
                  <a:pt x="7270" y="6819"/>
                </a:lnTo>
                <a:lnTo>
                  <a:pt x="7265" y="6806"/>
                </a:lnTo>
                <a:lnTo>
                  <a:pt x="7274" y="6808"/>
                </a:lnTo>
                <a:lnTo>
                  <a:pt x="7280" y="6809"/>
                </a:lnTo>
                <a:lnTo>
                  <a:pt x="7273" y="6790"/>
                </a:lnTo>
                <a:lnTo>
                  <a:pt x="7265" y="6770"/>
                </a:lnTo>
                <a:lnTo>
                  <a:pt x="7256" y="6752"/>
                </a:lnTo>
                <a:lnTo>
                  <a:pt x="7246" y="6734"/>
                </a:lnTo>
                <a:lnTo>
                  <a:pt x="7261" y="6738"/>
                </a:lnTo>
                <a:lnTo>
                  <a:pt x="7252" y="6716"/>
                </a:lnTo>
                <a:lnTo>
                  <a:pt x="7240" y="6696"/>
                </a:lnTo>
                <a:lnTo>
                  <a:pt x="7228" y="6676"/>
                </a:lnTo>
                <a:lnTo>
                  <a:pt x="7214" y="6658"/>
                </a:lnTo>
                <a:lnTo>
                  <a:pt x="7232" y="6660"/>
                </a:lnTo>
                <a:lnTo>
                  <a:pt x="7216" y="6641"/>
                </a:lnTo>
                <a:lnTo>
                  <a:pt x="7202" y="6625"/>
                </a:lnTo>
                <a:lnTo>
                  <a:pt x="7189" y="6607"/>
                </a:lnTo>
                <a:lnTo>
                  <a:pt x="7177" y="6589"/>
                </a:lnTo>
                <a:lnTo>
                  <a:pt x="7171" y="6580"/>
                </a:lnTo>
                <a:lnTo>
                  <a:pt x="7168" y="6572"/>
                </a:lnTo>
                <a:lnTo>
                  <a:pt x="7165" y="6564"/>
                </a:lnTo>
                <a:lnTo>
                  <a:pt x="7163" y="6558"/>
                </a:lnTo>
                <a:lnTo>
                  <a:pt x="7164" y="6553"/>
                </a:lnTo>
                <a:lnTo>
                  <a:pt x="7164" y="6551"/>
                </a:lnTo>
                <a:lnTo>
                  <a:pt x="7166" y="6548"/>
                </a:lnTo>
                <a:lnTo>
                  <a:pt x="7166" y="6551"/>
                </a:lnTo>
                <a:lnTo>
                  <a:pt x="7167" y="6553"/>
                </a:lnTo>
                <a:lnTo>
                  <a:pt x="7174" y="6560"/>
                </a:lnTo>
                <a:lnTo>
                  <a:pt x="7197" y="6581"/>
                </a:lnTo>
                <a:lnTo>
                  <a:pt x="7222" y="6603"/>
                </a:lnTo>
                <a:lnTo>
                  <a:pt x="7236" y="6616"/>
                </a:lnTo>
                <a:lnTo>
                  <a:pt x="7231" y="6597"/>
                </a:lnTo>
                <a:lnTo>
                  <a:pt x="7248" y="6611"/>
                </a:lnTo>
                <a:lnTo>
                  <a:pt x="7265" y="6625"/>
                </a:lnTo>
                <a:lnTo>
                  <a:pt x="7284" y="6636"/>
                </a:lnTo>
                <a:lnTo>
                  <a:pt x="7303" y="6646"/>
                </a:lnTo>
                <a:lnTo>
                  <a:pt x="7299" y="6632"/>
                </a:lnTo>
                <a:lnTo>
                  <a:pt x="7306" y="6639"/>
                </a:lnTo>
                <a:lnTo>
                  <a:pt x="7314" y="6645"/>
                </a:lnTo>
                <a:lnTo>
                  <a:pt x="7322" y="6652"/>
                </a:lnTo>
                <a:lnTo>
                  <a:pt x="7330" y="6657"/>
                </a:lnTo>
                <a:lnTo>
                  <a:pt x="7339" y="6662"/>
                </a:lnTo>
                <a:lnTo>
                  <a:pt x="7349" y="6666"/>
                </a:lnTo>
                <a:lnTo>
                  <a:pt x="7358" y="6669"/>
                </a:lnTo>
                <a:lnTo>
                  <a:pt x="7367" y="6672"/>
                </a:lnTo>
                <a:lnTo>
                  <a:pt x="7360" y="6659"/>
                </a:lnTo>
                <a:lnTo>
                  <a:pt x="7380" y="6666"/>
                </a:lnTo>
                <a:lnTo>
                  <a:pt x="7399" y="6672"/>
                </a:lnTo>
                <a:lnTo>
                  <a:pt x="7418" y="6678"/>
                </a:lnTo>
                <a:lnTo>
                  <a:pt x="7437" y="6682"/>
                </a:lnTo>
                <a:lnTo>
                  <a:pt x="7428" y="6670"/>
                </a:lnTo>
                <a:lnTo>
                  <a:pt x="7468" y="6685"/>
                </a:lnTo>
                <a:lnTo>
                  <a:pt x="7509" y="6697"/>
                </a:lnTo>
                <a:lnTo>
                  <a:pt x="7505" y="6686"/>
                </a:lnTo>
                <a:lnTo>
                  <a:pt x="7521" y="6693"/>
                </a:lnTo>
                <a:lnTo>
                  <a:pt x="7536" y="6699"/>
                </a:lnTo>
                <a:lnTo>
                  <a:pt x="7553" y="6704"/>
                </a:lnTo>
                <a:lnTo>
                  <a:pt x="7568" y="6708"/>
                </a:lnTo>
                <a:lnTo>
                  <a:pt x="7560" y="6693"/>
                </a:lnTo>
                <a:lnTo>
                  <a:pt x="7581" y="6703"/>
                </a:lnTo>
                <a:lnTo>
                  <a:pt x="7601" y="6712"/>
                </a:lnTo>
                <a:lnTo>
                  <a:pt x="7622" y="6721"/>
                </a:lnTo>
                <a:lnTo>
                  <a:pt x="7643" y="6728"/>
                </a:lnTo>
                <a:lnTo>
                  <a:pt x="7635" y="6709"/>
                </a:lnTo>
                <a:lnTo>
                  <a:pt x="7651" y="6721"/>
                </a:lnTo>
                <a:lnTo>
                  <a:pt x="7667" y="6732"/>
                </a:lnTo>
                <a:lnTo>
                  <a:pt x="7684" y="6742"/>
                </a:lnTo>
                <a:lnTo>
                  <a:pt x="7700" y="6752"/>
                </a:lnTo>
                <a:lnTo>
                  <a:pt x="7696" y="6737"/>
                </a:lnTo>
                <a:lnTo>
                  <a:pt x="7719" y="6755"/>
                </a:lnTo>
                <a:lnTo>
                  <a:pt x="7737" y="6767"/>
                </a:lnTo>
                <a:lnTo>
                  <a:pt x="7746" y="6772"/>
                </a:lnTo>
                <a:lnTo>
                  <a:pt x="7752" y="6774"/>
                </a:lnTo>
                <a:lnTo>
                  <a:pt x="7747" y="6760"/>
                </a:lnTo>
                <a:lnTo>
                  <a:pt x="7754" y="6768"/>
                </a:lnTo>
                <a:lnTo>
                  <a:pt x="7762" y="6776"/>
                </a:lnTo>
                <a:lnTo>
                  <a:pt x="7770" y="6782"/>
                </a:lnTo>
                <a:lnTo>
                  <a:pt x="7780" y="6788"/>
                </a:lnTo>
                <a:lnTo>
                  <a:pt x="7790" y="6792"/>
                </a:lnTo>
                <a:lnTo>
                  <a:pt x="7800" y="6795"/>
                </a:lnTo>
                <a:lnTo>
                  <a:pt x="7811" y="6798"/>
                </a:lnTo>
                <a:lnTo>
                  <a:pt x="7823" y="6799"/>
                </a:lnTo>
                <a:lnTo>
                  <a:pt x="7808" y="6785"/>
                </a:lnTo>
                <a:lnTo>
                  <a:pt x="7819" y="6790"/>
                </a:lnTo>
                <a:lnTo>
                  <a:pt x="7830" y="6795"/>
                </a:lnTo>
                <a:lnTo>
                  <a:pt x="7842" y="6799"/>
                </a:lnTo>
                <a:lnTo>
                  <a:pt x="7854" y="6803"/>
                </a:lnTo>
                <a:lnTo>
                  <a:pt x="7866" y="6805"/>
                </a:lnTo>
                <a:lnTo>
                  <a:pt x="7877" y="6808"/>
                </a:lnTo>
                <a:lnTo>
                  <a:pt x="7890" y="6810"/>
                </a:lnTo>
                <a:lnTo>
                  <a:pt x="7902" y="6811"/>
                </a:lnTo>
                <a:lnTo>
                  <a:pt x="7891" y="6801"/>
                </a:lnTo>
                <a:lnTo>
                  <a:pt x="7878" y="6792"/>
                </a:lnTo>
                <a:lnTo>
                  <a:pt x="7866" y="6782"/>
                </a:lnTo>
                <a:lnTo>
                  <a:pt x="7854" y="6774"/>
                </a:lnTo>
                <a:lnTo>
                  <a:pt x="7840" y="6766"/>
                </a:lnTo>
                <a:lnTo>
                  <a:pt x="7827" y="6759"/>
                </a:lnTo>
                <a:lnTo>
                  <a:pt x="7814" y="6753"/>
                </a:lnTo>
                <a:lnTo>
                  <a:pt x="7800" y="6747"/>
                </a:lnTo>
                <a:lnTo>
                  <a:pt x="7818" y="6744"/>
                </a:lnTo>
                <a:lnTo>
                  <a:pt x="7770" y="6721"/>
                </a:lnTo>
                <a:lnTo>
                  <a:pt x="7724" y="6699"/>
                </a:lnTo>
                <a:lnTo>
                  <a:pt x="7750" y="6695"/>
                </a:lnTo>
                <a:lnTo>
                  <a:pt x="7709" y="6671"/>
                </a:lnTo>
                <a:lnTo>
                  <a:pt x="7667" y="6648"/>
                </a:lnTo>
                <a:lnTo>
                  <a:pt x="7688" y="6646"/>
                </a:lnTo>
                <a:lnTo>
                  <a:pt x="7652" y="6621"/>
                </a:lnTo>
                <a:lnTo>
                  <a:pt x="7614" y="6597"/>
                </a:lnTo>
                <a:lnTo>
                  <a:pt x="7637" y="6598"/>
                </a:lnTo>
                <a:lnTo>
                  <a:pt x="7606" y="6571"/>
                </a:lnTo>
                <a:lnTo>
                  <a:pt x="7576" y="6544"/>
                </a:lnTo>
                <a:lnTo>
                  <a:pt x="7599" y="6548"/>
                </a:lnTo>
                <a:lnTo>
                  <a:pt x="7577" y="6523"/>
                </a:lnTo>
                <a:lnTo>
                  <a:pt x="7554" y="6499"/>
                </a:lnTo>
                <a:lnTo>
                  <a:pt x="7561" y="6499"/>
                </a:lnTo>
                <a:lnTo>
                  <a:pt x="7575" y="6500"/>
                </a:lnTo>
                <a:lnTo>
                  <a:pt x="7572" y="6491"/>
                </a:lnTo>
                <a:lnTo>
                  <a:pt x="7567" y="6482"/>
                </a:lnTo>
                <a:lnTo>
                  <a:pt x="7562" y="6474"/>
                </a:lnTo>
                <a:lnTo>
                  <a:pt x="7557" y="6466"/>
                </a:lnTo>
                <a:lnTo>
                  <a:pt x="7550" y="6459"/>
                </a:lnTo>
                <a:lnTo>
                  <a:pt x="7543" y="6453"/>
                </a:lnTo>
                <a:lnTo>
                  <a:pt x="7536" y="6445"/>
                </a:lnTo>
                <a:lnTo>
                  <a:pt x="7528" y="6439"/>
                </a:lnTo>
                <a:lnTo>
                  <a:pt x="7552" y="6444"/>
                </a:lnTo>
                <a:lnTo>
                  <a:pt x="7541" y="6430"/>
                </a:lnTo>
                <a:lnTo>
                  <a:pt x="7529" y="6418"/>
                </a:lnTo>
                <a:lnTo>
                  <a:pt x="7516" y="6406"/>
                </a:lnTo>
                <a:lnTo>
                  <a:pt x="7501" y="6397"/>
                </a:lnTo>
                <a:lnTo>
                  <a:pt x="7520" y="6389"/>
                </a:lnTo>
                <a:lnTo>
                  <a:pt x="7504" y="6376"/>
                </a:lnTo>
                <a:lnTo>
                  <a:pt x="7488" y="6362"/>
                </a:lnTo>
                <a:lnTo>
                  <a:pt x="7473" y="6348"/>
                </a:lnTo>
                <a:lnTo>
                  <a:pt x="7459" y="6333"/>
                </a:lnTo>
                <a:lnTo>
                  <a:pt x="7482" y="6332"/>
                </a:lnTo>
                <a:lnTo>
                  <a:pt x="7472" y="6324"/>
                </a:lnTo>
                <a:lnTo>
                  <a:pt x="7462" y="6316"/>
                </a:lnTo>
                <a:lnTo>
                  <a:pt x="7452" y="6309"/>
                </a:lnTo>
                <a:lnTo>
                  <a:pt x="7441" y="6303"/>
                </a:lnTo>
                <a:lnTo>
                  <a:pt x="7430" y="6298"/>
                </a:lnTo>
                <a:lnTo>
                  <a:pt x="7419" y="6294"/>
                </a:lnTo>
                <a:lnTo>
                  <a:pt x="7406" y="6291"/>
                </a:lnTo>
                <a:lnTo>
                  <a:pt x="7394" y="6288"/>
                </a:lnTo>
                <a:lnTo>
                  <a:pt x="7412" y="6280"/>
                </a:lnTo>
                <a:lnTo>
                  <a:pt x="7396" y="6271"/>
                </a:lnTo>
                <a:lnTo>
                  <a:pt x="7381" y="6264"/>
                </a:lnTo>
                <a:lnTo>
                  <a:pt x="7364" y="6259"/>
                </a:lnTo>
                <a:lnTo>
                  <a:pt x="7348" y="6257"/>
                </a:lnTo>
                <a:lnTo>
                  <a:pt x="7371" y="6251"/>
                </a:lnTo>
                <a:lnTo>
                  <a:pt x="7351" y="6241"/>
                </a:lnTo>
                <a:lnTo>
                  <a:pt x="7329" y="6233"/>
                </a:lnTo>
                <a:lnTo>
                  <a:pt x="7306" y="6227"/>
                </a:lnTo>
                <a:lnTo>
                  <a:pt x="7285" y="6221"/>
                </a:lnTo>
                <a:lnTo>
                  <a:pt x="7306" y="6215"/>
                </a:lnTo>
                <a:lnTo>
                  <a:pt x="7287" y="6209"/>
                </a:lnTo>
                <a:lnTo>
                  <a:pt x="7251" y="6195"/>
                </a:lnTo>
                <a:lnTo>
                  <a:pt x="7217" y="6180"/>
                </a:lnTo>
                <a:lnTo>
                  <a:pt x="7206" y="6175"/>
                </a:lnTo>
                <a:lnTo>
                  <a:pt x="7203" y="6173"/>
                </a:lnTo>
                <a:lnTo>
                  <a:pt x="7203" y="6172"/>
                </a:lnTo>
                <a:lnTo>
                  <a:pt x="7204" y="6171"/>
                </a:lnTo>
                <a:lnTo>
                  <a:pt x="7208" y="6171"/>
                </a:lnTo>
                <a:lnTo>
                  <a:pt x="7220" y="6171"/>
                </a:lnTo>
                <a:lnTo>
                  <a:pt x="7255" y="6174"/>
                </a:lnTo>
                <a:lnTo>
                  <a:pt x="7312" y="6180"/>
                </a:lnTo>
                <a:lnTo>
                  <a:pt x="7299" y="6168"/>
                </a:lnTo>
                <a:lnTo>
                  <a:pt x="7327" y="6168"/>
                </a:lnTo>
                <a:lnTo>
                  <a:pt x="7354" y="6165"/>
                </a:lnTo>
                <a:lnTo>
                  <a:pt x="7382" y="6160"/>
                </a:lnTo>
                <a:lnTo>
                  <a:pt x="7407" y="6152"/>
                </a:lnTo>
                <a:lnTo>
                  <a:pt x="7393" y="6148"/>
                </a:lnTo>
                <a:lnTo>
                  <a:pt x="7416" y="6141"/>
                </a:lnTo>
                <a:lnTo>
                  <a:pt x="7434" y="6135"/>
                </a:lnTo>
                <a:lnTo>
                  <a:pt x="7442" y="6132"/>
                </a:lnTo>
                <a:lnTo>
                  <a:pt x="7449" y="6129"/>
                </a:lnTo>
                <a:lnTo>
                  <a:pt x="7433" y="6122"/>
                </a:lnTo>
                <a:lnTo>
                  <a:pt x="7457" y="6114"/>
                </a:lnTo>
                <a:lnTo>
                  <a:pt x="7478" y="6107"/>
                </a:lnTo>
                <a:lnTo>
                  <a:pt x="7496" y="6099"/>
                </a:lnTo>
                <a:lnTo>
                  <a:pt x="7471" y="6098"/>
                </a:lnTo>
                <a:lnTo>
                  <a:pt x="7554" y="6056"/>
                </a:lnTo>
                <a:lnTo>
                  <a:pt x="7538" y="6053"/>
                </a:lnTo>
                <a:lnTo>
                  <a:pt x="7542" y="6049"/>
                </a:lnTo>
                <a:lnTo>
                  <a:pt x="7547" y="6048"/>
                </a:lnTo>
                <a:lnTo>
                  <a:pt x="7551" y="6048"/>
                </a:lnTo>
                <a:lnTo>
                  <a:pt x="7555" y="6049"/>
                </a:lnTo>
                <a:lnTo>
                  <a:pt x="7559" y="6051"/>
                </a:lnTo>
                <a:lnTo>
                  <a:pt x="7562" y="6054"/>
                </a:lnTo>
                <a:lnTo>
                  <a:pt x="7566" y="6058"/>
                </a:lnTo>
                <a:lnTo>
                  <a:pt x="7569" y="6063"/>
                </a:lnTo>
                <a:lnTo>
                  <a:pt x="7568" y="6049"/>
                </a:lnTo>
                <a:lnTo>
                  <a:pt x="7584" y="6057"/>
                </a:lnTo>
                <a:lnTo>
                  <a:pt x="7597" y="6065"/>
                </a:lnTo>
                <a:lnTo>
                  <a:pt x="7612" y="6074"/>
                </a:lnTo>
                <a:lnTo>
                  <a:pt x="7625" y="6084"/>
                </a:lnTo>
                <a:lnTo>
                  <a:pt x="7615" y="6070"/>
                </a:lnTo>
                <a:lnTo>
                  <a:pt x="7604" y="6059"/>
                </a:lnTo>
                <a:lnTo>
                  <a:pt x="7583" y="6035"/>
                </a:lnTo>
                <a:lnTo>
                  <a:pt x="7605" y="6025"/>
                </a:lnTo>
                <a:lnTo>
                  <a:pt x="7616" y="6020"/>
                </a:lnTo>
                <a:lnTo>
                  <a:pt x="7596" y="6018"/>
                </a:lnTo>
                <a:lnTo>
                  <a:pt x="7634" y="6000"/>
                </a:lnTo>
                <a:lnTo>
                  <a:pt x="7672" y="5984"/>
                </a:lnTo>
                <a:lnTo>
                  <a:pt x="7658" y="5980"/>
                </a:lnTo>
                <a:lnTo>
                  <a:pt x="7676" y="5973"/>
                </a:lnTo>
                <a:lnTo>
                  <a:pt x="7694" y="5965"/>
                </a:lnTo>
                <a:lnTo>
                  <a:pt x="7710" y="5954"/>
                </a:lnTo>
                <a:lnTo>
                  <a:pt x="7726" y="5941"/>
                </a:lnTo>
                <a:lnTo>
                  <a:pt x="7714" y="5942"/>
                </a:lnTo>
                <a:lnTo>
                  <a:pt x="7701" y="5944"/>
                </a:lnTo>
                <a:lnTo>
                  <a:pt x="7689" y="5947"/>
                </a:lnTo>
                <a:lnTo>
                  <a:pt x="7676" y="5952"/>
                </a:lnTo>
                <a:lnTo>
                  <a:pt x="7665" y="5957"/>
                </a:lnTo>
                <a:lnTo>
                  <a:pt x="7654" y="5962"/>
                </a:lnTo>
                <a:lnTo>
                  <a:pt x="7643" y="5968"/>
                </a:lnTo>
                <a:lnTo>
                  <a:pt x="7633" y="5975"/>
                </a:lnTo>
                <a:lnTo>
                  <a:pt x="7637" y="5960"/>
                </a:lnTo>
                <a:lnTo>
                  <a:pt x="7617" y="5969"/>
                </a:lnTo>
                <a:lnTo>
                  <a:pt x="7593" y="5978"/>
                </a:lnTo>
                <a:lnTo>
                  <a:pt x="7571" y="5986"/>
                </a:lnTo>
                <a:lnTo>
                  <a:pt x="7560" y="5989"/>
                </a:lnTo>
                <a:lnTo>
                  <a:pt x="7553" y="5987"/>
                </a:lnTo>
                <a:lnTo>
                  <a:pt x="7546" y="5984"/>
                </a:lnTo>
                <a:lnTo>
                  <a:pt x="7538" y="5980"/>
                </a:lnTo>
                <a:lnTo>
                  <a:pt x="7532" y="5976"/>
                </a:lnTo>
                <a:lnTo>
                  <a:pt x="7525" y="5971"/>
                </a:lnTo>
                <a:lnTo>
                  <a:pt x="7519" y="5965"/>
                </a:lnTo>
                <a:lnTo>
                  <a:pt x="7513" y="5959"/>
                </a:lnTo>
                <a:lnTo>
                  <a:pt x="7507" y="5953"/>
                </a:lnTo>
                <a:lnTo>
                  <a:pt x="7526" y="5959"/>
                </a:lnTo>
                <a:lnTo>
                  <a:pt x="7512" y="5935"/>
                </a:lnTo>
                <a:lnTo>
                  <a:pt x="7496" y="5911"/>
                </a:lnTo>
                <a:lnTo>
                  <a:pt x="7479" y="5890"/>
                </a:lnTo>
                <a:lnTo>
                  <a:pt x="7459" y="5869"/>
                </a:lnTo>
                <a:lnTo>
                  <a:pt x="7480" y="5875"/>
                </a:lnTo>
                <a:lnTo>
                  <a:pt x="7471" y="5866"/>
                </a:lnTo>
                <a:lnTo>
                  <a:pt x="7450" y="5844"/>
                </a:lnTo>
                <a:lnTo>
                  <a:pt x="7437" y="5832"/>
                </a:lnTo>
                <a:lnTo>
                  <a:pt x="7425" y="5822"/>
                </a:lnTo>
                <a:lnTo>
                  <a:pt x="7415" y="5812"/>
                </a:lnTo>
                <a:lnTo>
                  <a:pt x="7405" y="5808"/>
                </a:lnTo>
                <a:lnTo>
                  <a:pt x="7436" y="5805"/>
                </a:lnTo>
                <a:lnTo>
                  <a:pt x="7428" y="5793"/>
                </a:lnTo>
                <a:lnTo>
                  <a:pt x="7419" y="5780"/>
                </a:lnTo>
                <a:lnTo>
                  <a:pt x="7399" y="5758"/>
                </a:lnTo>
                <a:lnTo>
                  <a:pt x="7381" y="5735"/>
                </a:lnTo>
                <a:lnTo>
                  <a:pt x="7371" y="5723"/>
                </a:lnTo>
                <a:lnTo>
                  <a:pt x="7364" y="5710"/>
                </a:lnTo>
                <a:lnTo>
                  <a:pt x="7397" y="5713"/>
                </a:lnTo>
                <a:lnTo>
                  <a:pt x="7386" y="5706"/>
                </a:lnTo>
                <a:lnTo>
                  <a:pt x="7370" y="5695"/>
                </a:lnTo>
                <a:lnTo>
                  <a:pt x="7358" y="5686"/>
                </a:lnTo>
                <a:lnTo>
                  <a:pt x="7356" y="5683"/>
                </a:lnTo>
                <a:lnTo>
                  <a:pt x="7356" y="5681"/>
                </a:lnTo>
                <a:lnTo>
                  <a:pt x="7358" y="5681"/>
                </a:lnTo>
                <a:lnTo>
                  <a:pt x="7372" y="5683"/>
                </a:lnTo>
                <a:lnTo>
                  <a:pt x="7388" y="5686"/>
                </a:lnTo>
                <a:lnTo>
                  <a:pt x="7403" y="5690"/>
                </a:lnTo>
                <a:lnTo>
                  <a:pt x="7419" y="5695"/>
                </a:lnTo>
                <a:lnTo>
                  <a:pt x="7450" y="5705"/>
                </a:lnTo>
                <a:lnTo>
                  <a:pt x="7465" y="5710"/>
                </a:lnTo>
                <a:lnTo>
                  <a:pt x="7480" y="5714"/>
                </a:lnTo>
                <a:lnTo>
                  <a:pt x="7479" y="5696"/>
                </a:lnTo>
                <a:lnTo>
                  <a:pt x="7486" y="5701"/>
                </a:lnTo>
                <a:lnTo>
                  <a:pt x="7494" y="5705"/>
                </a:lnTo>
                <a:lnTo>
                  <a:pt x="7504" y="5710"/>
                </a:lnTo>
                <a:lnTo>
                  <a:pt x="7517" y="5715"/>
                </a:lnTo>
                <a:lnTo>
                  <a:pt x="7531" y="5719"/>
                </a:lnTo>
                <a:lnTo>
                  <a:pt x="7538" y="5720"/>
                </a:lnTo>
                <a:lnTo>
                  <a:pt x="7546" y="5720"/>
                </a:lnTo>
                <a:lnTo>
                  <a:pt x="7554" y="5720"/>
                </a:lnTo>
                <a:lnTo>
                  <a:pt x="7561" y="5718"/>
                </a:lnTo>
                <a:lnTo>
                  <a:pt x="7551" y="5699"/>
                </a:lnTo>
                <a:lnTo>
                  <a:pt x="7596" y="5704"/>
                </a:lnTo>
                <a:lnTo>
                  <a:pt x="7632" y="5708"/>
                </a:lnTo>
                <a:lnTo>
                  <a:pt x="7657" y="5710"/>
                </a:lnTo>
                <a:lnTo>
                  <a:pt x="7643" y="5698"/>
                </a:lnTo>
                <a:lnTo>
                  <a:pt x="7651" y="5698"/>
                </a:lnTo>
                <a:lnTo>
                  <a:pt x="7668" y="5698"/>
                </a:lnTo>
                <a:lnTo>
                  <a:pt x="7679" y="5698"/>
                </a:lnTo>
                <a:lnTo>
                  <a:pt x="7690" y="5697"/>
                </a:lnTo>
                <a:lnTo>
                  <a:pt x="7701" y="5694"/>
                </a:lnTo>
                <a:lnTo>
                  <a:pt x="7711" y="5691"/>
                </a:lnTo>
                <a:lnTo>
                  <a:pt x="7709" y="5675"/>
                </a:lnTo>
                <a:lnTo>
                  <a:pt x="7719" y="5676"/>
                </a:lnTo>
                <a:lnTo>
                  <a:pt x="7741" y="5677"/>
                </a:lnTo>
                <a:lnTo>
                  <a:pt x="7757" y="5677"/>
                </a:lnTo>
                <a:lnTo>
                  <a:pt x="7772" y="5676"/>
                </a:lnTo>
                <a:lnTo>
                  <a:pt x="7789" y="5675"/>
                </a:lnTo>
                <a:lnTo>
                  <a:pt x="7804" y="5672"/>
                </a:lnTo>
                <a:lnTo>
                  <a:pt x="7798" y="5659"/>
                </a:lnTo>
                <a:lnTo>
                  <a:pt x="7832" y="5656"/>
                </a:lnTo>
                <a:lnTo>
                  <a:pt x="7863" y="5652"/>
                </a:lnTo>
                <a:lnTo>
                  <a:pt x="7892" y="5647"/>
                </a:lnTo>
                <a:lnTo>
                  <a:pt x="7877" y="5626"/>
                </a:lnTo>
                <a:lnTo>
                  <a:pt x="7893" y="5628"/>
                </a:lnTo>
                <a:lnTo>
                  <a:pt x="7907" y="5629"/>
                </a:lnTo>
                <a:lnTo>
                  <a:pt x="7923" y="5629"/>
                </a:lnTo>
                <a:lnTo>
                  <a:pt x="7938" y="5629"/>
                </a:lnTo>
                <a:lnTo>
                  <a:pt x="7953" y="5628"/>
                </a:lnTo>
                <a:lnTo>
                  <a:pt x="7968" y="5627"/>
                </a:lnTo>
                <a:lnTo>
                  <a:pt x="7983" y="5624"/>
                </a:lnTo>
                <a:lnTo>
                  <a:pt x="7998" y="5621"/>
                </a:lnTo>
                <a:lnTo>
                  <a:pt x="7985" y="5606"/>
                </a:lnTo>
                <a:lnTo>
                  <a:pt x="8015" y="5601"/>
                </a:lnTo>
                <a:lnTo>
                  <a:pt x="8045" y="5598"/>
                </a:lnTo>
                <a:lnTo>
                  <a:pt x="8076" y="5597"/>
                </a:lnTo>
                <a:lnTo>
                  <a:pt x="8107" y="5598"/>
                </a:lnTo>
                <a:lnTo>
                  <a:pt x="8083" y="5578"/>
                </a:lnTo>
                <a:lnTo>
                  <a:pt x="8210" y="5607"/>
                </a:lnTo>
                <a:lnTo>
                  <a:pt x="8192" y="5587"/>
                </a:lnTo>
                <a:lnTo>
                  <a:pt x="8207" y="5585"/>
                </a:lnTo>
                <a:lnTo>
                  <a:pt x="8224" y="5585"/>
                </a:lnTo>
                <a:lnTo>
                  <a:pt x="8239" y="5587"/>
                </a:lnTo>
                <a:lnTo>
                  <a:pt x="8255" y="5591"/>
                </a:lnTo>
                <a:lnTo>
                  <a:pt x="8270" y="5596"/>
                </a:lnTo>
                <a:lnTo>
                  <a:pt x="8285" y="5603"/>
                </a:lnTo>
                <a:lnTo>
                  <a:pt x="8298" y="5611"/>
                </a:lnTo>
                <a:lnTo>
                  <a:pt x="8311" y="5622"/>
                </a:lnTo>
                <a:lnTo>
                  <a:pt x="8314" y="5597"/>
                </a:lnTo>
                <a:lnTo>
                  <a:pt x="8327" y="5605"/>
                </a:lnTo>
                <a:lnTo>
                  <a:pt x="8341" y="5611"/>
                </a:lnTo>
                <a:lnTo>
                  <a:pt x="8355" y="5615"/>
                </a:lnTo>
                <a:lnTo>
                  <a:pt x="8369" y="5620"/>
                </a:lnTo>
                <a:lnTo>
                  <a:pt x="8384" y="5621"/>
                </a:lnTo>
                <a:lnTo>
                  <a:pt x="8399" y="5621"/>
                </a:lnTo>
                <a:lnTo>
                  <a:pt x="8413" y="5620"/>
                </a:lnTo>
                <a:lnTo>
                  <a:pt x="8429" y="5617"/>
                </a:lnTo>
                <a:lnTo>
                  <a:pt x="8415" y="5608"/>
                </a:lnTo>
                <a:lnTo>
                  <a:pt x="8385" y="5591"/>
                </a:lnTo>
                <a:lnTo>
                  <a:pt x="8350" y="5573"/>
                </a:lnTo>
                <a:lnTo>
                  <a:pt x="8335" y="5567"/>
                </a:lnTo>
                <a:lnTo>
                  <a:pt x="8325" y="5564"/>
                </a:lnTo>
                <a:lnTo>
                  <a:pt x="8356" y="5559"/>
                </a:lnTo>
                <a:lnTo>
                  <a:pt x="8341" y="5556"/>
                </a:lnTo>
                <a:lnTo>
                  <a:pt x="8306" y="5547"/>
                </a:lnTo>
                <a:lnTo>
                  <a:pt x="8286" y="5543"/>
                </a:lnTo>
                <a:lnTo>
                  <a:pt x="8265" y="5540"/>
                </a:lnTo>
                <a:lnTo>
                  <a:pt x="8246" y="5539"/>
                </a:lnTo>
                <a:lnTo>
                  <a:pt x="8239" y="5539"/>
                </a:lnTo>
                <a:lnTo>
                  <a:pt x="8232" y="5539"/>
                </a:lnTo>
                <a:lnTo>
                  <a:pt x="8258" y="5514"/>
                </a:lnTo>
                <a:lnTo>
                  <a:pt x="8183" y="5514"/>
                </a:lnTo>
                <a:lnTo>
                  <a:pt x="8144" y="5513"/>
                </a:lnTo>
                <a:lnTo>
                  <a:pt x="8106" y="5511"/>
                </a:lnTo>
                <a:lnTo>
                  <a:pt x="8146" y="5496"/>
                </a:lnTo>
                <a:lnTo>
                  <a:pt x="8135" y="5490"/>
                </a:lnTo>
                <a:lnTo>
                  <a:pt x="8124" y="5484"/>
                </a:lnTo>
                <a:lnTo>
                  <a:pt x="8108" y="5476"/>
                </a:lnTo>
                <a:lnTo>
                  <a:pt x="8092" y="5470"/>
                </a:lnTo>
                <a:lnTo>
                  <a:pt x="8073" y="5466"/>
                </a:lnTo>
                <a:lnTo>
                  <a:pt x="8064" y="5465"/>
                </a:lnTo>
                <a:lnTo>
                  <a:pt x="8056" y="5464"/>
                </a:lnTo>
                <a:lnTo>
                  <a:pt x="8048" y="5465"/>
                </a:lnTo>
                <a:lnTo>
                  <a:pt x="8039" y="5466"/>
                </a:lnTo>
                <a:lnTo>
                  <a:pt x="8061" y="5446"/>
                </a:lnTo>
                <a:lnTo>
                  <a:pt x="8053" y="5444"/>
                </a:lnTo>
                <a:lnTo>
                  <a:pt x="8031" y="5439"/>
                </a:lnTo>
                <a:lnTo>
                  <a:pt x="8018" y="5437"/>
                </a:lnTo>
                <a:lnTo>
                  <a:pt x="8002" y="5435"/>
                </a:lnTo>
                <a:lnTo>
                  <a:pt x="7987" y="5435"/>
                </a:lnTo>
                <a:lnTo>
                  <a:pt x="7971" y="5435"/>
                </a:lnTo>
                <a:lnTo>
                  <a:pt x="7988" y="5416"/>
                </a:lnTo>
                <a:lnTo>
                  <a:pt x="7975" y="5413"/>
                </a:lnTo>
                <a:lnTo>
                  <a:pt x="7961" y="5410"/>
                </a:lnTo>
                <a:lnTo>
                  <a:pt x="7942" y="5408"/>
                </a:lnTo>
                <a:lnTo>
                  <a:pt x="7922" y="5406"/>
                </a:lnTo>
                <a:lnTo>
                  <a:pt x="7899" y="5406"/>
                </a:lnTo>
                <a:lnTo>
                  <a:pt x="7877" y="5407"/>
                </a:lnTo>
                <a:lnTo>
                  <a:pt x="7867" y="5409"/>
                </a:lnTo>
                <a:lnTo>
                  <a:pt x="7857" y="5411"/>
                </a:lnTo>
                <a:lnTo>
                  <a:pt x="7893" y="5393"/>
                </a:lnTo>
                <a:lnTo>
                  <a:pt x="7878" y="5386"/>
                </a:lnTo>
                <a:lnTo>
                  <a:pt x="7863" y="5379"/>
                </a:lnTo>
                <a:lnTo>
                  <a:pt x="7847" y="5374"/>
                </a:lnTo>
                <a:lnTo>
                  <a:pt x="7830" y="5371"/>
                </a:lnTo>
                <a:lnTo>
                  <a:pt x="7814" y="5369"/>
                </a:lnTo>
                <a:lnTo>
                  <a:pt x="7797" y="5369"/>
                </a:lnTo>
                <a:lnTo>
                  <a:pt x="7780" y="5369"/>
                </a:lnTo>
                <a:lnTo>
                  <a:pt x="7763" y="5371"/>
                </a:lnTo>
                <a:lnTo>
                  <a:pt x="7795" y="5352"/>
                </a:lnTo>
                <a:lnTo>
                  <a:pt x="7767" y="5347"/>
                </a:lnTo>
                <a:lnTo>
                  <a:pt x="7739" y="5342"/>
                </a:lnTo>
                <a:lnTo>
                  <a:pt x="7711" y="5339"/>
                </a:lnTo>
                <a:lnTo>
                  <a:pt x="7684" y="5336"/>
                </a:lnTo>
                <a:lnTo>
                  <a:pt x="7698" y="5325"/>
                </a:lnTo>
                <a:lnTo>
                  <a:pt x="7663" y="5314"/>
                </a:lnTo>
                <a:lnTo>
                  <a:pt x="7634" y="5305"/>
                </a:lnTo>
                <a:lnTo>
                  <a:pt x="7604" y="5294"/>
                </a:lnTo>
                <a:lnTo>
                  <a:pt x="7590" y="5288"/>
                </a:lnTo>
                <a:lnTo>
                  <a:pt x="7576" y="5281"/>
                </a:lnTo>
                <a:lnTo>
                  <a:pt x="7564" y="5275"/>
                </a:lnTo>
                <a:lnTo>
                  <a:pt x="7555" y="5269"/>
                </a:lnTo>
                <a:lnTo>
                  <a:pt x="7548" y="5264"/>
                </a:lnTo>
                <a:lnTo>
                  <a:pt x="7546" y="5261"/>
                </a:lnTo>
                <a:lnTo>
                  <a:pt x="7545" y="5258"/>
                </a:lnTo>
                <a:lnTo>
                  <a:pt x="7543" y="5255"/>
                </a:lnTo>
                <a:lnTo>
                  <a:pt x="7545" y="5252"/>
                </a:lnTo>
                <a:lnTo>
                  <a:pt x="7546" y="5250"/>
                </a:lnTo>
                <a:lnTo>
                  <a:pt x="7549" y="5246"/>
                </a:lnTo>
                <a:lnTo>
                  <a:pt x="7562" y="5244"/>
                </a:lnTo>
                <a:lnTo>
                  <a:pt x="7577" y="5240"/>
                </a:lnTo>
                <a:lnTo>
                  <a:pt x="7596" y="5235"/>
                </a:lnTo>
                <a:lnTo>
                  <a:pt x="7617" y="5229"/>
                </a:lnTo>
                <a:lnTo>
                  <a:pt x="7638" y="5220"/>
                </a:lnTo>
                <a:lnTo>
                  <a:pt x="7649" y="5214"/>
                </a:lnTo>
                <a:lnTo>
                  <a:pt x="7658" y="5209"/>
                </a:lnTo>
                <a:lnTo>
                  <a:pt x="7668" y="5203"/>
                </a:lnTo>
                <a:lnTo>
                  <a:pt x="7676" y="5196"/>
                </a:lnTo>
                <a:lnTo>
                  <a:pt x="7654" y="5183"/>
                </a:lnTo>
                <a:lnTo>
                  <a:pt x="7669" y="5177"/>
                </a:lnTo>
                <a:lnTo>
                  <a:pt x="7686" y="5171"/>
                </a:lnTo>
                <a:lnTo>
                  <a:pt x="7705" y="5163"/>
                </a:lnTo>
                <a:lnTo>
                  <a:pt x="7727" y="5154"/>
                </a:lnTo>
                <a:lnTo>
                  <a:pt x="7748" y="5142"/>
                </a:lnTo>
                <a:lnTo>
                  <a:pt x="7757" y="5136"/>
                </a:lnTo>
                <a:lnTo>
                  <a:pt x="7766" y="5129"/>
                </a:lnTo>
                <a:lnTo>
                  <a:pt x="7774" y="5123"/>
                </a:lnTo>
                <a:lnTo>
                  <a:pt x="7781" y="5116"/>
                </a:lnTo>
                <a:lnTo>
                  <a:pt x="7757" y="5109"/>
                </a:lnTo>
                <a:lnTo>
                  <a:pt x="7768" y="5102"/>
                </a:lnTo>
                <a:lnTo>
                  <a:pt x="7781" y="5095"/>
                </a:lnTo>
                <a:lnTo>
                  <a:pt x="7796" y="5085"/>
                </a:lnTo>
                <a:lnTo>
                  <a:pt x="7811" y="5072"/>
                </a:lnTo>
                <a:lnTo>
                  <a:pt x="7828" y="5059"/>
                </a:lnTo>
                <a:lnTo>
                  <a:pt x="7842" y="5043"/>
                </a:lnTo>
                <a:lnTo>
                  <a:pt x="7849" y="5036"/>
                </a:lnTo>
                <a:lnTo>
                  <a:pt x="7854" y="5028"/>
                </a:lnTo>
                <a:lnTo>
                  <a:pt x="7823" y="5028"/>
                </a:lnTo>
                <a:lnTo>
                  <a:pt x="7864" y="4996"/>
                </a:lnTo>
                <a:lnTo>
                  <a:pt x="7937" y="4939"/>
                </a:lnTo>
                <a:lnTo>
                  <a:pt x="7914" y="4940"/>
                </a:lnTo>
                <a:lnTo>
                  <a:pt x="7924" y="4933"/>
                </a:lnTo>
                <a:lnTo>
                  <a:pt x="7950" y="4916"/>
                </a:lnTo>
                <a:lnTo>
                  <a:pt x="7978" y="4893"/>
                </a:lnTo>
                <a:lnTo>
                  <a:pt x="7992" y="4882"/>
                </a:lnTo>
                <a:lnTo>
                  <a:pt x="8002" y="4872"/>
                </a:lnTo>
                <a:lnTo>
                  <a:pt x="7969" y="4873"/>
                </a:lnTo>
                <a:lnTo>
                  <a:pt x="8001" y="4857"/>
                </a:lnTo>
                <a:lnTo>
                  <a:pt x="8058" y="4828"/>
                </a:lnTo>
                <a:lnTo>
                  <a:pt x="8038" y="4816"/>
                </a:lnTo>
                <a:lnTo>
                  <a:pt x="8049" y="4815"/>
                </a:lnTo>
                <a:lnTo>
                  <a:pt x="8059" y="4812"/>
                </a:lnTo>
                <a:lnTo>
                  <a:pt x="8072" y="4809"/>
                </a:lnTo>
                <a:lnTo>
                  <a:pt x="8089" y="4805"/>
                </a:lnTo>
                <a:lnTo>
                  <a:pt x="8106" y="4799"/>
                </a:lnTo>
                <a:lnTo>
                  <a:pt x="8125" y="4792"/>
                </a:lnTo>
                <a:lnTo>
                  <a:pt x="8143" y="4782"/>
                </a:lnTo>
                <a:lnTo>
                  <a:pt x="8117" y="4770"/>
                </a:lnTo>
                <a:lnTo>
                  <a:pt x="8127" y="4767"/>
                </a:lnTo>
                <a:lnTo>
                  <a:pt x="8152" y="4761"/>
                </a:lnTo>
                <a:lnTo>
                  <a:pt x="8180" y="4752"/>
                </a:lnTo>
                <a:lnTo>
                  <a:pt x="8195" y="4746"/>
                </a:lnTo>
                <a:lnTo>
                  <a:pt x="8206" y="4740"/>
                </a:lnTo>
                <a:lnTo>
                  <a:pt x="8183" y="4734"/>
                </a:lnTo>
                <a:lnTo>
                  <a:pt x="8199" y="4730"/>
                </a:lnTo>
                <a:lnTo>
                  <a:pt x="8216" y="4725"/>
                </a:lnTo>
                <a:lnTo>
                  <a:pt x="8231" y="4718"/>
                </a:lnTo>
                <a:lnTo>
                  <a:pt x="8246" y="4709"/>
                </a:lnTo>
                <a:lnTo>
                  <a:pt x="8261" y="4700"/>
                </a:lnTo>
                <a:lnTo>
                  <a:pt x="8274" y="4689"/>
                </a:lnTo>
                <a:lnTo>
                  <a:pt x="8287" y="4677"/>
                </a:lnTo>
                <a:lnTo>
                  <a:pt x="8299" y="4665"/>
                </a:lnTo>
                <a:lnTo>
                  <a:pt x="8289" y="4662"/>
                </a:lnTo>
                <a:lnTo>
                  <a:pt x="8277" y="4661"/>
                </a:lnTo>
                <a:lnTo>
                  <a:pt x="8264" y="4659"/>
                </a:lnTo>
                <a:lnTo>
                  <a:pt x="8249" y="4658"/>
                </a:lnTo>
                <a:lnTo>
                  <a:pt x="8232" y="4658"/>
                </a:lnTo>
                <a:lnTo>
                  <a:pt x="8225" y="4659"/>
                </a:lnTo>
                <a:lnTo>
                  <a:pt x="8218" y="4661"/>
                </a:lnTo>
                <a:lnTo>
                  <a:pt x="8210" y="4663"/>
                </a:lnTo>
                <a:lnTo>
                  <a:pt x="8204" y="4666"/>
                </a:lnTo>
                <a:lnTo>
                  <a:pt x="8236" y="4648"/>
                </a:lnTo>
                <a:lnTo>
                  <a:pt x="8227" y="4649"/>
                </a:lnTo>
                <a:lnTo>
                  <a:pt x="8216" y="4650"/>
                </a:lnTo>
                <a:lnTo>
                  <a:pt x="8201" y="4653"/>
                </a:lnTo>
                <a:lnTo>
                  <a:pt x="8185" y="4657"/>
                </a:lnTo>
                <a:lnTo>
                  <a:pt x="8168" y="4663"/>
                </a:lnTo>
                <a:lnTo>
                  <a:pt x="8160" y="4667"/>
                </a:lnTo>
                <a:lnTo>
                  <a:pt x="8152" y="4671"/>
                </a:lnTo>
                <a:lnTo>
                  <a:pt x="8143" y="4676"/>
                </a:lnTo>
                <a:lnTo>
                  <a:pt x="8136" y="4683"/>
                </a:lnTo>
                <a:lnTo>
                  <a:pt x="8154" y="4655"/>
                </a:lnTo>
                <a:lnTo>
                  <a:pt x="8144" y="4656"/>
                </a:lnTo>
                <a:lnTo>
                  <a:pt x="8134" y="4658"/>
                </a:lnTo>
                <a:lnTo>
                  <a:pt x="8121" y="4661"/>
                </a:lnTo>
                <a:lnTo>
                  <a:pt x="8105" y="4665"/>
                </a:lnTo>
                <a:lnTo>
                  <a:pt x="8090" y="4671"/>
                </a:lnTo>
                <a:lnTo>
                  <a:pt x="8074" y="4679"/>
                </a:lnTo>
                <a:lnTo>
                  <a:pt x="8067" y="4685"/>
                </a:lnTo>
                <a:lnTo>
                  <a:pt x="8061" y="4690"/>
                </a:lnTo>
                <a:lnTo>
                  <a:pt x="8067" y="4673"/>
                </a:lnTo>
                <a:lnTo>
                  <a:pt x="8052" y="4675"/>
                </a:lnTo>
                <a:lnTo>
                  <a:pt x="8034" y="4678"/>
                </a:lnTo>
                <a:lnTo>
                  <a:pt x="8014" y="4683"/>
                </a:lnTo>
                <a:lnTo>
                  <a:pt x="7990" y="4689"/>
                </a:lnTo>
                <a:lnTo>
                  <a:pt x="7965" y="4697"/>
                </a:lnTo>
                <a:lnTo>
                  <a:pt x="7953" y="4701"/>
                </a:lnTo>
                <a:lnTo>
                  <a:pt x="7941" y="4706"/>
                </a:lnTo>
                <a:lnTo>
                  <a:pt x="7930" y="4712"/>
                </a:lnTo>
                <a:lnTo>
                  <a:pt x="7920" y="4719"/>
                </a:lnTo>
                <a:lnTo>
                  <a:pt x="7943" y="4694"/>
                </a:lnTo>
                <a:lnTo>
                  <a:pt x="7929" y="4697"/>
                </a:lnTo>
                <a:lnTo>
                  <a:pt x="7897" y="4704"/>
                </a:lnTo>
                <a:lnTo>
                  <a:pt x="7878" y="4708"/>
                </a:lnTo>
                <a:lnTo>
                  <a:pt x="7860" y="4715"/>
                </a:lnTo>
                <a:lnTo>
                  <a:pt x="7843" y="4721"/>
                </a:lnTo>
                <a:lnTo>
                  <a:pt x="7837" y="4724"/>
                </a:lnTo>
                <a:lnTo>
                  <a:pt x="7831" y="4727"/>
                </a:lnTo>
                <a:lnTo>
                  <a:pt x="7857" y="4708"/>
                </a:lnTo>
                <a:lnTo>
                  <a:pt x="7845" y="4708"/>
                </a:lnTo>
                <a:lnTo>
                  <a:pt x="7832" y="4709"/>
                </a:lnTo>
                <a:lnTo>
                  <a:pt x="7815" y="4710"/>
                </a:lnTo>
                <a:lnTo>
                  <a:pt x="7795" y="4713"/>
                </a:lnTo>
                <a:lnTo>
                  <a:pt x="7775" y="4719"/>
                </a:lnTo>
                <a:lnTo>
                  <a:pt x="7765" y="4722"/>
                </a:lnTo>
                <a:lnTo>
                  <a:pt x="7755" y="4726"/>
                </a:lnTo>
                <a:lnTo>
                  <a:pt x="7746" y="4730"/>
                </a:lnTo>
                <a:lnTo>
                  <a:pt x="7736" y="4736"/>
                </a:lnTo>
                <a:lnTo>
                  <a:pt x="7780" y="4696"/>
                </a:lnTo>
                <a:lnTo>
                  <a:pt x="7767" y="4698"/>
                </a:lnTo>
                <a:lnTo>
                  <a:pt x="7735" y="4706"/>
                </a:lnTo>
                <a:lnTo>
                  <a:pt x="7715" y="4712"/>
                </a:lnTo>
                <a:lnTo>
                  <a:pt x="7694" y="4720"/>
                </a:lnTo>
                <a:lnTo>
                  <a:pt x="7674" y="4728"/>
                </a:lnTo>
                <a:lnTo>
                  <a:pt x="7656" y="4738"/>
                </a:lnTo>
                <a:lnTo>
                  <a:pt x="7674" y="4712"/>
                </a:lnTo>
                <a:lnTo>
                  <a:pt x="7627" y="4724"/>
                </a:lnTo>
                <a:lnTo>
                  <a:pt x="7595" y="4732"/>
                </a:lnTo>
                <a:lnTo>
                  <a:pt x="7561" y="4741"/>
                </a:lnTo>
                <a:lnTo>
                  <a:pt x="7527" y="4751"/>
                </a:lnTo>
                <a:lnTo>
                  <a:pt x="7496" y="4762"/>
                </a:lnTo>
                <a:lnTo>
                  <a:pt x="7483" y="4767"/>
                </a:lnTo>
                <a:lnTo>
                  <a:pt x="7471" y="4772"/>
                </a:lnTo>
                <a:lnTo>
                  <a:pt x="7461" y="4778"/>
                </a:lnTo>
                <a:lnTo>
                  <a:pt x="7454" y="4784"/>
                </a:lnTo>
                <a:lnTo>
                  <a:pt x="7463" y="4766"/>
                </a:lnTo>
                <a:lnTo>
                  <a:pt x="7450" y="4772"/>
                </a:lnTo>
                <a:lnTo>
                  <a:pt x="7435" y="4780"/>
                </a:lnTo>
                <a:lnTo>
                  <a:pt x="7405" y="4800"/>
                </a:lnTo>
                <a:lnTo>
                  <a:pt x="7390" y="4809"/>
                </a:lnTo>
                <a:lnTo>
                  <a:pt x="7374" y="4817"/>
                </a:lnTo>
                <a:lnTo>
                  <a:pt x="7367" y="4820"/>
                </a:lnTo>
                <a:lnTo>
                  <a:pt x="7360" y="4822"/>
                </a:lnTo>
                <a:lnTo>
                  <a:pt x="7353" y="4823"/>
                </a:lnTo>
                <a:lnTo>
                  <a:pt x="7347" y="4823"/>
                </a:lnTo>
                <a:lnTo>
                  <a:pt x="7345" y="4823"/>
                </a:lnTo>
                <a:lnTo>
                  <a:pt x="7344" y="4822"/>
                </a:lnTo>
                <a:lnTo>
                  <a:pt x="7341" y="4819"/>
                </a:lnTo>
                <a:lnTo>
                  <a:pt x="7340" y="4812"/>
                </a:lnTo>
                <a:lnTo>
                  <a:pt x="7340" y="4806"/>
                </a:lnTo>
                <a:lnTo>
                  <a:pt x="7345" y="4789"/>
                </a:lnTo>
                <a:lnTo>
                  <a:pt x="7350" y="4768"/>
                </a:lnTo>
                <a:lnTo>
                  <a:pt x="7357" y="4747"/>
                </a:lnTo>
                <a:lnTo>
                  <a:pt x="7365" y="4728"/>
                </a:lnTo>
                <a:lnTo>
                  <a:pt x="7371" y="4712"/>
                </a:lnTo>
                <a:lnTo>
                  <a:pt x="7376" y="4703"/>
                </a:lnTo>
                <a:lnTo>
                  <a:pt x="7350" y="4724"/>
                </a:lnTo>
                <a:lnTo>
                  <a:pt x="7355" y="4701"/>
                </a:lnTo>
                <a:lnTo>
                  <a:pt x="7361" y="4679"/>
                </a:lnTo>
                <a:lnTo>
                  <a:pt x="7368" y="4657"/>
                </a:lnTo>
                <a:lnTo>
                  <a:pt x="7378" y="4636"/>
                </a:lnTo>
                <a:lnTo>
                  <a:pt x="7354" y="4645"/>
                </a:lnTo>
                <a:lnTo>
                  <a:pt x="7364" y="4621"/>
                </a:lnTo>
                <a:lnTo>
                  <a:pt x="7373" y="4596"/>
                </a:lnTo>
                <a:lnTo>
                  <a:pt x="7383" y="4571"/>
                </a:lnTo>
                <a:lnTo>
                  <a:pt x="7390" y="4545"/>
                </a:lnTo>
                <a:lnTo>
                  <a:pt x="7359" y="4566"/>
                </a:lnTo>
                <a:lnTo>
                  <a:pt x="7364" y="4554"/>
                </a:lnTo>
                <a:lnTo>
                  <a:pt x="7369" y="4540"/>
                </a:lnTo>
                <a:lnTo>
                  <a:pt x="7373" y="4527"/>
                </a:lnTo>
                <a:lnTo>
                  <a:pt x="7376" y="4513"/>
                </a:lnTo>
                <a:lnTo>
                  <a:pt x="7379" y="4500"/>
                </a:lnTo>
                <a:lnTo>
                  <a:pt x="7381" y="4486"/>
                </a:lnTo>
                <a:lnTo>
                  <a:pt x="7381" y="4472"/>
                </a:lnTo>
                <a:lnTo>
                  <a:pt x="7381" y="4458"/>
                </a:lnTo>
                <a:lnTo>
                  <a:pt x="7361" y="4485"/>
                </a:lnTo>
                <a:lnTo>
                  <a:pt x="7358" y="4472"/>
                </a:lnTo>
                <a:lnTo>
                  <a:pt x="7357" y="4461"/>
                </a:lnTo>
                <a:lnTo>
                  <a:pt x="7357" y="4451"/>
                </a:lnTo>
                <a:lnTo>
                  <a:pt x="7359" y="4441"/>
                </a:lnTo>
                <a:lnTo>
                  <a:pt x="7363" y="4434"/>
                </a:lnTo>
                <a:lnTo>
                  <a:pt x="7365" y="4430"/>
                </a:lnTo>
                <a:lnTo>
                  <a:pt x="7369" y="4427"/>
                </a:lnTo>
                <a:lnTo>
                  <a:pt x="7372" y="4425"/>
                </a:lnTo>
                <a:lnTo>
                  <a:pt x="7378" y="4422"/>
                </a:lnTo>
                <a:lnTo>
                  <a:pt x="7388" y="4419"/>
                </a:lnTo>
                <a:lnTo>
                  <a:pt x="7382" y="4413"/>
                </a:lnTo>
                <a:lnTo>
                  <a:pt x="7378" y="4408"/>
                </a:lnTo>
                <a:lnTo>
                  <a:pt x="7376" y="4404"/>
                </a:lnTo>
                <a:lnTo>
                  <a:pt x="7376" y="4400"/>
                </a:lnTo>
                <a:lnTo>
                  <a:pt x="7378" y="4395"/>
                </a:lnTo>
                <a:lnTo>
                  <a:pt x="7382" y="4392"/>
                </a:lnTo>
                <a:lnTo>
                  <a:pt x="7386" y="4388"/>
                </a:lnTo>
                <a:lnTo>
                  <a:pt x="7392" y="4385"/>
                </a:lnTo>
                <a:lnTo>
                  <a:pt x="7405" y="4377"/>
                </a:lnTo>
                <a:lnTo>
                  <a:pt x="7421" y="4371"/>
                </a:lnTo>
                <a:lnTo>
                  <a:pt x="7453" y="4361"/>
                </a:lnTo>
                <a:lnTo>
                  <a:pt x="7435" y="4361"/>
                </a:lnTo>
                <a:lnTo>
                  <a:pt x="7441" y="4357"/>
                </a:lnTo>
                <a:lnTo>
                  <a:pt x="7451" y="4352"/>
                </a:lnTo>
                <a:lnTo>
                  <a:pt x="7473" y="4342"/>
                </a:lnTo>
                <a:lnTo>
                  <a:pt x="7493" y="4336"/>
                </a:lnTo>
                <a:lnTo>
                  <a:pt x="7502" y="4333"/>
                </a:lnTo>
                <a:lnTo>
                  <a:pt x="7482" y="4333"/>
                </a:lnTo>
                <a:lnTo>
                  <a:pt x="7461" y="4335"/>
                </a:lnTo>
                <a:lnTo>
                  <a:pt x="7441" y="4340"/>
                </a:lnTo>
                <a:lnTo>
                  <a:pt x="7423" y="4348"/>
                </a:lnTo>
                <a:lnTo>
                  <a:pt x="7427" y="4331"/>
                </a:lnTo>
                <a:lnTo>
                  <a:pt x="7391" y="4355"/>
                </a:lnTo>
                <a:lnTo>
                  <a:pt x="7372" y="4366"/>
                </a:lnTo>
                <a:lnTo>
                  <a:pt x="7353" y="4376"/>
                </a:lnTo>
                <a:lnTo>
                  <a:pt x="7359" y="4350"/>
                </a:lnTo>
                <a:lnTo>
                  <a:pt x="7361" y="4338"/>
                </a:lnTo>
                <a:lnTo>
                  <a:pt x="7362" y="4330"/>
                </a:lnTo>
                <a:lnTo>
                  <a:pt x="7361" y="4327"/>
                </a:lnTo>
                <a:lnTo>
                  <a:pt x="7360" y="4324"/>
                </a:lnTo>
                <a:lnTo>
                  <a:pt x="7359" y="4323"/>
                </a:lnTo>
                <a:lnTo>
                  <a:pt x="7357" y="4322"/>
                </a:lnTo>
                <a:lnTo>
                  <a:pt x="7354" y="4322"/>
                </a:lnTo>
                <a:lnTo>
                  <a:pt x="7350" y="4323"/>
                </a:lnTo>
                <a:lnTo>
                  <a:pt x="7338" y="4329"/>
                </a:lnTo>
                <a:lnTo>
                  <a:pt x="7349" y="4308"/>
                </a:lnTo>
                <a:lnTo>
                  <a:pt x="7358" y="4288"/>
                </a:lnTo>
                <a:lnTo>
                  <a:pt x="7366" y="4267"/>
                </a:lnTo>
                <a:lnTo>
                  <a:pt x="7347" y="4270"/>
                </a:lnTo>
                <a:lnTo>
                  <a:pt x="7355" y="4253"/>
                </a:lnTo>
                <a:lnTo>
                  <a:pt x="7363" y="4235"/>
                </a:lnTo>
                <a:lnTo>
                  <a:pt x="7373" y="4218"/>
                </a:lnTo>
                <a:lnTo>
                  <a:pt x="7384" y="4201"/>
                </a:lnTo>
                <a:lnTo>
                  <a:pt x="7360" y="4209"/>
                </a:lnTo>
                <a:lnTo>
                  <a:pt x="7375" y="4160"/>
                </a:lnTo>
                <a:lnTo>
                  <a:pt x="7389" y="4110"/>
                </a:lnTo>
                <a:lnTo>
                  <a:pt x="7369" y="4125"/>
                </a:lnTo>
                <a:lnTo>
                  <a:pt x="7375" y="4102"/>
                </a:lnTo>
                <a:lnTo>
                  <a:pt x="7380" y="4084"/>
                </a:lnTo>
                <a:lnTo>
                  <a:pt x="7383" y="4067"/>
                </a:lnTo>
                <a:lnTo>
                  <a:pt x="7371" y="4070"/>
                </a:lnTo>
                <a:lnTo>
                  <a:pt x="7371" y="4056"/>
                </a:lnTo>
                <a:lnTo>
                  <a:pt x="7370" y="4040"/>
                </a:lnTo>
                <a:lnTo>
                  <a:pt x="7367" y="4010"/>
                </a:lnTo>
                <a:lnTo>
                  <a:pt x="7375" y="4017"/>
                </a:lnTo>
                <a:lnTo>
                  <a:pt x="7379" y="3996"/>
                </a:lnTo>
                <a:lnTo>
                  <a:pt x="7388" y="4004"/>
                </a:lnTo>
                <a:lnTo>
                  <a:pt x="7411" y="4024"/>
                </a:lnTo>
                <a:lnTo>
                  <a:pt x="7424" y="4037"/>
                </a:lnTo>
                <a:lnTo>
                  <a:pt x="7436" y="4050"/>
                </a:lnTo>
                <a:lnTo>
                  <a:pt x="7448" y="4063"/>
                </a:lnTo>
                <a:lnTo>
                  <a:pt x="7455" y="4075"/>
                </a:lnTo>
                <a:lnTo>
                  <a:pt x="7438" y="4044"/>
                </a:lnTo>
                <a:lnTo>
                  <a:pt x="7422" y="4015"/>
                </a:lnTo>
                <a:lnTo>
                  <a:pt x="7406" y="3985"/>
                </a:lnTo>
                <a:lnTo>
                  <a:pt x="7399" y="3969"/>
                </a:lnTo>
                <a:lnTo>
                  <a:pt x="7393" y="3954"/>
                </a:lnTo>
                <a:lnTo>
                  <a:pt x="7406" y="3965"/>
                </a:lnTo>
                <a:lnTo>
                  <a:pt x="7400" y="3931"/>
                </a:lnTo>
                <a:lnTo>
                  <a:pt x="7392" y="3898"/>
                </a:lnTo>
                <a:lnTo>
                  <a:pt x="7387" y="3882"/>
                </a:lnTo>
                <a:lnTo>
                  <a:pt x="7382" y="3865"/>
                </a:lnTo>
                <a:lnTo>
                  <a:pt x="7375" y="3850"/>
                </a:lnTo>
                <a:lnTo>
                  <a:pt x="7368" y="3834"/>
                </a:lnTo>
                <a:lnTo>
                  <a:pt x="7388" y="3834"/>
                </a:lnTo>
                <a:lnTo>
                  <a:pt x="7371" y="3808"/>
                </a:lnTo>
                <a:lnTo>
                  <a:pt x="7356" y="3782"/>
                </a:lnTo>
                <a:lnTo>
                  <a:pt x="7342" y="3754"/>
                </a:lnTo>
                <a:lnTo>
                  <a:pt x="7332" y="3725"/>
                </a:lnTo>
                <a:lnTo>
                  <a:pt x="7356" y="3739"/>
                </a:lnTo>
                <a:lnTo>
                  <a:pt x="7346" y="3727"/>
                </a:lnTo>
                <a:lnTo>
                  <a:pt x="7330" y="3707"/>
                </a:lnTo>
                <a:lnTo>
                  <a:pt x="7323" y="3697"/>
                </a:lnTo>
                <a:lnTo>
                  <a:pt x="7317" y="3688"/>
                </a:lnTo>
                <a:lnTo>
                  <a:pt x="7315" y="3681"/>
                </a:lnTo>
                <a:lnTo>
                  <a:pt x="7314" y="3677"/>
                </a:lnTo>
                <a:lnTo>
                  <a:pt x="7315" y="3674"/>
                </a:lnTo>
                <a:lnTo>
                  <a:pt x="7317" y="3674"/>
                </a:lnTo>
                <a:lnTo>
                  <a:pt x="7321" y="3675"/>
                </a:lnTo>
                <a:lnTo>
                  <a:pt x="7332" y="3683"/>
                </a:lnTo>
                <a:lnTo>
                  <a:pt x="7348" y="3694"/>
                </a:lnTo>
                <a:lnTo>
                  <a:pt x="7365" y="3708"/>
                </a:lnTo>
                <a:lnTo>
                  <a:pt x="7399" y="3737"/>
                </a:lnTo>
                <a:lnTo>
                  <a:pt x="7420" y="3754"/>
                </a:lnTo>
                <a:lnTo>
                  <a:pt x="7417" y="3733"/>
                </a:lnTo>
                <a:lnTo>
                  <a:pt x="7438" y="3744"/>
                </a:lnTo>
                <a:lnTo>
                  <a:pt x="7465" y="3760"/>
                </a:lnTo>
                <a:lnTo>
                  <a:pt x="7490" y="3773"/>
                </a:lnTo>
                <a:lnTo>
                  <a:pt x="7499" y="3778"/>
                </a:lnTo>
                <a:lnTo>
                  <a:pt x="7505" y="3781"/>
                </a:lnTo>
                <a:lnTo>
                  <a:pt x="7495" y="3765"/>
                </a:lnTo>
                <a:lnTo>
                  <a:pt x="7523" y="3774"/>
                </a:lnTo>
                <a:lnTo>
                  <a:pt x="7551" y="3783"/>
                </a:lnTo>
                <a:lnTo>
                  <a:pt x="7580" y="3790"/>
                </a:lnTo>
                <a:lnTo>
                  <a:pt x="7607" y="3794"/>
                </a:lnTo>
                <a:lnTo>
                  <a:pt x="7599" y="3781"/>
                </a:lnTo>
                <a:lnTo>
                  <a:pt x="7628" y="3785"/>
                </a:lnTo>
                <a:lnTo>
                  <a:pt x="7658" y="3786"/>
                </a:lnTo>
                <a:lnTo>
                  <a:pt x="7688" y="3786"/>
                </a:lnTo>
                <a:lnTo>
                  <a:pt x="7717" y="3785"/>
                </a:lnTo>
                <a:lnTo>
                  <a:pt x="7696" y="3769"/>
                </a:lnTo>
                <a:lnTo>
                  <a:pt x="7754" y="3769"/>
                </a:lnTo>
                <a:lnTo>
                  <a:pt x="7811" y="3769"/>
                </a:lnTo>
                <a:lnTo>
                  <a:pt x="7807" y="3759"/>
                </a:lnTo>
                <a:lnTo>
                  <a:pt x="7826" y="3760"/>
                </a:lnTo>
                <a:lnTo>
                  <a:pt x="7844" y="3762"/>
                </a:lnTo>
                <a:lnTo>
                  <a:pt x="7863" y="3766"/>
                </a:lnTo>
                <a:lnTo>
                  <a:pt x="7881" y="3771"/>
                </a:lnTo>
                <a:lnTo>
                  <a:pt x="7898" y="3776"/>
                </a:lnTo>
                <a:lnTo>
                  <a:pt x="7916" y="3784"/>
                </a:lnTo>
                <a:lnTo>
                  <a:pt x="7952" y="3798"/>
                </a:lnTo>
                <a:lnTo>
                  <a:pt x="7938" y="3776"/>
                </a:lnTo>
                <a:lnTo>
                  <a:pt x="7953" y="3783"/>
                </a:lnTo>
                <a:lnTo>
                  <a:pt x="7968" y="3790"/>
                </a:lnTo>
                <a:lnTo>
                  <a:pt x="7997" y="3804"/>
                </a:lnTo>
                <a:lnTo>
                  <a:pt x="8025" y="3821"/>
                </a:lnTo>
                <a:lnTo>
                  <a:pt x="8052" y="3838"/>
                </a:lnTo>
                <a:lnTo>
                  <a:pt x="8040" y="3820"/>
                </a:lnTo>
                <a:lnTo>
                  <a:pt x="8067" y="3834"/>
                </a:lnTo>
                <a:lnTo>
                  <a:pt x="8092" y="3851"/>
                </a:lnTo>
                <a:lnTo>
                  <a:pt x="8116" y="3868"/>
                </a:lnTo>
                <a:lnTo>
                  <a:pt x="8138" y="3888"/>
                </a:lnTo>
                <a:lnTo>
                  <a:pt x="8140" y="3873"/>
                </a:lnTo>
                <a:lnTo>
                  <a:pt x="8162" y="3889"/>
                </a:lnTo>
                <a:lnTo>
                  <a:pt x="8172" y="3895"/>
                </a:lnTo>
                <a:lnTo>
                  <a:pt x="8183" y="3901"/>
                </a:lnTo>
                <a:lnTo>
                  <a:pt x="8193" y="3906"/>
                </a:lnTo>
                <a:lnTo>
                  <a:pt x="8204" y="3910"/>
                </a:lnTo>
                <a:lnTo>
                  <a:pt x="8218" y="3915"/>
                </a:lnTo>
                <a:lnTo>
                  <a:pt x="8231" y="3918"/>
                </a:lnTo>
                <a:lnTo>
                  <a:pt x="8225" y="3916"/>
                </a:lnTo>
                <a:lnTo>
                  <a:pt x="8219" y="3912"/>
                </a:lnTo>
                <a:lnTo>
                  <a:pt x="8206" y="3904"/>
                </a:lnTo>
                <a:lnTo>
                  <a:pt x="8194" y="3895"/>
                </a:lnTo>
                <a:lnTo>
                  <a:pt x="8182" y="3883"/>
                </a:lnTo>
                <a:lnTo>
                  <a:pt x="8157" y="3859"/>
                </a:lnTo>
                <a:lnTo>
                  <a:pt x="8146" y="3848"/>
                </a:lnTo>
                <a:lnTo>
                  <a:pt x="8135" y="3838"/>
                </a:lnTo>
                <a:lnTo>
                  <a:pt x="8162" y="3839"/>
                </a:lnTo>
                <a:lnTo>
                  <a:pt x="8130" y="3817"/>
                </a:lnTo>
                <a:lnTo>
                  <a:pt x="8099" y="3796"/>
                </a:lnTo>
                <a:lnTo>
                  <a:pt x="8035" y="3753"/>
                </a:lnTo>
                <a:lnTo>
                  <a:pt x="8063" y="3749"/>
                </a:lnTo>
                <a:lnTo>
                  <a:pt x="8052" y="3738"/>
                </a:lnTo>
                <a:lnTo>
                  <a:pt x="8040" y="3726"/>
                </a:lnTo>
                <a:lnTo>
                  <a:pt x="8019" y="3702"/>
                </a:lnTo>
                <a:lnTo>
                  <a:pt x="7997" y="3677"/>
                </a:lnTo>
                <a:lnTo>
                  <a:pt x="7987" y="3666"/>
                </a:lnTo>
                <a:lnTo>
                  <a:pt x="7974" y="3656"/>
                </a:lnTo>
                <a:lnTo>
                  <a:pt x="8007" y="3656"/>
                </a:lnTo>
                <a:lnTo>
                  <a:pt x="7987" y="3636"/>
                </a:lnTo>
                <a:lnTo>
                  <a:pt x="7965" y="3618"/>
                </a:lnTo>
                <a:lnTo>
                  <a:pt x="7942" y="3600"/>
                </a:lnTo>
                <a:lnTo>
                  <a:pt x="7919" y="3585"/>
                </a:lnTo>
                <a:lnTo>
                  <a:pt x="7944" y="3584"/>
                </a:lnTo>
                <a:lnTo>
                  <a:pt x="7900" y="3555"/>
                </a:lnTo>
                <a:lnTo>
                  <a:pt x="7856" y="3526"/>
                </a:lnTo>
                <a:lnTo>
                  <a:pt x="7882" y="3524"/>
                </a:lnTo>
                <a:lnTo>
                  <a:pt x="7867" y="3516"/>
                </a:lnTo>
                <a:lnTo>
                  <a:pt x="7851" y="3508"/>
                </a:lnTo>
                <a:lnTo>
                  <a:pt x="7815" y="3494"/>
                </a:lnTo>
                <a:lnTo>
                  <a:pt x="7797" y="3487"/>
                </a:lnTo>
                <a:lnTo>
                  <a:pt x="7782" y="3478"/>
                </a:lnTo>
                <a:lnTo>
                  <a:pt x="7773" y="3474"/>
                </a:lnTo>
                <a:lnTo>
                  <a:pt x="7766" y="3469"/>
                </a:lnTo>
                <a:lnTo>
                  <a:pt x="7760" y="3464"/>
                </a:lnTo>
                <a:lnTo>
                  <a:pt x="7755" y="3458"/>
                </a:lnTo>
                <a:lnTo>
                  <a:pt x="7754" y="3456"/>
                </a:lnTo>
                <a:lnTo>
                  <a:pt x="7753" y="3455"/>
                </a:lnTo>
                <a:lnTo>
                  <a:pt x="7754" y="3453"/>
                </a:lnTo>
                <a:lnTo>
                  <a:pt x="7755" y="3451"/>
                </a:lnTo>
                <a:lnTo>
                  <a:pt x="7759" y="3448"/>
                </a:lnTo>
                <a:lnTo>
                  <a:pt x="7765" y="3444"/>
                </a:lnTo>
                <a:lnTo>
                  <a:pt x="7772" y="3441"/>
                </a:lnTo>
                <a:lnTo>
                  <a:pt x="7783" y="3438"/>
                </a:lnTo>
                <a:lnTo>
                  <a:pt x="7804" y="3433"/>
                </a:lnTo>
                <a:lnTo>
                  <a:pt x="7829" y="3429"/>
                </a:lnTo>
                <a:lnTo>
                  <a:pt x="7852" y="3425"/>
                </a:lnTo>
                <a:lnTo>
                  <a:pt x="7871" y="3422"/>
                </a:lnTo>
                <a:lnTo>
                  <a:pt x="7884" y="3419"/>
                </a:lnTo>
                <a:lnTo>
                  <a:pt x="7859" y="3411"/>
                </a:lnTo>
                <a:lnTo>
                  <a:pt x="7893" y="3405"/>
                </a:lnTo>
                <a:lnTo>
                  <a:pt x="7926" y="3400"/>
                </a:lnTo>
                <a:lnTo>
                  <a:pt x="7960" y="3395"/>
                </a:lnTo>
                <a:lnTo>
                  <a:pt x="7994" y="3392"/>
                </a:lnTo>
                <a:lnTo>
                  <a:pt x="7974" y="3381"/>
                </a:lnTo>
                <a:lnTo>
                  <a:pt x="8007" y="3373"/>
                </a:lnTo>
                <a:lnTo>
                  <a:pt x="8040" y="3365"/>
                </a:lnTo>
                <a:lnTo>
                  <a:pt x="8072" y="3357"/>
                </a:lnTo>
                <a:lnTo>
                  <a:pt x="8105" y="3348"/>
                </a:lnTo>
                <a:lnTo>
                  <a:pt x="8076" y="3338"/>
                </a:lnTo>
                <a:lnTo>
                  <a:pt x="8107" y="3328"/>
                </a:lnTo>
                <a:lnTo>
                  <a:pt x="8137" y="3317"/>
                </a:lnTo>
                <a:lnTo>
                  <a:pt x="8168" y="3304"/>
                </a:lnTo>
                <a:lnTo>
                  <a:pt x="8197" y="3291"/>
                </a:lnTo>
                <a:lnTo>
                  <a:pt x="8169" y="3289"/>
                </a:lnTo>
                <a:lnTo>
                  <a:pt x="8216" y="3262"/>
                </a:lnTo>
                <a:lnTo>
                  <a:pt x="8260" y="3234"/>
                </a:lnTo>
                <a:lnTo>
                  <a:pt x="8236" y="3233"/>
                </a:lnTo>
                <a:lnTo>
                  <a:pt x="8245" y="3225"/>
                </a:lnTo>
                <a:lnTo>
                  <a:pt x="8255" y="3219"/>
                </a:lnTo>
                <a:lnTo>
                  <a:pt x="8264" y="3213"/>
                </a:lnTo>
                <a:lnTo>
                  <a:pt x="8274" y="3207"/>
                </a:lnTo>
                <a:lnTo>
                  <a:pt x="8295" y="3197"/>
                </a:lnTo>
                <a:lnTo>
                  <a:pt x="8316" y="3190"/>
                </a:lnTo>
                <a:lnTo>
                  <a:pt x="8360" y="3175"/>
                </a:lnTo>
                <a:lnTo>
                  <a:pt x="8381" y="3168"/>
                </a:lnTo>
                <a:lnTo>
                  <a:pt x="8403" y="3161"/>
                </a:lnTo>
                <a:lnTo>
                  <a:pt x="8368" y="3153"/>
                </a:lnTo>
                <a:lnTo>
                  <a:pt x="8395" y="3146"/>
                </a:lnTo>
                <a:lnTo>
                  <a:pt x="8421" y="3137"/>
                </a:lnTo>
                <a:lnTo>
                  <a:pt x="8446" y="3128"/>
                </a:lnTo>
                <a:lnTo>
                  <a:pt x="8472" y="3119"/>
                </a:lnTo>
                <a:lnTo>
                  <a:pt x="8467" y="3105"/>
                </a:lnTo>
                <a:lnTo>
                  <a:pt x="8578" y="3104"/>
                </a:lnTo>
                <a:lnTo>
                  <a:pt x="8557" y="3092"/>
                </a:lnTo>
                <a:lnTo>
                  <a:pt x="8573" y="3092"/>
                </a:lnTo>
                <a:lnTo>
                  <a:pt x="8591" y="3093"/>
                </a:lnTo>
                <a:lnTo>
                  <a:pt x="8625" y="3091"/>
                </a:lnTo>
                <a:lnTo>
                  <a:pt x="8660" y="3088"/>
                </a:lnTo>
                <a:lnTo>
                  <a:pt x="8694" y="3084"/>
                </a:lnTo>
                <a:lnTo>
                  <a:pt x="8652" y="3069"/>
                </a:lnTo>
                <a:lnTo>
                  <a:pt x="8615" y="3058"/>
                </a:lnTo>
                <a:lnTo>
                  <a:pt x="8599" y="3054"/>
                </a:lnTo>
                <a:lnTo>
                  <a:pt x="8586" y="3051"/>
                </a:lnTo>
                <a:close/>
                <a:moveTo>
                  <a:pt x="3431" y="5456"/>
                </a:moveTo>
                <a:lnTo>
                  <a:pt x="3415" y="5464"/>
                </a:lnTo>
                <a:lnTo>
                  <a:pt x="3424" y="5468"/>
                </a:lnTo>
                <a:lnTo>
                  <a:pt x="3433" y="5470"/>
                </a:lnTo>
                <a:lnTo>
                  <a:pt x="3443" y="5471"/>
                </a:lnTo>
                <a:lnTo>
                  <a:pt x="3453" y="5472"/>
                </a:lnTo>
                <a:lnTo>
                  <a:pt x="3464" y="5473"/>
                </a:lnTo>
                <a:lnTo>
                  <a:pt x="3474" y="5474"/>
                </a:lnTo>
                <a:lnTo>
                  <a:pt x="3483" y="5476"/>
                </a:lnTo>
                <a:lnTo>
                  <a:pt x="3494" y="5480"/>
                </a:lnTo>
                <a:lnTo>
                  <a:pt x="3457" y="5489"/>
                </a:lnTo>
                <a:lnTo>
                  <a:pt x="3430" y="5495"/>
                </a:lnTo>
                <a:lnTo>
                  <a:pt x="3412" y="5498"/>
                </a:lnTo>
                <a:lnTo>
                  <a:pt x="3412" y="5497"/>
                </a:lnTo>
                <a:lnTo>
                  <a:pt x="3401" y="5497"/>
                </a:lnTo>
                <a:lnTo>
                  <a:pt x="3390" y="5498"/>
                </a:lnTo>
                <a:lnTo>
                  <a:pt x="3379" y="5500"/>
                </a:lnTo>
                <a:lnTo>
                  <a:pt x="3370" y="5502"/>
                </a:lnTo>
                <a:lnTo>
                  <a:pt x="3354" y="5507"/>
                </a:lnTo>
                <a:lnTo>
                  <a:pt x="3349" y="5509"/>
                </a:lnTo>
                <a:lnTo>
                  <a:pt x="3367" y="5522"/>
                </a:lnTo>
                <a:lnTo>
                  <a:pt x="3356" y="5528"/>
                </a:lnTo>
                <a:lnTo>
                  <a:pt x="3345" y="5533"/>
                </a:lnTo>
                <a:lnTo>
                  <a:pt x="3335" y="5536"/>
                </a:lnTo>
                <a:lnTo>
                  <a:pt x="3325" y="5537"/>
                </a:lnTo>
                <a:lnTo>
                  <a:pt x="3315" y="5537"/>
                </a:lnTo>
                <a:lnTo>
                  <a:pt x="3306" y="5535"/>
                </a:lnTo>
                <a:lnTo>
                  <a:pt x="3297" y="5532"/>
                </a:lnTo>
                <a:lnTo>
                  <a:pt x="3287" y="5528"/>
                </a:lnTo>
                <a:lnTo>
                  <a:pt x="3279" y="5522"/>
                </a:lnTo>
                <a:lnTo>
                  <a:pt x="3272" y="5516"/>
                </a:lnTo>
                <a:lnTo>
                  <a:pt x="3264" y="5507"/>
                </a:lnTo>
                <a:lnTo>
                  <a:pt x="3257" y="5499"/>
                </a:lnTo>
                <a:lnTo>
                  <a:pt x="3250" y="5489"/>
                </a:lnTo>
                <a:lnTo>
                  <a:pt x="3243" y="5478"/>
                </a:lnTo>
                <a:lnTo>
                  <a:pt x="3232" y="5456"/>
                </a:lnTo>
                <a:lnTo>
                  <a:pt x="3222" y="5432"/>
                </a:lnTo>
                <a:lnTo>
                  <a:pt x="3212" y="5406"/>
                </a:lnTo>
                <a:lnTo>
                  <a:pt x="3205" y="5379"/>
                </a:lnTo>
                <a:lnTo>
                  <a:pt x="3200" y="5354"/>
                </a:lnTo>
                <a:lnTo>
                  <a:pt x="3196" y="5329"/>
                </a:lnTo>
                <a:lnTo>
                  <a:pt x="3194" y="5306"/>
                </a:lnTo>
                <a:lnTo>
                  <a:pt x="3194" y="5286"/>
                </a:lnTo>
                <a:lnTo>
                  <a:pt x="3196" y="5268"/>
                </a:lnTo>
                <a:lnTo>
                  <a:pt x="3216" y="5278"/>
                </a:lnTo>
                <a:lnTo>
                  <a:pt x="3198" y="5281"/>
                </a:lnTo>
                <a:lnTo>
                  <a:pt x="3216" y="5295"/>
                </a:lnTo>
                <a:lnTo>
                  <a:pt x="3228" y="5301"/>
                </a:lnTo>
                <a:lnTo>
                  <a:pt x="3217" y="5306"/>
                </a:lnTo>
                <a:lnTo>
                  <a:pt x="3224" y="5311"/>
                </a:lnTo>
                <a:lnTo>
                  <a:pt x="3230" y="5316"/>
                </a:lnTo>
                <a:lnTo>
                  <a:pt x="3243" y="5322"/>
                </a:lnTo>
                <a:lnTo>
                  <a:pt x="3253" y="5326"/>
                </a:lnTo>
                <a:lnTo>
                  <a:pt x="3259" y="5327"/>
                </a:lnTo>
                <a:lnTo>
                  <a:pt x="3245" y="5327"/>
                </a:lnTo>
                <a:lnTo>
                  <a:pt x="3257" y="5338"/>
                </a:lnTo>
                <a:lnTo>
                  <a:pt x="3269" y="5349"/>
                </a:lnTo>
                <a:lnTo>
                  <a:pt x="3283" y="5357"/>
                </a:lnTo>
                <a:lnTo>
                  <a:pt x="3299" y="5363"/>
                </a:lnTo>
                <a:lnTo>
                  <a:pt x="3287" y="5370"/>
                </a:lnTo>
                <a:lnTo>
                  <a:pt x="3293" y="5375"/>
                </a:lnTo>
                <a:lnTo>
                  <a:pt x="3300" y="5379"/>
                </a:lnTo>
                <a:lnTo>
                  <a:pt x="3315" y="5388"/>
                </a:lnTo>
                <a:lnTo>
                  <a:pt x="3329" y="5394"/>
                </a:lnTo>
                <a:lnTo>
                  <a:pt x="3335" y="5396"/>
                </a:lnTo>
                <a:lnTo>
                  <a:pt x="3325" y="5399"/>
                </a:lnTo>
                <a:lnTo>
                  <a:pt x="3333" y="5404"/>
                </a:lnTo>
                <a:lnTo>
                  <a:pt x="3342" y="5408"/>
                </a:lnTo>
                <a:lnTo>
                  <a:pt x="3360" y="5417"/>
                </a:lnTo>
                <a:lnTo>
                  <a:pt x="3379" y="5425"/>
                </a:lnTo>
                <a:lnTo>
                  <a:pt x="3364" y="5429"/>
                </a:lnTo>
                <a:lnTo>
                  <a:pt x="3371" y="5433"/>
                </a:lnTo>
                <a:lnTo>
                  <a:pt x="3381" y="5437"/>
                </a:lnTo>
                <a:lnTo>
                  <a:pt x="3403" y="5446"/>
                </a:lnTo>
                <a:lnTo>
                  <a:pt x="3431" y="5456"/>
                </a:lnTo>
                <a:close/>
                <a:moveTo>
                  <a:pt x="3297" y="5557"/>
                </a:moveTo>
                <a:lnTo>
                  <a:pt x="3297" y="5557"/>
                </a:lnTo>
                <a:lnTo>
                  <a:pt x="3291" y="5548"/>
                </a:lnTo>
                <a:lnTo>
                  <a:pt x="3319" y="5551"/>
                </a:lnTo>
                <a:lnTo>
                  <a:pt x="3313" y="5552"/>
                </a:lnTo>
                <a:lnTo>
                  <a:pt x="3306" y="5554"/>
                </a:lnTo>
                <a:lnTo>
                  <a:pt x="3297" y="5557"/>
                </a:lnTo>
                <a:close/>
                <a:moveTo>
                  <a:pt x="2171" y="5193"/>
                </a:moveTo>
                <a:lnTo>
                  <a:pt x="2171" y="5193"/>
                </a:lnTo>
                <a:lnTo>
                  <a:pt x="2171" y="5184"/>
                </a:lnTo>
                <a:lnTo>
                  <a:pt x="2172" y="5174"/>
                </a:lnTo>
                <a:lnTo>
                  <a:pt x="2176" y="5156"/>
                </a:lnTo>
                <a:lnTo>
                  <a:pt x="2181" y="5134"/>
                </a:lnTo>
                <a:lnTo>
                  <a:pt x="2178" y="5138"/>
                </a:lnTo>
                <a:lnTo>
                  <a:pt x="2175" y="5143"/>
                </a:lnTo>
                <a:lnTo>
                  <a:pt x="2169" y="5158"/>
                </a:lnTo>
                <a:lnTo>
                  <a:pt x="2164" y="5173"/>
                </a:lnTo>
                <a:lnTo>
                  <a:pt x="2161" y="5186"/>
                </a:lnTo>
                <a:lnTo>
                  <a:pt x="2136" y="5169"/>
                </a:lnTo>
                <a:lnTo>
                  <a:pt x="2112" y="5153"/>
                </a:lnTo>
                <a:lnTo>
                  <a:pt x="2092" y="5136"/>
                </a:lnTo>
                <a:lnTo>
                  <a:pt x="2072" y="5119"/>
                </a:lnTo>
                <a:lnTo>
                  <a:pt x="2055" y="5100"/>
                </a:lnTo>
                <a:lnTo>
                  <a:pt x="2038" y="5082"/>
                </a:lnTo>
                <a:lnTo>
                  <a:pt x="2022" y="5063"/>
                </a:lnTo>
                <a:lnTo>
                  <a:pt x="2007" y="5043"/>
                </a:lnTo>
                <a:lnTo>
                  <a:pt x="1994" y="5023"/>
                </a:lnTo>
                <a:lnTo>
                  <a:pt x="1980" y="5002"/>
                </a:lnTo>
                <a:lnTo>
                  <a:pt x="1954" y="4959"/>
                </a:lnTo>
                <a:lnTo>
                  <a:pt x="1900" y="4863"/>
                </a:lnTo>
                <a:lnTo>
                  <a:pt x="1894" y="4853"/>
                </a:lnTo>
                <a:lnTo>
                  <a:pt x="1890" y="4843"/>
                </a:lnTo>
                <a:lnTo>
                  <a:pt x="1887" y="4834"/>
                </a:lnTo>
                <a:lnTo>
                  <a:pt x="1885" y="4825"/>
                </a:lnTo>
                <a:lnTo>
                  <a:pt x="1884" y="4817"/>
                </a:lnTo>
                <a:lnTo>
                  <a:pt x="1884" y="4809"/>
                </a:lnTo>
                <a:lnTo>
                  <a:pt x="1884" y="4801"/>
                </a:lnTo>
                <a:lnTo>
                  <a:pt x="1886" y="4794"/>
                </a:lnTo>
                <a:lnTo>
                  <a:pt x="1888" y="4788"/>
                </a:lnTo>
                <a:lnTo>
                  <a:pt x="1891" y="4782"/>
                </a:lnTo>
                <a:lnTo>
                  <a:pt x="1895" y="4775"/>
                </a:lnTo>
                <a:lnTo>
                  <a:pt x="1899" y="4769"/>
                </a:lnTo>
                <a:lnTo>
                  <a:pt x="1910" y="4759"/>
                </a:lnTo>
                <a:lnTo>
                  <a:pt x="1923" y="4750"/>
                </a:lnTo>
                <a:lnTo>
                  <a:pt x="1937" y="4740"/>
                </a:lnTo>
                <a:lnTo>
                  <a:pt x="1954" y="4732"/>
                </a:lnTo>
                <a:lnTo>
                  <a:pt x="1970" y="4725"/>
                </a:lnTo>
                <a:lnTo>
                  <a:pt x="1987" y="4718"/>
                </a:lnTo>
                <a:lnTo>
                  <a:pt x="2021" y="4704"/>
                </a:lnTo>
                <a:lnTo>
                  <a:pt x="2036" y="4697"/>
                </a:lnTo>
                <a:lnTo>
                  <a:pt x="2051" y="4690"/>
                </a:lnTo>
                <a:lnTo>
                  <a:pt x="2047" y="4688"/>
                </a:lnTo>
                <a:lnTo>
                  <a:pt x="2043" y="4686"/>
                </a:lnTo>
                <a:lnTo>
                  <a:pt x="2032" y="4684"/>
                </a:lnTo>
                <a:lnTo>
                  <a:pt x="2019" y="4682"/>
                </a:lnTo>
                <a:lnTo>
                  <a:pt x="2038" y="4678"/>
                </a:lnTo>
                <a:lnTo>
                  <a:pt x="2057" y="4673"/>
                </a:lnTo>
                <a:lnTo>
                  <a:pt x="2075" y="4667"/>
                </a:lnTo>
                <a:lnTo>
                  <a:pt x="2093" y="4659"/>
                </a:lnTo>
                <a:lnTo>
                  <a:pt x="2109" y="4649"/>
                </a:lnTo>
                <a:lnTo>
                  <a:pt x="2125" y="4636"/>
                </a:lnTo>
                <a:lnTo>
                  <a:pt x="2138" y="4623"/>
                </a:lnTo>
                <a:lnTo>
                  <a:pt x="2152" y="4608"/>
                </a:lnTo>
                <a:lnTo>
                  <a:pt x="2117" y="4609"/>
                </a:lnTo>
                <a:lnTo>
                  <a:pt x="2138" y="4593"/>
                </a:lnTo>
                <a:lnTo>
                  <a:pt x="2158" y="4575"/>
                </a:lnTo>
                <a:lnTo>
                  <a:pt x="2175" y="4556"/>
                </a:lnTo>
                <a:lnTo>
                  <a:pt x="2192" y="4535"/>
                </a:lnTo>
                <a:lnTo>
                  <a:pt x="2155" y="4532"/>
                </a:lnTo>
                <a:lnTo>
                  <a:pt x="2183" y="4510"/>
                </a:lnTo>
                <a:lnTo>
                  <a:pt x="2210" y="4489"/>
                </a:lnTo>
                <a:lnTo>
                  <a:pt x="2238" y="4468"/>
                </a:lnTo>
                <a:lnTo>
                  <a:pt x="2265" y="4446"/>
                </a:lnTo>
                <a:lnTo>
                  <a:pt x="2242" y="4441"/>
                </a:lnTo>
                <a:lnTo>
                  <a:pt x="2251" y="4441"/>
                </a:lnTo>
                <a:lnTo>
                  <a:pt x="2260" y="4440"/>
                </a:lnTo>
                <a:lnTo>
                  <a:pt x="2279" y="4436"/>
                </a:lnTo>
                <a:lnTo>
                  <a:pt x="2302" y="4430"/>
                </a:lnTo>
                <a:lnTo>
                  <a:pt x="2326" y="4423"/>
                </a:lnTo>
                <a:lnTo>
                  <a:pt x="2351" y="4416"/>
                </a:lnTo>
                <a:lnTo>
                  <a:pt x="2376" y="4409"/>
                </a:lnTo>
                <a:lnTo>
                  <a:pt x="2390" y="4407"/>
                </a:lnTo>
                <a:lnTo>
                  <a:pt x="2403" y="4406"/>
                </a:lnTo>
                <a:lnTo>
                  <a:pt x="2415" y="4405"/>
                </a:lnTo>
                <a:lnTo>
                  <a:pt x="2428" y="4406"/>
                </a:lnTo>
                <a:lnTo>
                  <a:pt x="2413" y="4423"/>
                </a:lnTo>
                <a:lnTo>
                  <a:pt x="2438" y="4424"/>
                </a:lnTo>
                <a:lnTo>
                  <a:pt x="2463" y="4424"/>
                </a:lnTo>
                <a:lnTo>
                  <a:pt x="2490" y="4422"/>
                </a:lnTo>
                <a:lnTo>
                  <a:pt x="2513" y="4420"/>
                </a:lnTo>
                <a:lnTo>
                  <a:pt x="2553" y="4416"/>
                </a:lnTo>
                <a:lnTo>
                  <a:pt x="2568" y="4413"/>
                </a:lnTo>
                <a:lnTo>
                  <a:pt x="2546" y="4433"/>
                </a:lnTo>
                <a:lnTo>
                  <a:pt x="2563" y="4431"/>
                </a:lnTo>
                <a:lnTo>
                  <a:pt x="2580" y="4428"/>
                </a:lnTo>
                <a:lnTo>
                  <a:pt x="2596" y="4425"/>
                </a:lnTo>
                <a:lnTo>
                  <a:pt x="2610" y="4421"/>
                </a:lnTo>
                <a:lnTo>
                  <a:pt x="2632" y="4413"/>
                </a:lnTo>
                <a:lnTo>
                  <a:pt x="2641" y="4410"/>
                </a:lnTo>
                <a:lnTo>
                  <a:pt x="2631" y="4433"/>
                </a:lnTo>
                <a:lnTo>
                  <a:pt x="2639" y="4432"/>
                </a:lnTo>
                <a:lnTo>
                  <a:pt x="2649" y="4431"/>
                </a:lnTo>
                <a:lnTo>
                  <a:pt x="2664" y="4429"/>
                </a:lnTo>
                <a:lnTo>
                  <a:pt x="2664" y="4444"/>
                </a:lnTo>
                <a:lnTo>
                  <a:pt x="2666" y="4476"/>
                </a:lnTo>
                <a:lnTo>
                  <a:pt x="2668" y="4564"/>
                </a:lnTo>
                <a:lnTo>
                  <a:pt x="2669" y="4608"/>
                </a:lnTo>
                <a:lnTo>
                  <a:pt x="2668" y="4628"/>
                </a:lnTo>
                <a:lnTo>
                  <a:pt x="2667" y="4644"/>
                </a:lnTo>
                <a:lnTo>
                  <a:pt x="2666" y="4658"/>
                </a:lnTo>
                <a:lnTo>
                  <a:pt x="2664" y="4667"/>
                </a:lnTo>
                <a:lnTo>
                  <a:pt x="2663" y="4670"/>
                </a:lnTo>
                <a:lnTo>
                  <a:pt x="2661" y="4672"/>
                </a:lnTo>
                <a:lnTo>
                  <a:pt x="2659" y="4672"/>
                </a:lnTo>
                <a:lnTo>
                  <a:pt x="2657" y="4670"/>
                </a:lnTo>
                <a:lnTo>
                  <a:pt x="2659" y="4673"/>
                </a:lnTo>
                <a:lnTo>
                  <a:pt x="2661" y="4676"/>
                </a:lnTo>
                <a:lnTo>
                  <a:pt x="2663" y="4685"/>
                </a:lnTo>
                <a:lnTo>
                  <a:pt x="2663" y="4695"/>
                </a:lnTo>
                <a:lnTo>
                  <a:pt x="2662" y="4707"/>
                </a:lnTo>
                <a:lnTo>
                  <a:pt x="2659" y="4720"/>
                </a:lnTo>
                <a:lnTo>
                  <a:pt x="2656" y="4734"/>
                </a:lnTo>
                <a:lnTo>
                  <a:pt x="2650" y="4750"/>
                </a:lnTo>
                <a:lnTo>
                  <a:pt x="2645" y="4764"/>
                </a:lnTo>
                <a:lnTo>
                  <a:pt x="2633" y="4795"/>
                </a:lnTo>
                <a:lnTo>
                  <a:pt x="2620" y="4822"/>
                </a:lnTo>
                <a:lnTo>
                  <a:pt x="2607" y="4844"/>
                </a:lnTo>
                <a:lnTo>
                  <a:pt x="2602" y="4853"/>
                </a:lnTo>
                <a:lnTo>
                  <a:pt x="2598" y="4859"/>
                </a:lnTo>
                <a:lnTo>
                  <a:pt x="2620" y="4853"/>
                </a:lnTo>
                <a:lnTo>
                  <a:pt x="2589" y="4910"/>
                </a:lnTo>
                <a:lnTo>
                  <a:pt x="2556" y="4968"/>
                </a:lnTo>
                <a:lnTo>
                  <a:pt x="2523" y="5025"/>
                </a:lnTo>
                <a:lnTo>
                  <a:pt x="2488" y="5082"/>
                </a:lnTo>
                <a:lnTo>
                  <a:pt x="2494" y="5071"/>
                </a:lnTo>
                <a:lnTo>
                  <a:pt x="2501" y="5061"/>
                </a:lnTo>
                <a:lnTo>
                  <a:pt x="2509" y="5051"/>
                </a:lnTo>
                <a:lnTo>
                  <a:pt x="2517" y="5041"/>
                </a:lnTo>
                <a:lnTo>
                  <a:pt x="2535" y="5023"/>
                </a:lnTo>
                <a:lnTo>
                  <a:pt x="2553" y="5005"/>
                </a:lnTo>
                <a:lnTo>
                  <a:pt x="2571" y="4988"/>
                </a:lnTo>
                <a:lnTo>
                  <a:pt x="2590" y="4969"/>
                </a:lnTo>
                <a:lnTo>
                  <a:pt x="2598" y="4959"/>
                </a:lnTo>
                <a:lnTo>
                  <a:pt x="2606" y="4949"/>
                </a:lnTo>
                <a:lnTo>
                  <a:pt x="2613" y="4938"/>
                </a:lnTo>
                <a:lnTo>
                  <a:pt x="2620" y="4927"/>
                </a:lnTo>
                <a:lnTo>
                  <a:pt x="2624" y="4943"/>
                </a:lnTo>
                <a:lnTo>
                  <a:pt x="2632" y="4929"/>
                </a:lnTo>
                <a:lnTo>
                  <a:pt x="2644" y="4912"/>
                </a:lnTo>
                <a:lnTo>
                  <a:pt x="2671" y="4877"/>
                </a:lnTo>
                <a:lnTo>
                  <a:pt x="2704" y="4836"/>
                </a:lnTo>
                <a:lnTo>
                  <a:pt x="2716" y="4863"/>
                </a:lnTo>
                <a:lnTo>
                  <a:pt x="2794" y="4785"/>
                </a:lnTo>
                <a:lnTo>
                  <a:pt x="2788" y="4815"/>
                </a:lnTo>
                <a:lnTo>
                  <a:pt x="2809" y="4796"/>
                </a:lnTo>
                <a:lnTo>
                  <a:pt x="2825" y="4826"/>
                </a:lnTo>
                <a:lnTo>
                  <a:pt x="2842" y="4856"/>
                </a:lnTo>
                <a:lnTo>
                  <a:pt x="2861" y="4885"/>
                </a:lnTo>
                <a:lnTo>
                  <a:pt x="2880" y="4915"/>
                </a:lnTo>
                <a:lnTo>
                  <a:pt x="2923" y="4974"/>
                </a:lnTo>
                <a:lnTo>
                  <a:pt x="2964" y="5035"/>
                </a:lnTo>
                <a:lnTo>
                  <a:pt x="2984" y="5066"/>
                </a:lnTo>
                <a:lnTo>
                  <a:pt x="3004" y="5097"/>
                </a:lnTo>
                <a:lnTo>
                  <a:pt x="3023" y="5128"/>
                </a:lnTo>
                <a:lnTo>
                  <a:pt x="3039" y="5159"/>
                </a:lnTo>
                <a:lnTo>
                  <a:pt x="3053" y="5191"/>
                </a:lnTo>
                <a:lnTo>
                  <a:pt x="3060" y="5206"/>
                </a:lnTo>
                <a:lnTo>
                  <a:pt x="3066" y="5223"/>
                </a:lnTo>
                <a:lnTo>
                  <a:pt x="3071" y="5239"/>
                </a:lnTo>
                <a:lnTo>
                  <a:pt x="3075" y="5255"/>
                </a:lnTo>
                <a:lnTo>
                  <a:pt x="3078" y="5271"/>
                </a:lnTo>
                <a:lnTo>
                  <a:pt x="3081" y="5288"/>
                </a:lnTo>
                <a:lnTo>
                  <a:pt x="3028" y="5287"/>
                </a:lnTo>
                <a:lnTo>
                  <a:pt x="2972" y="5287"/>
                </a:lnTo>
                <a:lnTo>
                  <a:pt x="2857" y="5290"/>
                </a:lnTo>
                <a:lnTo>
                  <a:pt x="2737" y="5292"/>
                </a:lnTo>
                <a:lnTo>
                  <a:pt x="2676" y="5293"/>
                </a:lnTo>
                <a:lnTo>
                  <a:pt x="2615" y="5292"/>
                </a:lnTo>
                <a:lnTo>
                  <a:pt x="2556" y="5289"/>
                </a:lnTo>
                <a:lnTo>
                  <a:pt x="2496" y="5285"/>
                </a:lnTo>
                <a:lnTo>
                  <a:pt x="2467" y="5281"/>
                </a:lnTo>
                <a:lnTo>
                  <a:pt x="2437" y="5277"/>
                </a:lnTo>
                <a:lnTo>
                  <a:pt x="2408" y="5273"/>
                </a:lnTo>
                <a:lnTo>
                  <a:pt x="2380" y="5268"/>
                </a:lnTo>
                <a:lnTo>
                  <a:pt x="2353" y="5262"/>
                </a:lnTo>
                <a:lnTo>
                  <a:pt x="2325" y="5255"/>
                </a:lnTo>
                <a:lnTo>
                  <a:pt x="2298" y="5247"/>
                </a:lnTo>
                <a:lnTo>
                  <a:pt x="2271" y="5238"/>
                </a:lnTo>
                <a:lnTo>
                  <a:pt x="2245" y="5229"/>
                </a:lnTo>
                <a:lnTo>
                  <a:pt x="2220" y="5218"/>
                </a:lnTo>
                <a:lnTo>
                  <a:pt x="2195" y="5205"/>
                </a:lnTo>
                <a:lnTo>
                  <a:pt x="2171" y="5193"/>
                </a:lnTo>
                <a:close/>
                <a:moveTo>
                  <a:pt x="2184" y="5219"/>
                </a:moveTo>
                <a:lnTo>
                  <a:pt x="2179" y="5231"/>
                </a:lnTo>
                <a:lnTo>
                  <a:pt x="2178" y="5227"/>
                </a:lnTo>
                <a:lnTo>
                  <a:pt x="2175" y="5214"/>
                </a:lnTo>
                <a:lnTo>
                  <a:pt x="2184" y="5219"/>
                </a:lnTo>
                <a:close/>
                <a:moveTo>
                  <a:pt x="1871" y="5389"/>
                </a:moveTo>
                <a:lnTo>
                  <a:pt x="1871" y="5389"/>
                </a:lnTo>
                <a:lnTo>
                  <a:pt x="1864" y="5386"/>
                </a:lnTo>
                <a:lnTo>
                  <a:pt x="1858" y="5380"/>
                </a:lnTo>
                <a:lnTo>
                  <a:pt x="1854" y="5374"/>
                </a:lnTo>
                <a:lnTo>
                  <a:pt x="1851" y="5366"/>
                </a:lnTo>
                <a:lnTo>
                  <a:pt x="1862" y="5376"/>
                </a:lnTo>
                <a:lnTo>
                  <a:pt x="1871" y="5389"/>
                </a:lnTo>
                <a:close/>
                <a:moveTo>
                  <a:pt x="2532" y="2985"/>
                </a:moveTo>
                <a:lnTo>
                  <a:pt x="2548" y="2979"/>
                </a:lnTo>
                <a:lnTo>
                  <a:pt x="2544" y="2985"/>
                </a:lnTo>
                <a:lnTo>
                  <a:pt x="2542" y="2987"/>
                </a:lnTo>
                <a:lnTo>
                  <a:pt x="2541" y="2988"/>
                </a:lnTo>
                <a:lnTo>
                  <a:pt x="2539" y="2989"/>
                </a:lnTo>
                <a:lnTo>
                  <a:pt x="2536" y="2988"/>
                </a:lnTo>
                <a:lnTo>
                  <a:pt x="2534" y="2987"/>
                </a:lnTo>
                <a:lnTo>
                  <a:pt x="2532" y="2985"/>
                </a:lnTo>
                <a:close/>
                <a:moveTo>
                  <a:pt x="1998" y="4369"/>
                </a:moveTo>
                <a:lnTo>
                  <a:pt x="1998" y="4369"/>
                </a:lnTo>
                <a:lnTo>
                  <a:pt x="1997" y="4366"/>
                </a:lnTo>
                <a:lnTo>
                  <a:pt x="1997" y="4363"/>
                </a:lnTo>
                <a:lnTo>
                  <a:pt x="1998" y="4360"/>
                </a:lnTo>
                <a:lnTo>
                  <a:pt x="2000" y="4358"/>
                </a:lnTo>
                <a:lnTo>
                  <a:pt x="2002" y="4357"/>
                </a:lnTo>
                <a:lnTo>
                  <a:pt x="2005" y="4357"/>
                </a:lnTo>
                <a:lnTo>
                  <a:pt x="2014" y="4358"/>
                </a:lnTo>
                <a:lnTo>
                  <a:pt x="1998" y="4369"/>
                </a:lnTo>
                <a:close/>
                <a:moveTo>
                  <a:pt x="1949" y="4451"/>
                </a:moveTo>
                <a:lnTo>
                  <a:pt x="1949" y="4451"/>
                </a:lnTo>
                <a:lnTo>
                  <a:pt x="1947" y="4433"/>
                </a:lnTo>
                <a:lnTo>
                  <a:pt x="1947" y="4417"/>
                </a:lnTo>
                <a:lnTo>
                  <a:pt x="1950" y="4402"/>
                </a:lnTo>
                <a:lnTo>
                  <a:pt x="1952" y="4395"/>
                </a:lnTo>
                <a:lnTo>
                  <a:pt x="1954" y="4389"/>
                </a:lnTo>
                <a:lnTo>
                  <a:pt x="1957" y="4384"/>
                </a:lnTo>
                <a:lnTo>
                  <a:pt x="1960" y="4378"/>
                </a:lnTo>
                <a:lnTo>
                  <a:pt x="1965" y="4374"/>
                </a:lnTo>
                <a:lnTo>
                  <a:pt x="1969" y="4370"/>
                </a:lnTo>
                <a:lnTo>
                  <a:pt x="1975" y="4367"/>
                </a:lnTo>
                <a:lnTo>
                  <a:pt x="1982" y="4364"/>
                </a:lnTo>
                <a:lnTo>
                  <a:pt x="1988" y="4362"/>
                </a:lnTo>
                <a:lnTo>
                  <a:pt x="1996" y="4361"/>
                </a:lnTo>
                <a:lnTo>
                  <a:pt x="1983" y="4385"/>
                </a:lnTo>
                <a:lnTo>
                  <a:pt x="1967" y="4415"/>
                </a:lnTo>
                <a:lnTo>
                  <a:pt x="1949" y="4451"/>
                </a:lnTo>
                <a:close/>
                <a:moveTo>
                  <a:pt x="2804" y="4375"/>
                </a:moveTo>
                <a:lnTo>
                  <a:pt x="2804" y="4375"/>
                </a:lnTo>
                <a:lnTo>
                  <a:pt x="2783" y="4406"/>
                </a:lnTo>
                <a:lnTo>
                  <a:pt x="2762" y="4436"/>
                </a:lnTo>
                <a:lnTo>
                  <a:pt x="2740" y="4466"/>
                </a:lnTo>
                <a:lnTo>
                  <a:pt x="2720" y="4498"/>
                </a:lnTo>
                <a:lnTo>
                  <a:pt x="2711" y="4478"/>
                </a:lnTo>
                <a:lnTo>
                  <a:pt x="2703" y="4461"/>
                </a:lnTo>
                <a:lnTo>
                  <a:pt x="2696" y="4442"/>
                </a:lnTo>
                <a:lnTo>
                  <a:pt x="2693" y="4433"/>
                </a:lnTo>
                <a:lnTo>
                  <a:pt x="2690" y="4423"/>
                </a:lnTo>
                <a:lnTo>
                  <a:pt x="2705" y="4420"/>
                </a:lnTo>
                <a:lnTo>
                  <a:pt x="2721" y="4416"/>
                </a:lnTo>
                <a:lnTo>
                  <a:pt x="2735" y="4411"/>
                </a:lnTo>
                <a:lnTo>
                  <a:pt x="2749" y="4405"/>
                </a:lnTo>
                <a:lnTo>
                  <a:pt x="2764" y="4399"/>
                </a:lnTo>
                <a:lnTo>
                  <a:pt x="2777" y="4393"/>
                </a:lnTo>
                <a:lnTo>
                  <a:pt x="2791" y="4385"/>
                </a:lnTo>
                <a:lnTo>
                  <a:pt x="2804" y="4375"/>
                </a:lnTo>
                <a:close/>
                <a:moveTo>
                  <a:pt x="3060" y="5149"/>
                </a:moveTo>
                <a:lnTo>
                  <a:pt x="3060" y="5149"/>
                </a:lnTo>
                <a:lnTo>
                  <a:pt x="3067" y="5153"/>
                </a:lnTo>
                <a:lnTo>
                  <a:pt x="3071" y="5157"/>
                </a:lnTo>
                <a:lnTo>
                  <a:pt x="3074" y="5160"/>
                </a:lnTo>
                <a:lnTo>
                  <a:pt x="3072" y="5162"/>
                </a:lnTo>
                <a:lnTo>
                  <a:pt x="3069" y="5162"/>
                </a:lnTo>
                <a:lnTo>
                  <a:pt x="3067" y="5162"/>
                </a:lnTo>
                <a:lnTo>
                  <a:pt x="3065" y="5161"/>
                </a:lnTo>
                <a:lnTo>
                  <a:pt x="3063" y="5159"/>
                </a:lnTo>
                <a:lnTo>
                  <a:pt x="3062" y="5156"/>
                </a:lnTo>
                <a:lnTo>
                  <a:pt x="3060" y="5149"/>
                </a:lnTo>
                <a:close/>
                <a:moveTo>
                  <a:pt x="3073" y="5168"/>
                </a:moveTo>
                <a:lnTo>
                  <a:pt x="3073" y="5168"/>
                </a:lnTo>
                <a:lnTo>
                  <a:pt x="3110" y="5192"/>
                </a:lnTo>
                <a:lnTo>
                  <a:pt x="3100" y="5197"/>
                </a:lnTo>
                <a:lnTo>
                  <a:pt x="3124" y="5203"/>
                </a:lnTo>
                <a:lnTo>
                  <a:pt x="3138" y="5207"/>
                </a:lnTo>
                <a:lnTo>
                  <a:pt x="3122" y="5210"/>
                </a:lnTo>
                <a:lnTo>
                  <a:pt x="3138" y="5214"/>
                </a:lnTo>
                <a:lnTo>
                  <a:pt x="3143" y="5217"/>
                </a:lnTo>
                <a:lnTo>
                  <a:pt x="3148" y="5219"/>
                </a:lnTo>
                <a:lnTo>
                  <a:pt x="3152" y="5222"/>
                </a:lnTo>
                <a:lnTo>
                  <a:pt x="3156" y="5225"/>
                </a:lnTo>
                <a:lnTo>
                  <a:pt x="3158" y="5228"/>
                </a:lnTo>
                <a:lnTo>
                  <a:pt x="3159" y="5231"/>
                </a:lnTo>
                <a:lnTo>
                  <a:pt x="3159" y="5235"/>
                </a:lnTo>
                <a:lnTo>
                  <a:pt x="3159" y="5239"/>
                </a:lnTo>
                <a:lnTo>
                  <a:pt x="3157" y="5249"/>
                </a:lnTo>
                <a:lnTo>
                  <a:pt x="3152" y="5260"/>
                </a:lnTo>
                <a:lnTo>
                  <a:pt x="3147" y="5273"/>
                </a:lnTo>
                <a:lnTo>
                  <a:pt x="3137" y="5263"/>
                </a:lnTo>
                <a:lnTo>
                  <a:pt x="3127" y="5252"/>
                </a:lnTo>
                <a:lnTo>
                  <a:pt x="3116" y="5238"/>
                </a:lnTo>
                <a:lnTo>
                  <a:pt x="3106" y="5224"/>
                </a:lnTo>
                <a:lnTo>
                  <a:pt x="3089" y="5194"/>
                </a:lnTo>
                <a:lnTo>
                  <a:pt x="3073" y="5168"/>
                </a:lnTo>
                <a:close/>
                <a:moveTo>
                  <a:pt x="3226" y="5172"/>
                </a:moveTo>
                <a:lnTo>
                  <a:pt x="3232" y="5179"/>
                </a:lnTo>
                <a:lnTo>
                  <a:pt x="3224" y="5177"/>
                </a:lnTo>
                <a:lnTo>
                  <a:pt x="3226" y="5172"/>
                </a:lnTo>
                <a:close/>
                <a:moveTo>
                  <a:pt x="3287" y="4949"/>
                </a:moveTo>
                <a:lnTo>
                  <a:pt x="3276" y="4952"/>
                </a:lnTo>
                <a:lnTo>
                  <a:pt x="3277" y="4960"/>
                </a:lnTo>
                <a:lnTo>
                  <a:pt x="3279" y="4968"/>
                </a:lnTo>
                <a:lnTo>
                  <a:pt x="3281" y="4976"/>
                </a:lnTo>
                <a:lnTo>
                  <a:pt x="3284" y="4984"/>
                </a:lnTo>
                <a:lnTo>
                  <a:pt x="3290" y="4996"/>
                </a:lnTo>
                <a:lnTo>
                  <a:pt x="3293" y="5000"/>
                </a:lnTo>
                <a:lnTo>
                  <a:pt x="3279" y="4996"/>
                </a:lnTo>
                <a:lnTo>
                  <a:pt x="3302" y="5035"/>
                </a:lnTo>
                <a:lnTo>
                  <a:pt x="3319" y="5065"/>
                </a:lnTo>
                <a:lnTo>
                  <a:pt x="3304" y="5063"/>
                </a:lnTo>
                <a:lnTo>
                  <a:pt x="3305" y="5069"/>
                </a:lnTo>
                <a:lnTo>
                  <a:pt x="3307" y="5074"/>
                </a:lnTo>
                <a:lnTo>
                  <a:pt x="3313" y="5084"/>
                </a:lnTo>
                <a:lnTo>
                  <a:pt x="3319" y="5093"/>
                </a:lnTo>
                <a:lnTo>
                  <a:pt x="3327" y="5100"/>
                </a:lnTo>
                <a:lnTo>
                  <a:pt x="3333" y="5105"/>
                </a:lnTo>
                <a:lnTo>
                  <a:pt x="3338" y="5109"/>
                </a:lnTo>
                <a:lnTo>
                  <a:pt x="3344" y="5113"/>
                </a:lnTo>
                <a:lnTo>
                  <a:pt x="3331" y="5118"/>
                </a:lnTo>
                <a:lnTo>
                  <a:pt x="3346" y="5135"/>
                </a:lnTo>
                <a:lnTo>
                  <a:pt x="3364" y="5154"/>
                </a:lnTo>
                <a:lnTo>
                  <a:pt x="3372" y="5163"/>
                </a:lnTo>
                <a:lnTo>
                  <a:pt x="3379" y="5172"/>
                </a:lnTo>
                <a:lnTo>
                  <a:pt x="3386" y="5181"/>
                </a:lnTo>
                <a:lnTo>
                  <a:pt x="3392" y="5192"/>
                </a:lnTo>
                <a:lnTo>
                  <a:pt x="3393" y="5193"/>
                </a:lnTo>
                <a:lnTo>
                  <a:pt x="3392" y="5193"/>
                </a:lnTo>
                <a:lnTo>
                  <a:pt x="3388" y="5193"/>
                </a:lnTo>
                <a:lnTo>
                  <a:pt x="3378" y="5187"/>
                </a:lnTo>
                <a:lnTo>
                  <a:pt x="3358" y="5174"/>
                </a:lnTo>
                <a:lnTo>
                  <a:pt x="3370" y="5196"/>
                </a:lnTo>
                <a:lnTo>
                  <a:pt x="3359" y="5195"/>
                </a:lnTo>
                <a:lnTo>
                  <a:pt x="3347" y="5192"/>
                </a:lnTo>
                <a:lnTo>
                  <a:pt x="3327" y="5186"/>
                </a:lnTo>
                <a:lnTo>
                  <a:pt x="3305" y="5179"/>
                </a:lnTo>
                <a:lnTo>
                  <a:pt x="3294" y="5177"/>
                </a:lnTo>
                <a:lnTo>
                  <a:pt x="3282" y="5176"/>
                </a:lnTo>
                <a:lnTo>
                  <a:pt x="3290" y="5197"/>
                </a:lnTo>
                <a:lnTo>
                  <a:pt x="3280" y="5189"/>
                </a:lnTo>
                <a:lnTo>
                  <a:pt x="3271" y="5183"/>
                </a:lnTo>
                <a:lnTo>
                  <a:pt x="3264" y="5178"/>
                </a:lnTo>
                <a:lnTo>
                  <a:pt x="3257" y="5176"/>
                </a:lnTo>
                <a:lnTo>
                  <a:pt x="3250" y="5175"/>
                </a:lnTo>
                <a:lnTo>
                  <a:pt x="3245" y="5174"/>
                </a:lnTo>
                <a:lnTo>
                  <a:pt x="3237" y="5173"/>
                </a:lnTo>
                <a:lnTo>
                  <a:pt x="3234" y="5171"/>
                </a:lnTo>
                <a:lnTo>
                  <a:pt x="3232" y="5169"/>
                </a:lnTo>
                <a:lnTo>
                  <a:pt x="3231" y="5165"/>
                </a:lnTo>
                <a:lnTo>
                  <a:pt x="3231" y="5160"/>
                </a:lnTo>
                <a:lnTo>
                  <a:pt x="3232" y="5141"/>
                </a:lnTo>
                <a:lnTo>
                  <a:pt x="3237" y="5109"/>
                </a:lnTo>
                <a:lnTo>
                  <a:pt x="3244" y="5057"/>
                </a:lnTo>
                <a:lnTo>
                  <a:pt x="3252" y="5003"/>
                </a:lnTo>
                <a:lnTo>
                  <a:pt x="3259" y="4949"/>
                </a:lnTo>
                <a:lnTo>
                  <a:pt x="3264" y="4895"/>
                </a:lnTo>
                <a:lnTo>
                  <a:pt x="3271" y="4915"/>
                </a:lnTo>
                <a:lnTo>
                  <a:pt x="3278" y="4932"/>
                </a:lnTo>
                <a:lnTo>
                  <a:pt x="3287" y="4949"/>
                </a:lnTo>
                <a:close/>
                <a:moveTo>
                  <a:pt x="3175" y="4492"/>
                </a:moveTo>
                <a:lnTo>
                  <a:pt x="3175" y="4492"/>
                </a:lnTo>
                <a:lnTo>
                  <a:pt x="3161" y="4471"/>
                </a:lnTo>
                <a:lnTo>
                  <a:pt x="3152" y="4458"/>
                </a:lnTo>
                <a:lnTo>
                  <a:pt x="3147" y="4450"/>
                </a:lnTo>
                <a:lnTo>
                  <a:pt x="3145" y="4445"/>
                </a:lnTo>
                <a:lnTo>
                  <a:pt x="3145" y="4442"/>
                </a:lnTo>
                <a:lnTo>
                  <a:pt x="3146" y="4439"/>
                </a:lnTo>
                <a:lnTo>
                  <a:pt x="3147" y="4435"/>
                </a:lnTo>
                <a:lnTo>
                  <a:pt x="3152" y="4423"/>
                </a:lnTo>
                <a:lnTo>
                  <a:pt x="3159" y="4405"/>
                </a:lnTo>
                <a:lnTo>
                  <a:pt x="3168" y="4377"/>
                </a:lnTo>
                <a:lnTo>
                  <a:pt x="3174" y="4356"/>
                </a:lnTo>
                <a:lnTo>
                  <a:pt x="3177" y="4333"/>
                </a:lnTo>
                <a:lnTo>
                  <a:pt x="3182" y="4286"/>
                </a:lnTo>
                <a:lnTo>
                  <a:pt x="3184" y="4263"/>
                </a:lnTo>
                <a:lnTo>
                  <a:pt x="3189" y="4240"/>
                </a:lnTo>
                <a:lnTo>
                  <a:pt x="3192" y="4229"/>
                </a:lnTo>
                <a:lnTo>
                  <a:pt x="3195" y="4219"/>
                </a:lnTo>
                <a:lnTo>
                  <a:pt x="3199" y="4207"/>
                </a:lnTo>
                <a:lnTo>
                  <a:pt x="3203" y="4197"/>
                </a:lnTo>
                <a:lnTo>
                  <a:pt x="3208" y="4202"/>
                </a:lnTo>
                <a:lnTo>
                  <a:pt x="3212" y="4208"/>
                </a:lnTo>
                <a:lnTo>
                  <a:pt x="3215" y="4216"/>
                </a:lnTo>
                <a:lnTo>
                  <a:pt x="3218" y="4224"/>
                </a:lnTo>
                <a:lnTo>
                  <a:pt x="3225" y="4241"/>
                </a:lnTo>
                <a:lnTo>
                  <a:pt x="3228" y="4263"/>
                </a:lnTo>
                <a:lnTo>
                  <a:pt x="3231" y="4286"/>
                </a:lnTo>
                <a:lnTo>
                  <a:pt x="3232" y="4310"/>
                </a:lnTo>
                <a:lnTo>
                  <a:pt x="3232" y="4337"/>
                </a:lnTo>
                <a:lnTo>
                  <a:pt x="3232" y="4364"/>
                </a:lnTo>
                <a:lnTo>
                  <a:pt x="3229" y="4418"/>
                </a:lnTo>
                <a:lnTo>
                  <a:pt x="3225" y="4469"/>
                </a:lnTo>
                <a:lnTo>
                  <a:pt x="3222" y="4515"/>
                </a:lnTo>
                <a:lnTo>
                  <a:pt x="3219" y="4549"/>
                </a:lnTo>
                <a:lnTo>
                  <a:pt x="3215" y="4538"/>
                </a:lnTo>
                <a:lnTo>
                  <a:pt x="3209" y="4526"/>
                </a:lnTo>
                <a:lnTo>
                  <a:pt x="3201" y="4513"/>
                </a:lnTo>
                <a:lnTo>
                  <a:pt x="3192" y="4500"/>
                </a:lnTo>
                <a:lnTo>
                  <a:pt x="3175" y="4478"/>
                </a:lnTo>
                <a:lnTo>
                  <a:pt x="3168" y="4470"/>
                </a:lnTo>
                <a:lnTo>
                  <a:pt x="3175" y="4492"/>
                </a:lnTo>
                <a:close/>
                <a:moveTo>
                  <a:pt x="3104" y="4459"/>
                </a:moveTo>
                <a:lnTo>
                  <a:pt x="3107" y="4485"/>
                </a:lnTo>
                <a:lnTo>
                  <a:pt x="3110" y="4483"/>
                </a:lnTo>
                <a:lnTo>
                  <a:pt x="3118" y="4472"/>
                </a:lnTo>
                <a:lnTo>
                  <a:pt x="3120" y="4477"/>
                </a:lnTo>
                <a:lnTo>
                  <a:pt x="3124" y="4483"/>
                </a:lnTo>
                <a:lnTo>
                  <a:pt x="3128" y="4488"/>
                </a:lnTo>
                <a:lnTo>
                  <a:pt x="3133" y="4493"/>
                </a:lnTo>
                <a:lnTo>
                  <a:pt x="3145" y="4503"/>
                </a:lnTo>
                <a:lnTo>
                  <a:pt x="3156" y="4510"/>
                </a:lnTo>
                <a:lnTo>
                  <a:pt x="3139" y="4520"/>
                </a:lnTo>
                <a:lnTo>
                  <a:pt x="3150" y="4526"/>
                </a:lnTo>
                <a:lnTo>
                  <a:pt x="3161" y="4533"/>
                </a:lnTo>
                <a:lnTo>
                  <a:pt x="3170" y="4540"/>
                </a:lnTo>
                <a:lnTo>
                  <a:pt x="3178" y="4549"/>
                </a:lnTo>
                <a:lnTo>
                  <a:pt x="3185" y="4559"/>
                </a:lnTo>
                <a:lnTo>
                  <a:pt x="3192" y="4568"/>
                </a:lnTo>
                <a:lnTo>
                  <a:pt x="3197" y="4579"/>
                </a:lnTo>
                <a:lnTo>
                  <a:pt x="3201" y="4591"/>
                </a:lnTo>
                <a:lnTo>
                  <a:pt x="3179" y="4585"/>
                </a:lnTo>
                <a:lnTo>
                  <a:pt x="3194" y="4601"/>
                </a:lnTo>
                <a:lnTo>
                  <a:pt x="3212" y="4623"/>
                </a:lnTo>
                <a:lnTo>
                  <a:pt x="3222" y="4635"/>
                </a:lnTo>
                <a:lnTo>
                  <a:pt x="3229" y="4645"/>
                </a:lnTo>
                <a:lnTo>
                  <a:pt x="3234" y="4655"/>
                </a:lnTo>
                <a:lnTo>
                  <a:pt x="3235" y="4658"/>
                </a:lnTo>
                <a:lnTo>
                  <a:pt x="3236" y="4661"/>
                </a:lnTo>
                <a:lnTo>
                  <a:pt x="3218" y="4652"/>
                </a:lnTo>
                <a:lnTo>
                  <a:pt x="3224" y="4662"/>
                </a:lnTo>
                <a:lnTo>
                  <a:pt x="3229" y="4672"/>
                </a:lnTo>
                <a:lnTo>
                  <a:pt x="3233" y="4683"/>
                </a:lnTo>
                <a:lnTo>
                  <a:pt x="3235" y="4693"/>
                </a:lnTo>
                <a:lnTo>
                  <a:pt x="3238" y="4703"/>
                </a:lnTo>
                <a:lnTo>
                  <a:pt x="3239" y="4713"/>
                </a:lnTo>
                <a:lnTo>
                  <a:pt x="3242" y="4736"/>
                </a:lnTo>
                <a:lnTo>
                  <a:pt x="3236" y="4734"/>
                </a:lnTo>
                <a:lnTo>
                  <a:pt x="3239" y="4743"/>
                </a:lnTo>
                <a:lnTo>
                  <a:pt x="3241" y="4754"/>
                </a:lnTo>
                <a:lnTo>
                  <a:pt x="3245" y="4778"/>
                </a:lnTo>
                <a:lnTo>
                  <a:pt x="3247" y="4806"/>
                </a:lnTo>
                <a:lnTo>
                  <a:pt x="3248" y="4837"/>
                </a:lnTo>
                <a:lnTo>
                  <a:pt x="3248" y="4870"/>
                </a:lnTo>
                <a:lnTo>
                  <a:pt x="3246" y="4905"/>
                </a:lnTo>
                <a:lnTo>
                  <a:pt x="3243" y="4940"/>
                </a:lnTo>
                <a:lnTo>
                  <a:pt x="3238" y="4975"/>
                </a:lnTo>
                <a:lnTo>
                  <a:pt x="3232" y="5009"/>
                </a:lnTo>
                <a:lnTo>
                  <a:pt x="3224" y="5042"/>
                </a:lnTo>
                <a:lnTo>
                  <a:pt x="3215" y="5072"/>
                </a:lnTo>
                <a:lnTo>
                  <a:pt x="3210" y="5087"/>
                </a:lnTo>
                <a:lnTo>
                  <a:pt x="3205" y="5100"/>
                </a:lnTo>
                <a:lnTo>
                  <a:pt x="3199" y="5111"/>
                </a:lnTo>
                <a:lnTo>
                  <a:pt x="3193" y="5123"/>
                </a:lnTo>
                <a:lnTo>
                  <a:pt x="3186" y="5133"/>
                </a:lnTo>
                <a:lnTo>
                  <a:pt x="3180" y="5141"/>
                </a:lnTo>
                <a:lnTo>
                  <a:pt x="3173" y="5149"/>
                </a:lnTo>
                <a:lnTo>
                  <a:pt x="3166" y="5155"/>
                </a:lnTo>
                <a:lnTo>
                  <a:pt x="3158" y="5159"/>
                </a:lnTo>
                <a:lnTo>
                  <a:pt x="3149" y="5161"/>
                </a:lnTo>
                <a:lnTo>
                  <a:pt x="3160" y="5172"/>
                </a:lnTo>
                <a:lnTo>
                  <a:pt x="3125" y="5156"/>
                </a:lnTo>
                <a:lnTo>
                  <a:pt x="3090" y="5140"/>
                </a:lnTo>
                <a:lnTo>
                  <a:pt x="3099" y="5155"/>
                </a:lnTo>
                <a:lnTo>
                  <a:pt x="3081" y="5146"/>
                </a:lnTo>
                <a:lnTo>
                  <a:pt x="3066" y="5136"/>
                </a:lnTo>
                <a:lnTo>
                  <a:pt x="3050" y="5124"/>
                </a:lnTo>
                <a:lnTo>
                  <a:pt x="3036" y="5109"/>
                </a:lnTo>
                <a:lnTo>
                  <a:pt x="3023" y="5095"/>
                </a:lnTo>
                <a:lnTo>
                  <a:pt x="3010" y="5078"/>
                </a:lnTo>
                <a:lnTo>
                  <a:pt x="2998" y="5061"/>
                </a:lnTo>
                <a:lnTo>
                  <a:pt x="2986" y="5043"/>
                </a:lnTo>
                <a:lnTo>
                  <a:pt x="2965" y="5006"/>
                </a:lnTo>
                <a:lnTo>
                  <a:pt x="2945" y="4968"/>
                </a:lnTo>
                <a:lnTo>
                  <a:pt x="2926" y="4931"/>
                </a:lnTo>
                <a:lnTo>
                  <a:pt x="2907" y="4897"/>
                </a:lnTo>
                <a:lnTo>
                  <a:pt x="2881" y="4852"/>
                </a:lnTo>
                <a:lnTo>
                  <a:pt x="2871" y="4833"/>
                </a:lnTo>
                <a:lnTo>
                  <a:pt x="2864" y="4818"/>
                </a:lnTo>
                <a:lnTo>
                  <a:pt x="2859" y="4804"/>
                </a:lnTo>
                <a:lnTo>
                  <a:pt x="2857" y="4793"/>
                </a:lnTo>
                <a:lnTo>
                  <a:pt x="2856" y="4783"/>
                </a:lnTo>
                <a:lnTo>
                  <a:pt x="2857" y="4772"/>
                </a:lnTo>
                <a:lnTo>
                  <a:pt x="2860" y="4762"/>
                </a:lnTo>
                <a:lnTo>
                  <a:pt x="2864" y="4752"/>
                </a:lnTo>
                <a:lnTo>
                  <a:pt x="2871" y="4740"/>
                </a:lnTo>
                <a:lnTo>
                  <a:pt x="2879" y="4728"/>
                </a:lnTo>
                <a:lnTo>
                  <a:pt x="2901" y="4697"/>
                </a:lnTo>
                <a:lnTo>
                  <a:pt x="2914" y="4678"/>
                </a:lnTo>
                <a:lnTo>
                  <a:pt x="2930" y="4656"/>
                </a:lnTo>
                <a:lnTo>
                  <a:pt x="2933" y="4678"/>
                </a:lnTo>
                <a:lnTo>
                  <a:pt x="2955" y="4651"/>
                </a:lnTo>
                <a:lnTo>
                  <a:pt x="2973" y="4625"/>
                </a:lnTo>
                <a:lnTo>
                  <a:pt x="2991" y="4598"/>
                </a:lnTo>
                <a:lnTo>
                  <a:pt x="3001" y="4615"/>
                </a:lnTo>
                <a:lnTo>
                  <a:pt x="3013" y="4598"/>
                </a:lnTo>
                <a:lnTo>
                  <a:pt x="3024" y="4583"/>
                </a:lnTo>
                <a:lnTo>
                  <a:pt x="3033" y="4568"/>
                </a:lnTo>
                <a:lnTo>
                  <a:pt x="3040" y="4555"/>
                </a:lnTo>
                <a:lnTo>
                  <a:pt x="3049" y="4535"/>
                </a:lnTo>
                <a:lnTo>
                  <a:pt x="3052" y="4527"/>
                </a:lnTo>
                <a:lnTo>
                  <a:pt x="3059" y="4556"/>
                </a:lnTo>
                <a:lnTo>
                  <a:pt x="3070" y="4540"/>
                </a:lnTo>
                <a:lnTo>
                  <a:pt x="3079" y="4525"/>
                </a:lnTo>
                <a:lnTo>
                  <a:pt x="3086" y="4508"/>
                </a:lnTo>
                <a:lnTo>
                  <a:pt x="3093" y="4493"/>
                </a:lnTo>
                <a:lnTo>
                  <a:pt x="3098" y="4479"/>
                </a:lnTo>
                <a:lnTo>
                  <a:pt x="3101" y="4469"/>
                </a:lnTo>
                <a:lnTo>
                  <a:pt x="3104" y="4459"/>
                </a:lnTo>
                <a:close/>
                <a:moveTo>
                  <a:pt x="2612" y="3000"/>
                </a:moveTo>
                <a:lnTo>
                  <a:pt x="2602" y="3023"/>
                </a:lnTo>
                <a:lnTo>
                  <a:pt x="2625" y="3011"/>
                </a:lnTo>
                <a:lnTo>
                  <a:pt x="2645" y="2999"/>
                </a:lnTo>
                <a:lnTo>
                  <a:pt x="2666" y="2985"/>
                </a:lnTo>
                <a:lnTo>
                  <a:pt x="2686" y="2970"/>
                </a:lnTo>
                <a:lnTo>
                  <a:pt x="2676" y="2995"/>
                </a:lnTo>
                <a:lnTo>
                  <a:pt x="2686" y="2989"/>
                </a:lnTo>
                <a:lnTo>
                  <a:pt x="2695" y="2983"/>
                </a:lnTo>
                <a:lnTo>
                  <a:pt x="2710" y="2968"/>
                </a:lnTo>
                <a:lnTo>
                  <a:pt x="2726" y="2954"/>
                </a:lnTo>
                <a:lnTo>
                  <a:pt x="2742" y="2939"/>
                </a:lnTo>
                <a:lnTo>
                  <a:pt x="2748" y="2955"/>
                </a:lnTo>
                <a:lnTo>
                  <a:pt x="2753" y="2963"/>
                </a:lnTo>
                <a:lnTo>
                  <a:pt x="2756" y="2969"/>
                </a:lnTo>
                <a:lnTo>
                  <a:pt x="2736" y="2972"/>
                </a:lnTo>
                <a:lnTo>
                  <a:pt x="2742" y="2992"/>
                </a:lnTo>
                <a:lnTo>
                  <a:pt x="2749" y="3013"/>
                </a:lnTo>
                <a:lnTo>
                  <a:pt x="2758" y="3036"/>
                </a:lnTo>
                <a:lnTo>
                  <a:pt x="2766" y="3060"/>
                </a:lnTo>
                <a:lnTo>
                  <a:pt x="2772" y="3084"/>
                </a:lnTo>
                <a:lnTo>
                  <a:pt x="2777" y="3107"/>
                </a:lnTo>
                <a:lnTo>
                  <a:pt x="2778" y="3118"/>
                </a:lnTo>
                <a:lnTo>
                  <a:pt x="2778" y="3129"/>
                </a:lnTo>
                <a:lnTo>
                  <a:pt x="2778" y="3139"/>
                </a:lnTo>
                <a:lnTo>
                  <a:pt x="2776" y="3149"/>
                </a:lnTo>
                <a:lnTo>
                  <a:pt x="2776" y="3146"/>
                </a:lnTo>
                <a:lnTo>
                  <a:pt x="2776" y="3143"/>
                </a:lnTo>
                <a:lnTo>
                  <a:pt x="2772" y="3136"/>
                </a:lnTo>
                <a:lnTo>
                  <a:pt x="2766" y="3129"/>
                </a:lnTo>
                <a:lnTo>
                  <a:pt x="2758" y="3121"/>
                </a:lnTo>
                <a:lnTo>
                  <a:pt x="2747" y="3111"/>
                </a:lnTo>
                <a:lnTo>
                  <a:pt x="2735" y="3102"/>
                </a:lnTo>
                <a:lnTo>
                  <a:pt x="2708" y="3083"/>
                </a:lnTo>
                <a:lnTo>
                  <a:pt x="2680" y="3065"/>
                </a:lnTo>
                <a:lnTo>
                  <a:pt x="2655" y="3049"/>
                </a:lnTo>
                <a:lnTo>
                  <a:pt x="2620" y="3027"/>
                </a:lnTo>
                <a:lnTo>
                  <a:pt x="2611" y="3057"/>
                </a:lnTo>
                <a:lnTo>
                  <a:pt x="2610" y="3052"/>
                </a:lnTo>
                <a:lnTo>
                  <a:pt x="2609" y="3049"/>
                </a:lnTo>
                <a:lnTo>
                  <a:pt x="2606" y="3044"/>
                </a:lnTo>
                <a:lnTo>
                  <a:pt x="2603" y="3039"/>
                </a:lnTo>
                <a:lnTo>
                  <a:pt x="2598" y="3033"/>
                </a:lnTo>
                <a:lnTo>
                  <a:pt x="2591" y="3027"/>
                </a:lnTo>
                <a:lnTo>
                  <a:pt x="2581" y="3020"/>
                </a:lnTo>
                <a:lnTo>
                  <a:pt x="2588" y="3015"/>
                </a:lnTo>
                <a:lnTo>
                  <a:pt x="2593" y="3010"/>
                </a:lnTo>
                <a:lnTo>
                  <a:pt x="2603" y="3005"/>
                </a:lnTo>
                <a:lnTo>
                  <a:pt x="2610" y="3001"/>
                </a:lnTo>
                <a:lnTo>
                  <a:pt x="2612" y="3000"/>
                </a:lnTo>
                <a:close/>
                <a:moveTo>
                  <a:pt x="2222" y="2836"/>
                </a:moveTo>
                <a:lnTo>
                  <a:pt x="2222" y="2836"/>
                </a:lnTo>
                <a:lnTo>
                  <a:pt x="2232" y="2837"/>
                </a:lnTo>
                <a:lnTo>
                  <a:pt x="2236" y="2838"/>
                </a:lnTo>
                <a:lnTo>
                  <a:pt x="2231" y="2842"/>
                </a:lnTo>
                <a:lnTo>
                  <a:pt x="2229" y="2843"/>
                </a:lnTo>
                <a:lnTo>
                  <a:pt x="2227" y="2843"/>
                </a:lnTo>
                <a:lnTo>
                  <a:pt x="2226" y="2842"/>
                </a:lnTo>
                <a:lnTo>
                  <a:pt x="2224" y="2841"/>
                </a:lnTo>
                <a:lnTo>
                  <a:pt x="2222" y="2836"/>
                </a:lnTo>
                <a:close/>
                <a:moveTo>
                  <a:pt x="2143" y="2760"/>
                </a:moveTo>
                <a:lnTo>
                  <a:pt x="2145" y="2767"/>
                </a:lnTo>
                <a:lnTo>
                  <a:pt x="2138" y="2760"/>
                </a:lnTo>
                <a:lnTo>
                  <a:pt x="2143" y="2760"/>
                </a:lnTo>
                <a:close/>
                <a:moveTo>
                  <a:pt x="2231" y="2849"/>
                </a:moveTo>
                <a:lnTo>
                  <a:pt x="2231" y="2849"/>
                </a:lnTo>
                <a:lnTo>
                  <a:pt x="2246" y="2849"/>
                </a:lnTo>
                <a:lnTo>
                  <a:pt x="2240" y="2862"/>
                </a:lnTo>
                <a:lnTo>
                  <a:pt x="2231" y="2849"/>
                </a:lnTo>
                <a:close/>
                <a:moveTo>
                  <a:pt x="2324" y="2881"/>
                </a:moveTo>
                <a:lnTo>
                  <a:pt x="2318" y="2906"/>
                </a:lnTo>
                <a:lnTo>
                  <a:pt x="2307" y="2899"/>
                </a:lnTo>
                <a:lnTo>
                  <a:pt x="2298" y="2891"/>
                </a:lnTo>
                <a:lnTo>
                  <a:pt x="2279" y="2874"/>
                </a:lnTo>
                <a:lnTo>
                  <a:pt x="2265" y="2860"/>
                </a:lnTo>
                <a:lnTo>
                  <a:pt x="2254" y="2848"/>
                </a:lnTo>
                <a:lnTo>
                  <a:pt x="2286" y="2847"/>
                </a:lnTo>
                <a:lnTo>
                  <a:pt x="2301" y="2847"/>
                </a:lnTo>
                <a:lnTo>
                  <a:pt x="2316" y="2849"/>
                </a:lnTo>
                <a:lnTo>
                  <a:pt x="2291" y="2859"/>
                </a:lnTo>
                <a:lnTo>
                  <a:pt x="2318" y="2863"/>
                </a:lnTo>
                <a:lnTo>
                  <a:pt x="2346" y="2866"/>
                </a:lnTo>
                <a:lnTo>
                  <a:pt x="2374" y="2868"/>
                </a:lnTo>
                <a:lnTo>
                  <a:pt x="2402" y="2869"/>
                </a:lnTo>
                <a:lnTo>
                  <a:pt x="2372" y="2877"/>
                </a:lnTo>
                <a:lnTo>
                  <a:pt x="2466" y="2902"/>
                </a:lnTo>
                <a:lnTo>
                  <a:pt x="2450" y="2910"/>
                </a:lnTo>
                <a:lnTo>
                  <a:pt x="2459" y="2912"/>
                </a:lnTo>
                <a:lnTo>
                  <a:pt x="2467" y="2910"/>
                </a:lnTo>
                <a:lnTo>
                  <a:pt x="2485" y="2908"/>
                </a:lnTo>
                <a:lnTo>
                  <a:pt x="2503" y="2904"/>
                </a:lnTo>
                <a:lnTo>
                  <a:pt x="2522" y="2900"/>
                </a:lnTo>
                <a:lnTo>
                  <a:pt x="2541" y="2896"/>
                </a:lnTo>
                <a:lnTo>
                  <a:pt x="2559" y="2893"/>
                </a:lnTo>
                <a:lnTo>
                  <a:pt x="2567" y="2892"/>
                </a:lnTo>
                <a:lnTo>
                  <a:pt x="2574" y="2892"/>
                </a:lnTo>
                <a:lnTo>
                  <a:pt x="2581" y="2893"/>
                </a:lnTo>
                <a:lnTo>
                  <a:pt x="2588" y="2894"/>
                </a:lnTo>
                <a:lnTo>
                  <a:pt x="2588" y="2901"/>
                </a:lnTo>
                <a:lnTo>
                  <a:pt x="2586" y="2907"/>
                </a:lnTo>
                <a:lnTo>
                  <a:pt x="2583" y="2914"/>
                </a:lnTo>
                <a:lnTo>
                  <a:pt x="2579" y="2919"/>
                </a:lnTo>
                <a:lnTo>
                  <a:pt x="2574" y="2924"/>
                </a:lnTo>
                <a:lnTo>
                  <a:pt x="2569" y="2928"/>
                </a:lnTo>
                <a:lnTo>
                  <a:pt x="2562" y="2931"/>
                </a:lnTo>
                <a:lnTo>
                  <a:pt x="2554" y="2935"/>
                </a:lnTo>
                <a:lnTo>
                  <a:pt x="2581" y="2926"/>
                </a:lnTo>
                <a:lnTo>
                  <a:pt x="2567" y="2936"/>
                </a:lnTo>
                <a:lnTo>
                  <a:pt x="2559" y="2942"/>
                </a:lnTo>
                <a:lnTo>
                  <a:pt x="2550" y="2951"/>
                </a:lnTo>
                <a:lnTo>
                  <a:pt x="2543" y="2959"/>
                </a:lnTo>
                <a:lnTo>
                  <a:pt x="2537" y="2967"/>
                </a:lnTo>
                <a:lnTo>
                  <a:pt x="2533" y="2975"/>
                </a:lnTo>
                <a:lnTo>
                  <a:pt x="2532" y="2981"/>
                </a:lnTo>
                <a:lnTo>
                  <a:pt x="2532" y="2985"/>
                </a:lnTo>
                <a:lnTo>
                  <a:pt x="2507" y="2968"/>
                </a:lnTo>
                <a:lnTo>
                  <a:pt x="2498" y="2963"/>
                </a:lnTo>
                <a:lnTo>
                  <a:pt x="2491" y="2992"/>
                </a:lnTo>
                <a:lnTo>
                  <a:pt x="2482" y="2983"/>
                </a:lnTo>
                <a:lnTo>
                  <a:pt x="2472" y="2973"/>
                </a:lnTo>
                <a:lnTo>
                  <a:pt x="2460" y="2964"/>
                </a:lnTo>
                <a:lnTo>
                  <a:pt x="2447" y="2954"/>
                </a:lnTo>
                <a:lnTo>
                  <a:pt x="2420" y="2935"/>
                </a:lnTo>
                <a:lnTo>
                  <a:pt x="2392" y="2918"/>
                </a:lnTo>
                <a:lnTo>
                  <a:pt x="2365" y="2903"/>
                </a:lnTo>
                <a:lnTo>
                  <a:pt x="2343" y="2891"/>
                </a:lnTo>
                <a:lnTo>
                  <a:pt x="2324" y="2881"/>
                </a:lnTo>
                <a:close/>
                <a:moveTo>
                  <a:pt x="1741" y="3383"/>
                </a:moveTo>
                <a:lnTo>
                  <a:pt x="1741" y="3383"/>
                </a:lnTo>
                <a:lnTo>
                  <a:pt x="1739" y="3353"/>
                </a:lnTo>
                <a:lnTo>
                  <a:pt x="1746" y="3362"/>
                </a:lnTo>
                <a:lnTo>
                  <a:pt x="1750" y="3365"/>
                </a:lnTo>
                <a:lnTo>
                  <a:pt x="1752" y="3368"/>
                </a:lnTo>
                <a:lnTo>
                  <a:pt x="1752" y="3371"/>
                </a:lnTo>
                <a:lnTo>
                  <a:pt x="1751" y="3375"/>
                </a:lnTo>
                <a:lnTo>
                  <a:pt x="1748" y="3378"/>
                </a:lnTo>
                <a:lnTo>
                  <a:pt x="1741" y="3383"/>
                </a:lnTo>
                <a:close/>
                <a:moveTo>
                  <a:pt x="1753" y="3455"/>
                </a:moveTo>
                <a:lnTo>
                  <a:pt x="1753" y="3455"/>
                </a:lnTo>
                <a:lnTo>
                  <a:pt x="1755" y="3370"/>
                </a:lnTo>
                <a:lnTo>
                  <a:pt x="1769" y="3382"/>
                </a:lnTo>
                <a:lnTo>
                  <a:pt x="1782" y="3391"/>
                </a:lnTo>
                <a:lnTo>
                  <a:pt x="1795" y="3398"/>
                </a:lnTo>
                <a:lnTo>
                  <a:pt x="1775" y="3402"/>
                </a:lnTo>
                <a:lnTo>
                  <a:pt x="1778" y="3407"/>
                </a:lnTo>
                <a:lnTo>
                  <a:pt x="1784" y="3411"/>
                </a:lnTo>
                <a:lnTo>
                  <a:pt x="1795" y="3421"/>
                </a:lnTo>
                <a:lnTo>
                  <a:pt x="1808" y="3430"/>
                </a:lnTo>
                <a:lnTo>
                  <a:pt x="1823" y="3437"/>
                </a:lnTo>
                <a:lnTo>
                  <a:pt x="1846" y="3449"/>
                </a:lnTo>
                <a:lnTo>
                  <a:pt x="1858" y="3453"/>
                </a:lnTo>
                <a:lnTo>
                  <a:pt x="1835" y="3458"/>
                </a:lnTo>
                <a:lnTo>
                  <a:pt x="1845" y="3464"/>
                </a:lnTo>
                <a:lnTo>
                  <a:pt x="1860" y="3472"/>
                </a:lnTo>
                <a:lnTo>
                  <a:pt x="1894" y="3490"/>
                </a:lnTo>
                <a:lnTo>
                  <a:pt x="1937" y="3510"/>
                </a:lnTo>
                <a:lnTo>
                  <a:pt x="1912" y="3521"/>
                </a:lnTo>
                <a:lnTo>
                  <a:pt x="1980" y="3584"/>
                </a:lnTo>
                <a:lnTo>
                  <a:pt x="1966" y="3593"/>
                </a:lnTo>
                <a:lnTo>
                  <a:pt x="1985" y="3611"/>
                </a:lnTo>
                <a:lnTo>
                  <a:pt x="2003" y="3631"/>
                </a:lnTo>
                <a:lnTo>
                  <a:pt x="2022" y="3654"/>
                </a:lnTo>
                <a:lnTo>
                  <a:pt x="2007" y="3659"/>
                </a:lnTo>
                <a:lnTo>
                  <a:pt x="2021" y="3676"/>
                </a:lnTo>
                <a:lnTo>
                  <a:pt x="2036" y="3693"/>
                </a:lnTo>
                <a:lnTo>
                  <a:pt x="2053" y="3709"/>
                </a:lnTo>
                <a:lnTo>
                  <a:pt x="2069" y="3724"/>
                </a:lnTo>
                <a:lnTo>
                  <a:pt x="2096" y="3747"/>
                </a:lnTo>
                <a:lnTo>
                  <a:pt x="2106" y="3756"/>
                </a:lnTo>
                <a:lnTo>
                  <a:pt x="2083" y="3758"/>
                </a:lnTo>
                <a:lnTo>
                  <a:pt x="2098" y="3773"/>
                </a:lnTo>
                <a:lnTo>
                  <a:pt x="2117" y="3790"/>
                </a:lnTo>
                <a:lnTo>
                  <a:pt x="2136" y="3804"/>
                </a:lnTo>
                <a:lnTo>
                  <a:pt x="2157" y="3819"/>
                </a:lnTo>
                <a:lnTo>
                  <a:pt x="2190" y="3841"/>
                </a:lnTo>
                <a:lnTo>
                  <a:pt x="2203" y="3850"/>
                </a:lnTo>
                <a:lnTo>
                  <a:pt x="2176" y="3855"/>
                </a:lnTo>
                <a:lnTo>
                  <a:pt x="2198" y="3869"/>
                </a:lnTo>
                <a:lnTo>
                  <a:pt x="2220" y="3882"/>
                </a:lnTo>
                <a:lnTo>
                  <a:pt x="2241" y="3892"/>
                </a:lnTo>
                <a:lnTo>
                  <a:pt x="2261" y="3901"/>
                </a:lnTo>
                <a:lnTo>
                  <a:pt x="2291" y="3914"/>
                </a:lnTo>
                <a:lnTo>
                  <a:pt x="2302" y="3918"/>
                </a:lnTo>
                <a:lnTo>
                  <a:pt x="2286" y="3934"/>
                </a:lnTo>
                <a:lnTo>
                  <a:pt x="2303" y="3945"/>
                </a:lnTo>
                <a:lnTo>
                  <a:pt x="2323" y="3956"/>
                </a:lnTo>
                <a:lnTo>
                  <a:pt x="2342" y="3965"/>
                </a:lnTo>
                <a:lnTo>
                  <a:pt x="2361" y="3973"/>
                </a:lnTo>
                <a:lnTo>
                  <a:pt x="2392" y="3984"/>
                </a:lnTo>
                <a:lnTo>
                  <a:pt x="2404" y="3988"/>
                </a:lnTo>
                <a:lnTo>
                  <a:pt x="2392" y="3999"/>
                </a:lnTo>
                <a:lnTo>
                  <a:pt x="2429" y="4019"/>
                </a:lnTo>
                <a:lnTo>
                  <a:pt x="2447" y="4028"/>
                </a:lnTo>
                <a:lnTo>
                  <a:pt x="2467" y="4036"/>
                </a:lnTo>
                <a:lnTo>
                  <a:pt x="2468" y="4037"/>
                </a:lnTo>
                <a:lnTo>
                  <a:pt x="2469" y="4038"/>
                </a:lnTo>
                <a:lnTo>
                  <a:pt x="2469" y="4040"/>
                </a:lnTo>
                <a:lnTo>
                  <a:pt x="2468" y="4042"/>
                </a:lnTo>
                <a:lnTo>
                  <a:pt x="2464" y="4045"/>
                </a:lnTo>
                <a:lnTo>
                  <a:pt x="2458" y="4050"/>
                </a:lnTo>
                <a:lnTo>
                  <a:pt x="2449" y="4055"/>
                </a:lnTo>
                <a:lnTo>
                  <a:pt x="2439" y="4059"/>
                </a:lnTo>
                <a:lnTo>
                  <a:pt x="2415" y="4068"/>
                </a:lnTo>
                <a:lnTo>
                  <a:pt x="2390" y="4076"/>
                </a:lnTo>
                <a:lnTo>
                  <a:pt x="2365" y="4083"/>
                </a:lnTo>
                <a:lnTo>
                  <a:pt x="2345" y="4088"/>
                </a:lnTo>
                <a:lnTo>
                  <a:pt x="2338" y="4089"/>
                </a:lnTo>
                <a:lnTo>
                  <a:pt x="2334" y="4089"/>
                </a:lnTo>
                <a:lnTo>
                  <a:pt x="2345" y="4099"/>
                </a:lnTo>
                <a:lnTo>
                  <a:pt x="2354" y="4105"/>
                </a:lnTo>
                <a:lnTo>
                  <a:pt x="2357" y="4106"/>
                </a:lnTo>
                <a:lnTo>
                  <a:pt x="2359" y="4105"/>
                </a:lnTo>
                <a:lnTo>
                  <a:pt x="2356" y="4108"/>
                </a:lnTo>
                <a:lnTo>
                  <a:pt x="2352" y="4110"/>
                </a:lnTo>
                <a:lnTo>
                  <a:pt x="2338" y="4116"/>
                </a:lnTo>
                <a:lnTo>
                  <a:pt x="2321" y="4120"/>
                </a:lnTo>
                <a:lnTo>
                  <a:pt x="2300" y="4125"/>
                </a:lnTo>
                <a:lnTo>
                  <a:pt x="2260" y="4133"/>
                </a:lnTo>
                <a:lnTo>
                  <a:pt x="2243" y="4136"/>
                </a:lnTo>
                <a:lnTo>
                  <a:pt x="2232" y="4140"/>
                </a:lnTo>
                <a:lnTo>
                  <a:pt x="2257" y="4159"/>
                </a:lnTo>
                <a:lnTo>
                  <a:pt x="2236" y="4161"/>
                </a:lnTo>
                <a:lnTo>
                  <a:pt x="2215" y="4163"/>
                </a:lnTo>
                <a:lnTo>
                  <a:pt x="2196" y="4166"/>
                </a:lnTo>
                <a:lnTo>
                  <a:pt x="2176" y="4170"/>
                </a:lnTo>
                <a:lnTo>
                  <a:pt x="2157" y="4175"/>
                </a:lnTo>
                <a:lnTo>
                  <a:pt x="2137" y="4181"/>
                </a:lnTo>
                <a:lnTo>
                  <a:pt x="2118" y="4188"/>
                </a:lnTo>
                <a:lnTo>
                  <a:pt x="2099" y="4196"/>
                </a:lnTo>
                <a:lnTo>
                  <a:pt x="2133" y="4202"/>
                </a:lnTo>
                <a:lnTo>
                  <a:pt x="2114" y="4208"/>
                </a:lnTo>
                <a:lnTo>
                  <a:pt x="2095" y="4214"/>
                </a:lnTo>
                <a:lnTo>
                  <a:pt x="2056" y="4222"/>
                </a:lnTo>
                <a:lnTo>
                  <a:pt x="2018" y="4230"/>
                </a:lnTo>
                <a:lnTo>
                  <a:pt x="1978" y="4239"/>
                </a:lnTo>
                <a:lnTo>
                  <a:pt x="1982" y="4224"/>
                </a:lnTo>
                <a:lnTo>
                  <a:pt x="1983" y="4211"/>
                </a:lnTo>
                <a:lnTo>
                  <a:pt x="1983" y="4202"/>
                </a:lnTo>
                <a:lnTo>
                  <a:pt x="1983" y="4196"/>
                </a:lnTo>
                <a:lnTo>
                  <a:pt x="1982" y="4192"/>
                </a:lnTo>
                <a:lnTo>
                  <a:pt x="1980" y="4189"/>
                </a:lnTo>
                <a:lnTo>
                  <a:pt x="1978" y="4188"/>
                </a:lnTo>
                <a:lnTo>
                  <a:pt x="1960" y="4203"/>
                </a:lnTo>
                <a:lnTo>
                  <a:pt x="1964" y="4190"/>
                </a:lnTo>
                <a:lnTo>
                  <a:pt x="1968" y="4175"/>
                </a:lnTo>
                <a:lnTo>
                  <a:pt x="1970" y="4162"/>
                </a:lnTo>
                <a:lnTo>
                  <a:pt x="1971" y="4148"/>
                </a:lnTo>
                <a:lnTo>
                  <a:pt x="1971" y="4134"/>
                </a:lnTo>
                <a:lnTo>
                  <a:pt x="1970" y="4120"/>
                </a:lnTo>
                <a:lnTo>
                  <a:pt x="1967" y="4105"/>
                </a:lnTo>
                <a:lnTo>
                  <a:pt x="1964" y="4092"/>
                </a:lnTo>
                <a:lnTo>
                  <a:pt x="1950" y="4134"/>
                </a:lnTo>
                <a:lnTo>
                  <a:pt x="1953" y="4117"/>
                </a:lnTo>
                <a:lnTo>
                  <a:pt x="1955" y="4098"/>
                </a:lnTo>
                <a:lnTo>
                  <a:pt x="1956" y="4079"/>
                </a:lnTo>
                <a:lnTo>
                  <a:pt x="1955" y="4061"/>
                </a:lnTo>
                <a:lnTo>
                  <a:pt x="1953" y="4042"/>
                </a:lnTo>
                <a:lnTo>
                  <a:pt x="1951" y="4024"/>
                </a:lnTo>
                <a:lnTo>
                  <a:pt x="1947" y="4006"/>
                </a:lnTo>
                <a:lnTo>
                  <a:pt x="1943" y="3989"/>
                </a:lnTo>
                <a:lnTo>
                  <a:pt x="1931" y="4019"/>
                </a:lnTo>
                <a:lnTo>
                  <a:pt x="1930" y="3999"/>
                </a:lnTo>
                <a:lnTo>
                  <a:pt x="1927" y="3981"/>
                </a:lnTo>
                <a:lnTo>
                  <a:pt x="1924" y="3963"/>
                </a:lnTo>
                <a:lnTo>
                  <a:pt x="1921" y="3948"/>
                </a:lnTo>
                <a:lnTo>
                  <a:pt x="1915" y="3925"/>
                </a:lnTo>
                <a:lnTo>
                  <a:pt x="1912" y="3917"/>
                </a:lnTo>
                <a:lnTo>
                  <a:pt x="1898" y="3940"/>
                </a:lnTo>
                <a:lnTo>
                  <a:pt x="1895" y="3900"/>
                </a:lnTo>
                <a:lnTo>
                  <a:pt x="1891" y="3860"/>
                </a:lnTo>
                <a:lnTo>
                  <a:pt x="1869" y="3871"/>
                </a:lnTo>
                <a:lnTo>
                  <a:pt x="1870" y="3860"/>
                </a:lnTo>
                <a:lnTo>
                  <a:pt x="1870" y="3849"/>
                </a:lnTo>
                <a:lnTo>
                  <a:pt x="1870" y="3836"/>
                </a:lnTo>
                <a:lnTo>
                  <a:pt x="1868" y="3825"/>
                </a:lnTo>
                <a:lnTo>
                  <a:pt x="1866" y="3814"/>
                </a:lnTo>
                <a:lnTo>
                  <a:pt x="1863" y="3802"/>
                </a:lnTo>
                <a:lnTo>
                  <a:pt x="1860" y="3791"/>
                </a:lnTo>
                <a:lnTo>
                  <a:pt x="1855" y="3781"/>
                </a:lnTo>
                <a:lnTo>
                  <a:pt x="1842" y="3811"/>
                </a:lnTo>
                <a:lnTo>
                  <a:pt x="1838" y="3787"/>
                </a:lnTo>
                <a:lnTo>
                  <a:pt x="1833" y="3762"/>
                </a:lnTo>
                <a:lnTo>
                  <a:pt x="1827" y="3738"/>
                </a:lnTo>
                <a:lnTo>
                  <a:pt x="1818" y="3715"/>
                </a:lnTo>
                <a:lnTo>
                  <a:pt x="1811" y="3737"/>
                </a:lnTo>
                <a:lnTo>
                  <a:pt x="1806" y="3708"/>
                </a:lnTo>
                <a:lnTo>
                  <a:pt x="1802" y="3675"/>
                </a:lnTo>
                <a:lnTo>
                  <a:pt x="1798" y="3639"/>
                </a:lnTo>
                <a:lnTo>
                  <a:pt x="1796" y="3643"/>
                </a:lnTo>
                <a:lnTo>
                  <a:pt x="1793" y="3649"/>
                </a:lnTo>
                <a:lnTo>
                  <a:pt x="1787" y="3656"/>
                </a:lnTo>
                <a:lnTo>
                  <a:pt x="1782" y="3660"/>
                </a:lnTo>
                <a:lnTo>
                  <a:pt x="1778" y="3662"/>
                </a:lnTo>
                <a:lnTo>
                  <a:pt x="1783" y="3643"/>
                </a:lnTo>
                <a:lnTo>
                  <a:pt x="1785" y="3624"/>
                </a:lnTo>
                <a:lnTo>
                  <a:pt x="1786" y="3604"/>
                </a:lnTo>
                <a:lnTo>
                  <a:pt x="1785" y="3585"/>
                </a:lnTo>
                <a:lnTo>
                  <a:pt x="1783" y="3566"/>
                </a:lnTo>
                <a:lnTo>
                  <a:pt x="1778" y="3547"/>
                </a:lnTo>
                <a:lnTo>
                  <a:pt x="1772" y="3528"/>
                </a:lnTo>
                <a:lnTo>
                  <a:pt x="1765" y="3510"/>
                </a:lnTo>
                <a:lnTo>
                  <a:pt x="1752" y="3547"/>
                </a:lnTo>
                <a:lnTo>
                  <a:pt x="1753" y="3455"/>
                </a:lnTo>
                <a:close/>
                <a:moveTo>
                  <a:pt x="1949" y="5712"/>
                </a:moveTo>
                <a:lnTo>
                  <a:pt x="1949" y="5712"/>
                </a:lnTo>
                <a:lnTo>
                  <a:pt x="1934" y="5709"/>
                </a:lnTo>
                <a:lnTo>
                  <a:pt x="1922" y="5706"/>
                </a:lnTo>
                <a:lnTo>
                  <a:pt x="1909" y="5702"/>
                </a:lnTo>
                <a:lnTo>
                  <a:pt x="1927" y="5718"/>
                </a:lnTo>
                <a:lnTo>
                  <a:pt x="1913" y="5718"/>
                </a:lnTo>
                <a:lnTo>
                  <a:pt x="1901" y="5715"/>
                </a:lnTo>
                <a:lnTo>
                  <a:pt x="1874" y="5711"/>
                </a:lnTo>
                <a:lnTo>
                  <a:pt x="1849" y="5707"/>
                </a:lnTo>
                <a:lnTo>
                  <a:pt x="1836" y="5705"/>
                </a:lnTo>
                <a:lnTo>
                  <a:pt x="1823" y="5704"/>
                </a:lnTo>
                <a:lnTo>
                  <a:pt x="1841" y="5717"/>
                </a:lnTo>
                <a:lnTo>
                  <a:pt x="1832" y="5717"/>
                </a:lnTo>
                <a:lnTo>
                  <a:pt x="1810" y="5718"/>
                </a:lnTo>
                <a:lnTo>
                  <a:pt x="1812" y="5708"/>
                </a:lnTo>
                <a:lnTo>
                  <a:pt x="1813" y="5699"/>
                </a:lnTo>
                <a:lnTo>
                  <a:pt x="1815" y="5680"/>
                </a:lnTo>
                <a:lnTo>
                  <a:pt x="1813" y="5643"/>
                </a:lnTo>
                <a:lnTo>
                  <a:pt x="1821" y="5652"/>
                </a:lnTo>
                <a:lnTo>
                  <a:pt x="1824" y="5654"/>
                </a:lnTo>
                <a:lnTo>
                  <a:pt x="1826" y="5656"/>
                </a:lnTo>
                <a:lnTo>
                  <a:pt x="1829" y="5657"/>
                </a:lnTo>
                <a:lnTo>
                  <a:pt x="1831" y="5656"/>
                </a:lnTo>
                <a:lnTo>
                  <a:pt x="1833" y="5656"/>
                </a:lnTo>
                <a:lnTo>
                  <a:pt x="1834" y="5654"/>
                </a:lnTo>
                <a:lnTo>
                  <a:pt x="1837" y="5647"/>
                </a:lnTo>
                <a:lnTo>
                  <a:pt x="1838" y="5640"/>
                </a:lnTo>
                <a:lnTo>
                  <a:pt x="1839" y="5630"/>
                </a:lnTo>
                <a:lnTo>
                  <a:pt x="1839" y="5619"/>
                </a:lnTo>
                <a:lnTo>
                  <a:pt x="1838" y="5593"/>
                </a:lnTo>
                <a:lnTo>
                  <a:pt x="1835" y="5566"/>
                </a:lnTo>
                <a:lnTo>
                  <a:pt x="1831" y="5541"/>
                </a:lnTo>
                <a:lnTo>
                  <a:pt x="1827" y="5524"/>
                </a:lnTo>
                <a:lnTo>
                  <a:pt x="1846" y="5564"/>
                </a:lnTo>
                <a:lnTo>
                  <a:pt x="1848" y="5545"/>
                </a:lnTo>
                <a:lnTo>
                  <a:pt x="1851" y="5526"/>
                </a:lnTo>
                <a:lnTo>
                  <a:pt x="1857" y="5487"/>
                </a:lnTo>
                <a:lnTo>
                  <a:pt x="1860" y="5466"/>
                </a:lnTo>
                <a:lnTo>
                  <a:pt x="1863" y="5446"/>
                </a:lnTo>
                <a:lnTo>
                  <a:pt x="1864" y="5428"/>
                </a:lnTo>
                <a:lnTo>
                  <a:pt x="1864" y="5410"/>
                </a:lnTo>
                <a:lnTo>
                  <a:pt x="1871" y="5423"/>
                </a:lnTo>
                <a:lnTo>
                  <a:pt x="1879" y="5435"/>
                </a:lnTo>
                <a:lnTo>
                  <a:pt x="1890" y="5451"/>
                </a:lnTo>
                <a:lnTo>
                  <a:pt x="1862" y="5440"/>
                </a:lnTo>
                <a:lnTo>
                  <a:pt x="1875" y="5459"/>
                </a:lnTo>
                <a:lnTo>
                  <a:pt x="1888" y="5478"/>
                </a:lnTo>
                <a:lnTo>
                  <a:pt x="1899" y="5499"/>
                </a:lnTo>
                <a:lnTo>
                  <a:pt x="1907" y="5521"/>
                </a:lnTo>
                <a:lnTo>
                  <a:pt x="1888" y="5500"/>
                </a:lnTo>
                <a:lnTo>
                  <a:pt x="1891" y="5511"/>
                </a:lnTo>
                <a:lnTo>
                  <a:pt x="1894" y="5522"/>
                </a:lnTo>
                <a:lnTo>
                  <a:pt x="1898" y="5533"/>
                </a:lnTo>
                <a:lnTo>
                  <a:pt x="1903" y="5543"/>
                </a:lnTo>
                <a:lnTo>
                  <a:pt x="1909" y="5553"/>
                </a:lnTo>
                <a:lnTo>
                  <a:pt x="1916" y="5562"/>
                </a:lnTo>
                <a:lnTo>
                  <a:pt x="1923" y="5571"/>
                </a:lnTo>
                <a:lnTo>
                  <a:pt x="1931" y="5579"/>
                </a:lnTo>
                <a:lnTo>
                  <a:pt x="1909" y="5573"/>
                </a:lnTo>
                <a:lnTo>
                  <a:pt x="1934" y="5606"/>
                </a:lnTo>
                <a:lnTo>
                  <a:pt x="1959" y="5640"/>
                </a:lnTo>
                <a:lnTo>
                  <a:pt x="1938" y="5633"/>
                </a:lnTo>
                <a:lnTo>
                  <a:pt x="1950" y="5646"/>
                </a:lnTo>
                <a:lnTo>
                  <a:pt x="1960" y="5661"/>
                </a:lnTo>
                <a:lnTo>
                  <a:pt x="1971" y="5676"/>
                </a:lnTo>
                <a:lnTo>
                  <a:pt x="1982" y="5692"/>
                </a:lnTo>
                <a:lnTo>
                  <a:pt x="1986" y="5699"/>
                </a:lnTo>
                <a:lnTo>
                  <a:pt x="1988" y="5706"/>
                </a:lnTo>
                <a:lnTo>
                  <a:pt x="1989" y="5711"/>
                </a:lnTo>
                <a:lnTo>
                  <a:pt x="1989" y="5715"/>
                </a:lnTo>
                <a:lnTo>
                  <a:pt x="1988" y="5718"/>
                </a:lnTo>
                <a:lnTo>
                  <a:pt x="1986" y="5719"/>
                </a:lnTo>
                <a:lnTo>
                  <a:pt x="1980" y="5720"/>
                </a:lnTo>
                <a:lnTo>
                  <a:pt x="1949" y="5712"/>
                </a:lnTo>
                <a:close/>
                <a:moveTo>
                  <a:pt x="2226" y="5453"/>
                </a:moveTo>
                <a:lnTo>
                  <a:pt x="2226" y="5453"/>
                </a:lnTo>
                <a:lnTo>
                  <a:pt x="2217" y="5447"/>
                </a:lnTo>
                <a:lnTo>
                  <a:pt x="2208" y="5442"/>
                </a:lnTo>
                <a:lnTo>
                  <a:pt x="2201" y="5437"/>
                </a:lnTo>
                <a:lnTo>
                  <a:pt x="2193" y="5431"/>
                </a:lnTo>
                <a:lnTo>
                  <a:pt x="2187" y="5424"/>
                </a:lnTo>
                <a:lnTo>
                  <a:pt x="2179" y="5417"/>
                </a:lnTo>
                <a:lnTo>
                  <a:pt x="2173" y="5409"/>
                </a:lnTo>
                <a:lnTo>
                  <a:pt x="2168" y="5401"/>
                </a:lnTo>
                <a:lnTo>
                  <a:pt x="2172" y="5419"/>
                </a:lnTo>
                <a:lnTo>
                  <a:pt x="2156" y="5409"/>
                </a:lnTo>
                <a:lnTo>
                  <a:pt x="2139" y="5399"/>
                </a:lnTo>
                <a:lnTo>
                  <a:pt x="2124" y="5387"/>
                </a:lnTo>
                <a:lnTo>
                  <a:pt x="2109" y="5374"/>
                </a:lnTo>
                <a:lnTo>
                  <a:pt x="2121" y="5399"/>
                </a:lnTo>
                <a:lnTo>
                  <a:pt x="2105" y="5387"/>
                </a:lnTo>
                <a:lnTo>
                  <a:pt x="2090" y="5374"/>
                </a:lnTo>
                <a:lnTo>
                  <a:pt x="2074" y="5364"/>
                </a:lnTo>
                <a:lnTo>
                  <a:pt x="2058" y="5354"/>
                </a:lnTo>
                <a:lnTo>
                  <a:pt x="2065" y="5373"/>
                </a:lnTo>
                <a:lnTo>
                  <a:pt x="2052" y="5360"/>
                </a:lnTo>
                <a:lnTo>
                  <a:pt x="2038" y="5347"/>
                </a:lnTo>
                <a:lnTo>
                  <a:pt x="2023" y="5337"/>
                </a:lnTo>
                <a:lnTo>
                  <a:pt x="2007" y="5328"/>
                </a:lnTo>
                <a:lnTo>
                  <a:pt x="2011" y="5342"/>
                </a:lnTo>
                <a:lnTo>
                  <a:pt x="2004" y="5338"/>
                </a:lnTo>
                <a:lnTo>
                  <a:pt x="1996" y="5334"/>
                </a:lnTo>
                <a:lnTo>
                  <a:pt x="1989" y="5329"/>
                </a:lnTo>
                <a:lnTo>
                  <a:pt x="1983" y="5323"/>
                </a:lnTo>
                <a:lnTo>
                  <a:pt x="1970" y="5310"/>
                </a:lnTo>
                <a:lnTo>
                  <a:pt x="1960" y="5296"/>
                </a:lnTo>
                <a:lnTo>
                  <a:pt x="1966" y="5318"/>
                </a:lnTo>
                <a:lnTo>
                  <a:pt x="1939" y="5294"/>
                </a:lnTo>
                <a:lnTo>
                  <a:pt x="1913" y="5269"/>
                </a:lnTo>
                <a:lnTo>
                  <a:pt x="1916" y="5290"/>
                </a:lnTo>
                <a:lnTo>
                  <a:pt x="1913" y="5277"/>
                </a:lnTo>
                <a:lnTo>
                  <a:pt x="1911" y="5263"/>
                </a:lnTo>
                <a:lnTo>
                  <a:pt x="1908" y="5232"/>
                </a:lnTo>
                <a:lnTo>
                  <a:pt x="1907" y="5217"/>
                </a:lnTo>
                <a:lnTo>
                  <a:pt x="1905" y="5201"/>
                </a:lnTo>
                <a:lnTo>
                  <a:pt x="1902" y="5187"/>
                </a:lnTo>
                <a:lnTo>
                  <a:pt x="1898" y="5173"/>
                </a:lnTo>
                <a:lnTo>
                  <a:pt x="1921" y="5198"/>
                </a:lnTo>
                <a:lnTo>
                  <a:pt x="1920" y="5172"/>
                </a:lnTo>
                <a:lnTo>
                  <a:pt x="1921" y="5144"/>
                </a:lnTo>
                <a:lnTo>
                  <a:pt x="1923" y="5121"/>
                </a:lnTo>
                <a:lnTo>
                  <a:pt x="1926" y="5105"/>
                </a:lnTo>
                <a:lnTo>
                  <a:pt x="1903" y="5058"/>
                </a:lnTo>
                <a:lnTo>
                  <a:pt x="1888" y="5024"/>
                </a:lnTo>
                <a:lnTo>
                  <a:pt x="1873" y="4987"/>
                </a:lnTo>
                <a:lnTo>
                  <a:pt x="1866" y="4968"/>
                </a:lnTo>
                <a:lnTo>
                  <a:pt x="1860" y="4950"/>
                </a:lnTo>
                <a:lnTo>
                  <a:pt x="1856" y="4933"/>
                </a:lnTo>
                <a:lnTo>
                  <a:pt x="1853" y="4917"/>
                </a:lnTo>
                <a:lnTo>
                  <a:pt x="1851" y="4902"/>
                </a:lnTo>
                <a:lnTo>
                  <a:pt x="1851" y="4890"/>
                </a:lnTo>
                <a:lnTo>
                  <a:pt x="1852" y="4885"/>
                </a:lnTo>
                <a:lnTo>
                  <a:pt x="1853" y="4880"/>
                </a:lnTo>
                <a:lnTo>
                  <a:pt x="1855" y="4876"/>
                </a:lnTo>
                <a:lnTo>
                  <a:pt x="1858" y="4873"/>
                </a:lnTo>
                <a:lnTo>
                  <a:pt x="1856" y="4875"/>
                </a:lnTo>
                <a:lnTo>
                  <a:pt x="1854" y="4878"/>
                </a:lnTo>
                <a:lnTo>
                  <a:pt x="1853" y="4885"/>
                </a:lnTo>
                <a:lnTo>
                  <a:pt x="1854" y="4893"/>
                </a:lnTo>
                <a:lnTo>
                  <a:pt x="1857" y="4902"/>
                </a:lnTo>
                <a:lnTo>
                  <a:pt x="1862" y="4912"/>
                </a:lnTo>
                <a:lnTo>
                  <a:pt x="1868" y="4924"/>
                </a:lnTo>
                <a:lnTo>
                  <a:pt x="1876" y="4936"/>
                </a:lnTo>
                <a:lnTo>
                  <a:pt x="1887" y="4950"/>
                </a:lnTo>
                <a:lnTo>
                  <a:pt x="1909" y="4979"/>
                </a:lnTo>
                <a:lnTo>
                  <a:pt x="1937" y="5010"/>
                </a:lnTo>
                <a:lnTo>
                  <a:pt x="1967" y="5043"/>
                </a:lnTo>
                <a:lnTo>
                  <a:pt x="1999" y="5077"/>
                </a:lnTo>
                <a:lnTo>
                  <a:pt x="2064" y="5144"/>
                </a:lnTo>
                <a:lnTo>
                  <a:pt x="2094" y="5176"/>
                </a:lnTo>
                <a:lnTo>
                  <a:pt x="2122" y="5206"/>
                </a:lnTo>
                <a:lnTo>
                  <a:pt x="2146" y="5233"/>
                </a:lnTo>
                <a:lnTo>
                  <a:pt x="2165" y="5257"/>
                </a:lnTo>
                <a:lnTo>
                  <a:pt x="2172" y="5267"/>
                </a:lnTo>
                <a:lnTo>
                  <a:pt x="2177" y="5276"/>
                </a:lnTo>
                <a:lnTo>
                  <a:pt x="2181" y="5284"/>
                </a:lnTo>
                <a:lnTo>
                  <a:pt x="2183" y="5291"/>
                </a:lnTo>
                <a:lnTo>
                  <a:pt x="2169" y="5276"/>
                </a:lnTo>
                <a:lnTo>
                  <a:pt x="2177" y="5299"/>
                </a:lnTo>
                <a:lnTo>
                  <a:pt x="2188" y="5322"/>
                </a:lnTo>
                <a:lnTo>
                  <a:pt x="2198" y="5344"/>
                </a:lnTo>
                <a:lnTo>
                  <a:pt x="2209" y="5367"/>
                </a:lnTo>
                <a:lnTo>
                  <a:pt x="2197" y="5355"/>
                </a:lnTo>
                <a:lnTo>
                  <a:pt x="2212" y="5404"/>
                </a:lnTo>
                <a:lnTo>
                  <a:pt x="2226" y="5453"/>
                </a:lnTo>
                <a:close/>
                <a:moveTo>
                  <a:pt x="3421" y="6024"/>
                </a:moveTo>
                <a:lnTo>
                  <a:pt x="3421" y="6024"/>
                </a:lnTo>
                <a:lnTo>
                  <a:pt x="3424" y="6040"/>
                </a:lnTo>
                <a:lnTo>
                  <a:pt x="3405" y="6035"/>
                </a:lnTo>
                <a:lnTo>
                  <a:pt x="3386" y="6030"/>
                </a:lnTo>
                <a:lnTo>
                  <a:pt x="3368" y="6026"/>
                </a:lnTo>
                <a:lnTo>
                  <a:pt x="3349" y="6023"/>
                </a:lnTo>
                <a:lnTo>
                  <a:pt x="3330" y="6020"/>
                </a:lnTo>
                <a:lnTo>
                  <a:pt x="3310" y="6018"/>
                </a:lnTo>
                <a:lnTo>
                  <a:pt x="3272" y="6015"/>
                </a:lnTo>
                <a:lnTo>
                  <a:pt x="3232" y="6014"/>
                </a:lnTo>
                <a:lnTo>
                  <a:pt x="3192" y="6015"/>
                </a:lnTo>
                <a:lnTo>
                  <a:pt x="3151" y="6017"/>
                </a:lnTo>
                <a:lnTo>
                  <a:pt x="3110" y="6020"/>
                </a:lnTo>
                <a:lnTo>
                  <a:pt x="3029" y="6024"/>
                </a:lnTo>
                <a:lnTo>
                  <a:pt x="2989" y="6026"/>
                </a:lnTo>
                <a:lnTo>
                  <a:pt x="2948" y="6027"/>
                </a:lnTo>
                <a:lnTo>
                  <a:pt x="2908" y="6026"/>
                </a:lnTo>
                <a:lnTo>
                  <a:pt x="2869" y="6023"/>
                </a:lnTo>
                <a:lnTo>
                  <a:pt x="2849" y="6021"/>
                </a:lnTo>
                <a:lnTo>
                  <a:pt x="2830" y="6019"/>
                </a:lnTo>
                <a:lnTo>
                  <a:pt x="2810" y="6014"/>
                </a:lnTo>
                <a:lnTo>
                  <a:pt x="2792" y="6010"/>
                </a:lnTo>
                <a:lnTo>
                  <a:pt x="2770" y="6005"/>
                </a:lnTo>
                <a:lnTo>
                  <a:pt x="2750" y="6000"/>
                </a:lnTo>
                <a:lnTo>
                  <a:pt x="2734" y="5994"/>
                </a:lnTo>
                <a:lnTo>
                  <a:pt x="2718" y="5987"/>
                </a:lnTo>
                <a:lnTo>
                  <a:pt x="2706" y="5980"/>
                </a:lnTo>
                <a:lnTo>
                  <a:pt x="2695" y="5973"/>
                </a:lnTo>
                <a:lnTo>
                  <a:pt x="2686" y="5965"/>
                </a:lnTo>
                <a:lnTo>
                  <a:pt x="2677" y="5957"/>
                </a:lnTo>
                <a:lnTo>
                  <a:pt x="2671" y="5948"/>
                </a:lnTo>
                <a:lnTo>
                  <a:pt x="2666" y="5940"/>
                </a:lnTo>
                <a:lnTo>
                  <a:pt x="2663" y="5931"/>
                </a:lnTo>
                <a:lnTo>
                  <a:pt x="2660" y="5922"/>
                </a:lnTo>
                <a:lnTo>
                  <a:pt x="2659" y="5911"/>
                </a:lnTo>
                <a:lnTo>
                  <a:pt x="2658" y="5901"/>
                </a:lnTo>
                <a:lnTo>
                  <a:pt x="2659" y="5891"/>
                </a:lnTo>
                <a:lnTo>
                  <a:pt x="2660" y="5879"/>
                </a:lnTo>
                <a:lnTo>
                  <a:pt x="2664" y="5856"/>
                </a:lnTo>
                <a:lnTo>
                  <a:pt x="2669" y="5831"/>
                </a:lnTo>
                <a:lnTo>
                  <a:pt x="2675" y="5804"/>
                </a:lnTo>
                <a:lnTo>
                  <a:pt x="2681" y="5776"/>
                </a:lnTo>
                <a:lnTo>
                  <a:pt x="2687" y="5745"/>
                </a:lnTo>
                <a:lnTo>
                  <a:pt x="2689" y="5730"/>
                </a:lnTo>
                <a:lnTo>
                  <a:pt x="2690" y="5713"/>
                </a:lnTo>
                <a:lnTo>
                  <a:pt x="2691" y="5697"/>
                </a:lnTo>
                <a:lnTo>
                  <a:pt x="2691" y="5679"/>
                </a:lnTo>
                <a:lnTo>
                  <a:pt x="2690" y="5662"/>
                </a:lnTo>
                <a:lnTo>
                  <a:pt x="2687" y="5644"/>
                </a:lnTo>
                <a:lnTo>
                  <a:pt x="2679" y="5656"/>
                </a:lnTo>
                <a:lnTo>
                  <a:pt x="2679" y="5639"/>
                </a:lnTo>
                <a:lnTo>
                  <a:pt x="2678" y="5623"/>
                </a:lnTo>
                <a:lnTo>
                  <a:pt x="2676" y="5606"/>
                </a:lnTo>
                <a:lnTo>
                  <a:pt x="2674" y="5591"/>
                </a:lnTo>
                <a:lnTo>
                  <a:pt x="2668" y="5607"/>
                </a:lnTo>
                <a:lnTo>
                  <a:pt x="2667" y="5573"/>
                </a:lnTo>
                <a:lnTo>
                  <a:pt x="2665" y="5539"/>
                </a:lnTo>
                <a:lnTo>
                  <a:pt x="2654" y="5556"/>
                </a:lnTo>
                <a:lnTo>
                  <a:pt x="2656" y="5541"/>
                </a:lnTo>
                <a:lnTo>
                  <a:pt x="2657" y="5527"/>
                </a:lnTo>
                <a:lnTo>
                  <a:pt x="2657" y="5511"/>
                </a:lnTo>
                <a:lnTo>
                  <a:pt x="2656" y="5497"/>
                </a:lnTo>
                <a:lnTo>
                  <a:pt x="2649" y="5508"/>
                </a:lnTo>
                <a:lnTo>
                  <a:pt x="2650" y="5496"/>
                </a:lnTo>
                <a:lnTo>
                  <a:pt x="2654" y="5484"/>
                </a:lnTo>
                <a:lnTo>
                  <a:pt x="2658" y="5473"/>
                </a:lnTo>
                <a:lnTo>
                  <a:pt x="2664" y="5463"/>
                </a:lnTo>
                <a:lnTo>
                  <a:pt x="2671" y="5454"/>
                </a:lnTo>
                <a:lnTo>
                  <a:pt x="2679" y="5445"/>
                </a:lnTo>
                <a:lnTo>
                  <a:pt x="2689" y="5437"/>
                </a:lnTo>
                <a:lnTo>
                  <a:pt x="2700" y="5430"/>
                </a:lnTo>
                <a:lnTo>
                  <a:pt x="2686" y="5440"/>
                </a:lnTo>
                <a:lnTo>
                  <a:pt x="2672" y="5448"/>
                </a:lnTo>
                <a:lnTo>
                  <a:pt x="2660" y="5457"/>
                </a:lnTo>
                <a:lnTo>
                  <a:pt x="2648" y="5465"/>
                </a:lnTo>
                <a:lnTo>
                  <a:pt x="2639" y="5475"/>
                </a:lnTo>
                <a:lnTo>
                  <a:pt x="2635" y="5480"/>
                </a:lnTo>
                <a:lnTo>
                  <a:pt x="2631" y="5487"/>
                </a:lnTo>
                <a:lnTo>
                  <a:pt x="2628" y="5494"/>
                </a:lnTo>
                <a:lnTo>
                  <a:pt x="2626" y="5501"/>
                </a:lnTo>
                <a:lnTo>
                  <a:pt x="2624" y="5510"/>
                </a:lnTo>
                <a:lnTo>
                  <a:pt x="2622" y="5520"/>
                </a:lnTo>
                <a:lnTo>
                  <a:pt x="2619" y="5499"/>
                </a:lnTo>
                <a:lnTo>
                  <a:pt x="2614" y="5513"/>
                </a:lnTo>
                <a:lnTo>
                  <a:pt x="2609" y="5528"/>
                </a:lnTo>
                <a:lnTo>
                  <a:pt x="2603" y="5541"/>
                </a:lnTo>
                <a:lnTo>
                  <a:pt x="2598" y="5551"/>
                </a:lnTo>
                <a:lnTo>
                  <a:pt x="2597" y="5565"/>
                </a:lnTo>
                <a:lnTo>
                  <a:pt x="2594" y="5579"/>
                </a:lnTo>
                <a:lnTo>
                  <a:pt x="2589" y="5593"/>
                </a:lnTo>
                <a:lnTo>
                  <a:pt x="2581" y="5605"/>
                </a:lnTo>
                <a:lnTo>
                  <a:pt x="2579" y="5596"/>
                </a:lnTo>
                <a:lnTo>
                  <a:pt x="2574" y="5605"/>
                </a:lnTo>
                <a:lnTo>
                  <a:pt x="2566" y="5620"/>
                </a:lnTo>
                <a:lnTo>
                  <a:pt x="2561" y="5626"/>
                </a:lnTo>
                <a:lnTo>
                  <a:pt x="2556" y="5632"/>
                </a:lnTo>
                <a:lnTo>
                  <a:pt x="2552" y="5635"/>
                </a:lnTo>
                <a:lnTo>
                  <a:pt x="2549" y="5636"/>
                </a:lnTo>
                <a:lnTo>
                  <a:pt x="2547" y="5636"/>
                </a:lnTo>
                <a:lnTo>
                  <a:pt x="2544" y="5634"/>
                </a:lnTo>
                <a:lnTo>
                  <a:pt x="2541" y="5631"/>
                </a:lnTo>
                <a:lnTo>
                  <a:pt x="2536" y="5624"/>
                </a:lnTo>
                <a:lnTo>
                  <a:pt x="2532" y="5614"/>
                </a:lnTo>
                <a:lnTo>
                  <a:pt x="2529" y="5604"/>
                </a:lnTo>
                <a:lnTo>
                  <a:pt x="2527" y="5593"/>
                </a:lnTo>
                <a:lnTo>
                  <a:pt x="2525" y="5581"/>
                </a:lnTo>
                <a:lnTo>
                  <a:pt x="2523" y="5565"/>
                </a:lnTo>
                <a:lnTo>
                  <a:pt x="2515" y="5588"/>
                </a:lnTo>
                <a:lnTo>
                  <a:pt x="2509" y="5569"/>
                </a:lnTo>
                <a:lnTo>
                  <a:pt x="2504" y="5551"/>
                </a:lnTo>
                <a:lnTo>
                  <a:pt x="2497" y="5532"/>
                </a:lnTo>
                <a:lnTo>
                  <a:pt x="2490" y="5514"/>
                </a:lnTo>
                <a:lnTo>
                  <a:pt x="2487" y="5539"/>
                </a:lnTo>
                <a:lnTo>
                  <a:pt x="2477" y="5521"/>
                </a:lnTo>
                <a:lnTo>
                  <a:pt x="2467" y="5504"/>
                </a:lnTo>
                <a:lnTo>
                  <a:pt x="2456" y="5488"/>
                </a:lnTo>
                <a:lnTo>
                  <a:pt x="2443" y="5473"/>
                </a:lnTo>
                <a:lnTo>
                  <a:pt x="2441" y="5494"/>
                </a:lnTo>
                <a:lnTo>
                  <a:pt x="2432" y="5476"/>
                </a:lnTo>
                <a:lnTo>
                  <a:pt x="2421" y="5460"/>
                </a:lnTo>
                <a:lnTo>
                  <a:pt x="2407" y="5445"/>
                </a:lnTo>
                <a:lnTo>
                  <a:pt x="2393" y="5432"/>
                </a:lnTo>
                <a:lnTo>
                  <a:pt x="2396" y="5460"/>
                </a:lnTo>
                <a:lnTo>
                  <a:pt x="2375" y="5436"/>
                </a:lnTo>
                <a:lnTo>
                  <a:pt x="2354" y="5413"/>
                </a:lnTo>
                <a:lnTo>
                  <a:pt x="2351" y="5432"/>
                </a:lnTo>
                <a:lnTo>
                  <a:pt x="2341" y="5416"/>
                </a:lnTo>
                <a:lnTo>
                  <a:pt x="2330" y="5399"/>
                </a:lnTo>
                <a:lnTo>
                  <a:pt x="2318" y="5384"/>
                </a:lnTo>
                <a:lnTo>
                  <a:pt x="2304" y="5370"/>
                </a:lnTo>
                <a:lnTo>
                  <a:pt x="2307" y="5405"/>
                </a:lnTo>
                <a:lnTo>
                  <a:pt x="2296" y="5388"/>
                </a:lnTo>
                <a:lnTo>
                  <a:pt x="2284" y="5371"/>
                </a:lnTo>
                <a:lnTo>
                  <a:pt x="2269" y="5356"/>
                </a:lnTo>
                <a:lnTo>
                  <a:pt x="2254" y="5342"/>
                </a:lnTo>
                <a:lnTo>
                  <a:pt x="2253" y="5360"/>
                </a:lnTo>
                <a:lnTo>
                  <a:pt x="2241" y="5341"/>
                </a:lnTo>
                <a:lnTo>
                  <a:pt x="2230" y="5322"/>
                </a:lnTo>
                <a:lnTo>
                  <a:pt x="2220" y="5301"/>
                </a:lnTo>
                <a:lnTo>
                  <a:pt x="2210" y="5281"/>
                </a:lnTo>
                <a:lnTo>
                  <a:pt x="2205" y="5298"/>
                </a:lnTo>
                <a:lnTo>
                  <a:pt x="2199" y="5279"/>
                </a:lnTo>
                <a:lnTo>
                  <a:pt x="2194" y="5260"/>
                </a:lnTo>
                <a:lnTo>
                  <a:pt x="2191" y="5240"/>
                </a:lnTo>
                <a:lnTo>
                  <a:pt x="2188" y="5221"/>
                </a:lnTo>
                <a:lnTo>
                  <a:pt x="2207" y="5230"/>
                </a:lnTo>
                <a:lnTo>
                  <a:pt x="2228" y="5238"/>
                </a:lnTo>
                <a:lnTo>
                  <a:pt x="2248" y="5246"/>
                </a:lnTo>
                <a:lnTo>
                  <a:pt x="2268" y="5253"/>
                </a:lnTo>
                <a:lnTo>
                  <a:pt x="2310" y="5266"/>
                </a:lnTo>
                <a:lnTo>
                  <a:pt x="2352" y="5276"/>
                </a:lnTo>
                <a:lnTo>
                  <a:pt x="2394" y="5285"/>
                </a:lnTo>
                <a:lnTo>
                  <a:pt x="2437" y="5292"/>
                </a:lnTo>
                <a:lnTo>
                  <a:pt x="2480" y="5298"/>
                </a:lnTo>
                <a:lnTo>
                  <a:pt x="2524" y="5302"/>
                </a:lnTo>
                <a:lnTo>
                  <a:pt x="2567" y="5306"/>
                </a:lnTo>
                <a:lnTo>
                  <a:pt x="2611" y="5309"/>
                </a:lnTo>
                <a:lnTo>
                  <a:pt x="2698" y="5316"/>
                </a:lnTo>
                <a:lnTo>
                  <a:pt x="2785" y="5323"/>
                </a:lnTo>
                <a:lnTo>
                  <a:pt x="2829" y="5328"/>
                </a:lnTo>
                <a:lnTo>
                  <a:pt x="2871" y="5333"/>
                </a:lnTo>
                <a:lnTo>
                  <a:pt x="2887" y="5335"/>
                </a:lnTo>
                <a:lnTo>
                  <a:pt x="2903" y="5336"/>
                </a:lnTo>
                <a:lnTo>
                  <a:pt x="2937" y="5335"/>
                </a:lnTo>
                <a:lnTo>
                  <a:pt x="2973" y="5333"/>
                </a:lnTo>
                <a:lnTo>
                  <a:pt x="2991" y="5333"/>
                </a:lnTo>
                <a:lnTo>
                  <a:pt x="3008" y="5334"/>
                </a:lnTo>
                <a:lnTo>
                  <a:pt x="3025" y="5335"/>
                </a:lnTo>
                <a:lnTo>
                  <a:pt x="3041" y="5338"/>
                </a:lnTo>
                <a:lnTo>
                  <a:pt x="3057" y="5342"/>
                </a:lnTo>
                <a:lnTo>
                  <a:pt x="3071" y="5347"/>
                </a:lnTo>
                <a:lnTo>
                  <a:pt x="3078" y="5352"/>
                </a:lnTo>
                <a:lnTo>
                  <a:pt x="3084" y="5356"/>
                </a:lnTo>
                <a:lnTo>
                  <a:pt x="3091" y="5361"/>
                </a:lnTo>
                <a:lnTo>
                  <a:pt x="3096" y="5366"/>
                </a:lnTo>
                <a:lnTo>
                  <a:pt x="3101" y="5372"/>
                </a:lnTo>
                <a:lnTo>
                  <a:pt x="3105" y="5378"/>
                </a:lnTo>
                <a:lnTo>
                  <a:pt x="3110" y="5387"/>
                </a:lnTo>
                <a:lnTo>
                  <a:pt x="3113" y="5395"/>
                </a:lnTo>
                <a:lnTo>
                  <a:pt x="3117" y="5404"/>
                </a:lnTo>
                <a:lnTo>
                  <a:pt x="3124" y="5414"/>
                </a:lnTo>
                <a:lnTo>
                  <a:pt x="3131" y="5425"/>
                </a:lnTo>
                <a:lnTo>
                  <a:pt x="3139" y="5437"/>
                </a:lnTo>
                <a:lnTo>
                  <a:pt x="3159" y="5461"/>
                </a:lnTo>
                <a:lnTo>
                  <a:pt x="3179" y="5486"/>
                </a:lnTo>
                <a:lnTo>
                  <a:pt x="3223" y="5534"/>
                </a:lnTo>
                <a:lnTo>
                  <a:pt x="3241" y="5557"/>
                </a:lnTo>
                <a:lnTo>
                  <a:pt x="3248" y="5567"/>
                </a:lnTo>
                <a:lnTo>
                  <a:pt x="3254" y="5576"/>
                </a:lnTo>
                <a:lnTo>
                  <a:pt x="3231" y="5589"/>
                </a:lnTo>
                <a:lnTo>
                  <a:pt x="3238" y="5590"/>
                </a:lnTo>
                <a:lnTo>
                  <a:pt x="3244" y="5593"/>
                </a:lnTo>
                <a:lnTo>
                  <a:pt x="3257" y="5599"/>
                </a:lnTo>
                <a:lnTo>
                  <a:pt x="3269" y="5607"/>
                </a:lnTo>
                <a:lnTo>
                  <a:pt x="3280" y="5619"/>
                </a:lnTo>
                <a:lnTo>
                  <a:pt x="3292" y="5630"/>
                </a:lnTo>
                <a:lnTo>
                  <a:pt x="3302" y="5643"/>
                </a:lnTo>
                <a:lnTo>
                  <a:pt x="3312" y="5659"/>
                </a:lnTo>
                <a:lnTo>
                  <a:pt x="3323" y="5674"/>
                </a:lnTo>
                <a:lnTo>
                  <a:pt x="3332" y="5691"/>
                </a:lnTo>
                <a:lnTo>
                  <a:pt x="3340" y="5707"/>
                </a:lnTo>
                <a:lnTo>
                  <a:pt x="3357" y="5740"/>
                </a:lnTo>
                <a:lnTo>
                  <a:pt x="3384" y="5800"/>
                </a:lnTo>
                <a:lnTo>
                  <a:pt x="3423" y="5869"/>
                </a:lnTo>
                <a:lnTo>
                  <a:pt x="3441" y="5903"/>
                </a:lnTo>
                <a:lnTo>
                  <a:pt x="3460" y="5938"/>
                </a:lnTo>
                <a:lnTo>
                  <a:pt x="3444" y="5957"/>
                </a:lnTo>
                <a:lnTo>
                  <a:pt x="3437" y="5967"/>
                </a:lnTo>
                <a:lnTo>
                  <a:pt x="3431" y="5977"/>
                </a:lnTo>
                <a:lnTo>
                  <a:pt x="3426" y="5989"/>
                </a:lnTo>
                <a:lnTo>
                  <a:pt x="3423" y="6000"/>
                </a:lnTo>
                <a:lnTo>
                  <a:pt x="3420" y="6012"/>
                </a:lnTo>
                <a:lnTo>
                  <a:pt x="3421" y="6024"/>
                </a:lnTo>
                <a:close/>
                <a:moveTo>
                  <a:pt x="3502" y="6075"/>
                </a:moveTo>
                <a:lnTo>
                  <a:pt x="3502" y="6075"/>
                </a:lnTo>
                <a:lnTo>
                  <a:pt x="3492" y="6070"/>
                </a:lnTo>
                <a:lnTo>
                  <a:pt x="3482" y="6065"/>
                </a:lnTo>
                <a:lnTo>
                  <a:pt x="3474" y="6059"/>
                </a:lnTo>
                <a:lnTo>
                  <a:pt x="3467" y="6054"/>
                </a:lnTo>
                <a:lnTo>
                  <a:pt x="3461" y="6047"/>
                </a:lnTo>
                <a:lnTo>
                  <a:pt x="3455" y="6041"/>
                </a:lnTo>
                <a:lnTo>
                  <a:pt x="3452" y="6035"/>
                </a:lnTo>
                <a:lnTo>
                  <a:pt x="3450" y="6028"/>
                </a:lnTo>
                <a:lnTo>
                  <a:pt x="3448" y="6022"/>
                </a:lnTo>
                <a:lnTo>
                  <a:pt x="3448" y="6014"/>
                </a:lnTo>
                <a:lnTo>
                  <a:pt x="3449" y="6006"/>
                </a:lnTo>
                <a:lnTo>
                  <a:pt x="3451" y="5998"/>
                </a:lnTo>
                <a:lnTo>
                  <a:pt x="3454" y="5990"/>
                </a:lnTo>
                <a:lnTo>
                  <a:pt x="3459" y="5981"/>
                </a:lnTo>
                <a:lnTo>
                  <a:pt x="3464" y="5972"/>
                </a:lnTo>
                <a:lnTo>
                  <a:pt x="3470" y="5962"/>
                </a:lnTo>
                <a:lnTo>
                  <a:pt x="3482" y="5988"/>
                </a:lnTo>
                <a:lnTo>
                  <a:pt x="3487" y="6002"/>
                </a:lnTo>
                <a:lnTo>
                  <a:pt x="3493" y="6017"/>
                </a:lnTo>
                <a:lnTo>
                  <a:pt x="3497" y="6032"/>
                </a:lnTo>
                <a:lnTo>
                  <a:pt x="3500" y="6047"/>
                </a:lnTo>
                <a:lnTo>
                  <a:pt x="3502" y="6062"/>
                </a:lnTo>
                <a:lnTo>
                  <a:pt x="3502" y="6075"/>
                </a:lnTo>
                <a:close/>
                <a:moveTo>
                  <a:pt x="3498" y="5894"/>
                </a:moveTo>
                <a:lnTo>
                  <a:pt x="3498" y="5894"/>
                </a:lnTo>
                <a:lnTo>
                  <a:pt x="3476" y="5856"/>
                </a:lnTo>
                <a:lnTo>
                  <a:pt x="3454" y="5819"/>
                </a:lnTo>
                <a:lnTo>
                  <a:pt x="3411" y="5741"/>
                </a:lnTo>
                <a:lnTo>
                  <a:pt x="3367" y="5666"/>
                </a:lnTo>
                <a:lnTo>
                  <a:pt x="3344" y="5629"/>
                </a:lnTo>
                <a:lnTo>
                  <a:pt x="3320" y="5592"/>
                </a:lnTo>
                <a:lnTo>
                  <a:pt x="3336" y="5585"/>
                </a:lnTo>
                <a:lnTo>
                  <a:pt x="3351" y="5578"/>
                </a:lnTo>
                <a:lnTo>
                  <a:pt x="3360" y="5575"/>
                </a:lnTo>
                <a:lnTo>
                  <a:pt x="3368" y="5573"/>
                </a:lnTo>
                <a:lnTo>
                  <a:pt x="3376" y="5572"/>
                </a:lnTo>
                <a:lnTo>
                  <a:pt x="3385" y="5572"/>
                </a:lnTo>
                <a:lnTo>
                  <a:pt x="3364" y="5583"/>
                </a:lnTo>
                <a:lnTo>
                  <a:pt x="3391" y="5584"/>
                </a:lnTo>
                <a:lnTo>
                  <a:pt x="3417" y="5584"/>
                </a:lnTo>
                <a:lnTo>
                  <a:pt x="3444" y="5581"/>
                </a:lnTo>
                <a:lnTo>
                  <a:pt x="3470" y="5577"/>
                </a:lnTo>
                <a:lnTo>
                  <a:pt x="3455" y="5591"/>
                </a:lnTo>
                <a:lnTo>
                  <a:pt x="3483" y="5588"/>
                </a:lnTo>
                <a:lnTo>
                  <a:pt x="3511" y="5585"/>
                </a:lnTo>
                <a:lnTo>
                  <a:pt x="3539" y="5583"/>
                </a:lnTo>
                <a:lnTo>
                  <a:pt x="3567" y="5580"/>
                </a:lnTo>
                <a:lnTo>
                  <a:pt x="3546" y="5594"/>
                </a:lnTo>
                <a:lnTo>
                  <a:pt x="3564" y="5593"/>
                </a:lnTo>
                <a:lnTo>
                  <a:pt x="3580" y="5591"/>
                </a:lnTo>
                <a:lnTo>
                  <a:pt x="3597" y="5588"/>
                </a:lnTo>
                <a:lnTo>
                  <a:pt x="3613" y="5584"/>
                </a:lnTo>
                <a:lnTo>
                  <a:pt x="3647" y="5576"/>
                </a:lnTo>
                <a:lnTo>
                  <a:pt x="3664" y="5574"/>
                </a:lnTo>
                <a:lnTo>
                  <a:pt x="3679" y="5573"/>
                </a:lnTo>
                <a:lnTo>
                  <a:pt x="3672" y="5596"/>
                </a:lnTo>
                <a:lnTo>
                  <a:pt x="3664" y="5618"/>
                </a:lnTo>
                <a:lnTo>
                  <a:pt x="3655" y="5639"/>
                </a:lnTo>
                <a:lnTo>
                  <a:pt x="3646" y="5661"/>
                </a:lnTo>
                <a:lnTo>
                  <a:pt x="3636" y="5681"/>
                </a:lnTo>
                <a:lnTo>
                  <a:pt x="3626" y="5702"/>
                </a:lnTo>
                <a:lnTo>
                  <a:pt x="3603" y="5741"/>
                </a:lnTo>
                <a:lnTo>
                  <a:pt x="3579" y="5780"/>
                </a:lnTo>
                <a:lnTo>
                  <a:pt x="3553" y="5819"/>
                </a:lnTo>
                <a:lnTo>
                  <a:pt x="3527" y="5856"/>
                </a:lnTo>
                <a:lnTo>
                  <a:pt x="3498" y="5894"/>
                </a:lnTo>
                <a:close/>
                <a:moveTo>
                  <a:pt x="6997" y="3717"/>
                </a:moveTo>
                <a:lnTo>
                  <a:pt x="6997" y="3717"/>
                </a:lnTo>
                <a:lnTo>
                  <a:pt x="6985" y="3727"/>
                </a:lnTo>
                <a:lnTo>
                  <a:pt x="6971" y="3736"/>
                </a:lnTo>
                <a:lnTo>
                  <a:pt x="6957" y="3745"/>
                </a:lnTo>
                <a:lnTo>
                  <a:pt x="6968" y="3727"/>
                </a:lnTo>
                <a:lnTo>
                  <a:pt x="6953" y="3733"/>
                </a:lnTo>
                <a:lnTo>
                  <a:pt x="6931" y="3741"/>
                </a:lnTo>
                <a:lnTo>
                  <a:pt x="6905" y="3754"/>
                </a:lnTo>
                <a:lnTo>
                  <a:pt x="6919" y="3731"/>
                </a:lnTo>
                <a:lnTo>
                  <a:pt x="6897" y="3737"/>
                </a:lnTo>
                <a:lnTo>
                  <a:pt x="6876" y="3745"/>
                </a:lnTo>
                <a:lnTo>
                  <a:pt x="6855" y="3755"/>
                </a:lnTo>
                <a:lnTo>
                  <a:pt x="6835" y="3766"/>
                </a:lnTo>
                <a:lnTo>
                  <a:pt x="6850" y="3745"/>
                </a:lnTo>
                <a:lnTo>
                  <a:pt x="6836" y="3757"/>
                </a:lnTo>
                <a:lnTo>
                  <a:pt x="6821" y="3768"/>
                </a:lnTo>
                <a:lnTo>
                  <a:pt x="6804" y="3780"/>
                </a:lnTo>
                <a:lnTo>
                  <a:pt x="6789" y="3792"/>
                </a:lnTo>
                <a:lnTo>
                  <a:pt x="6798" y="3776"/>
                </a:lnTo>
                <a:lnTo>
                  <a:pt x="6808" y="3761"/>
                </a:lnTo>
                <a:lnTo>
                  <a:pt x="6779" y="3788"/>
                </a:lnTo>
                <a:lnTo>
                  <a:pt x="6758" y="3806"/>
                </a:lnTo>
                <a:lnTo>
                  <a:pt x="6760" y="3803"/>
                </a:lnTo>
                <a:lnTo>
                  <a:pt x="6762" y="3800"/>
                </a:lnTo>
                <a:lnTo>
                  <a:pt x="6763" y="3794"/>
                </a:lnTo>
                <a:lnTo>
                  <a:pt x="6763" y="3789"/>
                </a:lnTo>
                <a:lnTo>
                  <a:pt x="6763" y="3787"/>
                </a:lnTo>
                <a:lnTo>
                  <a:pt x="6752" y="3795"/>
                </a:lnTo>
                <a:lnTo>
                  <a:pt x="6741" y="3803"/>
                </a:lnTo>
                <a:lnTo>
                  <a:pt x="6720" y="3822"/>
                </a:lnTo>
                <a:lnTo>
                  <a:pt x="6698" y="3841"/>
                </a:lnTo>
                <a:lnTo>
                  <a:pt x="6698" y="3829"/>
                </a:lnTo>
                <a:lnTo>
                  <a:pt x="6698" y="3817"/>
                </a:lnTo>
                <a:lnTo>
                  <a:pt x="6699" y="3792"/>
                </a:lnTo>
                <a:lnTo>
                  <a:pt x="6703" y="3767"/>
                </a:lnTo>
                <a:lnTo>
                  <a:pt x="6710" y="3743"/>
                </a:lnTo>
                <a:lnTo>
                  <a:pt x="6690" y="3769"/>
                </a:lnTo>
                <a:lnTo>
                  <a:pt x="6694" y="3727"/>
                </a:lnTo>
                <a:lnTo>
                  <a:pt x="6700" y="3685"/>
                </a:lnTo>
                <a:lnTo>
                  <a:pt x="6686" y="3710"/>
                </a:lnTo>
                <a:lnTo>
                  <a:pt x="6687" y="3700"/>
                </a:lnTo>
                <a:lnTo>
                  <a:pt x="6688" y="3688"/>
                </a:lnTo>
                <a:lnTo>
                  <a:pt x="6688" y="3661"/>
                </a:lnTo>
                <a:lnTo>
                  <a:pt x="6686" y="3639"/>
                </a:lnTo>
                <a:lnTo>
                  <a:pt x="6685" y="3630"/>
                </a:lnTo>
                <a:lnTo>
                  <a:pt x="6678" y="3636"/>
                </a:lnTo>
                <a:lnTo>
                  <a:pt x="6671" y="3643"/>
                </a:lnTo>
                <a:lnTo>
                  <a:pt x="6665" y="3651"/>
                </a:lnTo>
                <a:lnTo>
                  <a:pt x="6665" y="3638"/>
                </a:lnTo>
                <a:lnTo>
                  <a:pt x="6664" y="3624"/>
                </a:lnTo>
                <a:lnTo>
                  <a:pt x="6661" y="3609"/>
                </a:lnTo>
                <a:lnTo>
                  <a:pt x="6657" y="3595"/>
                </a:lnTo>
                <a:lnTo>
                  <a:pt x="6650" y="3572"/>
                </a:lnTo>
                <a:lnTo>
                  <a:pt x="6647" y="3562"/>
                </a:lnTo>
                <a:lnTo>
                  <a:pt x="6640" y="3581"/>
                </a:lnTo>
                <a:lnTo>
                  <a:pt x="6643" y="3573"/>
                </a:lnTo>
                <a:lnTo>
                  <a:pt x="6647" y="3567"/>
                </a:lnTo>
                <a:lnTo>
                  <a:pt x="6651" y="3560"/>
                </a:lnTo>
                <a:lnTo>
                  <a:pt x="6657" y="3554"/>
                </a:lnTo>
                <a:lnTo>
                  <a:pt x="6669" y="3540"/>
                </a:lnTo>
                <a:lnTo>
                  <a:pt x="6685" y="3528"/>
                </a:lnTo>
                <a:lnTo>
                  <a:pt x="6703" y="3516"/>
                </a:lnTo>
                <a:lnTo>
                  <a:pt x="6723" y="3504"/>
                </a:lnTo>
                <a:lnTo>
                  <a:pt x="6744" y="3493"/>
                </a:lnTo>
                <a:lnTo>
                  <a:pt x="6765" y="3482"/>
                </a:lnTo>
                <a:lnTo>
                  <a:pt x="6812" y="3461"/>
                </a:lnTo>
                <a:lnTo>
                  <a:pt x="6858" y="3441"/>
                </a:lnTo>
                <a:lnTo>
                  <a:pt x="6939" y="3409"/>
                </a:lnTo>
                <a:lnTo>
                  <a:pt x="6947" y="3421"/>
                </a:lnTo>
                <a:lnTo>
                  <a:pt x="6954" y="3433"/>
                </a:lnTo>
                <a:lnTo>
                  <a:pt x="6959" y="3447"/>
                </a:lnTo>
                <a:lnTo>
                  <a:pt x="6964" y="3460"/>
                </a:lnTo>
                <a:lnTo>
                  <a:pt x="6973" y="3488"/>
                </a:lnTo>
                <a:lnTo>
                  <a:pt x="6981" y="3517"/>
                </a:lnTo>
                <a:lnTo>
                  <a:pt x="6988" y="3547"/>
                </a:lnTo>
                <a:lnTo>
                  <a:pt x="6996" y="3575"/>
                </a:lnTo>
                <a:lnTo>
                  <a:pt x="7000" y="3590"/>
                </a:lnTo>
                <a:lnTo>
                  <a:pt x="7005" y="3604"/>
                </a:lnTo>
                <a:lnTo>
                  <a:pt x="7012" y="3618"/>
                </a:lnTo>
                <a:lnTo>
                  <a:pt x="7019" y="3631"/>
                </a:lnTo>
                <a:lnTo>
                  <a:pt x="7022" y="3589"/>
                </a:lnTo>
                <a:lnTo>
                  <a:pt x="7034" y="3605"/>
                </a:lnTo>
                <a:lnTo>
                  <a:pt x="7043" y="3622"/>
                </a:lnTo>
                <a:lnTo>
                  <a:pt x="7047" y="3630"/>
                </a:lnTo>
                <a:lnTo>
                  <a:pt x="7049" y="3637"/>
                </a:lnTo>
                <a:lnTo>
                  <a:pt x="7051" y="3645"/>
                </a:lnTo>
                <a:lnTo>
                  <a:pt x="7052" y="3653"/>
                </a:lnTo>
                <a:lnTo>
                  <a:pt x="7052" y="3660"/>
                </a:lnTo>
                <a:lnTo>
                  <a:pt x="7051" y="3667"/>
                </a:lnTo>
                <a:lnTo>
                  <a:pt x="7049" y="3674"/>
                </a:lnTo>
                <a:lnTo>
                  <a:pt x="7047" y="3682"/>
                </a:lnTo>
                <a:lnTo>
                  <a:pt x="7043" y="3689"/>
                </a:lnTo>
                <a:lnTo>
                  <a:pt x="7037" y="3695"/>
                </a:lnTo>
                <a:lnTo>
                  <a:pt x="7032" y="3701"/>
                </a:lnTo>
                <a:lnTo>
                  <a:pt x="7025" y="3707"/>
                </a:lnTo>
                <a:lnTo>
                  <a:pt x="7025" y="3694"/>
                </a:lnTo>
                <a:lnTo>
                  <a:pt x="7017" y="3699"/>
                </a:lnTo>
                <a:lnTo>
                  <a:pt x="7009" y="3706"/>
                </a:lnTo>
                <a:lnTo>
                  <a:pt x="6997" y="3717"/>
                </a:lnTo>
                <a:close/>
                <a:moveTo>
                  <a:pt x="6950" y="4643"/>
                </a:moveTo>
                <a:lnTo>
                  <a:pt x="6950" y="4643"/>
                </a:lnTo>
                <a:lnTo>
                  <a:pt x="6958" y="4641"/>
                </a:lnTo>
                <a:lnTo>
                  <a:pt x="6957" y="4644"/>
                </a:lnTo>
                <a:lnTo>
                  <a:pt x="6955" y="4645"/>
                </a:lnTo>
                <a:lnTo>
                  <a:pt x="6953" y="4645"/>
                </a:lnTo>
                <a:lnTo>
                  <a:pt x="6950" y="4643"/>
                </a:lnTo>
                <a:close/>
                <a:moveTo>
                  <a:pt x="7166" y="5886"/>
                </a:moveTo>
                <a:lnTo>
                  <a:pt x="7156" y="5890"/>
                </a:lnTo>
                <a:lnTo>
                  <a:pt x="7159" y="5886"/>
                </a:lnTo>
                <a:lnTo>
                  <a:pt x="7161" y="5884"/>
                </a:lnTo>
                <a:lnTo>
                  <a:pt x="7163" y="5884"/>
                </a:lnTo>
                <a:lnTo>
                  <a:pt x="7166" y="5886"/>
                </a:lnTo>
                <a:close/>
                <a:moveTo>
                  <a:pt x="6970" y="5892"/>
                </a:moveTo>
                <a:lnTo>
                  <a:pt x="6984" y="5900"/>
                </a:lnTo>
                <a:lnTo>
                  <a:pt x="6971" y="5910"/>
                </a:lnTo>
                <a:lnTo>
                  <a:pt x="6970" y="5892"/>
                </a:lnTo>
                <a:close/>
                <a:moveTo>
                  <a:pt x="5740" y="4512"/>
                </a:moveTo>
                <a:lnTo>
                  <a:pt x="5740" y="4512"/>
                </a:lnTo>
                <a:lnTo>
                  <a:pt x="5719" y="4509"/>
                </a:lnTo>
                <a:lnTo>
                  <a:pt x="5696" y="4507"/>
                </a:lnTo>
                <a:lnTo>
                  <a:pt x="5675" y="4507"/>
                </a:lnTo>
                <a:lnTo>
                  <a:pt x="5653" y="4509"/>
                </a:lnTo>
                <a:lnTo>
                  <a:pt x="5671" y="4520"/>
                </a:lnTo>
                <a:lnTo>
                  <a:pt x="5643" y="4521"/>
                </a:lnTo>
                <a:lnTo>
                  <a:pt x="5616" y="4523"/>
                </a:lnTo>
                <a:lnTo>
                  <a:pt x="5588" y="4526"/>
                </a:lnTo>
                <a:lnTo>
                  <a:pt x="5561" y="4530"/>
                </a:lnTo>
                <a:lnTo>
                  <a:pt x="5587" y="4539"/>
                </a:lnTo>
                <a:lnTo>
                  <a:pt x="5572" y="4543"/>
                </a:lnTo>
                <a:lnTo>
                  <a:pt x="5556" y="4545"/>
                </a:lnTo>
                <a:lnTo>
                  <a:pt x="5541" y="4546"/>
                </a:lnTo>
                <a:lnTo>
                  <a:pt x="5525" y="4545"/>
                </a:lnTo>
                <a:lnTo>
                  <a:pt x="5549" y="4478"/>
                </a:lnTo>
                <a:lnTo>
                  <a:pt x="5571" y="4411"/>
                </a:lnTo>
                <a:lnTo>
                  <a:pt x="5590" y="4344"/>
                </a:lnTo>
                <a:lnTo>
                  <a:pt x="5610" y="4276"/>
                </a:lnTo>
                <a:lnTo>
                  <a:pt x="5625" y="4289"/>
                </a:lnTo>
                <a:lnTo>
                  <a:pt x="5640" y="4302"/>
                </a:lnTo>
                <a:lnTo>
                  <a:pt x="5653" y="4316"/>
                </a:lnTo>
                <a:lnTo>
                  <a:pt x="5659" y="4324"/>
                </a:lnTo>
                <a:lnTo>
                  <a:pt x="5664" y="4332"/>
                </a:lnTo>
                <a:lnTo>
                  <a:pt x="5642" y="4322"/>
                </a:lnTo>
                <a:lnTo>
                  <a:pt x="5716" y="4391"/>
                </a:lnTo>
                <a:lnTo>
                  <a:pt x="5691" y="4386"/>
                </a:lnTo>
                <a:lnTo>
                  <a:pt x="5703" y="4397"/>
                </a:lnTo>
                <a:lnTo>
                  <a:pt x="5714" y="4406"/>
                </a:lnTo>
                <a:lnTo>
                  <a:pt x="5736" y="4424"/>
                </a:lnTo>
                <a:lnTo>
                  <a:pt x="5746" y="4432"/>
                </a:lnTo>
                <a:lnTo>
                  <a:pt x="5756" y="4440"/>
                </a:lnTo>
                <a:lnTo>
                  <a:pt x="5765" y="4451"/>
                </a:lnTo>
                <a:lnTo>
                  <a:pt x="5775" y="4463"/>
                </a:lnTo>
                <a:lnTo>
                  <a:pt x="5756" y="4460"/>
                </a:lnTo>
                <a:lnTo>
                  <a:pt x="5770" y="4469"/>
                </a:lnTo>
                <a:lnTo>
                  <a:pt x="5783" y="4479"/>
                </a:lnTo>
                <a:lnTo>
                  <a:pt x="5795" y="4491"/>
                </a:lnTo>
                <a:lnTo>
                  <a:pt x="5807" y="4502"/>
                </a:lnTo>
                <a:lnTo>
                  <a:pt x="5797" y="4504"/>
                </a:lnTo>
                <a:lnTo>
                  <a:pt x="5788" y="4506"/>
                </a:lnTo>
                <a:lnTo>
                  <a:pt x="5779" y="4507"/>
                </a:lnTo>
                <a:lnTo>
                  <a:pt x="5769" y="4507"/>
                </a:lnTo>
                <a:lnTo>
                  <a:pt x="5759" y="4507"/>
                </a:lnTo>
                <a:lnTo>
                  <a:pt x="5750" y="4505"/>
                </a:lnTo>
                <a:lnTo>
                  <a:pt x="5741" y="4503"/>
                </a:lnTo>
                <a:lnTo>
                  <a:pt x="5731" y="4501"/>
                </a:lnTo>
                <a:lnTo>
                  <a:pt x="5740" y="4512"/>
                </a:lnTo>
                <a:close/>
                <a:moveTo>
                  <a:pt x="5468" y="4095"/>
                </a:moveTo>
                <a:lnTo>
                  <a:pt x="5468" y="4095"/>
                </a:lnTo>
                <a:lnTo>
                  <a:pt x="5475" y="4100"/>
                </a:lnTo>
                <a:lnTo>
                  <a:pt x="5482" y="4104"/>
                </a:lnTo>
                <a:lnTo>
                  <a:pt x="5487" y="4109"/>
                </a:lnTo>
                <a:lnTo>
                  <a:pt x="5492" y="4115"/>
                </a:lnTo>
                <a:lnTo>
                  <a:pt x="5498" y="4122"/>
                </a:lnTo>
                <a:lnTo>
                  <a:pt x="5501" y="4125"/>
                </a:lnTo>
                <a:lnTo>
                  <a:pt x="5475" y="4123"/>
                </a:lnTo>
                <a:lnTo>
                  <a:pt x="5491" y="4134"/>
                </a:lnTo>
                <a:lnTo>
                  <a:pt x="5508" y="4146"/>
                </a:lnTo>
                <a:lnTo>
                  <a:pt x="5524" y="4159"/>
                </a:lnTo>
                <a:lnTo>
                  <a:pt x="5539" y="4173"/>
                </a:lnTo>
                <a:lnTo>
                  <a:pt x="5522" y="4173"/>
                </a:lnTo>
                <a:lnTo>
                  <a:pt x="5527" y="4178"/>
                </a:lnTo>
                <a:lnTo>
                  <a:pt x="5532" y="4186"/>
                </a:lnTo>
                <a:lnTo>
                  <a:pt x="5537" y="4194"/>
                </a:lnTo>
                <a:lnTo>
                  <a:pt x="5540" y="4203"/>
                </a:lnTo>
                <a:lnTo>
                  <a:pt x="5542" y="4214"/>
                </a:lnTo>
                <a:lnTo>
                  <a:pt x="5543" y="4226"/>
                </a:lnTo>
                <a:lnTo>
                  <a:pt x="5544" y="4238"/>
                </a:lnTo>
                <a:lnTo>
                  <a:pt x="5544" y="4252"/>
                </a:lnTo>
                <a:lnTo>
                  <a:pt x="5542" y="4281"/>
                </a:lnTo>
                <a:lnTo>
                  <a:pt x="5538" y="4312"/>
                </a:lnTo>
                <a:lnTo>
                  <a:pt x="5531" y="4344"/>
                </a:lnTo>
                <a:lnTo>
                  <a:pt x="5522" y="4377"/>
                </a:lnTo>
                <a:lnTo>
                  <a:pt x="5512" y="4409"/>
                </a:lnTo>
                <a:lnTo>
                  <a:pt x="5499" y="4440"/>
                </a:lnTo>
                <a:lnTo>
                  <a:pt x="5487" y="4468"/>
                </a:lnTo>
                <a:lnTo>
                  <a:pt x="5480" y="4482"/>
                </a:lnTo>
                <a:lnTo>
                  <a:pt x="5473" y="4494"/>
                </a:lnTo>
                <a:lnTo>
                  <a:pt x="5465" y="4505"/>
                </a:lnTo>
                <a:lnTo>
                  <a:pt x="5457" y="4516"/>
                </a:lnTo>
                <a:lnTo>
                  <a:pt x="5450" y="4524"/>
                </a:lnTo>
                <a:lnTo>
                  <a:pt x="5442" y="4531"/>
                </a:lnTo>
                <a:lnTo>
                  <a:pt x="5434" y="4537"/>
                </a:lnTo>
                <a:lnTo>
                  <a:pt x="5425" y="4541"/>
                </a:lnTo>
                <a:lnTo>
                  <a:pt x="5418" y="4544"/>
                </a:lnTo>
                <a:lnTo>
                  <a:pt x="5410" y="4545"/>
                </a:lnTo>
                <a:lnTo>
                  <a:pt x="5432" y="4558"/>
                </a:lnTo>
                <a:lnTo>
                  <a:pt x="5427" y="4557"/>
                </a:lnTo>
                <a:lnTo>
                  <a:pt x="5422" y="4555"/>
                </a:lnTo>
                <a:lnTo>
                  <a:pt x="5413" y="4550"/>
                </a:lnTo>
                <a:lnTo>
                  <a:pt x="5405" y="4542"/>
                </a:lnTo>
                <a:lnTo>
                  <a:pt x="5397" y="4533"/>
                </a:lnTo>
                <a:lnTo>
                  <a:pt x="5390" y="4522"/>
                </a:lnTo>
                <a:lnTo>
                  <a:pt x="5384" y="4509"/>
                </a:lnTo>
                <a:lnTo>
                  <a:pt x="5379" y="4495"/>
                </a:lnTo>
                <a:lnTo>
                  <a:pt x="5374" y="4478"/>
                </a:lnTo>
                <a:lnTo>
                  <a:pt x="5370" y="4461"/>
                </a:lnTo>
                <a:lnTo>
                  <a:pt x="5367" y="4442"/>
                </a:lnTo>
                <a:lnTo>
                  <a:pt x="5363" y="4423"/>
                </a:lnTo>
                <a:lnTo>
                  <a:pt x="5360" y="4403"/>
                </a:lnTo>
                <a:lnTo>
                  <a:pt x="5356" y="4360"/>
                </a:lnTo>
                <a:lnTo>
                  <a:pt x="5354" y="4315"/>
                </a:lnTo>
                <a:lnTo>
                  <a:pt x="5353" y="4268"/>
                </a:lnTo>
                <a:lnTo>
                  <a:pt x="5353" y="4223"/>
                </a:lnTo>
                <a:lnTo>
                  <a:pt x="5354" y="4136"/>
                </a:lnTo>
                <a:lnTo>
                  <a:pt x="5355" y="4063"/>
                </a:lnTo>
                <a:lnTo>
                  <a:pt x="5355" y="4035"/>
                </a:lnTo>
                <a:lnTo>
                  <a:pt x="5355" y="4014"/>
                </a:lnTo>
                <a:lnTo>
                  <a:pt x="5380" y="4024"/>
                </a:lnTo>
                <a:lnTo>
                  <a:pt x="5403" y="4034"/>
                </a:lnTo>
                <a:lnTo>
                  <a:pt x="5414" y="4040"/>
                </a:lnTo>
                <a:lnTo>
                  <a:pt x="5425" y="4048"/>
                </a:lnTo>
                <a:lnTo>
                  <a:pt x="5436" y="4056"/>
                </a:lnTo>
                <a:lnTo>
                  <a:pt x="5446" y="4064"/>
                </a:lnTo>
                <a:lnTo>
                  <a:pt x="5427" y="4067"/>
                </a:lnTo>
                <a:lnTo>
                  <a:pt x="5430" y="4070"/>
                </a:lnTo>
                <a:lnTo>
                  <a:pt x="5439" y="4077"/>
                </a:lnTo>
                <a:lnTo>
                  <a:pt x="5452" y="4087"/>
                </a:lnTo>
                <a:lnTo>
                  <a:pt x="5459" y="4091"/>
                </a:lnTo>
                <a:lnTo>
                  <a:pt x="5468" y="4095"/>
                </a:lnTo>
                <a:close/>
                <a:moveTo>
                  <a:pt x="5622" y="4265"/>
                </a:moveTo>
                <a:lnTo>
                  <a:pt x="5614" y="4263"/>
                </a:lnTo>
                <a:lnTo>
                  <a:pt x="5615" y="4260"/>
                </a:lnTo>
                <a:lnTo>
                  <a:pt x="5622" y="4265"/>
                </a:lnTo>
                <a:close/>
                <a:moveTo>
                  <a:pt x="5779" y="3985"/>
                </a:moveTo>
                <a:lnTo>
                  <a:pt x="5779" y="3985"/>
                </a:lnTo>
                <a:lnTo>
                  <a:pt x="5771" y="3981"/>
                </a:lnTo>
                <a:lnTo>
                  <a:pt x="5755" y="3973"/>
                </a:lnTo>
                <a:lnTo>
                  <a:pt x="5713" y="3958"/>
                </a:lnTo>
                <a:lnTo>
                  <a:pt x="5718" y="3947"/>
                </a:lnTo>
                <a:lnTo>
                  <a:pt x="5724" y="3935"/>
                </a:lnTo>
                <a:lnTo>
                  <a:pt x="5739" y="3911"/>
                </a:lnTo>
                <a:lnTo>
                  <a:pt x="5755" y="3888"/>
                </a:lnTo>
                <a:lnTo>
                  <a:pt x="5773" y="3863"/>
                </a:lnTo>
                <a:lnTo>
                  <a:pt x="5789" y="3839"/>
                </a:lnTo>
                <a:lnTo>
                  <a:pt x="5804" y="3816"/>
                </a:lnTo>
                <a:lnTo>
                  <a:pt x="5810" y="3803"/>
                </a:lnTo>
                <a:lnTo>
                  <a:pt x="5815" y="3792"/>
                </a:lnTo>
                <a:lnTo>
                  <a:pt x="5819" y="3780"/>
                </a:lnTo>
                <a:lnTo>
                  <a:pt x="5821" y="3768"/>
                </a:lnTo>
                <a:lnTo>
                  <a:pt x="5823" y="3783"/>
                </a:lnTo>
                <a:lnTo>
                  <a:pt x="5825" y="3797"/>
                </a:lnTo>
                <a:lnTo>
                  <a:pt x="5825" y="3812"/>
                </a:lnTo>
                <a:lnTo>
                  <a:pt x="5825" y="3827"/>
                </a:lnTo>
                <a:lnTo>
                  <a:pt x="5812" y="3817"/>
                </a:lnTo>
                <a:lnTo>
                  <a:pt x="5812" y="3840"/>
                </a:lnTo>
                <a:lnTo>
                  <a:pt x="5815" y="3863"/>
                </a:lnTo>
                <a:lnTo>
                  <a:pt x="5819" y="3887"/>
                </a:lnTo>
                <a:lnTo>
                  <a:pt x="5825" y="3908"/>
                </a:lnTo>
                <a:lnTo>
                  <a:pt x="5812" y="3901"/>
                </a:lnTo>
                <a:lnTo>
                  <a:pt x="5818" y="3919"/>
                </a:lnTo>
                <a:lnTo>
                  <a:pt x="5823" y="3934"/>
                </a:lnTo>
                <a:lnTo>
                  <a:pt x="5827" y="3951"/>
                </a:lnTo>
                <a:lnTo>
                  <a:pt x="5830" y="3968"/>
                </a:lnTo>
                <a:lnTo>
                  <a:pt x="5832" y="3983"/>
                </a:lnTo>
                <a:lnTo>
                  <a:pt x="5832" y="3989"/>
                </a:lnTo>
                <a:lnTo>
                  <a:pt x="5831" y="3993"/>
                </a:lnTo>
                <a:lnTo>
                  <a:pt x="5829" y="3997"/>
                </a:lnTo>
                <a:lnTo>
                  <a:pt x="5827" y="3999"/>
                </a:lnTo>
                <a:lnTo>
                  <a:pt x="5779" y="3985"/>
                </a:lnTo>
                <a:close/>
                <a:moveTo>
                  <a:pt x="5911" y="3448"/>
                </a:moveTo>
                <a:lnTo>
                  <a:pt x="5911" y="3448"/>
                </a:lnTo>
                <a:lnTo>
                  <a:pt x="5911" y="3455"/>
                </a:lnTo>
                <a:lnTo>
                  <a:pt x="5911" y="3463"/>
                </a:lnTo>
                <a:lnTo>
                  <a:pt x="5908" y="3480"/>
                </a:lnTo>
                <a:lnTo>
                  <a:pt x="5904" y="3492"/>
                </a:lnTo>
                <a:lnTo>
                  <a:pt x="5903" y="3496"/>
                </a:lnTo>
                <a:lnTo>
                  <a:pt x="5895" y="3493"/>
                </a:lnTo>
                <a:lnTo>
                  <a:pt x="5891" y="3488"/>
                </a:lnTo>
                <a:lnTo>
                  <a:pt x="5889" y="3483"/>
                </a:lnTo>
                <a:lnTo>
                  <a:pt x="5889" y="3477"/>
                </a:lnTo>
                <a:lnTo>
                  <a:pt x="5891" y="3471"/>
                </a:lnTo>
                <a:lnTo>
                  <a:pt x="5896" y="3464"/>
                </a:lnTo>
                <a:lnTo>
                  <a:pt x="5903" y="3456"/>
                </a:lnTo>
                <a:lnTo>
                  <a:pt x="5911" y="3448"/>
                </a:lnTo>
                <a:close/>
                <a:moveTo>
                  <a:pt x="5886" y="3506"/>
                </a:moveTo>
                <a:lnTo>
                  <a:pt x="5886" y="3506"/>
                </a:lnTo>
                <a:lnTo>
                  <a:pt x="5888" y="3522"/>
                </a:lnTo>
                <a:lnTo>
                  <a:pt x="5889" y="3536"/>
                </a:lnTo>
                <a:lnTo>
                  <a:pt x="5889" y="3543"/>
                </a:lnTo>
                <a:lnTo>
                  <a:pt x="5888" y="3550"/>
                </a:lnTo>
                <a:lnTo>
                  <a:pt x="5886" y="3557"/>
                </a:lnTo>
                <a:lnTo>
                  <a:pt x="5882" y="3565"/>
                </a:lnTo>
                <a:lnTo>
                  <a:pt x="5866" y="3551"/>
                </a:lnTo>
                <a:lnTo>
                  <a:pt x="5867" y="3570"/>
                </a:lnTo>
                <a:lnTo>
                  <a:pt x="5867" y="3590"/>
                </a:lnTo>
                <a:lnTo>
                  <a:pt x="5864" y="3609"/>
                </a:lnTo>
                <a:lnTo>
                  <a:pt x="5860" y="3629"/>
                </a:lnTo>
                <a:lnTo>
                  <a:pt x="5848" y="3619"/>
                </a:lnTo>
                <a:lnTo>
                  <a:pt x="5847" y="3655"/>
                </a:lnTo>
                <a:lnTo>
                  <a:pt x="5846" y="3691"/>
                </a:lnTo>
                <a:lnTo>
                  <a:pt x="5830" y="3688"/>
                </a:lnTo>
                <a:lnTo>
                  <a:pt x="5830" y="3692"/>
                </a:lnTo>
                <a:lnTo>
                  <a:pt x="5829" y="3696"/>
                </a:lnTo>
                <a:lnTo>
                  <a:pt x="5825" y="3703"/>
                </a:lnTo>
                <a:lnTo>
                  <a:pt x="5820" y="3710"/>
                </a:lnTo>
                <a:lnTo>
                  <a:pt x="5813" y="3716"/>
                </a:lnTo>
                <a:lnTo>
                  <a:pt x="5806" y="3720"/>
                </a:lnTo>
                <a:lnTo>
                  <a:pt x="5797" y="3722"/>
                </a:lnTo>
                <a:lnTo>
                  <a:pt x="5789" y="3723"/>
                </a:lnTo>
                <a:lnTo>
                  <a:pt x="5782" y="3721"/>
                </a:lnTo>
                <a:lnTo>
                  <a:pt x="5793" y="3693"/>
                </a:lnTo>
                <a:lnTo>
                  <a:pt x="5806" y="3666"/>
                </a:lnTo>
                <a:lnTo>
                  <a:pt x="5819" y="3639"/>
                </a:lnTo>
                <a:lnTo>
                  <a:pt x="5832" y="3613"/>
                </a:lnTo>
                <a:lnTo>
                  <a:pt x="5860" y="3560"/>
                </a:lnTo>
                <a:lnTo>
                  <a:pt x="5874" y="3533"/>
                </a:lnTo>
                <a:lnTo>
                  <a:pt x="5886" y="3506"/>
                </a:lnTo>
                <a:close/>
                <a:moveTo>
                  <a:pt x="6230" y="3715"/>
                </a:moveTo>
                <a:lnTo>
                  <a:pt x="6230" y="3715"/>
                </a:lnTo>
                <a:lnTo>
                  <a:pt x="6225" y="3700"/>
                </a:lnTo>
                <a:lnTo>
                  <a:pt x="6219" y="3686"/>
                </a:lnTo>
                <a:lnTo>
                  <a:pt x="6212" y="3670"/>
                </a:lnTo>
                <a:lnTo>
                  <a:pt x="6208" y="3692"/>
                </a:lnTo>
                <a:lnTo>
                  <a:pt x="6198" y="3674"/>
                </a:lnTo>
                <a:lnTo>
                  <a:pt x="6191" y="3656"/>
                </a:lnTo>
                <a:lnTo>
                  <a:pt x="6243" y="3647"/>
                </a:lnTo>
                <a:lnTo>
                  <a:pt x="6287" y="3637"/>
                </a:lnTo>
                <a:lnTo>
                  <a:pt x="6288" y="3636"/>
                </a:lnTo>
                <a:lnTo>
                  <a:pt x="6288" y="3640"/>
                </a:lnTo>
                <a:lnTo>
                  <a:pt x="6284" y="3655"/>
                </a:lnTo>
                <a:lnTo>
                  <a:pt x="6279" y="3676"/>
                </a:lnTo>
                <a:lnTo>
                  <a:pt x="6270" y="3700"/>
                </a:lnTo>
                <a:lnTo>
                  <a:pt x="6265" y="3710"/>
                </a:lnTo>
                <a:lnTo>
                  <a:pt x="6261" y="3721"/>
                </a:lnTo>
                <a:lnTo>
                  <a:pt x="6256" y="3728"/>
                </a:lnTo>
                <a:lnTo>
                  <a:pt x="6251" y="3733"/>
                </a:lnTo>
                <a:lnTo>
                  <a:pt x="6248" y="3734"/>
                </a:lnTo>
                <a:lnTo>
                  <a:pt x="6246" y="3735"/>
                </a:lnTo>
                <a:lnTo>
                  <a:pt x="6243" y="3734"/>
                </a:lnTo>
                <a:lnTo>
                  <a:pt x="6241" y="3733"/>
                </a:lnTo>
                <a:lnTo>
                  <a:pt x="6238" y="3730"/>
                </a:lnTo>
                <a:lnTo>
                  <a:pt x="6235" y="3726"/>
                </a:lnTo>
                <a:lnTo>
                  <a:pt x="6230" y="3715"/>
                </a:lnTo>
                <a:close/>
                <a:moveTo>
                  <a:pt x="6614" y="3220"/>
                </a:moveTo>
                <a:lnTo>
                  <a:pt x="6591" y="3223"/>
                </a:lnTo>
                <a:lnTo>
                  <a:pt x="6593" y="3210"/>
                </a:lnTo>
                <a:lnTo>
                  <a:pt x="6614" y="3220"/>
                </a:lnTo>
                <a:close/>
                <a:moveTo>
                  <a:pt x="6604" y="3449"/>
                </a:moveTo>
                <a:lnTo>
                  <a:pt x="6587" y="3486"/>
                </a:lnTo>
                <a:lnTo>
                  <a:pt x="6585" y="3471"/>
                </a:lnTo>
                <a:lnTo>
                  <a:pt x="6584" y="3458"/>
                </a:lnTo>
                <a:lnTo>
                  <a:pt x="6583" y="3443"/>
                </a:lnTo>
                <a:lnTo>
                  <a:pt x="6583" y="3430"/>
                </a:lnTo>
                <a:lnTo>
                  <a:pt x="6584" y="3416"/>
                </a:lnTo>
                <a:lnTo>
                  <a:pt x="6585" y="3401"/>
                </a:lnTo>
                <a:lnTo>
                  <a:pt x="6587" y="3388"/>
                </a:lnTo>
                <a:lnTo>
                  <a:pt x="6589" y="3373"/>
                </a:lnTo>
                <a:lnTo>
                  <a:pt x="6567" y="3388"/>
                </a:lnTo>
                <a:lnTo>
                  <a:pt x="6575" y="3358"/>
                </a:lnTo>
                <a:lnTo>
                  <a:pt x="6582" y="3328"/>
                </a:lnTo>
                <a:lnTo>
                  <a:pt x="6588" y="3297"/>
                </a:lnTo>
                <a:lnTo>
                  <a:pt x="6593" y="3266"/>
                </a:lnTo>
                <a:lnTo>
                  <a:pt x="6577" y="3285"/>
                </a:lnTo>
                <a:lnTo>
                  <a:pt x="6580" y="3276"/>
                </a:lnTo>
                <a:lnTo>
                  <a:pt x="6583" y="3265"/>
                </a:lnTo>
                <a:lnTo>
                  <a:pt x="6589" y="3237"/>
                </a:lnTo>
                <a:lnTo>
                  <a:pt x="6625" y="3253"/>
                </a:lnTo>
                <a:lnTo>
                  <a:pt x="6662" y="3265"/>
                </a:lnTo>
                <a:lnTo>
                  <a:pt x="6700" y="3277"/>
                </a:lnTo>
                <a:lnTo>
                  <a:pt x="6738" y="3287"/>
                </a:lnTo>
                <a:lnTo>
                  <a:pt x="6698" y="3294"/>
                </a:lnTo>
                <a:lnTo>
                  <a:pt x="6711" y="3299"/>
                </a:lnTo>
                <a:lnTo>
                  <a:pt x="6725" y="3304"/>
                </a:lnTo>
                <a:lnTo>
                  <a:pt x="6753" y="3311"/>
                </a:lnTo>
                <a:lnTo>
                  <a:pt x="6783" y="3319"/>
                </a:lnTo>
                <a:lnTo>
                  <a:pt x="6812" y="3327"/>
                </a:lnTo>
                <a:lnTo>
                  <a:pt x="6825" y="3331"/>
                </a:lnTo>
                <a:lnTo>
                  <a:pt x="6838" y="3336"/>
                </a:lnTo>
                <a:lnTo>
                  <a:pt x="6850" y="3341"/>
                </a:lnTo>
                <a:lnTo>
                  <a:pt x="6861" y="3348"/>
                </a:lnTo>
                <a:lnTo>
                  <a:pt x="6870" y="3355"/>
                </a:lnTo>
                <a:lnTo>
                  <a:pt x="6879" y="3363"/>
                </a:lnTo>
                <a:lnTo>
                  <a:pt x="6885" y="3373"/>
                </a:lnTo>
                <a:lnTo>
                  <a:pt x="6890" y="3385"/>
                </a:lnTo>
                <a:lnTo>
                  <a:pt x="6890" y="3389"/>
                </a:lnTo>
                <a:lnTo>
                  <a:pt x="6889" y="3394"/>
                </a:lnTo>
                <a:lnTo>
                  <a:pt x="6887" y="3399"/>
                </a:lnTo>
                <a:lnTo>
                  <a:pt x="6884" y="3404"/>
                </a:lnTo>
                <a:lnTo>
                  <a:pt x="6880" y="3409"/>
                </a:lnTo>
                <a:lnTo>
                  <a:pt x="6873" y="3415"/>
                </a:lnTo>
                <a:lnTo>
                  <a:pt x="6859" y="3425"/>
                </a:lnTo>
                <a:lnTo>
                  <a:pt x="6843" y="3436"/>
                </a:lnTo>
                <a:lnTo>
                  <a:pt x="6822" y="3447"/>
                </a:lnTo>
                <a:lnTo>
                  <a:pt x="6800" y="3458"/>
                </a:lnTo>
                <a:lnTo>
                  <a:pt x="6778" y="3468"/>
                </a:lnTo>
                <a:lnTo>
                  <a:pt x="6731" y="3488"/>
                </a:lnTo>
                <a:lnTo>
                  <a:pt x="6688" y="3504"/>
                </a:lnTo>
                <a:lnTo>
                  <a:pt x="6653" y="3517"/>
                </a:lnTo>
                <a:lnTo>
                  <a:pt x="6632" y="3523"/>
                </a:lnTo>
                <a:lnTo>
                  <a:pt x="6628" y="3507"/>
                </a:lnTo>
                <a:lnTo>
                  <a:pt x="6622" y="3519"/>
                </a:lnTo>
                <a:lnTo>
                  <a:pt x="6619" y="3525"/>
                </a:lnTo>
                <a:lnTo>
                  <a:pt x="6615" y="3528"/>
                </a:lnTo>
                <a:lnTo>
                  <a:pt x="6612" y="3507"/>
                </a:lnTo>
                <a:lnTo>
                  <a:pt x="6608" y="3482"/>
                </a:lnTo>
                <a:lnTo>
                  <a:pt x="6604" y="3449"/>
                </a:lnTo>
                <a:close/>
                <a:moveTo>
                  <a:pt x="6887" y="2309"/>
                </a:moveTo>
                <a:lnTo>
                  <a:pt x="6882" y="2291"/>
                </a:lnTo>
                <a:lnTo>
                  <a:pt x="6887" y="2294"/>
                </a:lnTo>
                <a:lnTo>
                  <a:pt x="6889" y="2296"/>
                </a:lnTo>
                <a:lnTo>
                  <a:pt x="6890" y="2298"/>
                </a:lnTo>
                <a:lnTo>
                  <a:pt x="6890" y="2301"/>
                </a:lnTo>
                <a:lnTo>
                  <a:pt x="6890" y="2303"/>
                </a:lnTo>
                <a:lnTo>
                  <a:pt x="6887" y="2309"/>
                </a:lnTo>
                <a:close/>
                <a:moveTo>
                  <a:pt x="6886" y="2315"/>
                </a:moveTo>
                <a:lnTo>
                  <a:pt x="6886" y="2315"/>
                </a:lnTo>
                <a:lnTo>
                  <a:pt x="6884" y="2323"/>
                </a:lnTo>
                <a:lnTo>
                  <a:pt x="6876" y="2311"/>
                </a:lnTo>
                <a:lnTo>
                  <a:pt x="6886" y="2315"/>
                </a:lnTo>
                <a:close/>
                <a:moveTo>
                  <a:pt x="6971" y="4670"/>
                </a:moveTo>
                <a:lnTo>
                  <a:pt x="6971" y="4670"/>
                </a:lnTo>
                <a:lnTo>
                  <a:pt x="6967" y="4659"/>
                </a:lnTo>
                <a:lnTo>
                  <a:pt x="6966" y="4648"/>
                </a:lnTo>
                <a:lnTo>
                  <a:pt x="6963" y="4644"/>
                </a:lnTo>
                <a:lnTo>
                  <a:pt x="6962" y="4642"/>
                </a:lnTo>
                <a:lnTo>
                  <a:pt x="6962" y="4640"/>
                </a:lnTo>
                <a:lnTo>
                  <a:pt x="6964" y="4639"/>
                </a:lnTo>
                <a:lnTo>
                  <a:pt x="6970" y="4637"/>
                </a:lnTo>
                <a:lnTo>
                  <a:pt x="6979" y="4634"/>
                </a:lnTo>
                <a:lnTo>
                  <a:pt x="6974" y="4655"/>
                </a:lnTo>
                <a:lnTo>
                  <a:pt x="6971" y="4670"/>
                </a:lnTo>
                <a:close/>
                <a:moveTo>
                  <a:pt x="6939" y="4683"/>
                </a:moveTo>
                <a:lnTo>
                  <a:pt x="6939" y="4683"/>
                </a:lnTo>
                <a:lnTo>
                  <a:pt x="6934" y="4699"/>
                </a:lnTo>
                <a:lnTo>
                  <a:pt x="6930" y="4712"/>
                </a:lnTo>
                <a:lnTo>
                  <a:pt x="6929" y="4720"/>
                </a:lnTo>
                <a:lnTo>
                  <a:pt x="6928" y="4727"/>
                </a:lnTo>
                <a:lnTo>
                  <a:pt x="6929" y="4735"/>
                </a:lnTo>
                <a:lnTo>
                  <a:pt x="6929" y="4743"/>
                </a:lnTo>
                <a:lnTo>
                  <a:pt x="6920" y="4713"/>
                </a:lnTo>
                <a:lnTo>
                  <a:pt x="6910" y="4735"/>
                </a:lnTo>
                <a:lnTo>
                  <a:pt x="6901" y="4756"/>
                </a:lnTo>
                <a:lnTo>
                  <a:pt x="6895" y="4777"/>
                </a:lnTo>
                <a:lnTo>
                  <a:pt x="6888" y="4799"/>
                </a:lnTo>
                <a:lnTo>
                  <a:pt x="6878" y="4779"/>
                </a:lnTo>
                <a:lnTo>
                  <a:pt x="6871" y="4802"/>
                </a:lnTo>
                <a:lnTo>
                  <a:pt x="6866" y="4822"/>
                </a:lnTo>
                <a:lnTo>
                  <a:pt x="6859" y="4838"/>
                </a:lnTo>
                <a:lnTo>
                  <a:pt x="6851" y="4851"/>
                </a:lnTo>
                <a:lnTo>
                  <a:pt x="6847" y="4856"/>
                </a:lnTo>
                <a:lnTo>
                  <a:pt x="6843" y="4860"/>
                </a:lnTo>
                <a:lnTo>
                  <a:pt x="6838" y="4863"/>
                </a:lnTo>
                <a:lnTo>
                  <a:pt x="6834" y="4866"/>
                </a:lnTo>
                <a:lnTo>
                  <a:pt x="6829" y="4868"/>
                </a:lnTo>
                <a:lnTo>
                  <a:pt x="6825" y="4869"/>
                </a:lnTo>
                <a:lnTo>
                  <a:pt x="6820" y="4870"/>
                </a:lnTo>
                <a:lnTo>
                  <a:pt x="6815" y="4870"/>
                </a:lnTo>
                <a:lnTo>
                  <a:pt x="6811" y="4869"/>
                </a:lnTo>
                <a:lnTo>
                  <a:pt x="6805" y="4867"/>
                </a:lnTo>
                <a:lnTo>
                  <a:pt x="6795" y="4863"/>
                </a:lnTo>
                <a:lnTo>
                  <a:pt x="6786" y="4856"/>
                </a:lnTo>
                <a:lnTo>
                  <a:pt x="6776" y="4845"/>
                </a:lnTo>
                <a:lnTo>
                  <a:pt x="6766" y="4834"/>
                </a:lnTo>
                <a:lnTo>
                  <a:pt x="6757" y="4820"/>
                </a:lnTo>
                <a:lnTo>
                  <a:pt x="6748" y="4804"/>
                </a:lnTo>
                <a:lnTo>
                  <a:pt x="6739" y="4787"/>
                </a:lnTo>
                <a:lnTo>
                  <a:pt x="6729" y="4806"/>
                </a:lnTo>
                <a:lnTo>
                  <a:pt x="6722" y="4791"/>
                </a:lnTo>
                <a:lnTo>
                  <a:pt x="6706" y="4755"/>
                </a:lnTo>
                <a:lnTo>
                  <a:pt x="6737" y="4747"/>
                </a:lnTo>
                <a:lnTo>
                  <a:pt x="6725" y="4735"/>
                </a:lnTo>
                <a:lnTo>
                  <a:pt x="6751" y="4736"/>
                </a:lnTo>
                <a:lnTo>
                  <a:pt x="6777" y="4735"/>
                </a:lnTo>
                <a:lnTo>
                  <a:pt x="6801" y="4732"/>
                </a:lnTo>
                <a:lnTo>
                  <a:pt x="6814" y="4729"/>
                </a:lnTo>
                <a:lnTo>
                  <a:pt x="6826" y="4726"/>
                </a:lnTo>
                <a:lnTo>
                  <a:pt x="6809" y="4716"/>
                </a:lnTo>
                <a:lnTo>
                  <a:pt x="6821" y="4715"/>
                </a:lnTo>
                <a:lnTo>
                  <a:pt x="6832" y="4712"/>
                </a:lnTo>
                <a:lnTo>
                  <a:pt x="6844" y="4710"/>
                </a:lnTo>
                <a:lnTo>
                  <a:pt x="6856" y="4707"/>
                </a:lnTo>
                <a:lnTo>
                  <a:pt x="6867" y="4703"/>
                </a:lnTo>
                <a:lnTo>
                  <a:pt x="6878" y="4699"/>
                </a:lnTo>
                <a:lnTo>
                  <a:pt x="6889" y="4694"/>
                </a:lnTo>
                <a:lnTo>
                  <a:pt x="6899" y="4688"/>
                </a:lnTo>
                <a:lnTo>
                  <a:pt x="6876" y="4678"/>
                </a:lnTo>
                <a:lnTo>
                  <a:pt x="6894" y="4676"/>
                </a:lnTo>
                <a:lnTo>
                  <a:pt x="6914" y="4673"/>
                </a:lnTo>
                <a:lnTo>
                  <a:pt x="6931" y="4667"/>
                </a:lnTo>
                <a:lnTo>
                  <a:pt x="6949" y="4659"/>
                </a:lnTo>
                <a:lnTo>
                  <a:pt x="6945" y="4670"/>
                </a:lnTo>
                <a:lnTo>
                  <a:pt x="6939" y="4683"/>
                </a:lnTo>
                <a:close/>
                <a:moveTo>
                  <a:pt x="6802" y="2011"/>
                </a:moveTo>
                <a:lnTo>
                  <a:pt x="6802" y="2011"/>
                </a:lnTo>
                <a:lnTo>
                  <a:pt x="6877" y="2001"/>
                </a:lnTo>
                <a:lnTo>
                  <a:pt x="6843" y="1982"/>
                </a:lnTo>
                <a:lnTo>
                  <a:pt x="6862" y="1983"/>
                </a:lnTo>
                <a:lnTo>
                  <a:pt x="6882" y="1984"/>
                </a:lnTo>
                <a:lnTo>
                  <a:pt x="6901" y="1983"/>
                </a:lnTo>
                <a:lnTo>
                  <a:pt x="6921" y="1982"/>
                </a:lnTo>
                <a:lnTo>
                  <a:pt x="6940" y="1979"/>
                </a:lnTo>
                <a:lnTo>
                  <a:pt x="6959" y="1974"/>
                </a:lnTo>
                <a:lnTo>
                  <a:pt x="6978" y="1969"/>
                </a:lnTo>
                <a:lnTo>
                  <a:pt x="6995" y="1962"/>
                </a:lnTo>
                <a:lnTo>
                  <a:pt x="6973" y="1948"/>
                </a:lnTo>
                <a:lnTo>
                  <a:pt x="6995" y="1948"/>
                </a:lnTo>
                <a:lnTo>
                  <a:pt x="7006" y="1947"/>
                </a:lnTo>
                <a:lnTo>
                  <a:pt x="7018" y="1945"/>
                </a:lnTo>
                <a:lnTo>
                  <a:pt x="7029" y="1942"/>
                </a:lnTo>
                <a:lnTo>
                  <a:pt x="7039" y="1939"/>
                </a:lnTo>
                <a:lnTo>
                  <a:pt x="7050" y="1935"/>
                </a:lnTo>
                <a:lnTo>
                  <a:pt x="7060" y="1930"/>
                </a:lnTo>
                <a:lnTo>
                  <a:pt x="7059" y="1947"/>
                </a:lnTo>
                <a:lnTo>
                  <a:pt x="7056" y="1963"/>
                </a:lnTo>
                <a:lnTo>
                  <a:pt x="7052" y="1980"/>
                </a:lnTo>
                <a:lnTo>
                  <a:pt x="7047" y="1995"/>
                </a:lnTo>
                <a:lnTo>
                  <a:pt x="7040" y="2011"/>
                </a:lnTo>
                <a:lnTo>
                  <a:pt x="7032" y="2025"/>
                </a:lnTo>
                <a:lnTo>
                  <a:pt x="7024" y="2039"/>
                </a:lnTo>
                <a:lnTo>
                  <a:pt x="7015" y="2052"/>
                </a:lnTo>
                <a:lnTo>
                  <a:pt x="7012" y="2028"/>
                </a:lnTo>
                <a:lnTo>
                  <a:pt x="7009" y="2037"/>
                </a:lnTo>
                <a:lnTo>
                  <a:pt x="7004" y="2047"/>
                </a:lnTo>
                <a:lnTo>
                  <a:pt x="7000" y="2054"/>
                </a:lnTo>
                <a:lnTo>
                  <a:pt x="6996" y="2061"/>
                </a:lnTo>
                <a:lnTo>
                  <a:pt x="6991" y="2067"/>
                </a:lnTo>
                <a:lnTo>
                  <a:pt x="6985" y="2071"/>
                </a:lnTo>
                <a:lnTo>
                  <a:pt x="6979" y="2075"/>
                </a:lnTo>
                <a:lnTo>
                  <a:pt x="6972" y="2078"/>
                </a:lnTo>
                <a:lnTo>
                  <a:pt x="6965" y="2080"/>
                </a:lnTo>
                <a:lnTo>
                  <a:pt x="6958" y="2080"/>
                </a:lnTo>
                <a:lnTo>
                  <a:pt x="6950" y="2080"/>
                </a:lnTo>
                <a:lnTo>
                  <a:pt x="6943" y="2079"/>
                </a:lnTo>
                <a:lnTo>
                  <a:pt x="6933" y="2076"/>
                </a:lnTo>
                <a:lnTo>
                  <a:pt x="6925" y="2072"/>
                </a:lnTo>
                <a:lnTo>
                  <a:pt x="6916" y="2068"/>
                </a:lnTo>
                <a:lnTo>
                  <a:pt x="6905" y="2064"/>
                </a:lnTo>
                <a:lnTo>
                  <a:pt x="6928" y="2041"/>
                </a:lnTo>
                <a:lnTo>
                  <a:pt x="6913" y="2040"/>
                </a:lnTo>
                <a:lnTo>
                  <a:pt x="6894" y="2038"/>
                </a:lnTo>
                <a:lnTo>
                  <a:pt x="6854" y="2036"/>
                </a:lnTo>
                <a:lnTo>
                  <a:pt x="6806" y="2034"/>
                </a:lnTo>
                <a:lnTo>
                  <a:pt x="6831" y="2020"/>
                </a:lnTo>
                <a:lnTo>
                  <a:pt x="6819" y="2020"/>
                </a:lnTo>
                <a:lnTo>
                  <a:pt x="6802" y="2020"/>
                </a:lnTo>
                <a:lnTo>
                  <a:pt x="6765" y="2021"/>
                </a:lnTo>
                <a:lnTo>
                  <a:pt x="6720" y="2023"/>
                </a:lnTo>
                <a:lnTo>
                  <a:pt x="6747" y="2019"/>
                </a:lnTo>
                <a:lnTo>
                  <a:pt x="6802" y="2011"/>
                </a:lnTo>
                <a:close/>
                <a:moveTo>
                  <a:pt x="6335" y="2097"/>
                </a:moveTo>
                <a:lnTo>
                  <a:pt x="6335" y="2097"/>
                </a:lnTo>
                <a:lnTo>
                  <a:pt x="6344" y="2107"/>
                </a:lnTo>
                <a:lnTo>
                  <a:pt x="6354" y="2118"/>
                </a:lnTo>
                <a:lnTo>
                  <a:pt x="6365" y="2128"/>
                </a:lnTo>
                <a:lnTo>
                  <a:pt x="6379" y="2138"/>
                </a:lnTo>
                <a:lnTo>
                  <a:pt x="6407" y="2158"/>
                </a:lnTo>
                <a:lnTo>
                  <a:pt x="6436" y="2176"/>
                </a:lnTo>
                <a:lnTo>
                  <a:pt x="6498" y="2212"/>
                </a:lnTo>
                <a:lnTo>
                  <a:pt x="6526" y="2228"/>
                </a:lnTo>
                <a:lnTo>
                  <a:pt x="6551" y="2242"/>
                </a:lnTo>
                <a:lnTo>
                  <a:pt x="6551" y="2238"/>
                </a:lnTo>
                <a:lnTo>
                  <a:pt x="6550" y="2233"/>
                </a:lnTo>
                <a:lnTo>
                  <a:pt x="6547" y="2222"/>
                </a:lnTo>
                <a:lnTo>
                  <a:pt x="6541" y="2209"/>
                </a:lnTo>
                <a:lnTo>
                  <a:pt x="6554" y="2225"/>
                </a:lnTo>
                <a:lnTo>
                  <a:pt x="6568" y="2240"/>
                </a:lnTo>
                <a:lnTo>
                  <a:pt x="6584" y="2254"/>
                </a:lnTo>
                <a:lnTo>
                  <a:pt x="6601" y="2265"/>
                </a:lnTo>
                <a:lnTo>
                  <a:pt x="6619" y="2275"/>
                </a:lnTo>
                <a:lnTo>
                  <a:pt x="6638" y="2284"/>
                </a:lnTo>
                <a:lnTo>
                  <a:pt x="6658" y="2290"/>
                </a:lnTo>
                <a:lnTo>
                  <a:pt x="6679" y="2293"/>
                </a:lnTo>
                <a:lnTo>
                  <a:pt x="6659" y="2262"/>
                </a:lnTo>
                <a:lnTo>
                  <a:pt x="6685" y="2273"/>
                </a:lnTo>
                <a:lnTo>
                  <a:pt x="6712" y="2283"/>
                </a:lnTo>
                <a:lnTo>
                  <a:pt x="6739" y="2289"/>
                </a:lnTo>
                <a:lnTo>
                  <a:pt x="6767" y="2293"/>
                </a:lnTo>
                <a:lnTo>
                  <a:pt x="6751" y="2257"/>
                </a:lnTo>
                <a:lnTo>
                  <a:pt x="6790" y="2272"/>
                </a:lnTo>
                <a:lnTo>
                  <a:pt x="6805" y="2280"/>
                </a:lnTo>
                <a:lnTo>
                  <a:pt x="6820" y="2287"/>
                </a:lnTo>
                <a:lnTo>
                  <a:pt x="6831" y="2294"/>
                </a:lnTo>
                <a:lnTo>
                  <a:pt x="6842" y="2301"/>
                </a:lnTo>
                <a:lnTo>
                  <a:pt x="6850" y="2309"/>
                </a:lnTo>
                <a:lnTo>
                  <a:pt x="6856" y="2319"/>
                </a:lnTo>
                <a:lnTo>
                  <a:pt x="6861" y="2329"/>
                </a:lnTo>
                <a:lnTo>
                  <a:pt x="6864" y="2340"/>
                </a:lnTo>
                <a:lnTo>
                  <a:pt x="6866" y="2353"/>
                </a:lnTo>
                <a:lnTo>
                  <a:pt x="6867" y="2366"/>
                </a:lnTo>
                <a:lnTo>
                  <a:pt x="6867" y="2382"/>
                </a:lnTo>
                <a:lnTo>
                  <a:pt x="6865" y="2399"/>
                </a:lnTo>
                <a:lnTo>
                  <a:pt x="6861" y="2440"/>
                </a:lnTo>
                <a:lnTo>
                  <a:pt x="6852" y="2416"/>
                </a:lnTo>
                <a:lnTo>
                  <a:pt x="6850" y="2428"/>
                </a:lnTo>
                <a:lnTo>
                  <a:pt x="6848" y="2448"/>
                </a:lnTo>
                <a:lnTo>
                  <a:pt x="6846" y="2471"/>
                </a:lnTo>
                <a:lnTo>
                  <a:pt x="6843" y="2496"/>
                </a:lnTo>
                <a:lnTo>
                  <a:pt x="6839" y="2519"/>
                </a:lnTo>
                <a:lnTo>
                  <a:pt x="6836" y="2528"/>
                </a:lnTo>
                <a:lnTo>
                  <a:pt x="6834" y="2536"/>
                </a:lnTo>
                <a:lnTo>
                  <a:pt x="6831" y="2542"/>
                </a:lnTo>
                <a:lnTo>
                  <a:pt x="6828" y="2548"/>
                </a:lnTo>
                <a:lnTo>
                  <a:pt x="6827" y="2549"/>
                </a:lnTo>
                <a:lnTo>
                  <a:pt x="6825" y="2549"/>
                </a:lnTo>
                <a:lnTo>
                  <a:pt x="6823" y="2549"/>
                </a:lnTo>
                <a:lnTo>
                  <a:pt x="6821" y="2548"/>
                </a:lnTo>
                <a:lnTo>
                  <a:pt x="6815" y="2542"/>
                </a:lnTo>
                <a:lnTo>
                  <a:pt x="6810" y="2536"/>
                </a:lnTo>
                <a:lnTo>
                  <a:pt x="6804" y="2529"/>
                </a:lnTo>
                <a:lnTo>
                  <a:pt x="6799" y="2522"/>
                </a:lnTo>
                <a:lnTo>
                  <a:pt x="6790" y="2506"/>
                </a:lnTo>
                <a:lnTo>
                  <a:pt x="6781" y="2490"/>
                </a:lnTo>
                <a:lnTo>
                  <a:pt x="6764" y="2455"/>
                </a:lnTo>
                <a:lnTo>
                  <a:pt x="6756" y="2439"/>
                </a:lnTo>
                <a:lnTo>
                  <a:pt x="6747" y="2425"/>
                </a:lnTo>
                <a:lnTo>
                  <a:pt x="6747" y="2451"/>
                </a:lnTo>
                <a:lnTo>
                  <a:pt x="6716" y="2408"/>
                </a:lnTo>
                <a:lnTo>
                  <a:pt x="6683" y="2366"/>
                </a:lnTo>
                <a:lnTo>
                  <a:pt x="6685" y="2392"/>
                </a:lnTo>
                <a:lnTo>
                  <a:pt x="6667" y="2369"/>
                </a:lnTo>
                <a:lnTo>
                  <a:pt x="6649" y="2348"/>
                </a:lnTo>
                <a:lnTo>
                  <a:pt x="6628" y="2327"/>
                </a:lnTo>
                <a:lnTo>
                  <a:pt x="6607" y="2308"/>
                </a:lnTo>
                <a:lnTo>
                  <a:pt x="6610" y="2340"/>
                </a:lnTo>
                <a:lnTo>
                  <a:pt x="6598" y="2330"/>
                </a:lnTo>
                <a:lnTo>
                  <a:pt x="6586" y="2320"/>
                </a:lnTo>
                <a:lnTo>
                  <a:pt x="6560" y="2300"/>
                </a:lnTo>
                <a:lnTo>
                  <a:pt x="6534" y="2281"/>
                </a:lnTo>
                <a:lnTo>
                  <a:pt x="6522" y="2269"/>
                </a:lnTo>
                <a:lnTo>
                  <a:pt x="6511" y="2258"/>
                </a:lnTo>
                <a:lnTo>
                  <a:pt x="6509" y="2288"/>
                </a:lnTo>
                <a:lnTo>
                  <a:pt x="6462" y="2227"/>
                </a:lnTo>
                <a:lnTo>
                  <a:pt x="6439" y="2196"/>
                </a:lnTo>
                <a:lnTo>
                  <a:pt x="6414" y="2166"/>
                </a:lnTo>
                <a:lnTo>
                  <a:pt x="6417" y="2193"/>
                </a:lnTo>
                <a:lnTo>
                  <a:pt x="6407" y="2183"/>
                </a:lnTo>
                <a:lnTo>
                  <a:pt x="6395" y="2172"/>
                </a:lnTo>
                <a:lnTo>
                  <a:pt x="6368" y="2150"/>
                </a:lnTo>
                <a:lnTo>
                  <a:pt x="6356" y="2137"/>
                </a:lnTo>
                <a:lnTo>
                  <a:pt x="6345" y="2126"/>
                </a:lnTo>
                <a:lnTo>
                  <a:pt x="6336" y="2114"/>
                </a:lnTo>
                <a:lnTo>
                  <a:pt x="6333" y="2108"/>
                </a:lnTo>
                <a:lnTo>
                  <a:pt x="6331" y="2102"/>
                </a:lnTo>
                <a:lnTo>
                  <a:pt x="6335" y="2116"/>
                </a:lnTo>
                <a:lnTo>
                  <a:pt x="6340" y="2128"/>
                </a:lnTo>
                <a:lnTo>
                  <a:pt x="6345" y="2139"/>
                </a:lnTo>
                <a:lnTo>
                  <a:pt x="6351" y="2150"/>
                </a:lnTo>
                <a:lnTo>
                  <a:pt x="6357" y="2160"/>
                </a:lnTo>
                <a:lnTo>
                  <a:pt x="6364" y="2169"/>
                </a:lnTo>
                <a:lnTo>
                  <a:pt x="6381" y="2190"/>
                </a:lnTo>
                <a:lnTo>
                  <a:pt x="6367" y="2193"/>
                </a:lnTo>
                <a:lnTo>
                  <a:pt x="6388" y="2215"/>
                </a:lnTo>
                <a:lnTo>
                  <a:pt x="6408" y="2237"/>
                </a:lnTo>
                <a:lnTo>
                  <a:pt x="6425" y="2261"/>
                </a:lnTo>
                <a:lnTo>
                  <a:pt x="6441" y="2287"/>
                </a:lnTo>
                <a:lnTo>
                  <a:pt x="6422" y="2276"/>
                </a:lnTo>
                <a:lnTo>
                  <a:pt x="6442" y="2302"/>
                </a:lnTo>
                <a:lnTo>
                  <a:pt x="6460" y="2329"/>
                </a:lnTo>
                <a:lnTo>
                  <a:pt x="6477" y="2357"/>
                </a:lnTo>
                <a:lnTo>
                  <a:pt x="6484" y="2371"/>
                </a:lnTo>
                <a:lnTo>
                  <a:pt x="6491" y="2386"/>
                </a:lnTo>
                <a:lnTo>
                  <a:pt x="6468" y="2374"/>
                </a:lnTo>
                <a:lnTo>
                  <a:pt x="6486" y="2408"/>
                </a:lnTo>
                <a:lnTo>
                  <a:pt x="6493" y="2425"/>
                </a:lnTo>
                <a:lnTo>
                  <a:pt x="6500" y="2442"/>
                </a:lnTo>
                <a:lnTo>
                  <a:pt x="6507" y="2460"/>
                </a:lnTo>
                <a:lnTo>
                  <a:pt x="6512" y="2478"/>
                </a:lnTo>
                <a:lnTo>
                  <a:pt x="6515" y="2496"/>
                </a:lnTo>
                <a:lnTo>
                  <a:pt x="6518" y="2515"/>
                </a:lnTo>
                <a:lnTo>
                  <a:pt x="6507" y="2512"/>
                </a:lnTo>
                <a:lnTo>
                  <a:pt x="6511" y="2568"/>
                </a:lnTo>
                <a:lnTo>
                  <a:pt x="6514" y="2626"/>
                </a:lnTo>
                <a:lnTo>
                  <a:pt x="6498" y="2606"/>
                </a:lnTo>
                <a:lnTo>
                  <a:pt x="6498" y="2636"/>
                </a:lnTo>
                <a:lnTo>
                  <a:pt x="6500" y="2666"/>
                </a:lnTo>
                <a:lnTo>
                  <a:pt x="6503" y="2695"/>
                </a:lnTo>
                <a:lnTo>
                  <a:pt x="6510" y="2725"/>
                </a:lnTo>
                <a:lnTo>
                  <a:pt x="6495" y="2716"/>
                </a:lnTo>
                <a:lnTo>
                  <a:pt x="6501" y="2745"/>
                </a:lnTo>
                <a:lnTo>
                  <a:pt x="6511" y="2772"/>
                </a:lnTo>
                <a:lnTo>
                  <a:pt x="6521" y="2800"/>
                </a:lnTo>
                <a:lnTo>
                  <a:pt x="6532" y="2827"/>
                </a:lnTo>
                <a:lnTo>
                  <a:pt x="6516" y="2818"/>
                </a:lnTo>
                <a:lnTo>
                  <a:pt x="6519" y="2824"/>
                </a:lnTo>
                <a:lnTo>
                  <a:pt x="6524" y="2833"/>
                </a:lnTo>
                <a:lnTo>
                  <a:pt x="6540" y="2857"/>
                </a:lnTo>
                <a:lnTo>
                  <a:pt x="6556" y="2883"/>
                </a:lnTo>
                <a:lnTo>
                  <a:pt x="6569" y="2903"/>
                </a:lnTo>
                <a:lnTo>
                  <a:pt x="6549" y="2901"/>
                </a:lnTo>
                <a:lnTo>
                  <a:pt x="6567" y="2921"/>
                </a:lnTo>
                <a:lnTo>
                  <a:pt x="6597" y="2953"/>
                </a:lnTo>
                <a:lnTo>
                  <a:pt x="6613" y="2969"/>
                </a:lnTo>
                <a:lnTo>
                  <a:pt x="6625" y="2984"/>
                </a:lnTo>
                <a:lnTo>
                  <a:pt x="6633" y="2995"/>
                </a:lnTo>
                <a:lnTo>
                  <a:pt x="6634" y="2998"/>
                </a:lnTo>
                <a:lnTo>
                  <a:pt x="6634" y="3001"/>
                </a:lnTo>
                <a:lnTo>
                  <a:pt x="6631" y="3002"/>
                </a:lnTo>
                <a:lnTo>
                  <a:pt x="6628" y="3002"/>
                </a:lnTo>
                <a:lnTo>
                  <a:pt x="6621" y="2999"/>
                </a:lnTo>
                <a:lnTo>
                  <a:pt x="6611" y="2994"/>
                </a:lnTo>
                <a:lnTo>
                  <a:pt x="6600" y="2988"/>
                </a:lnTo>
                <a:lnTo>
                  <a:pt x="6580" y="2973"/>
                </a:lnTo>
                <a:lnTo>
                  <a:pt x="6566" y="2964"/>
                </a:lnTo>
                <a:lnTo>
                  <a:pt x="6583" y="2987"/>
                </a:lnTo>
                <a:lnTo>
                  <a:pt x="6553" y="2979"/>
                </a:lnTo>
                <a:lnTo>
                  <a:pt x="6525" y="2967"/>
                </a:lnTo>
                <a:lnTo>
                  <a:pt x="6497" y="2954"/>
                </a:lnTo>
                <a:lnTo>
                  <a:pt x="6470" y="2938"/>
                </a:lnTo>
                <a:lnTo>
                  <a:pt x="6473" y="2958"/>
                </a:lnTo>
                <a:lnTo>
                  <a:pt x="6456" y="2952"/>
                </a:lnTo>
                <a:lnTo>
                  <a:pt x="6440" y="2947"/>
                </a:lnTo>
                <a:lnTo>
                  <a:pt x="6423" y="2941"/>
                </a:lnTo>
                <a:lnTo>
                  <a:pt x="6407" y="2938"/>
                </a:lnTo>
                <a:lnTo>
                  <a:pt x="6390" y="2934"/>
                </a:lnTo>
                <a:lnTo>
                  <a:pt x="6373" y="2932"/>
                </a:lnTo>
                <a:lnTo>
                  <a:pt x="6339" y="2928"/>
                </a:lnTo>
                <a:lnTo>
                  <a:pt x="6351" y="2941"/>
                </a:lnTo>
                <a:lnTo>
                  <a:pt x="6335" y="2936"/>
                </a:lnTo>
                <a:lnTo>
                  <a:pt x="6319" y="2930"/>
                </a:lnTo>
                <a:lnTo>
                  <a:pt x="6288" y="2917"/>
                </a:lnTo>
                <a:lnTo>
                  <a:pt x="6257" y="2901"/>
                </a:lnTo>
                <a:lnTo>
                  <a:pt x="6225" y="2887"/>
                </a:lnTo>
                <a:lnTo>
                  <a:pt x="6238" y="2894"/>
                </a:lnTo>
                <a:lnTo>
                  <a:pt x="6252" y="2904"/>
                </a:lnTo>
                <a:lnTo>
                  <a:pt x="6265" y="2916"/>
                </a:lnTo>
                <a:lnTo>
                  <a:pt x="6279" y="2928"/>
                </a:lnTo>
                <a:lnTo>
                  <a:pt x="6300" y="2949"/>
                </a:lnTo>
                <a:lnTo>
                  <a:pt x="6310" y="2958"/>
                </a:lnTo>
                <a:lnTo>
                  <a:pt x="6289" y="2963"/>
                </a:lnTo>
                <a:lnTo>
                  <a:pt x="6303" y="2976"/>
                </a:lnTo>
                <a:lnTo>
                  <a:pt x="6319" y="2990"/>
                </a:lnTo>
                <a:lnTo>
                  <a:pt x="6334" y="3001"/>
                </a:lnTo>
                <a:lnTo>
                  <a:pt x="6352" y="3011"/>
                </a:lnTo>
                <a:lnTo>
                  <a:pt x="6369" y="3020"/>
                </a:lnTo>
                <a:lnTo>
                  <a:pt x="6388" y="3028"/>
                </a:lnTo>
                <a:lnTo>
                  <a:pt x="6407" y="3034"/>
                </a:lnTo>
                <a:lnTo>
                  <a:pt x="6426" y="3040"/>
                </a:lnTo>
                <a:lnTo>
                  <a:pt x="6392" y="3054"/>
                </a:lnTo>
                <a:lnTo>
                  <a:pt x="6409" y="3065"/>
                </a:lnTo>
                <a:lnTo>
                  <a:pt x="6425" y="3074"/>
                </a:lnTo>
                <a:lnTo>
                  <a:pt x="6458" y="3093"/>
                </a:lnTo>
                <a:lnTo>
                  <a:pt x="6475" y="3103"/>
                </a:lnTo>
                <a:lnTo>
                  <a:pt x="6490" y="3114"/>
                </a:lnTo>
                <a:lnTo>
                  <a:pt x="6504" y="3125"/>
                </a:lnTo>
                <a:lnTo>
                  <a:pt x="6519" y="3138"/>
                </a:lnTo>
                <a:lnTo>
                  <a:pt x="6483" y="3138"/>
                </a:lnTo>
                <a:lnTo>
                  <a:pt x="6493" y="3148"/>
                </a:lnTo>
                <a:lnTo>
                  <a:pt x="6503" y="3157"/>
                </a:lnTo>
                <a:lnTo>
                  <a:pt x="6515" y="3166"/>
                </a:lnTo>
                <a:lnTo>
                  <a:pt x="6526" y="3173"/>
                </a:lnTo>
                <a:lnTo>
                  <a:pt x="6550" y="3188"/>
                </a:lnTo>
                <a:lnTo>
                  <a:pt x="6575" y="3201"/>
                </a:lnTo>
                <a:lnTo>
                  <a:pt x="6569" y="3210"/>
                </a:lnTo>
                <a:lnTo>
                  <a:pt x="6564" y="3220"/>
                </a:lnTo>
                <a:lnTo>
                  <a:pt x="6555" y="3239"/>
                </a:lnTo>
                <a:lnTo>
                  <a:pt x="6548" y="3260"/>
                </a:lnTo>
                <a:lnTo>
                  <a:pt x="6543" y="3281"/>
                </a:lnTo>
                <a:lnTo>
                  <a:pt x="6534" y="3262"/>
                </a:lnTo>
                <a:lnTo>
                  <a:pt x="6526" y="3288"/>
                </a:lnTo>
                <a:lnTo>
                  <a:pt x="6519" y="3313"/>
                </a:lnTo>
                <a:lnTo>
                  <a:pt x="6513" y="3338"/>
                </a:lnTo>
                <a:lnTo>
                  <a:pt x="6508" y="3364"/>
                </a:lnTo>
                <a:lnTo>
                  <a:pt x="6493" y="3352"/>
                </a:lnTo>
                <a:lnTo>
                  <a:pt x="6488" y="3376"/>
                </a:lnTo>
                <a:lnTo>
                  <a:pt x="6482" y="3403"/>
                </a:lnTo>
                <a:lnTo>
                  <a:pt x="6477" y="3434"/>
                </a:lnTo>
                <a:lnTo>
                  <a:pt x="6469" y="3410"/>
                </a:lnTo>
                <a:lnTo>
                  <a:pt x="6456" y="3436"/>
                </a:lnTo>
                <a:lnTo>
                  <a:pt x="6442" y="3461"/>
                </a:lnTo>
                <a:lnTo>
                  <a:pt x="6425" y="3486"/>
                </a:lnTo>
                <a:lnTo>
                  <a:pt x="6409" y="3509"/>
                </a:lnTo>
                <a:lnTo>
                  <a:pt x="6401" y="3489"/>
                </a:lnTo>
                <a:lnTo>
                  <a:pt x="6369" y="3536"/>
                </a:lnTo>
                <a:lnTo>
                  <a:pt x="6349" y="3567"/>
                </a:lnTo>
                <a:lnTo>
                  <a:pt x="6348" y="3548"/>
                </a:lnTo>
                <a:lnTo>
                  <a:pt x="6329" y="3569"/>
                </a:lnTo>
                <a:lnTo>
                  <a:pt x="6320" y="3580"/>
                </a:lnTo>
                <a:lnTo>
                  <a:pt x="6310" y="3589"/>
                </a:lnTo>
                <a:lnTo>
                  <a:pt x="6299" y="3598"/>
                </a:lnTo>
                <a:lnTo>
                  <a:pt x="6289" y="3605"/>
                </a:lnTo>
                <a:lnTo>
                  <a:pt x="6279" y="3613"/>
                </a:lnTo>
                <a:lnTo>
                  <a:pt x="6267" y="3619"/>
                </a:lnTo>
                <a:lnTo>
                  <a:pt x="6256" y="3623"/>
                </a:lnTo>
                <a:lnTo>
                  <a:pt x="6245" y="3626"/>
                </a:lnTo>
                <a:lnTo>
                  <a:pt x="6233" y="3628"/>
                </a:lnTo>
                <a:lnTo>
                  <a:pt x="6221" y="3629"/>
                </a:lnTo>
                <a:lnTo>
                  <a:pt x="6210" y="3627"/>
                </a:lnTo>
                <a:lnTo>
                  <a:pt x="6197" y="3624"/>
                </a:lnTo>
                <a:lnTo>
                  <a:pt x="6184" y="3620"/>
                </a:lnTo>
                <a:lnTo>
                  <a:pt x="6172" y="3613"/>
                </a:lnTo>
                <a:lnTo>
                  <a:pt x="6167" y="3624"/>
                </a:lnTo>
                <a:lnTo>
                  <a:pt x="6139" y="3591"/>
                </a:lnTo>
                <a:lnTo>
                  <a:pt x="6112" y="3556"/>
                </a:lnTo>
                <a:lnTo>
                  <a:pt x="6110" y="3573"/>
                </a:lnTo>
                <a:lnTo>
                  <a:pt x="6099" y="3558"/>
                </a:lnTo>
                <a:lnTo>
                  <a:pt x="6088" y="3543"/>
                </a:lnTo>
                <a:lnTo>
                  <a:pt x="6076" y="3529"/>
                </a:lnTo>
                <a:lnTo>
                  <a:pt x="6063" y="3516"/>
                </a:lnTo>
                <a:lnTo>
                  <a:pt x="6059" y="3533"/>
                </a:lnTo>
                <a:lnTo>
                  <a:pt x="6050" y="3522"/>
                </a:lnTo>
                <a:lnTo>
                  <a:pt x="6041" y="3509"/>
                </a:lnTo>
                <a:lnTo>
                  <a:pt x="6034" y="3495"/>
                </a:lnTo>
                <a:lnTo>
                  <a:pt x="6028" y="3481"/>
                </a:lnTo>
                <a:lnTo>
                  <a:pt x="6025" y="3511"/>
                </a:lnTo>
                <a:lnTo>
                  <a:pt x="6015" y="3490"/>
                </a:lnTo>
                <a:lnTo>
                  <a:pt x="6007" y="3468"/>
                </a:lnTo>
                <a:lnTo>
                  <a:pt x="5999" y="3445"/>
                </a:lnTo>
                <a:lnTo>
                  <a:pt x="5994" y="3422"/>
                </a:lnTo>
                <a:lnTo>
                  <a:pt x="5984" y="3442"/>
                </a:lnTo>
                <a:lnTo>
                  <a:pt x="5978" y="3427"/>
                </a:lnTo>
                <a:lnTo>
                  <a:pt x="5976" y="3420"/>
                </a:lnTo>
                <a:lnTo>
                  <a:pt x="5975" y="3414"/>
                </a:lnTo>
                <a:lnTo>
                  <a:pt x="5975" y="3407"/>
                </a:lnTo>
                <a:lnTo>
                  <a:pt x="5976" y="3402"/>
                </a:lnTo>
                <a:lnTo>
                  <a:pt x="5977" y="3397"/>
                </a:lnTo>
                <a:lnTo>
                  <a:pt x="5979" y="3392"/>
                </a:lnTo>
                <a:lnTo>
                  <a:pt x="5982" y="3388"/>
                </a:lnTo>
                <a:lnTo>
                  <a:pt x="5986" y="3384"/>
                </a:lnTo>
                <a:lnTo>
                  <a:pt x="5990" y="3381"/>
                </a:lnTo>
                <a:lnTo>
                  <a:pt x="5995" y="3377"/>
                </a:lnTo>
                <a:lnTo>
                  <a:pt x="6001" y="3375"/>
                </a:lnTo>
                <a:lnTo>
                  <a:pt x="6009" y="3373"/>
                </a:lnTo>
                <a:lnTo>
                  <a:pt x="6025" y="3370"/>
                </a:lnTo>
                <a:lnTo>
                  <a:pt x="6001" y="3367"/>
                </a:lnTo>
                <a:lnTo>
                  <a:pt x="6016" y="3360"/>
                </a:lnTo>
                <a:lnTo>
                  <a:pt x="6031" y="3355"/>
                </a:lnTo>
                <a:lnTo>
                  <a:pt x="6047" y="3351"/>
                </a:lnTo>
                <a:lnTo>
                  <a:pt x="6062" y="3348"/>
                </a:lnTo>
                <a:lnTo>
                  <a:pt x="6079" y="3347"/>
                </a:lnTo>
                <a:lnTo>
                  <a:pt x="6095" y="3347"/>
                </a:lnTo>
                <a:lnTo>
                  <a:pt x="6111" y="3348"/>
                </a:lnTo>
                <a:lnTo>
                  <a:pt x="6127" y="3351"/>
                </a:lnTo>
                <a:lnTo>
                  <a:pt x="6111" y="3341"/>
                </a:lnTo>
                <a:lnTo>
                  <a:pt x="6121" y="3341"/>
                </a:lnTo>
                <a:lnTo>
                  <a:pt x="6134" y="3343"/>
                </a:lnTo>
                <a:lnTo>
                  <a:pt x="6165" y="3350"/>
                </a:lnTo>
                <a:lnTo>
                  <a:pt x="6207" y="3359"/>
                </a:lnTo>
                <a:lnTo>
                  <a:pt x="6195" y="3344"/>
                </a:lnTo>
                <a:lnTo>
                  <a:pt x="6232" y="3358"/>
                </a:lnTo>
                <a:lnTo>
                  <a:pt x="6269" y="3371"/>
                </a:lnTo>
                <a:lnTo>
                  <a:pt x="6288" y="3376"/>
                </a:lnTo>
                <a:lnTo>
                  <a:pt x="6308" y="3382"/>
                </a:lnTo>
                <a:lnTo>
                  <a:pt x="6326" y="3387"/>
                </a:lnTo>
                <a:lnTo>
                  <a:pt x="6346" y="3390"/>
                </a:lnTo>
                <a:lnTo>
                  <a:pt x="6324" y="3378"/>
                </a:lnTo>
                <a:lnTo>
                  <a:pt x="6303" y="3366"/>
                </a:lnTo>
                <a:lnTo>
                  <a:pt x="6260" y="3343"/>
                </a:lnTo>
                <a:lnTo>
                  <a:pt x="6239" y="3332"/>
                </a:lnTo>
                <a:lnTo>
                  <a:pt x="6217" y="3323"/>
                </a:lnTo>
                <a:lnTo>
                  <a:pt x="6193" y="3315"/>
                </a:lnTo>
                <a:lnTo>
                  <a:pt x="6182" y="3311"/>
                </a:lnTo>
                <a:lnTo>
                  <a:pt x="6169" y="3308"/>
                </a:lnTo>
                <a:lnTo>
                  <a:pt x="6190" y="3302"/>
                </a:lnTo>
                <a:lnTo>
                  <a:pt x="6156" y="3295"/>
                </a:lnTo>
                <a:lnTo>
                  <a:pt x="6122" y="3290"/>
                </a:lnTo>
                <a:lnTo>
                  <a:pt x="6087" y="3285"/>
                </a:lnTo>
                <a:lnTo>
                  <a:pt x="6053" y="3282"/>
                </a:lnTo>
                <a:lnTo>
                  <a:pt x="6062" y="3280"/>
                </a:lnTo>
                <a:lnTo>
                  <a:pt x="6073" y="3275"/>
                </a:lnTo>
                <a:lnTo>
                  <a:pt x="6082" y="3271"/>
                </a:lnTo>
                <a:lnTo>
                  <a:pt x="6037" y="3259"/>
                </a:lnTo>
                <a:lnTo>
                  <a:pt x="6013" y="3253"/>
                </a:lnTo>
                <a:lnTo>
                  <a:pt x="5990" y="3248"/>
                </a:lnTo>
                <a:lnTo>
                  <a:pt x="6039" y="3118"/>
                </a:lnTo>
                <a:lnTo>
                  <a:pt x="6088" y="2988"/>
                </a:lnTo>
                <a:lnTo>
                  <a:pt x="6112" y="2923"/>
                </a:lnTo>
                <a:lnTo>
                  <a:pt x="6135" y="2858"/>
                </a:lnTo>
                <a:lnTo>
                  <a:pt x="6157" y="2792"/>
                </a:lnTo>
                <a:lnTo>
                  <a:pt x="6179" y="2726"/>
                </a:lnTo>
                <a:lnTo>
                  <a:pt x="6201" y="2652"/>
                </a:lnTo>
                <a:lnTo>
                  <a:pt x="6223" y="2577"/>
                </a:lnTo>
                <a:lnTo>
                  <a:pt x="6244" y="2502"/>
                </a:lnTo>
                <a:lnTo>
                  <a:pt x="6252" y="2464"/>
                </a:lnTo>
                <a:lnTo>
                  <a:pt x="6261" y="2426"/>
                </a:lnTo>
                <a:lnTo>
                  <a:pt x="6265" y="2403"/>
                </a:lnTo>
                <a:lnTo>
                  <a:pt x="6267" y="2381"/>
                </a:lnTo>
                <a:lnTo>
                  <a:pt x="6269" y="2358"/>
                </a:lnTo>
                <a:lnTo>
                  <a:pt x="6270" y="2336"/>
                </a:lnTo>
                <a:lnTo>
                  <a:pt x="6270" y="2314"/>
                </a:lnTo>
                <a:lnTo>
                  <a:pt x="6269" y="2291"/>
                </a:lnTo>
                <a:lnTo>
                  <a:pt x="6267" y="2246"/>
                </a:lnTo>
                <a:lnTo>
                  <a:pt x="6264" y="2200"/>
                </a:lnTo>
                <a:lnTo>
                  <a:pt x="6262" y="2156"/>
                </a:lnTo>
                <a:lnTo>
                  <a:pt x="6262" y="2133"/>
                </a:lnTo>
                <a:lnTo>
                  <a:pt x="6263" y="2111"/>
                </a:lnTo>
                <a:lnTo>
                  <a:pt x="6264" y="2089"/>
                </a:lnTo>
                <a:lnTo>
                  <a:pt x="6266" y="2066"/>
                </a:lnTo>
                <a:lnTo>
                  <a:pt x="6273" y="2066"/>
                </a:lnTo>
                <a:lnTo>
                  <a:pt x="6279" y="2067"/>
                </a:lnTo>
                <a:lnTo>
                  <a:pt x="6291" y="2071"/>
                </a:lnTo>
                <a:lnTo>
                  <a:pt x="6303" y="2076"/>
                </a:lnTo>
                <a:lnTo>
                  <a:pt x="6314" y="2082"/>
                </a:lnTo>
                <a:lnTo>
                  <a:pt x="6322" y="2088"/>
                </a:lnTo>
                <a:lnTo>
                  <a:pt x="6329" y="2093"/>
                </a:lnTo>
                <a:lnTo>
                  <a:pt x="6335" y="2097"/>
                </a:lnTo>
                <a:close/>
                <a:moveTo>
                  <a:pt x="5822" y="2267"/>
                </a:moveTo>
                <a:lnTo>
                  <a:pt x="5815" y="2282"/>
                </a:lnTo>
                <a:lnTo>
                  <a:pt x="5829" y="2280"/>
                </a:lnTo>
                <a:lnTo>
                  <a:pt x="5845" y="2278"/>
                </a:lnTo>
                <a:lnTo>
                  <a:pt x="5864" y="2274"/>
                </a:lnTo>
                <a:lnTo>
                  <a:pt x="5885" y="2270"/>
                </a:lnTo>
                <a:lnTo>
                  <a:pt x="5907" y="2264"/>
                </a:lnTo>
                <a:lnTo>
                  <a:pt x="5927" y="2257"/>
                </a:lnTo>
                <a:lnTo>
                  <a:pt x="5937" y="2253"/>
                </a:lnTo>
                <a:lnTo>
                  <a:pt x="5946" y="2248"/>
                </a:lnTo>
                <a:lnTo>
                  <a:pt x="5924" y="2276"/>
                </a:lnTo>
                <a:lnTo>
                  <a:pt x="5941" y="2271"/>
                </a:lnTo>
                <a:lnTo>
                  <a:pt x="5958" y="2264"/>
                </a:lnTo>
                <a:lnTo>
                  <a:pt x="5994" y="2248"/>
                </a:lnTo>
                <a:lnTo>
                  <a:pt x="6026" y="2233"/>
                </a:lnTo>
                <a:lnTo>
                  <a:pt x="6040" y="2228"/>
                </a:lnTo>
                <a:lnTo>
                  <a:pt x="6050" y="2226"/>
                </a:lnTo>
                <a:lnTo>
                  <a:pt x="6089" y="2188"/>
                </a:lnTo>
                <a:lnTo>
                  <a:pt x="6111" y="2168"/>
                </a:lnTo>
                <a:lnTo>
                  <a:pt x="6132" y="2150"/>
                </a:lnTo>
                <a:lnTo>
                  <a:pt x="6154" y="2131"/>
                </a:lnTo>
                <a:lnTo>
                  <a:pt x="6177" y="2114"/>
                </a:lnTo>
                <a:lnTo>
                  <a:pt x="6199" y="2097"/>
                </a:lnTo>
                <a:lnTo>
                  <a:pt x="6222" y="2083"/>
                </a:lnTo>
                <a:lnTo>
                  <a:pt x="6227" y="2100"/>
                </a:lnTo>
                <a:lnTo>
                  <a:pt x="6231" y="2119"/>
                </a:lnTo>
                <a:lnTo>
                  <a:pt x="6235" y="2137"/>
                </a:lnTo>
                <a:lnTo>
                  <a:pt x="6239" y="2156"/>
                </a:lnTo>
                <a:lnTo>
                  <a:pt x="6244" y="2194"/>
                </a:lnTo>
                <a:lnTo>
                  <a:pt x="6247" y="2232"/>
                </a:lnTo>
                <a:lnTo>
                  <a:pt x="6247" y="2270"/>
                </a:lnTo>
                <a:lnTo>
                  <a:pt x="6246" y="2309"/>
                </a:lnTo>
                <a:lnTo>
                  <a:pt x="6243" y="2349"/>
                </a:lnTo>
                <a:lnTo>
                  <a:pt x="6238" y="2387"/>
                </a:lnTo>
                <a:lnTo>
                  <a:pt x="6231" y="2426"/>
                </a:lnTo>
                <a:lnTo>
                  <a:pt x="6223" y="2465"/>
                </a:lnTo>
                <a:lnTo>
                  <a:pt x="6215" y="2504"/>
                </a:lnTo>
                <a:lnTo>
                  <a:pt x="6205" y="2543"/>
                </a:lnTo>
                <a:lnTo>
                  <a:pt x="6193" y="2583"/>
                </a:lnTo>
                <a:lnTo>
                  <a:pt x="6181" y="2622"/>
                </a:lnTo>
                <a:lnTo>
                  <a:pt x="6167" y="2660"/>
                </a:lnTo>
                <a:lnTo>
                  <a:pt x="6154" y="2699"/>
                </a:lnTo>
                <a:lnTo>
                  <a:pt x="6125" y="2774"/>
                </a:lnTo>
                <a:lnTo>
                  <a:pt x="6094" y="2849"/>
                </a:lnTo>
                <a:lnTo>
                  <a:pt x="6035" y="2989"/>
                </a:lnTo>
                <a:lnTo>
                  <a:pt x="6009" y="3055"/>
                </a:lnTo>
                <a:lnTo>
                  <a:pt x="5985" y="3118"/>
                </a:lnTo>
                <a:lnTo>
                  <a:pt x="5975" y="3148"/>
                </a:lnTo>
                <a:lnTo>
                  <a:pt x="5965" y="3176"/>
                </a:lnTo>
                <a:lnTo>
                  <a:pt x="5958" y="3204"/>
                </a:lnTo>
                <a:lnTo>
                  <a:pt x="5951" y="3231"/>
                </a:lnTo>
                <a:lnTo>
                  <a:pt x="5943" y="3232"/>
                </a:lnTo>
                <a:lnTo>
                  <a:pt x="5937" y="3232"/>
                </a:lnTo>
                <a:lnTo>
                  <a:pt x="5931" y="3231"/>
                </a:lnTo>
                <a:lnTo>
                  <a:pt x="5927" y="3228"/>
                </a:lnTo>
                <a:lnTo>
                  <a:pt x="5924" y="3224"/>
                </a:lnTo>
                <a:lnTo>
                  <a:pt x="5922" y="3219"/>
                </a:lnTo>
                <a:lnTo>
                  <a:pt x="5922" y="3213"/>
                </a:lnTo>
                <a:lnTo>
                  <a:pt x="5924" y="3204"/>
                </a:lnTo>
                <a:lnTo>
                  <a:pt x="5916" y="3226"/>
                </a:lnTo>
                <a:lnTo>
                  <a:pt x="5914" y="3201"/>
                </a:lnTo>
                <a:lnTo>
                  <a:pt x="5911" y="3177"/>
                </a:lnTo>
                <a:lnTo>
                  <a:pt x="5907" y="3154"/>
                </a:lnTo>
                <a:lnTo>
                  <a:pt x="5900" y="3131"/>
                </a:lnTo>
                <a:lnTo>
                  <a:pt x="5895" y="3141"/>
                </a:lnTo>
                <a:lnTo>
                  <a:pt x="5891" y="3152"/>
                </a:lnTo>
                <a:lnTo>
                  <a:pt x="5887" y="3162"/>
                </a:lnTo>
                <a:lnTo>
                  <a:pt x="5885" y="3173"/>
                </a:lnTo>
                <a:lnTo>
                  <a:pt x="5884" y="3185"/>
                </a:lnTo>
                <a:lnTo>
                  <a:pt x="5883" y="3196"/>
                </a:lnTo>
                <a:lnTo>
                  <a:pt x="5882" y="3219"/>
                </a:lnTo>
                <a:lnTo>
                  <a:pt x="5871" y="3214"/>
                </a:lnTo>
                <a:lnTo>
                  <a:pt x="5875" y="3223"/>
                </a:lnTo>
                <a:lnTo>
                  <a:pt x="5839" y="3220"/>
                </a:lnTo>
                <a:lnTo>
                  <a:pt x="5859" y="3205"/>
                </a:lnTo>
                <a:lnTo>
                  <a:pt x="5848" y="3204"/>
                </a:lnTo>
                <a:lnTo>
                  <a:pt x="5831" y="3205"/>
                </a:lnTo>
                <a:lnTo>
                  <a:pt x="5813" y="3206"/>
                </a:lnTo>
                <a:lnTo>
                  <a:pt x="5793" y="3208"/>
                </a:lnTo>
                <a:lnTo>
                  <a:pt x="5758" y="3214"/>
                </a:lnTo>
                <a:lnTo>
                  <a:pt x="5744" y="3216"/>
                </a:lnTo>
                <a:lnTo>
                  <a:pt x="5754" y="3196"/>
                </a:lnTo>
                <a:lnTo>
                  <a:pt x="5741" y="3199"/>
                </a:lnTo>
                <a:lnTo>
                  <a:pt x="5729" y="3202"/>
                </a:lnTo>
                <a:lnTo>
                  <a:pt x="5717" y="3204"/>
                </a:lnTo>
                <a:lnTo>
                  <a:pt x="5705" y="3205"/>
                </a:lnTo>
                <a:lnTo>
                  <a:pt x="5699" y="3204"/>
                </a:lnTo>
                <a:lnTo>
                  <a:pt x="5694" y="3203"/>
                </a:lnTo>
                <a:lnTo>
                  <a:pt x="5691" y="3201"/>
                </a:lnTo>
                <a:lnTo>
                  <a:pt x="5689" y="3198"/>
                </a:lnTo>
                <a:lnTo>
                  <a:pt x="5687" y="3194"/>
                </a:lnTo>
                <a:lnTo>
                  <a:pt x="5688" y="3189"/>
                </a:lnTo>
                <a:lnTo>
                  <a:pt x="5690" y="3183"/>
                </a:lnTo>
                <a:lnTo>
                  <a:pt x="5693" y="3176"/>
                </a:lnTo>
                <a:lnTo>
                  <a:pt x="5697" y="3169"/>
                </a:lnTo>
                <a:lnTo>
                  <a:pt x="5703" y="3163"/>
                </a:lnTo>
                <a:lnTo>
                  <a:pt x="5716" y="3149"/>
                </a:lnTo>
                <a:lnTo>
                  <a:pt x="5731" y="3134"/>
                </a:lnTo>
                <a:lnTo>
                  <a:pt x="5747" y="3120"/>
                </a:lnTo>
                <a:lnTo>
                  <a:pt x="5763" y="3107"/>
                </a:lnTo>
                <a:lnTo>
                  <a:pt x="5788" y="3089"/>
                </a:lnTo>
                <a:lnTo>
                  <a:pt x="5770" y="3085"/>
                </a:lnTo>
                <a:lnTo>
                  <a:pt x="5782" y="3077"/>
                </a:lnTo>
                <a:lnTo>
                  <a:pt x="5793" y="3069"/>
                </a:lnTo>
                <a:lnTo>
                  <a:pt x="5806" y="3061"/>
                </a:lnTo>
                <a:lnTo>
                  <a:pt x="5816" y="3052"/>
                </a:lnTo>
                <a:lnTo>
                  <a:pt x="5827" y="3042"/>
                </a:lnTo>
                <a:lnTo>
                  <a:pt x="5838" y="3032"/>
                </a:lnTo>
                <a:lnTo>
                  <a:pt x="5847" y="3021"/>
                </a:lnTo>
                <a:lnTo>
                  <a:pt x="5856" y="3010"/>
                </a:lnTo>
                <a:lnTo>
                  <a:pt x="5833" y="3013"/>
                </a:lnTo>
                <a:lnTo>
                  <a:pt x="5844" y="3003"/>
                </a:lnTo>
                <a:lnTo>
                  <a:pt x="5853" y="2994"/>
                </a:lnTo>
                <a:lnTo>
                  <a:pt x="5862" y="2984"/>
                </a:lnTo>
                <a:lnTo>
                  <a:pt x="5871" y="2973"/>
                </a:lnTo>
                <a:lnTo>
                  <a:pt x="5879" y="2963"/>
                </a:lnTo>
                <a:lnTo>
                  <a:pt x="5886" y="2952"/>
                </a:lnTo>
                <a:lnTo>
                  <a:pt x="5893" y="2940"/>
                </a:lnTo>
                <a:lnTo>
                  <a:pt x="5899" y="2928"/>
                </a:lnTo>
                <a:lnTo>
                  <a:pt x="5871" y="2935"/>
                </a:lnTo>
                <a:lnTo>
                  <a:pt x="5882" y="2926"/>
                </a:lnTo>
                <a:lnTo>
                  <a:pt x="5892" y="2917"/>
                </a:lnTo>
                <a:lnTo>
                  <a:pt x="5901" y="2906"/>
                </a:lnTo>
                <a:lnTo>
                  <a:pt x="5910" y="2896"/>
                </a:lnTo>
                <a:lnTo>
                  <a:pt x="5917" y="2885"/>
                </a:lnTo>
                <a:lnTo>
                  <a:pt x="5924" y="2873"/>
                </a:lnTo>
                <a:lnTo>
                  <a:pt x="5930" y="2861"/>
                </a:lnTo>
                <a:lnTo>
                  <a:pt x="5935" y="2848"/>
                </a:lnTo>
                <a:lnTo>
                  <a:pt x="5916" y="2855"/>
                </a:lnTo>
                <a:lnTo>
                  <a:pt x="5924" y="2843"/>
                </a:lnTo>
                <a:lnTo>
                  <a:pt x="5932" y="2833"/>
                </a:lnTo>
                <a:lnTo>
                  <a:pt x="5940" y="2822"/>
                </a:lnTo>
                <a:lnTo>
                  <a:pt x="5947" y="2810"/>
                </a:lnTo>
                <a:lnTo>
                  <a:pt x="5953" y="2798"/>
                </a:lnTo>
                <a:lnTo>
                  <a:pt x="5959" y="2786"/>
                </a:lnTo>
                <a:lnTo>
                  <a:pt x="5964" y="2773"/>
                </a:lnTo>
                <a:lnTo>
                  <a:pt x="5970" y="2760"/>
                </a:lnTo>
                <a:lnTo>
                  <a:pt x="5948" y="2773"/>
                </a:lnTo>
                <a:lnTo>
                  <a:pt x="5964" y="2749"/>
                </a:lnTo>
                <a:lnTo>
                  <a:pt x="5979" y="2724"/>
                </a:lnTo>
                <a:lnTo>
                  <a:pt x="5993" y="2698"/>
                </a:lnTo>
                <a:lnTo>
                  <a:pt x="6007" y="2671"/>
                </a:lnTo>
                <a:lnTo>
                  <a:pt x="5984" y="2680"/>
                </a:lnTo>
                <a:lnTo>
                  <a:pt x="6011" y="2637"/>
                </a:lnTo>
                <a:lnTo>
                  <a:pt x="6035" y="2594"/>
                </a:lnTo>
                <a:lnTo>
                  <a:pt x="6010" y="2605"/>
                </a:lnTo>
                <a:lnTo>
                  <a:pt x="6042" y="2562"/>
                </a:lnTo>
                <a:lnTo>
                  <a:pt x="6073" y="2517"/>
                </a:lnTo>
                <a:lnTo>
                  <a:pt x="6045" y="2527"/>
                </a:lnTo>
                <a:lnTo>
                  <a:pt x="6063" y="2509"/>
                </a:lnTo>
                <a:lnTo>
                  <a:pt x="6080" y="2491"/>
                </a:lnTo>
                <a:lnTo>
                  <a:pt x="6096" y="2472"/>
                </a:lnTo>
                <a:lnTo>
                  <a:pt x="6111" y="2453"/>
                </a:lnTo>
                <a:lnTo>
                  <a:pt x="6087" y="2457"/>
                </a:lnTo>
                <a:lnTo>
                  <a:pt x="6111" y="2435"/>
                </a:lnTo>
                <a:lnTo>
                  <a:pt x="6133" y="2412"/>
                </a:lnTo>
                <a:lnTo>
                  <a:pt x="6155" y="2388"/>
                </a:lnTo>
                <a:lnTo>
                  <a:pt x="6176" y="2362"/>
                </a:lnTo>
                <a:lnTo>
                  <a:pt x="6145" y="2370"/>
                </a:lnTo>
                <a:lnTo>
                  <a:pt x="6159" y="2345"/>
                </a:lnTo>
                <a:lnTo>
                  <a:pt x="6174" y="2320"/>
                </a:lnTo>
                <a:lnTo>
                  <a:pt x="6186" y="2293"/>
                </a:lnTo>
                <a:lnTo>
                  <a:pt x="6198" y="2267"/>
                </a:lnTo>
                <a:lnTo>
                  <a:pt x="6182" y="2279"/>
                </a:lnTo>
                <a:lnTo>
                  <a:pt x="6185" y="2270"/>
                </a:lnTo>
                <a:lnTo>
                  <a:pt x="6190" y="2260"/>
                </a:lnTo>
                <a:lnTo>
                  <a:pt x="6197" y="2249"/>
                </a:lnTo>
                <a:lnTo>
                  <a:pt x="6205" y="2237"/>
                </a:lnTo>
                <a:lnTo>
                  <a:pt x="6219" y="2218"/>
                </a:lnTo>
                <a:lnTo>
                  <a:pt x="6225" y="2209"/>
                </a:lnTo>
                <a:lnTo>
                  <a:pt x="6216" y="2216"/>
                </a:lnTo>
                <a:lnTo>
                  <a:pt x="6207" y="2222"/>
                </a:lnTo>
                <a:lnTo>
                  <a:pt x="6197" y="2229"/>
                </a:lnTo>
                <a:lnTo>
                  <a:pt x="6189" y="2237"/>
                </a:lnTo>
                <a:lnTo>
                  <a:pt x="6181" y="2246"/>
                </a:lnTo>
                <a:lnTo>
                  <a:pt x="6174" y="2255"/>
                </a:lnTo>
                <a:lnTo>
                  <a:pt x="6167" y="2264"/>
                </a:lnTo>
                <a:lnTo>
                  <a:pt x="6161" y="2273"/>
                </a:lnTo>
                <a:lnTo>
                  <a:pt x="6154" y="2256"/>
                </a:lnTo>
                <a:lnTo>
                  <a:pt x="6145" y="2282"/>
                </a:lnTo>
                <a:lnTo>
                  <a:pt x="6134" y="2306"/>
                </a:lnTo>
                <a:lnTo>
                  <a:pt x="6122" y="2331"/>
                </a:lnTo>
                <a:lnTo>
                  <a:pt x="6110" y="2356"/>
                </a:lnTo>
                <a:lnTo>
                  <a:pt x="6101" y="2341"/>
                </a:lnTo>
                <a:lnTo>
                  <a:pt x="6084" y="2359"/>
                </a:lnTo>
                <a:lnTo>
                  <a:pt x="6066" y="2376"/>
                </a:lnTo>
                <a:lnTo>
                  <a:pt x="6048" y="2393"/>
                </a:lnTo>
                <a:lnTo>
                  <a:pt x="6028" y="2409"/>
                </a:lnTo>
                <a:lnTo>
                  <a:pt x="6022" y="2396"/>
                </a:lnTo>
                <a:lnTo>
                  <a:pt x="6017" y="2405"/>
                </a:lnTo>
                <a:lnTo>
                  <a:pt x="6010" y="2414"/>
                </a:lnTo>
                <a:lnTo>
                  <a:pt x="6002" y="2421"/>
                </a:lnTo>
                <a:lnTo>
                  <a:pt x="5994" y="2427"/>
                </a:lnTo>
                <a:lnTo>
                  <a:pt x="5985" y="2432"/>
                </a:lnTo>
                <a:lnTo>
                  <a:pt x="5976" y="2436"/>
                </a:lnTo>
                <a:lnTo>
                  <a:pt x="5965" y="2439"/>
                </a:lnTo>
                <a:lnTo>
                  <a:pt x="5955" y="2441"/>
                </a:lnTo>
                <a:lnTo>
                  <a:pt x="5959" y="2430"/>
                </a:lnTo>
                <a:lnTo>
                  <a:pt x="5937" y="2438"/>
                </a:lnTo>
                <a:lnTo>
                  <a:pt x="5915" y="2446"/>
                </a:lnTo>
                <a:lnTo>
                  <a:pt x="5892" y="2452"/>
                </a:lnTo>
                <a:lnTo>
                  <a:pt x="5868" y="2457"/>
                </a:lnTo>
                <a:lnTo>
                  <a:pt x="5871" y="2438"/>
                </a:lnTo>
                <a:lnTo>
                  <a:pt x="5788" y="2508"/>
                </a:lnTo>
                <a:lnTo>
                  <a:pt x="5793" y="2490"/>
                </a:lnTo>
                <a:lnTo>
                  <a:pt x="5752" y="2525"/>
                </a:lnTo>
                <a:lnTo>
                  <a:pt x="5711" y="2561"/>
                </a:lnTo>
                <a:lnTo>
                  <a:pt x="5710" y="2546"/>
                </a:lnTo>
                <a:lnTo>
                  <a:pt x="5702" y="2554"/>
                </a:lnTo>
                <a:lnTo>
                  <a:pt x="5684" y="2570"/>
                </a:lnTo>
                <a:lnTo>
                  <a:pt x="5675" y="2577"/>
                </a:lnTo>
                <a:lnTo>
                  <a:pt x="5665" y="2583"/>
                </a:lnTo>
                <a:lnTo>
                  <a:pt x="5662" y="2585"/>
                </a:lnTo>
                <a:lnTo>
                  <a:pt x="5659" y="2585"/>
                </a:lnTo>
                <a:lnTo>
                  <a:pt x="5657" y="2583"/>
                </a:lnTo>
                <a:lnTo>
                  <a:pt x="5656" y="2581"/>
                </a:lnTo>
                <a:lnTo>
                  <a:pt x="5655" y="2568"/>
                </a:lnTo>
                <a:lnTo>
                  <a:pt x="5655" y="2554"/>
                </a:lnTo>
                <a:lnTo>
                  <a:pt x="5656" y="2538"/>
                </a:lnTo>
                <a:lnTo>
                  <a:pt x="5658" y="2523"/>
                </a:lnTo>
                <a:lnTo>
                  <a:pt x="5663" y="2491"/>
                </a:lnTo>
                <a:lnTo>
                  <a:pt x="5670" y="2465"/>
                </a:lnTo>
                <a:lnTo>
                  <a:pt x="5651" y="2485"/>
                </a:lnTo>
                <a:lnTo>
                  <a:pt x="5657" y="2445"/>
                </a:lnTo>
                <a:lnTo>
                  <a:pt x="5662" y="2404"/>
                </a:lnTo>
                <a:lnTo>
                  <a:pt x="5664" y="2363"/>
                </a:lnTo>
                <a:lnTo>
                  <a:pt x="5665" y="2323"/>
                </a:lnTo>
                <a:lnTo>
                  <a:pt x="5644" y="2368"/>
                </a:lnTo>
                <a:lnTo>
                  <a:pt x="5641" y="2355"/>
                </a:lnTo>
                <a:lnTo>
                  <a:pt x="5640" y="2341"/>
                </a:lnTo>
                <a:lnTo>
                  <a:pt x="5640" y="2328"/>
                </a:lnTo>
                <a:lnTo>
                  <a:pt x="5641" y="2317"/>
                </a:lnTo>
                <a:lnTo>
                  <a:pt x="5643" y="2305"/>
                </a:lnTo>
                <a:lnTo>
                  <a:pt x="5646" y="2295"/>
                </a:lnTo>
                <a:lnTo>
                  <a:pt x="5650" y="2286"/>
                </a:lnTo>
                <a:lnTo>
                  <a:pt x="5655" y="2278"/>
                </a:lnTo>
                <a:lnTo>
                  <a:pt x="5661" y="2269"/>
                </a:lnTo>
                <a:lnTo>
                  <a:pt x="5670" y="2263"/>
                </a:lnTo>
                <a:lnTo>
                  <a:pt x="5678" y="2257"/>
                </a:lnTo>
                <a:lnTo>
                  <a:pt x="5687" y="2252"/>
                </a:lnTo>
                <a:lnTo>
                  <a:pt x="5697" y="2248"/>
                </a:lnTo>
                <a:lnTo>
                  <a:pt x="5708" y="2245"/>
                </a:lnTo>
                <a:lnTo>
                  <a:pt x="5720" y="2241"/>
                </a:lnTo>
                <a:lnTo>
                  <a:pt x="5732" y="2240"/>
                </a:lnTo>
                <a:lnTo>
                  <a:pt x="5709" y="2279"/>
                </a:lnTo>
                <a:lnTo>
                  <a:pt x="5721" y="2281"/>
                </a:lnTo>
                <a:lnTo>
                  <a:pt x="5734" y="2281"/>
                </a:lnTo>
                <a:lnTo>
                  <a:pt x="5752" y="2282"/>
                </a:lnTo>
                <a:lnTo>
                  <a:pt x="5771" y="2281"/>
                </a:lnTo>
                <a:lnTo>
                  <a:pt x="5789" y="2279"/>
                </a:lnTo>
                <a:lnTo>
                  <a:pt x="5798" y="2276"/>
                </a:lnTo>
                <a:lnTo>
                  <a:pt x="5807" y="2273"/>
                </a:lnTo>
                <a:lnTo>
                  <a:pt x="5815" y="2270"/>
                </a:lnTo>
                <a:lnTo>
                  <a:pt x="5822" y="2267"/>
                </a:lnTo>
                <a:close/>
                <a:moveTo>
                  <a:pt x="5725" y="2008"/>
                </a:moveTo>
                <a:lnTo>
                  <a:pt x="5725" y="2008"/>
                </a:lnTo>
                <a:lnTo>
                  <a:pt x="5728" y="2008"/>
                </a:lnTo>
                <a:lnTo>
                  <a:pt x="5732" y="2011"/>
                </a:lnTo>
                <a:lnTo>
                  <a:pt x="5740" y="2016"/>
                </a:lnTo>
                <a:lnTo>
                  <a:pt x="5748" y="2023"/>
                </a:lnTo>
                <a:lnTo>
                  <a:pt x="5737" y="2024"/>
                </a:lnTo>
                <a:lnTo>
                  <a:pt x="5712" y="2028"/>
                </a:lnTo>
                <a:lnTo>
                  <a:pt x="5697" y="2032"/>
                </a:lnTo>
                <a:lnTo>
                  <a:pt x="5683" y="2036"/>
                </a:lnTo>
                <a:lnTo>
                  <a:pt x="5671" y="2040"/>
                </a:lnTo>
                <a:lnTo>
                  <a:pt x="5664" y="2044"/>
                </a:lnTo>
                <a:lnTo>
                  <a:pt x="5660" y="2047"/>
                </a:lnTo>
                <a:lnTo>
                  <a:pt x="5677" y="2064"/>
                </a:lnTo>
                <a:lnTo>
                  <a:pt x="5669" y="2068"/>
                </a:lnTo>
                <a:lnTo>
                  <a:pt x="5660" y="2071"/>
                </a:lnTo>
                <a:lnTo>
                  <a:pt x="5653" y="2073"/>
                </a:lnTo>
                <a:lnTo>
                  <a:pt x="5647" y="2074"/>
                </a:lnTo>
                <a:lnTo>
                  <a:pt x="5641" y="2074"/>
                </a:lnTo>
                <a:lnTo>
                  <a:pt x="5635" y="2073"/>
                </a:lnTo>
                <a:lnTo>
                  <a:pt x="5630" y="2071"/>
                </a:lnTo>
                <a:lnTo>
                  <a:pt x="5625" y="2068"/>
                </a:lnTo>
                <a:lnTo>
                  <a:pt x="5621" y="2064"/>
                </a:lnTo>
                <a:lnTo>
                  <a:pt x="5618" y="2060"/>
                </a:lnTo>
                <a:lnTo>
                  <a:pt x="5615" y="2054"/>
                </a:lnTo>
                <a:lnTo>
                  <a:pt x="5612" y="2048"/>
                </a:lnTo>
                <a:lnTo>
                  <a:pt x="5608" y="2033"/>
                </a:lnTo>
                <a:lnTo>
                  <a:pt x="5605" y="2016"/>
                </a:lnTo>
                <a:lnTo>
                  <a:pt x="5584" y="2057"/>
                </a:lnTo>
                <a:lnTo>
                  <a:pt x="5580" y="2035"/>
                </a:lnTo>
                <a:lnTo>
                  <a:pt x="5579" y="2026"/>
                </a:lnTo>
                <a:lnTo>
                  <a:pt x="5579" y="2018"/>
                </a:lnTo>
                <a:lnTo>
                  <a:pt x="5580" y="2011"/>
                </a:lnTo>
                <a:lnTo>
                  <a:pt x="5581" y="2004"/>
                </a:lnTo>
                <a:lnTo>
                  <a:pt x="5583" y="1999"/>
                </a:lnTo>
                <a:lnTo>
                  <a:pt x="5585" y="1994"/>
                </a:lnTo>
                <a:lnTo>
                  <a:pt x="5588" y="1991"/>
                </a:lnTo>
                <a:lnTo>
                  <a:pt x="5591" y="1988"/>
                </a:lnTo>
                <a:lnTo>
                  <a:pt x="5595" y="1986"/>
                </a:lnTo>
                <a:lnTo>
                  <a:pt x="5599" y="1984"/>
                </a:lnTo>
                <a:lnTo>
                  <a:pt x="5609" y="1983"/>
                </a:lnTo>
                <a:lnTo>
                  <a:pt x="5620" y="1984"/>
                </a:lnTo>
                <a:lnTo>
                  <a:pt x="5632" y="1986"/>
                </a:lnTo>
                <a:lnTo>
                  <a:pt x="5645" y="1989"/>
                </a:lnTo>
                <a:lnTo>
                  <a:pt x="5673" y="1997"/>
                </a:lnTo>
                <a:lnTo>
                  <a:pt x="5686" y="2001"/>
                </a:lnTo>
                <a:lnTo>
                  <a:pt x="5699" y="2004"/>
                </a:lnTo>
                <a:lnTo>
                  <a:pt x="5713" y="2007"/>
                </a:lnTo>
                <a:lnTo>
                  <a:pt x="5725" y="2008"/>
                </a:lnTo>
                <a:close/>
                <a:moveTo>
                  <a:pt x="5450" y="1886"/>
                </a:moveTo>
                <a:lnTo>
                  <a:pt x="5450" y="1886"/>
                </a:lnTo>
                <a:lnTo>
                  <a:pt x="5444" y="1896"/>
                </a:lnTo>
                <a:lnTo>
                  <a:pt x="5446" y="1884"/>
                </a:lnTo>
                <a:lnTo>
                  <a:pt x="5450" y="1886"/>
                </a:lnTo>
                <a:close/>
                <a:moveTo>
                  <a:pt x="5348" y="3922"/>
                </a:moveTo>
                <a:lnTo>
                  <a:pt x="5348" y="3922"/>
                </a:lnTo>
                <a:lnTo>
                  <a:pt x="5342" y="3857"/>
                </a:lnTo>
                <a:lnTo>
                  <a:pt x="5334" y="3791"/>
                </a:lnTo>
                <a:lnTo>
                  <a:pt x="5325" y="3725"/>
                </a:lnTo>
                <a:lnTo>
                  <a:pt x="5316" y="3659"/>
                </a:lnTo>
                <a:lnTo>
                  <a:pt x="5306" y="3593"/>
                </a:lnTo>
                <a:lnTo>
                  <a:pt x="5294" y="3527"/>
                </a:lnTo>
                <a:lnTo>
                  <a:pt x="5282" y="3462"/>
                </a:lnTo>
                <a:lnTo>
                  <a:pt x="5268" y="3398"/>
                </a:lnTo>
                <a:lnTo>
                  <a:pt x="5274" y="3398"/>
                </a:lnTo>
                <a:lnTo>
                  <a:pt x="5281" y="3398"/>
                </a:lnTo>
                <a:lnTo>
                  <a:pt x="5294" y="3401"/>
                </a:lnTo>
                <a:lnTo>
                  <a:pt x="5309" y="3406"/>
                </a:lnTo>
                <a:lnTo>
                  <a:pt x="5324" y="3415"/>
                </a:lnTo>
                <a:lnTo>
                  <a:pt x="5341" y="3423"/>
                </a:lnTo>
                <a:lnTo>
                  <a:pt x="5357" y="3434"/>
                </a:lnTo>
                <a:lnTo>
                  <a:pt x="5390" y="3458"/>
                </a:lnTo>
                <a:lnTo>
                  <a:pt x="5423" y="3484"/>
                </a:lnTo>
                <a:lnTo>
                  <a:pt x="5454" y="3508"/>
                </a:lnTo>
                <a:lnTo>
                  <a:pt x="5482" y="3529"/>
                </a:lnTo>
                <a:lnTo>
                  <a:pt x="5494" y="3537"/>
                </a:lnTo>
                <a:lnTo>
                  <a:pt x="5505" y="3543"/>
                </a:lnTo>
                <a:lnTo>
                  <a:pt x="5499" y="3523"/>
                </a:lnTo>
                <a:lnTo>
                  <a:pt x="5512" y="3534"/>
                </a:lnTo>
                <a:lnTo>
                  <a:pt x="5524" y="3543"/>
                </a:lnTo>
                <a:lnTo>
                  <a:pt x="5538" y="3551"/>
                </a:lnTo>
                <a:lnTo>
                  <a:pt x="5552" y="3556"/>
                </a:lnTo>
                <a:lnTo>
                  <a:pt x="5568" y="3560"/>
                </a:lnTo>
                <a:lnTo>
                  <a:pt x="5583" y="3561"/>
                </a:lnTo>
                <a:lnTo>
                  <a:pt x="5599" y="3561"/>
                </a:lnTo>
                <a:lnTo>
                  <a:pt x="5616" y="3559"/>
                </a:lnTo>
                <a:lnTo>
                  <a:pt x="5599" y="3544"/>
                </a:lnTo>
                <a:lnTo>
                  <a:pt x="5610" y="3548"/>
                </a:lnTo>
                <a:lnTo>
                  <a:pt x="5620" y="3551"/>
                </a:lnTo>
                <a:lnTo>
                  <a:pt x="5630" y="3553"/>
                </a:lnTo>
                <a:lnTo>
                  <a:pt x="5642" y="3554"/>
                </a:lnTo>
                <a:lnTo>
                  <a:pt x="5652" y="3554"/>
                </a:lnTo>
                <a:lnTo>
                  <a:pt x="5662" y="3554"/>
                </a:lnTo>
                <a:lnTo>
                  <a:pt x="5674" y="3552"/>
                </a:lnTo>
                <a:lnTo>
                  <a:pt x="5684" y="3549"/>
                </a:lnTo>
                <a:lnTo>
                  <a:pt x="5664" y="3536"/>
                </a:lnTo>
                <a:lnTo>
                  <a:pt x="5678" y="3538"/>
                </a:lnTo>
                <a:lnTo>
                  <a:pt x="5690" y="3539"/>
                </a:lnTo>
                <a:lnTo>
                  <a:pt x="5704" y="3538"/>
                </a:lnTo>
                <a:lnTo>
                  <a:pt x="5716" y="3537"/>
                </a:lnTo>
                <a:lnTo>
                  <a:pt x="5728" y="3534"/>
                </a:lnTo>
                <a:lnTo>
                  <a:pt x="5741" y="3531"/>
                </a:lnTo>
                <a:lnTo>
                  <a:pt x="5753" y="3526"/>
                </a:lnTo>
                <a:lnTo>
                  <a:pt x="5764" y="3520"/>
                </a:lnTo>
                <a:lnTo>
                  <a:pt x="5745" y="3514"/>
                </a:lnTo>
                <a:lnTo>
                  <a:pt x="5789" y="3498"/>
                </a:lnTo>
                <a:lnTo>
                  <a:pt x="5832" y="3482"/>
                </a:lnTo>
                <a:lnTo>
                  <a:pt x="5813" y="3471"/>
                </a:lnTo>
                <a:lnTo>
                  <a:pt x="5826" y="3471"/>
                </a:lnTo>
                <a:lnTo>
                  <a:pt x="5841" y="3469"/>
                </a:lnTo>
                <a:lnTo>
                  <a:pt x="5854" y="3467"/>
                </a:lnTo>
                <a:lnTo>
                  <a:pt x="5867" y="3463"/>
                </a:lnTo>
                <a:lnTo>
                  <a:pt x="5854" y="3498"/>
                </a:lnTo>
                <a:lnTo>
                  <a:pt x="5841" y="3535"/>
                </a:lnTo>
                <a:lnTo>
                  <a:pt x="5816" y="3610"/>
                </a:lnTo>
                <a:lnTo>
                  <a:pt x="5794" y="3676"/>
                </a:lnTo>
                <a:lnTo>
                  <a:pt x="5781" y="3721"/>
                </a:lnTo>
                <a:lnTo>
                  <a:pt x="5771" y="3715"/>
                </a:lnTo>
                <a:lnTo>
                  <a:pt x="5761" y="3710"/>
                </a:lnTo>
                <a:lnTo>
                  <a:pt x="5753" y="3708"/>
                </a:lnTo>
                <a:lnTo>
                  <a:pt x="5745" y="3706"/>
                </a:lnTo>
                <a:lnTo>
                  <a:pt x="5737" y="3706"/>
                </a:lnTo>
                <a:lnTo>
                  <a:pt x="5730" y="3707"/>
                </a:lnTo>
                <a:lnTo>
                  <a:pt x="5723" y="3710"/>
                </a:lnTo>
                <a:lnTo>
                  <a:pt x="5718" y="3714"/>
                </a:lnTo>
                <a:lnTo>
                  <a:pt x="5712" y="3718"/>
                </a:lnTo>
                <a:lnTo>
                  <a:pt x="5707" y="3724"/>
                </a:lnTo>
                <a:lnTo>
                  <a:pt x="5703" y="3730"/>
                </a:lnTo>
                <a:lnTo>
                  <a:pt x="5698" y="3737"/>
                </a:lnTo>
                <a:lnTo>
                  <a:pt x="5691" y="3753"/>
                </a:lnTo>
                <a:lnTo>
                  <a:pt x="5685" y="3771"/>
                </a:lnTo>
                <a:lnTo>
                  <a:pt x="5680" y="3792"/>
                </a:lnTo>
                <a:lnTo>
                  <a:pt x="5676" y="3814"/>
                </a:lnTo>
                <a:lnTo>
                  <a:pt x="5669" y="3858"/>
                </a:lnTo>
                <a:lnTo>
                  <a:pt x="5661" y="3901"/>
                </a:lnTo>
                <a:lnTo>
                  <a:pt x="5657" y="3920"/>
                </a:lnTo>
                <a:lnTo>
                  <a:pt x="5652" y="3937"/>
                </a:lnTo>
                <a:lnTo>
                  <a:pt x="5643" y="3934"/>
                </a:lnTo>
                <a:lnTo>
                  <a:pt x="5644" y="3952"/>
                </a:lnTo>
                <a:lnTo>
                  <a:pt x="5632" y="3949"/>
                </a:lnTo>
                <a:lnTo>
                  <a:pt x="5620" y="3947"/>
                </a:lnTo>
                <a:lnTo>
                  <a:pt x="5609" y="3944"/>
                </a:lnTo>
                <a:lnTo>
                  <a:pt x="5596" y="3942"/>
                </a:lnTo>
                <a:lnTo>
                  <a:pt x="5584" y="3942"/>
                </a:lnTo>
                <a:lnTo>
                  <a:pt x="5573" y="3942"/>
                </a:lnTo>
                <a:lnTo>
                  <a:pt x="5560" y="3942"/>
                </a:lnTo>
                <a:lnTo>
                  <a:pt x="5548" y="3943"/>
                </a:lnTo>
                <a:lnTo>
                  <a:pt x="5565" y="3959"/>
                </a:lnTo>
                <a:lnTo>
                  <a:pt x="5554" y="3960"/>
                </a:lnTo>
                <a:lnTo>
                  <a:pt x="5542" y="3961"/>
                </a:lnTo>
                <a:lnTo>
                  <a:pt x="5530" y="3962"/>
                </a:lnTo>
                <a:lnTo>
                  <a:pt x="5518" y="3961"/>
                </a:lnTo>
                <a:lnTo>
                  <a:pt x="5507" y="3960"/>
                </a:lnTo>
                <a:lnTo>
                  <a:pt x="5494" y="3958"/>
                </a:lnTo>
                <a:lnTo>
                  <a:pt x="5483" y="3955"/>
                </a:lnTo>
                <a:lnTo>
                  <a:pt x="5472" y="3952"/>
                </a:lnTo>
                <a:lnTo>
                  <a:pt x="5489" y="3968"/>
                </a:lnTo>
                <a:lnTo>
                  <a:pt x="5473" y="3966"/>
                </a:lnTo>
                <a:lnTo>
                  <a:pt x="5456" y="3963"/>
                </a:lnTo>
                <a:lnTo>
                  <a:pt x="5440" y="3959"/>
                </a:lnTo>
                <a:lnTo>
                  <a:pt x="5424" y="3955"/>
                </a:lnTo>
                <a:lnTo>
                  <a:pt x="5408" y="3950"/>
                </a:lnTo>
                <a:lnTo>
                  <a:pt x="5392" y="3944"/>
                </a:lnTo>
                <a:lnTo>
                  <a:pt x="5377" y="3937"/>
                </a:lnTo>
                <a:lnTo>
                  <a:pt x="5361" y="3930"/>
                </a:lnTo>
                <a:lnTo>
                  <a:pt x="5379" y="3961"/>
                </a:lnTo>
                <a:lnTo>
                  <a:pt x="5371" y="3959"/>
                </a:lnTo>
                <a:lnTo>
                  <a:pt x="5363" y="3957"/>
                </a:lnTo>
                <a:lnTo>
                  <a:pt x="5358" y="3953"/>
                </a:lnTo>
                <a:lnTo>
                  <a:pt x="5355" y="3949"/>
                </a:lnTo>
                <a:lnTo>
                  <a:pt x="5352" y="3942"/>
                </a:lnTo>
                <a:lnTo>
                  <a:pt x="5351" y="3936"/>
                </a:lnTo>
                <a:lnTo>
                  <a:pt x="5348" y="3922"/>
                </a:lnTo>
                <a:close/>
                <a:moveTo>
                  <a:pt x="5644" y="5528"/>
                </a:moveTo>
                <a:lnTo>
                  <a:pt x="5644" y="5528"/>
                </a:lnTo>
                <a:lnTo>
                  <a:pt x="5629" y="5532"/>
                </a:lnTo>
                <a:lnTo>
                  <a:pt x="5612" y="5538"/>
                </a:lnTo>
                <a:lnTo>
                  <a:pt x="5572" y="5555"/>
                </a:lnTo>
                <a:lnTo>
                  <a:pt x="5524" y="5574"/>
                </a:lnTo>
                <a:lnTo>
                  <a:pt x="5475" y="5594"/>
                </a:lnTo>
                <a:lnTo>
                  <a:pt x="5450" y="5603"/>
                </a:lnTo>
                <a:lnTo>
                  <a:pt x="5425" y="5611"/>
                </a:lnTo>
                <a:lnTo>
                  <a:pt x="5402" y="5618"/>
                </a:lnTo>
                <a:lnTo>
                  <a:pt x="5378" y="5623"/>
                </a:lnTo>
                <a:lnTo>
                  <a:pt x="5356" y="5625"/>
                </a:lnTo>
                <a:lnTo>
                  <a:pt x="5347" y="5626"/>
                </a:lnTo>
                <a:lnTo>
                  <a:pt x="5337" y="5625"/>
                </a:lnTo>
                <a:lnTo>
                  <a:pt x="5328" y="5625"/>
                </a:lnTo>
                <a:lnTo>
                  <a:pt x="5320" y="5623"/>
                </a:lnTo>
                <a:lnTo>
                  <a:pt x="5312" y="5620"/>
                </a:lnTo>
                <a:lnTo>
                  <a:pt x="5305" y="5617"/>
                </a:lnTo>
                <a:lnTo>
                  <a:pt x="5301" y="5613"/>
                </a:lnTo>
                <a:lnTo>
                  <a:pt x="5296" y="5609"/>
                </a:lnTo>
                <a:lnTo>
                  <a:pt x="5293" y="5603"/>
                </a:lnTo>
                <a:lnTo>
                  <a:pt x="5291" y="5597"/>
                </a:lnTo>
                <a:lnTo>
                  <a:pt x="5289" y="5590"/>
                </a:lnTo>
                <a:lnTo>
                  <a:pt x="5287" y="5581"/>
                </a:lnTo>
                <a:lnTo>
                  <a:pt x="5285" y="5563"/>
                </a:lnTo>
                <a:lnTo>
                  <a:pt x="5285" y="5542"/>
                </a:lnTo>
                <a:lnTo>
                  <a:pt x="5286" y="5520"/>
                </a:lnTo>
                <a:lnTo>
                  <a:pt x="5289" y="5495"/>
                </a:lnTo>
                <a:lnTo>
                  <a:pt x="5292" y="5470"/>
                </a:lnTo>
                <a:lnTo>
                  <a:pt x="5300" y="5421"/>
                </a:lnTo>
                <a:lnTo>
                  <a:pt x="5309" y="5375"/>
                </a:lnTo>
                <a:lnTo>
                  <a:pt x="5316" y="5338"/>
                </a:lnTo>
                <a:lnTo>
                  <a:pt x="5320" y="5314"/>
                </a:lnTo>
                <a:lnTo>
                  <a:pt x="5328" y="5258"/>
                </a:lnTo>
                <a:lnTo>
                  <a:pt x="5338" y="5201"/>
                </a:lnTo>
                <a:lnTo>
                  <a:pt x="5348" y="5145"/>
                </a:lnTo>
                <a:lnTo>
                  <a:pt x="5359" y="5089"/>
                </a:lnTo>
                <a:lnTo>
                  <a:pt x="5382" y="4977"/>
                </a:lnTo>
                <a:lnTo>
                  <a:pt x="5405" y="4865"/>
                </a:lnTo>
                <a:lnTo>
                  <a:pt x="5409" y="4843"/>
                </a:lnTo>
                <a:lnTo>
                  <a:pt x="5413" y="4825"/>
                </a:lnTo>
                <a:lnTo>
                  <a:pt x="5418" y="4806"/>
                </a:lnTo>
                <a:lnTo>
                  <a:pt x="5424" y="4790"/>
                </a:lnTo>
                <a:lnTo>
                  <a:pt x="5436" y="4758"/>
                </a:lnTo>
                <a:lnTo>
                  <a:pt x="5449" y="4728"/>
                </a:lnTo>
                <a:lnTo>
                  <a:pt x="5478" y="4667"/>
                </a:lnTo>
                <a:lnTo>
                  <a:pt x="5492" y="4634"/>
                </a:lnTo>
                <a:lnTo>
                  <a:pt x="5508" y="4595"/>
                </a:lnTo>
                <a:lnTo>
                  <a:pt x="5515" y="4601"/>
                </a:lnTo>
                <a:lnTo>
                  <a:pt x="5525" y="4607"/>
                </a:lnTo>
                <a:lnTo>
                  <a:pt x="5531" y="4609"/>
                </a:lnTo>
                <a:lnTo>
                  <a:pt x="5539" y="4611"/>
                </a:lnTo>
                <a:lnTo>
                  <a:pt x="5546" y="4611"/>
                </a:lnTo>
                <a:lnTo>
                  <a:pt x="5555" y="4611"/>
                </a:lnTo>
                <a:lnTo>
                  <a:pt x="5539" y="4618"/>
                </a:lnTo>
                <a:lnTo>
                  <a:pt x="5559" y="4626"/>
                </a:lnTo>
                <a:lnTo>
                  <a:pt x="5580" y="4633"/>
                </a:lnTo>
                <a:lnTo>
                  <a:pt x="5602" y="4637"/>
                </a:lnTo>
                <a:lnTo>
                  <a:pt x="5624" y="4640"/>
                </a:lnTo>
                <a:lnTo>
                  <a:pt x="5605" y="4644"/>
                </a:lnTo>
                <a:lnTo>
                  <a:pt x="5647" y="4659"/>
                </a:lnTo>
                <a:lnTo>
                  <a:pt x="5687" y="4674"/>
                </a:lnTo>
                <a:lnTo>
                  <a:pt x="5667" y="4679"/>
                </a:lnTo>
                <a:lnTo>
                  <a:pt x="5692" y="4694"/>
                </a:lnTo>
                <a:lnTo>
                  <a:pt x="5719" y="4706"/>
                </a:lnTo>
                <a:lnTo>
                  <a:pt x="5746" y="4716"/>
                </a:lnTo>
                <a:lnTo>
                  <a:pt x="5774" y="4723"/>
                </a:lnTo>
                <a:lnTo>
                  <a:pt x="5742" y="4727"/>
                </a:lnTo>
                <a:lnTo>
                  <a:pt x="5792" y="4743"/>
                </a:lnTo>
                <a:lnTo>
                  <a:pt x="5843" y="4759"/>
                </a:lnTo>
                <a:lnTo>
                  <a:pt x="5823" y="4765"/>
                </a:lnTo>
                <a:lnTo>
                  <a:pt x="5840" y="4770"/>
                </a:lnTo>
                <a:lnTo>
                  <a:pt x="5857" y="4775"/>
                </a:lnTo>
                <a:lnTo>
                  <a:pt x="5875" y="4778"/>
                </a:lnTo>
                <a:lnTo>
                  <a:pt x="5891" y="4780"/>
                </a:lnTo>
                <a:lnTo>
                  <a:pt x="5910" y="4782"/>
                </a:lnTo>
                <a:lnTo>
                  <a:pt x="5927" y="4780"/>
                </a:lnTo>
                <a:lnTo>
                  <a:pt x="5945" y="4779"/>
                </a:lnTo>
                <a:lnTo>
                  <a:pt x="5962" y="4777"/>
                </a:lnTo>
                <a:lnTo>
                  <a:pt x="5945" y="4791"/>
                </a:lnTo>
                <a:lnTo>
                  <a:pt x="5959" y="4790"/>
                </a:lnTo>
                <a:lnTo>
                  <a:pt x="5974" y="4788"/>
                </a:lnTo>
                <a:lnTo>
                  <a:pt x="5988" y="4785"/>
                </a:lnTo>
                <a:lnTo>
                  <a:pt x="5999" y="4780"/>
                </a:lnTo>
                <a:lnTo>
                  <a:pt x="6018" y="4773"/>
                </a:lnTo>
                <a:lnTo>
                  <a:pt x="6025" y="4770"/>
                </a:lnTo>
                <a:lnTo>
                  <a:pt x="6014" y="4792"/>
                </a:lnTo>
                <a:lnTo>
                  <a:pt x="6022" y="4788"/>
                </a:lnTo>
                <a:lnTo>
                  <a:pt x="6033" y="4782"/>
                </a:lnTo>
                <a:lnTo>
                  <a:pt x="6061" y="4763"/>
                </a:lnTo>
                <a:lnTo>
                  <a:pt x="6096" y="4738"/>
                </a:lnTo>
                <a:lnTo>
                  <a:pt x="6082" y="4762"/>
                </a:lnTo>
                <a:lnTo>
                  <a:pt x="6093" y="4757"/>
                </a:lnTo>
                <a:lnTo>
                  <a:pt x="6105" y="4751"/>
                </a:lnTo>
                <a:lnTo>
                  <a:pt x="6115" y="4743"/>
                </a:lnTo>
                <a:lnTo>
                  <a:pt x="6124" y="4736"/>
                </a:lnTo>
                <a:lnTo>
                  <a:pt x="6133" y="4728"/>
                </a:lnTo>
                <a:lnTo>
                  <a:pt x="6144" y="4720"/>
                </a:lnTo>
                <a:lnTo>
                  <a:pt x="6154" y="4713"/>
                </a:lnTo>
                <a:lnTo>
                  <a:pt x="6165" y="4708"/>
                </a:lnTo>
                <a:lnTo>
                  <a:pt x="6169" y="4720"/>
                </a:lnTo>
                <a:lnTo>
                  <a:pt x="6173" y="4733"/>
                </a:lnTo>
                <a:lnTo>
                  <a:pt x="6175" y="4747"/>
                </a:lnTo>
                <a:lnTo>
                  <a:pt x="6177" y="4762"/>
                </a:lnTo>
                <a:lnTo>
                  <a:pt x="6177" y="4777"/>
                </a:lnTo>
                <a:lnTo>
                  <a:pt x="6177" y="4795"/>
                </a:lnTo>
                <a:lnTo>
                  <a:pt x="6175" y="4830"/>
                </a:lnTo>
                <a:lnTo>
                  <a:pt x="6171" y="4867"/>
                </a:lnTo>
                <a:lnTo>
                  <a:pt x="6164" y="4906"/>
                </a:lnTo>
                <a:lnTo>
                  <a:pt x="6156" y="4946"/>
                </a:lnTo>
                <a:lnTo>
                  <a:pt x="6147" y="4987"/>
                </a:lnTo>
                <a:lnTo>
                  <a:pt x="6136" y="5028"/>
                </a:lnTo>
                <a:lnTo>
                  <a:pt x="6125" y="5068"/>
                </a:lnTo>
                <a:lnTo>
                  <a:pt x="6105" y="5145"/>
                </a:lnTo>
                <a:lnTo>
                  <a:pt x="6085" y="5214"/>
                </a:lnTo>
                <a:lnTo>
                  <a:pt x="6077" y="5244"/>
                </a:lnTo>
                <a:lnTo>
                  <a:pt x="6071" y="5271"/>
                </a:lnTo>
                <a:lnTo>
                  <a:pt x="6065" y="5292"/>
                </a:lnTo>
                <a:lnTo>
                  <a:pt x="6060" y="5311"/>
                </a:lnTo>
                <a:lnTo>
                  <a:pt x="6053" y="5329"/>
                </a:lnTo>
                <a:lnTo>
                  <a:pt x="6046" y="5346"/>
                </a:lnTo>
                <a:lnTo>
                  <a:pt x="6039" y="5362"/>
                </a:lnTo>
                <a:lnTo>
                  <a:pt x="6029" y="5376"/>
                </a:lnTo>
                <a:lnTo>
                  <a:pt x="6020" y="5389"/>
                </a:lnTo>
                <a:lnTo>
                  <a:pt x="6011" y="5401"/>
                </a:lnTo>
                <a:lnTo>
                  <a:pt x="6000" y="5412"/>
                </a:lnTo>
                <a:lnTo>
                  <a:pt x="5989" y="5423"/>
                </a:lnTo>
                <a:lnTo>
                  <a:pt x="5978" y="5432"/>
                </a:lnTo>
                <a:lnTo>
                  <a:pt x="5965" y="5440"/>
                </a:lnTo>
                <a:lnTo>
                  <a:pt x="5953" y="5447"/>
                </a:lnTo>
                <a:lnTo>
                  <a:pt x="5940" y="5455"/>
                </a:lnTo>
                <a:lnTo>
                  <a:pt x="5926" y="5461"/>
                </a:lnTo>
                <a:lnTo>
                  <a:pt x="5913" y="5466"/>
                </a:lnTo>
                <a:lnTo>
                  <a:pt x="5883" y="5476"/>
                </a:lnTo>
                <a:lnTo>
                  <a:pt x="5852" y="5485"/>
                </a:lnTo>
                <a:lnTo>
                  <a:pt x="5820" y="5492"/>
                </a:lnTo>
                <a:lnTo>
                  <a:pt x="5786" y="5498"/>
                </a:lnTo>
                <a:lnTo>
                  <a:pt x="5716" y="5511"/>
                </a:lnTo>
                <a:lnTo>
                  <a:pt x="5680" y="5519"/>
                </a:lnTo>
                <a:lnTo>
                  <a:pt x="5644" y="5528"/>
                </a:lnTo>
                <a:close/>
                <a:moveTo>
                  <a:pt x="5903" y="5603"/>
                </a:moveTo>
                <a:lnTo>
                  <a:pt x="5903" y="5603"/>
                </a:lnTo>
                <a:lnTo>
                  <a:pt x="5880" y="5601"/>
                </a:lnTo>
                <a:lnTo>
                  <a:pt x="5856" y="5598"/>
                </a:lnTo>
                <a:lnTo>
                  <a:pt x="5830" y="5594"/>
                </a:lnTo>
                <a:lnTo>
                  <a:pt x="5804" y="5589"/>
                </a:lnTo>
                <a:lnTo>
                  <a:pt x="5752" y="5576"/>
                </a:lnTo>
                <a:lnTo>
                  <a:pt x="5705" y="5565"/>
                </a:lnTo>
                <a:lnTo>
                  <a:pt x="5769" y="5550"/>
                </a:lnTo>
                <a:lnTo>
                  <a:pt x="5799" y="5543"/>
                </a:lnTo>
                <a:lnTo>
                  <a:pt x="5831" y="5537"/>
                </a:lnTo>
                <a:lnTo>
                  <a:pt x="5862" y="5532"/>
                </a:lnTo>
                <a:lnTo>
                  <a:pt x="5893" y="5529"/>
                </a:lnTo>
                <a:lnTo>
                  <a:pt x="5923" y="5527"/>
                </a:lnTo>
                <a:lnTo>
                  <a:pt x="5954" y="5526"/>
                </a:lnTo>
                <a:lnTo>
                  <a:pt x="5984" y="5527"/>
                </a:lnTo>
                <a:lnTo>
                  <a:pt x="6014" y="5531"/>
                </a:lnTo>
                <a:lnTo>
                  <a:pt x="6028" y="5533"/>
                </a:lnTo>
                <a:lnTo>
                  <a:pt x="6043" y="5537"/>
                </a:lnTo>
                <a:lnTo>
                  <a:pt x="6057" y="5540"/>
                </a:lnTo>
                <a:lnTo>
                  <a:pt x="6072" y="5545"/>
                </a:lnTo>
                <a:lnTo>
                  <a:pt x="6086" y="5551"/>
                </a:lnTo>
                <a:lnTo>
                  <a:pt x="6099" y="5557"/>
                </a:lnTo>
                <a:lnTo>
                  <a:pt x="6114" y="5563"/>
                </a:lnTo>
                <a:lnTo>
                  <a:pt x="6127" y="5571"/>
                </a:lnTo>
                <a:lnTo>
                  <a:pt x="6142" y="5579"/>
                </a:lnTo>
                <a:lnTo>
                  <a:pt x="6155" y="5589"/>
                </a:lnTo>
                <a:lnTo>
                  <a:pt x="6168" y="5598"/>
                </a:lnTo>
                <a:lnTo>
                  <a:pt x="6182" y="5609"/>
                </a:lnTo>
                <a:lnTo>
                  <a:pt x="6135" y="5611"/>
                </a:lnTo>
                <a:lnTo>
                  <a:pt x="6092" y="5612"/>
                </a:lnTo>
                <a:lnTo>
                  <a:pt x="6053" y="5611"/>
                </a:lnTo>
                <a:lnTo>
                  <a:pt x="6017" y="5610"/>
                </a:lnTo>
                <a:lnTo>
                  <a:pt x="5954" y="5606"/>
                </a:lnTo>
                <a:lnTo>
                  <a:pt x="5926" y="5604"/>
                </a:lnTo>
                <a:lnTo>
                  <a:pt x="5903" y="5603"/>
                </a:lnTo>
                <a:close/>
                <a:moveTo>
                  <a:pt x="6216" y="5607"/>
                </a:moveTo>
                <a:lnTo>
                  <a:pt x="6216" y="5607"/>
                </a:lnTo>
                <a:lnTo>
                  <a:pt x="6205" y="5599"/>
                </a:lnTo>
                <a:lnTo>
                  <a:pt x="6192" y="5592"/>
                </a:lnTo>
                <a:lnTo>
                  <a:pt x="6164" y="5577"/>
                </a:lnTo>
                <a:lnTo>
                  <a:pt x="6136" y="5563"/>
                </a:lnTo>
                <a:lnTo>
                  <a:pt x="6107" y="5548"/>
                </a:lnTo>
                <a:lnTo>
                  <a:pt x="6078" y="5535"/>
                </a:lnTo>
                <a:lnTo>
                  <a:pt x="6050" y="5521"/>
                </a:lnTo>
                <a:lnTo>
                  <a:pt x="6024" y="5505"/>
                </a:lnTo>
                <a:lnTo>
                  <a:pt x="6014" y="5498"/>
                </a:lnTo>
                <a:lnTo>
                  <a:pt x="6004" y="5490"/>
                </a:lnTo>
                <a:lnTo>
                  <a:pt x="6005" y="5490"/>
                </a:lnTo>
                <a:lnTo>
                  <a:pt x="6006" y="5489"/>
                </a:lnTo>
                <a:lnTo>
                  <a:pt x="6009" y="5484"/>
                </a:lnTo>
                <a:lnTo>
                  <a:pt x="6012" y="5475"/>
                </a:lnTo>
                <a:lnTo>
                  <a:pt x="6016" y="5462"/>
                </a:lnTo>
                <a:lnTo>
                  <a:pt x="6026" y="5427"/>
                </a:lnTo>
                <a:lnTo>
                  <a:pt x="6039" y="5380"/>
                </a:lnTo>
                <a:lnTo>
                  <a:pt x="6068" y="5261"/>
                </a:lnTo>
                <a:lnTo>
                  <a:pt x="6101" y="5122"/>
                </a:lnTo>
                <a:lnTo>
                  <a:pt x="6135" y="4980"/>
                </a:lnTo>
                <a:lnTo>
                  <a:pt x="6152" y="4916"/>
                </a:lnTo>
                <a:lnTo>
                  <a:pt x="6167" y="4856"/>
                </a:lnTo>
                <a:lnTo>
                  <a:pt x="6182" y="4805"/>
                </a:lnTo>
                <a:lnTo>
                  <a:pt x="6195" y="4765"/>
                </a:lnTo>
                <a:lnTo>
                  <a:pt x="6201" y="4751"/>
                </a:lnTo>
                <a:lnTo>
                  <a:pt x="6207" y="4738"/>
                </a:lnTo>
                <a:lnTo>
                  <a:pt x="6212" y="4730"/>
                </a:lnTo>
                <a:lnTo>
                  <a:pt x="6214" y="4728"/>
                </a:lnTo>
                <a:lnTo>
                  <a:pt x="6216" y="4727"/>
                </a:lnTo>
                <a:lnTo>
                  <a:pt x="6235" y="4778"/>
                </a:lnTo>
                <a:lnTo>
                  <a:pt x="6255" y="4831"/>
                </a:lnTo>
                <a:lnTo>
                  <a:pt x="6265" y="4857"/>
                </a:lnTo>
                <a:lnTo>
                  <a:pt x="6276" y="4883"/>
                </a:lnTo>
                <a:lnTo>
                  <a:pt x="6288" y="4907"/>
                </a:lnTo>
                <a:lnTo>
                  <a:pt x="6300" y="4932"/>
                </a:lnTo>
                <a:lnTo>
                  <a:pt x="6307" y="4917"/>
                </a:lnTo>
                <a:lnTo>
                  <a:pt x="6310" y="4930"/>
                </a:lnTo>
                <a:lnTo>
                  <a:pt x="6315" y="4943"/>
                </a:lnTo>
                <a:lnTo>
                  <a:pt x="6321" y="4956"/>
                </a:lnTo>
                <a:lnTo>
                  <a:pt x="6328" y="4967"/>
                </a:lnTo>
                <a:lnTo>
                  <a:pt x="6337" y="4976"/>
                </a:lnTo>
                <a:lnTo>
                  <a:pt x="6348" y="4986"/>
                </a:lnTo>
                <a:lnTo>
                  <a:pt x="6360" y="4994"/>
                </a:lnTo>
                <a:lnTo>
                  <a:pt x="6373" y="5001"/>
                </a:lnTo>
                <a:lnTo>
                  <a:pt x="6368" y="4983"/>
                </a:lnTo>
                <a:lnTo>
                  <a:pt x="6374" y="4990"/>
                </a:lnTo>
                <a:lnTo>
                  <a:pt x="6380" y="4997"/>
                </a:lnTo>
                <a:lnTo>
                  <a:pt x="6387" y="5004"/>
                </a:lnTo>
                <a:lnTo>
                  <a:pt x="6394" y="5010"/>
                </a:lnTo>
                <a:lnTo>
                  <a:pt x="6401" y="5016"/>
                </a:lnTo>
                <a:lnTo>
                  <a:pt x="6410" y="5021"/>
                </a:lnTo>
                <a:lnTo>
                  <a:pt x="6418" y="5025"/>
                </a:lnTo>
                <a:lnTo>
                  <a:pt x="6427" y="5029"/>
                </a:lnTo>
                <a:lnTo>
                  <a:pt x="6420" y="5009"/>
                </a:lnTo>
                <a:lnTo>
                  <a:pt x="6428" y="5018"/>
                </a:lnTo>
                <a:lnTo>
                  <a:pt x="6436" y="5025"/>
                </a:lnTo>
                <a:lnTo>
                  <a:pt x="6447" y="5031"/>
                </a:lnTo>
                <a:lnTo>
                  <a:pt x="6456" y="5036"/>
                </a:lnTo>
                <a:lnTo>
                  <a:pt x="6466" y="5041"/>
                </a:lnTo>
                <a:lnTo>
                  <a:pt x="6478" y="5044"/>
                </a:lnTo>
                <a:lnTo>
                  <a:pt x="6489" y="5046"/>
                </a:lnTo>
                <a:lnTo>
                  <a:pt x="6500" y="5049"/>
                </a:lnTo>
                <a:lnTo>
                  <a:pt x="6489" y="5034"/>
                </a:lnTo>
                <a:lnTo>
                  <a:pt x="6502" y="5035"/>
                </a:lnTo>
                <a:lnTo>
                  <a:pt x="6514" y="5037"/>
                </a:lnTo>
                <a:lnTo>
                  <a:pt x="6525" y="5041"/>
                </a:lnTo>
                <a:lnTo>
                  <a:pt x="6536" y="5045"/>
                </a:lnTo>
                <a:lnTo>
                  <a:pt x="6546" y="5052"/>
                </a:lnTo>
                <a:lnTo>
                  <a:pt x="6555" y="5058"/>
                </a:lnTo>
                <a:lnTo>
                  <a:pt x="6563" y="5065"/>
                </a:lnTo>
                <a:lnTo>
                  <a:pt x="6571" y="5073"/>
                </a:lnTo>
                <a:lnTo>
                  <a:pt x="6551" y="5063"/>
                </a:lnTo>
                <a:lnTo>
                  <a:pt x="6571" y="5093"/>
                </a:lnTo>
                <a:lnTo>
                  <a:pt x="6593" y="5123"/>
                </a:lnTo>
                <a:lnTo>
                  <a:pt x="6603" y="5137"/>
                </a:lnTo>
                <a:lnTo>
                  <a:pt x="6613" y="5153"/>
                </a:lnTo>
                <a:lnTo>
                  <a:pt x="6621" y="5169"/>
                </a:lnTo>
                <a:lnTo>
                  <a:pt x="6629" y="5186"/>
                </a:lnTo>
                <a:lnTo>
                  <a:pt x="6625" y="5180"/>
                </a:lnTo>
                <a:lnTo>
                  <a:pt x="6615" y="5166"/>
                </a:lnTo>
                <a:lnTo>
                  <a:pt x="6609" y="5158"/>
                </a:lnTo>
                <a:lnTo>
                  <a:pt x="6600" y="5150"/>
                </a:lnTo>
                <a:lnTo>
                  <a:pt x="6591" y="5140"/>
                </a:lnTo>
                <a:lnTo>
                  <a:pt x="6581" y="5133"/>
                </a:lnTo>
                <a:lnTo>
                  <a:pt x="6579" y="5149"/>
                </a:lnTo>
                <a:lnTo>
                  <a:pt x="6575" y="5142"/>
                </a:lnTo>
                <a:lnTo>
                  <a:pt x="6562" y="5130"/>
                </a:lnTo>
                <a:lnTo>
                  <a:pt x="6553" y="5122"/>
                </a:lnTo>
                <a:lnTo>
                  <a:pt x="6544" y="5114"/>
                </a:lnTo>
                <a:lnTo>
                  <a:pt x="6531" y="5107"/>
                </a:lnTo>
                <a:lnTo>
                  <a:pt x="6519" y="5102"/>
                </a:lnTo>
                <a:lnTo>
                  <a:pt x="6518" y="5117"/>
                </a:lnTo>
                <a:lnTo>
                  <a:pt x="6514" y="5112"/>
                </a:lnTo>
                <a:lnTo>
                  <a:pt x="6501" y="5102"/>
                </a:lnTo>
                <a:lnTo>
                  <a:pt x="6493" y="5097"/>
                </a:lnTo>
                <a:lnTo>
                  <a:pt x="6483" y="5092"/>
                </a:lnTo>
                <a:lnTo>
                  <a:pt x="6471" y="5088"/>
                </a:lnTo>
                <a:lnTo>
                  <a:pt x="6460" y="5085"/>
                </a:lnTo>
                <a:lnTo>
                  <a:pt x="6461" y="5095"/>
                </a:lnTo>
                <a:lnTo>
                  <a:pt x="6455" y="5091"/>
                </a:lnTo>
                <a:lnTo>
                  <a:pt x="6440" y="5083"/>
                </a:lnTo>
                <a:lnTo>
                  <a:pt x="6430" y="5078"/>
                </a:lnTo>
                <a:lnTo>
                  <a:pt x="6420" y="5074"/>
                </a:lnTo>
                <a:lnTo>
                  <a:pt x="6411" y="5071"/>
                </a:lnTo>
                <a:lnTo>
                  <a:pt x="6402" y="5070"/>
                </a:lnTo>
                <a:lnTo>
                  <a:pt x="6406" y="5083"/>
                </a:lnTo>
                <a:lnTo>
                  <a:pt x="6397" y="5076"/>
                </a:lnTo>
                <a:lnTo>
                  <a:pt x="6387" y="5071"/>
                </a:lnTo>
                <a:lnTo>
                  <a:pt x="6378" y="5066"/>
                </a:lnTo>
                <a:lnTo>
                  <a:pt x="6367" y="5062"/>
                </a:lnTo>
                <a:lnTo>
                  <a:pt x="6357" y="5059"/>
                </a:lnTo>
                <a:lnTo>
                  <a:pt x="6347" y="5056"/>
                </a:lnTo>
                <a:lnTo>
                  <a:pt x="6336" y="5054"/>
                </a:lnTo>
                <a:lnTo>
                  <a:pt x="6325" y="5052"/>
                </a:lnTo>
                <a:lnTo>
                  <a:pt x="6331" y="5061"/>
                </a:lnTo>
                <a:lnTo>
                  <a:pt x="6339" y="5069"/>
                </a:lnTo>
                <a:lnTo>
                  <a:pt x="6347" y="5076"/>
                </a:lnTo>
                <a:lnTo>
                  <a:pt x="6356" y="5084"/>
                </a:lnTo>
                <a:lnTo>
                  <a:pt x="6365" y="5090"/>
                </a:lnTo>
                <a:lnTo>
                  <a:pt x="6376" y="5095"/>
                </a:lnTo>
                <a:lnTo>
                  <a:pt x="6386" y="5099"/>
                </a:lnTo>
                <a:lnTo>
                  <a:pt x="6397" y="5102"/>
                </a:lnTo>
                <a:lnTo>
                  <a:pt x="6380" y="5106"/>
                </a:lnTo>
                <a:lnTo>
                  <a:pt x="6387" y="5110"/>
                </a:lnTo>
                <a:lnTo>
                  <a:pt x="6404" y="5121"/>
                </a:lnTo>
                <a:lnTo>
                  <a:pt x="6425" y="5130"/>
                </a:lnTo>
                <a:lnTo>
                  <a:pt x="6434" y="5133"/>
                </a:lnTo>
                <a:lnTo>
                  <a:pt x="6442" y="5135"/>
                </a:lnTo>
                <a:lnTo>
                  <a:pt x="6430" y="5144"/>
                </a:lnTo>
                <a:lnTo>
                  <a:pt x="6440" y="5145"/>
                </a:lnTo>
                <a:lnTo>
                  <a:pt x="6449" y="5149"/>
                </a:lnTo>
                <a:lnTo>
                  <a:pt x="6457" y="5153"/>
                </a:lnTo>
                <a:lnTo>
                  <a:pt x="6465" y="5158"/>
                </a:lnTo>
                <a:lnTo>
                  <a:pt x="6473" y="5164"/>
                </a:lnTo>
                <a:lnTo>
                  <a:pt x="6479" y="5171"/>
                </a:lnTo>
                <a:lnTo>
                  <a:pt x="6484" y="5179"/>
                </a:lnTo>
                <a:lnTo>
                  <a:pt x="6489" y="5189"/>
                </a:lnTo>
                <a:lnTo>
                  <a:pt x="6469" y="5192"/>
                </a:lnTo>
                <a:lnTo>
                  <a:pt x="6481" y="5208"/>
                </a:lnTo>
                <a:lnTo>
                  <a:pt x="6493" y="5225"/>
                </a:lnTo>
                <a:lnTo>
                  <a:pt x="6508" y="5240"/>
                </a:lnTo>
                <a:lnTo>
                  <a:pt x="6522" y="5255"/>
                </a:lnTo>
                <a:lnTo>
                  <a:pt x="6509" y="5256"/>
                </a:lnTo>
                <a:lnTo>
                  <a:pt x="6533" y="5278"/>
                </a:lnTo>
                <a:lnTo>
                  <a:pt x="6561" y="5305"/>
                </a:lnTo>
                <a:lnTo>
                  <a:pt x="6589" y="5334"/>
                </a:lnTo>
                <a:lnTo>
                  <a:pt x="6618" y="5365"/>
                </a:lnTo>
                <a:lnTo>
                  <a:pt x="6646" y="5396"/>
                </a:lnTo>
                <a:lnTo>
                  <a:pt x="6672" y="5428"/>
                </a:lnTo>
                <a:lnTo>
                  <a:pt x="6695" y="5460"/>
                </a:lnTo>
                <a:lnTo>
                  <a:pt x="6706" y="5475"/>
                </a:lnTo>
                <a:lnTo>
                  <a:pt x="6716" y="5490"/>
                </a:lnTo>
                <a:lnTo>
                  <a:pt x="6704" y="5500"/>
                </a:lnTo>
                <a:lnTo>
                  <a:pt x="6693" y="5509"/>
                </a:lnTo>
                <a:lnTo>
                  <a:pt x="6681" y="5519"/>
                </a:lnTo>
                <a:lnTo>
                  <a:pt x="6667" y="5527"/>
                </a:lnTo>
                <a:lnTo>
                  <a:pt x="6654" y="5534"/>
                </a:lnTo>
                <a:lnTo>
                  <a:pt x="6641" y="5540"/>
                </a:lnTo>
                <a:lnTo>
                  <a:pt x="6625" y="5546"/>
                </a:lnTo>
                <a:lnTo>
                  <a:pt x="6611" y="5553"/>
                </a:lnTo>
                <a:lnTo>
                  <a:pt x="6579" y="5563"/>
                </a:lnTo>
                <a:lnTo>
                  <a:pt x="6546" y="5570"/>
                </a:lnTo>
                <a:lnTo>
                  <a:pt x="6512" y="5577"/>
                </a:lnTo>
                <a:lnTo>
                  <a:pt x="6478" y="5583"/>
                </a:lnTo>
                <a:lnTo>
                  <a:pt x="6443" y="5587"/>
                </a:lnTo>
                <a:lnTo>
                  <a:pt x="6408" y="5590"/>
                </a:lnTo>
                <a:lnTo>
                  <a:pt x="6339" y="5595"/>
                </a:lnTo>
                <a:lnTo>
                  <a:pt x="6274" y="5600"/>
                </a:lnTo>
                <a:lnTo>
                  <a:pt x="6244" y="5603"/>
                </a:lnTo>
                <a:lnTo>
                  <a:pt x="6216" y="5607"/>
                </a:lnTo>
                <a:close/>
                <a:moveTo>
                  <a:pt x="6888" y="5946"/>
                </a:moveTo>
                <a:lnTo>
                  <a:pt x="6888" y="5946"/>
                </a:lnTo>
                <a:lnTo>
                  <a:pt x="6879" y="5956"/>
                </a:lnTo>
                <a:lnTo>
                  <a:pt x="6869" y="5964"/>
                </a:lnTo>
                <a:lnTo>
                  <a:pt x="6861" y="5970"/>
                </a:lnTo>
                <a:lnTo>
                  <a:pt x="6853" y="5976"/>
                </a:lnTo>
                <a:lnTo>
                  <a:pt x="6845" y="5981"/>
                </a:lnTo>
                <a:lnTo>
                  <a:pt x="6836" y="5986"/>
                </a:lnTo>
                <a:lnTo>
                  <a:pt x="6828" y="5989"/>
                </a:lnTo>
                <a:lnTo>
                  <a:pt x="6820" y="5991"/>
                </a:lnTo>
                <a:lnTo>
                  <a:pt x="6812" y="5992"/>
                </a:lnTo>
                <a:lnTo>
                  <a:pt x="6803" y="5992"/>
                </a:lnTo>
                <a:lnTo>
                  <a:pt x="6796" y="5992"/>
                </a:lnTo>
                <a:lnTo>
                  <a:pt x="6788" y="5991"/>
                </a:lnTo>
                <a:lnTo>
                  <a:pt x="6781" y="5989"/>
                </a:lnTo>
                <a:lnTo>
                  <a:pt x="6772" y="5987"/>
                </a:lnTo>
                <a:lnTo>
                  <a:pt x="6758" y="5980"/>
                </a:lnTo>
                <a:lnTo>
                  <a:pt x="6743" y="5971"/>
                </a:lnTo>
                <a:lnTo>
                  <a:pt x="6727" y="5961"/>
                </a:lnTo>
                <a:lnTo>
                  <a:pt x="6712" y="5950"/>
                </a:lnTo>
                <a:lnTo>
                  <a:pt x="6696" y="5937"/>
                </a:lnTo>
                <a:lnTo>
                  <a:pt x="6665" y="5909"/>
                </a:lnTo>
                <a:lnTo>
                  <a:pt x="6648" y="5896"/>
                </a:lnTo>
                <a:lnTo>
                  <a:pt x="6631" y="5882"/>
                </a:lnTo>
                <a:lnTo>
                  <a:pt x="6584" y="5848"/>
                </a:lnTo>
                <a:lnTo>
                  <a:pt x="6536" y="5815"/>
                </a:lnTo>
                <a:lnTo>
                  <a:pt x="6487" y="5783"/>
                </a:lnTo>
                <a:lnTo>
                  <a:pt x="6439" y="5752"/>
                </a:lnTo>
                <a:lnTo>
                  <a:pt x="6341" y="5689"/>
                </a:lnTo>
                <a:lnTo>
                  <a:pt x="6291" y="5657"/>
                </a:lnTo>
                <a:lnTo>
                  <a:pt x="6243" y="5625"/>
                </a:lnTo>
                <a:lnTo>
                  <a:pt x="6275" y="5622"/>
                </a:lnTo>
                <a:lnTo>
                  <a:pt x="6307" y="5618"/>
                </a:lnTo>
                <a:lnTo>
                  <a:pt x="6337" y="5612"/>
                </a:lnTo>
                <a:lnTo>
                  <a:pt x="6368" y="5607"/>
                </a:lnTo>
                <a:lnTo>
                  <a:pt x="6429" y="5596"/>
                </a:lnTo>
                <a:lnTo>
                  <a:pt x="6489" y="5583"/>
                </a:lnTo>
                <a:lnTo>
                  <a:pt x="6549" y="5567"/>
                </a:lnTo>
                <a:lnTo>
                  <a:pt x="6609" y="5552"/>
                </a:lnTo>
                <a:lnTo>
                  <a:pt x="6730" y="5519"/>
                </a:lnTo>
                <a:lnTo>
                  <a:pt x="6735" y="5530"/>
                </a:lnTo>
                <a:lnTo>
                  <a:pt x="6739" y="5542"/>
                </a:lnTo>
                <a:lnTo>
                  <a:pt x="6746" y="5566"/>
                </a:lnTo>
                <a:lnTo>
                  <a:pt x="6752" y="5591"/>
                </a:lnTo>
                <a:lnTo>
                  <a:pt x="6756" y="5615"/>
                </a:lnTo>
                <a:lnTo>
                  <a:pt x="6761" y="5640"/>
                </a:lnTo>
                <a:lnTo>
                  <a:pt x="6767" y="5665"/>
                </a:lnTo>
                <a:lnTo>
                  <a:pt x="6775" y="5689"/>
                </a:lnTo>
                <a:lnTo>
                  <a:pt x="6779" y="5701"/>
                </a:lnTo>
                <a:lnTo>
                  <a:pt x="6784" y="5712"/>
                </a:lnTo>
                <a:lnTo>
                  <a:pt x="6789" y="5680"/>
                </a:lnTo>
                <a:lnTo>
                  <a:pt x="6796" y="5697"/>
                </a:lnTo>
                <a:lnTo>
                  <a:pt x="6803" y="5714"/>
                </a:lnTo>
                <a:lnTo>
                  <a:pt x="6815" y="5750"/>
                </a:lnTo>
                <a:lnTo>
                  <a:pt x="6826" y="5786"/>
                </a:lnTo>
                <a:lnTo>
                  <a:pt x="6837" y="5821"/>
                </a:lnTo>
                <a:lnTo>
                  <a:pt x="6846" y="5796"/>
                </a:lnTo>
                <a:lnTo>
                  <a:pt x="6851" y="5813"/>
                </a:lnTo>
                <a:lnTo>
                  <a:pt x="6855" y="5831"/>
                </a:lnTo>
                <a:lnTo>
                  <a:pt x="6861" y="5847"/>
                </a:lnTo>
                <a:lnTo>
                  <a:pt x="6867" y="5864"/>
                </a:lnTo>
                <a:lnTo>
                  <a:pt x="6873" y="5880"/>
                </a:lnTo>
                <a:lnTo>
                  <a:pt x="6882" y="5897"/>
                </a:lnTo>
                <a:lnTo>
                  <a:pt x="6889" y="5912"/>
                </a:lnTo>
                <a:lnTo>
                  <a:pt x="6898" y="5928"/>
                </a:lnTo>
                <a:lnTo>
                  <a:pt x="6898" y="5896"/>
                </a:lnTo>
                <a:lnTo>
                  <a:pt x="6905" y="5905"/>
                </a:lnTo>
                <a:lnTo>
                  <a:pt x="6909" y="5912"/>
                </a:lnTo>
                <a:lnTo>
                  <a:pt x="6910" y="5919"/>
                </a:lnTo>
                <a:lnTo>
                  <a:pt x="6909" y="5924"/>
                </a:lnTo>
                <a:lnTo>
                  <a:pt x="6905" y="5929"/>
                </a:lnTo>
                <a:lnTo>
                  <a:pt x="6900" y="5934"/>
                </a:lnTo>
                <a:lnTo>
                  <a:pt x="6894" y="5939"/>
                </a:lnTo>
                <a:lnTo>
                  <a:pt x="6888" y="5946"/>
                </a:lnTo>
                <a:close/>
                <a:moveTo>
                  <a:pt x="7068" y="5870"/>
                </a:moveTo>
                <a:lnTo>
                  <a:pt x="7068" y="5870"/>
                </a:lnTo>
                <a:lnTo>
                  <a:pt x="7055" y="5879"/>
                </a:lnTo>
                <a:lnTo>
                  <a:pt x="7046" y="5885"/>
                </a:lnTo>
                <a:lnTo>
                  <a:pt x="7040" y="5888"/>
                </a:lnTo>
                <a:lnTo>
                  <a:pt x="7039" y="5888"/>
                </a:lnTo>
                <a:lnTo>
                  <a:pt x="7049" y="5868"/>
                </a:lnTo>
                <a:lnTo>
                  <a:pt x="7030" y="5879"/>
                </a:lnTo>
                <a:lnTo>
                  <a:pt x="7012" y="5892"/>
                </a:lnTo>
                <a:lnTo>
                  <a:pt x="6994" y="5905"/>
                </a:lnTo>
                <a:lnTo>
                  <a:pt x="6978" y="5920"/>
                </a:lnTo>
                <a:lnTo>
                  <a:pt x="6985" y="5901"/>
                </a:lnTo>
                <a:lnTo>
                  <a:pt x="6994" y="5906"/>
                </a:lnTo>
                <a:lnTo>
                  <a:pt x="6994" y="5898"/>
                </a:lnTo>
                <a:lnTo>
                  <a:pt x="6991" y="5877"/>
                </a:lnTo>
                <a:lnTo>
                  <a:pt x="6989" y="5864"/>
                </a:lnTo>
                <a:lnTo>
                  <a:pt x="6986" y="5851"/>
                </a:lnTo>
                <a:lnTo>
                  <a:pt x="6981" y="5836"/>
                </a:lnTo>
                <a:lnTo>
                  <a:pt x="6974" y="5823"/>
                </a:lnTo>
                <a:lnTo>
                  <a:pt x="6973" y="5823"/>
                </a:lnTo>
                <a:lnTo>
                  <a:pt x="6971" y="5813"/>
                </a:lnTo>
                <a:lnTo>
                  <a:pt x="6968" y="5799"/>
                </a:lnTo>
                <a:lnTo>
                  <a:pt x="6963" y="5765"/>
                </a:lnTo>
                <a:lnTo>
                  <a:pt x="6961" y="5747"/>
                </a:lnTo>
                <a:lnTo>
                  <a:pt x="6958" y="5733"/>
                </a:lnTo>
                <a:lnTo>
                  <a:pt x="6955" y="5722"/>
                </a:lnTo>
                <a:lnTo>
                  <a:pt x="6953" y="5718"/>
                </a:lnTo>
                <a:lnTo>
                  <a:pt x="6951" y="5715"/>
                </a:lnTo>
                <a:lnTo>
                  <a:pt x="6956" y="5720"/>
                </a:lnTo>
                <a:lnTo>
                  <a:pt x="6961" y="5725"/>
                </a:lnTo>
                <a:lnTo>
                  <a:pt x="6969" y="5735"/>
                </a:lnTo>
                <a:lnTo>
                  <a:pt x="6977" y="5747"/>
                </a:lnTo>
                <a:lnTo>
                  <a:pt x="6983" y="5759"/>
                </a:lnTo>
                <a:lnTo>
                  <a:pt x="6989" y="5771"/>
                </a:lnTo>
                <a:lnTo>
                  <a:pt x="6996" y="5783"/>
                </a:lnTo>
                <a:lnTo>
                  <a:pt x="7004" y="5793"/>
                </a:lnTo>
                <a:lnTo>
                  <a:pt x="7010" y="5797"/>
                </a:lnTo>
                <a:lnTo>
                  <a:pt x="7015" y="5801"/>
                </a:lnTo>
                <a:lnTo>
                  <a:pt x="7015" y="5778"/>
                </a:lnTo>
                <a:lnTo>
                  <a:pt x="7041" y="5806"/>
                </a:lnTo>
                <a:lnTo>
                  <a:pt x="7065" y="5828"/>
                </a:lnTo>
                <a:lnTo>
                  <a:pt x="7076" y="5837"/>
                </a:lnTo>
                <a:lnTo>
                  <a:pt x="7085" y="5844"/>
                </a:lnTo>
                <a:lnTo>
                  <a:pt x="7081" y="5823"/>
                </a:lnTo>
                <a:lnTo>
                  <a:pt x="7089" y="5831"/>
                </a:lnTo>
                <a:lnTo>
                  <a:pt x="7108" y="5850"/>
                </a:lnTo>
                <a:lnTo>
                  <a:pt x="7101" y="5852"/>
                </a:lnTo>
                <a:lnTo>
                  <a:pt x="7091" y="5856"/>
                </a:lnTo>
                <a:lnTo>
                  <a:pt x="7080" y="5862"/>
                </a:lnTo>
                <a:lnTo>
                  <a:pt x="7068" y="5870"/>
                </a:lnTo>
                <a:close/>
                <a:moveTo>
                  <a:pt x="7103" y="5866"/>
                </a:moveTo>
                <a:lnTo>
                  <a:pt x="7111" y="5852"/>
                </a:lnTo>
                <a:lnTo>
                  <a:pt x="7120" y="5859"/>
                </a:lnTo>
                <a:lnTo>
                  <a:pt x="7114" y="5862"/>
                </a:lnTo>
                <a:lnTo>
                  <a:pt x="7108" y="5865"/>
                </a:lnTo>
                <a:lnTo>
                  <a:pt x="7103" y="5866"/>
                </a:lnTo>
                <a:close/>
                <a:moveTo>
                  <a:pt x="7495" y="6021"/>
                </a:moveTo>
                <a:lnTo>
                  <a:pt x="7495" y="6021"/>
                </a:lnTo>
                <a:lnTo>
                  <a:pt x="7495" y="6022"/>
                </a:lnTo>
                <a:lnTo>
                  <a:pt x="7494" y="6022"/>
                </a:lnTo>
                <a:lnTo>
                  <a:pt x="7495" y="6021"/>
                </a:lnTo>
                <a:close/>
                <a:moveTo>
                  <a:pt x="7490" y="6014"/>
                </a:moveTo>
                <a:lnTo>
                  <a:pt x="7490" y="6014"/>
                </a:lnTo>
                <a:lnTo>
                  <a:pt x="7481" y="6018"/>
                </a:lnTo>
                <a:lnTo>
                  <a:pt x="7476" y="5998"/>
                </a:lnTo>
                <a:lnTo>
                  <a:pt x="7490" y="6014"/>
                </a:lnTo>
                <a:close/>
                <a:moveTo>
                  <a:pt x="7354" y="5965"/>
                </a:moveTo>
                <a:lnTo>
                  <a:pt x="7348" y="5941"/>
                </a:lnTo>
                <a:lnTo>
                  <a:pt x="7356" y="5948"/>
                </a:lnTo>
                <a:lnTo>
                  <a:pt x="7374" y="5963"/>
                </a:lnTo>
                <a:lnTo>
                  <a:pt x="7385" y="5971"/>
                </a:lnTo>
                <a:lnTo>
                  <a:pt x="7395" y="5977"/>
                </a:lnTo>
                <a:lnTo>
                  <a:pt x="7404" y="5982"/>
                </a:lnTo>
                <a:lnTo>
                  <a:pt x="7407" y="5984"/>
                </a:lnTo>
                <a:lnTo>
                  <a:pt x="7411" y="5984"/>
                </a:lnTo>
                <a:lnTo>
                  <a:pt x="7404" y="5971"/>
                </a:lnTo>
                <a:lnTo>
                  <a:pt x="7416" y="5974"/>
                </a:lnTo>
                <a:lnTo>
                  <a:pt x="7426" y="5978"/>
                </a:lnTo>
                <a:lnTo>
                  <a:pt x="7436" y="5982"/>
                </a:lnTo>
                <a:lnTo>
                  <a:pt x="7446" y="5988"/>
                </a:lnTo>
                <a:lnTo>
                  <a:pt x="7455" y="5995"/>
                </a:lnTo>
                <a:lnTo>
                  <a:pt x="7463" y="6001"/>
                </a:lnTo>
                <a:lnTo>
                  <a:pt x="7471" y="6009"/>
                </a:lnTo>
                <a:lnTo>
                  <a:pt x="7480" y="6018"/>
                </a:lnTo>
                <a:lnTo>
                  <a:pt x="7471" y="6022"/>
                </a:lnTo>
                <a:lnTo>
                  <a:pt x="7463" y="6025"/>
                </a:lnTo>
                <a:lnTo>
                  <a:pt x="7455" y="6027"/>
                </a:lnTo>
                <a:lnTo>
                  <a:pt x="7447" y="6028"/>
                </a:lnTo>
                <a:lnTo>
                  <a:pt x="7438" y="6029"/>
                </a:lnTo>
                <a:lnTo>
                  <a:pt x="7430" y="6029"/>
                </a:lnTo>
                <a:lnTo>
                  <a:pt x="7421" y="6028"/>
                </a:lnTo>
                <a:lnTo>
                  <a:pt x="7413" y="6026"/>
                </a:lnTo>
                <a:lnTo>
                  <a:pt x="7434" y="6019"/>
                </a:lnTo>
                <a:lnTo>
                  <a:pt x="7412" y="6019"/>
                </a:lnTo>
                <a:lnTo>
                  <a:pt x="7389" y="6018"/>
                </a:lnTo>
                <a:lnTo>
                  <a:pt x="7367" y="6015"/>
                </a:lnTo>
                <a:lnTo>
                  <a:pt x="7345" y="6012"/>
                </a:lnTo>
                <a:lnTo>
                  <a:pt x="7367" y="6005"/>
                </a:lnTo>
                <a:lnTo>
                  <a:pt x="7345" y="6000"/>
                </a:lnTo>
                <a:lnTo>
                  <a:pt x="7321" y="5996"/>
                </a:lnTo>
                <a:lnTo>
                  <a:pt x="7297" y="5993"/>
                </a:lnTo>
                <a:lnTo>
                  <a:pt x="7273" y="5990"/>
                </a:lnTo>
                <a:lnTo>
                  <a:pt x="7300" y="5985"/>
                </a:lnTo>
                <a:lnTo>
                  <a:pt x="7260" y="5972"/>
                </a:lnTo>
                <a:lnTo>
                  <a:pt x="7221" y="5958"/>
                </a:lnTo>
                <a:lnTo>
                  <a:pt x="7234" y="5952"/>
                </a:lnTo>
                <a:lnTo>
                  <a:pt x="7222" y="5952"/>
                </a:lnTo>
                <a:lnTo>
                  <a:pt x="7206" y="5953"/>
                </a:lnTo>
                <a:lnTo>
                  <a:pt x="7173" y="5958"/>
                </a:lnTo>
                <a:lnTo>
                  <a:pt x="7157" y="5960"/>
                </a:lnTo>
                <a:lnTo>
                  <a:pt x="7141" y="5961"/>
                </a:lnTo>
                <a:lnTo>
                  <a:pt x="7128" y="5961"/>
                </a:lnTo>
                <a:lnTo>
                  <a:pt x="7123" y="5960"/>
                </a:lnTo>
                <a:lnTo>
                  <a:pt x="7118" y="5958"/>
                </a:lnTo>
                <a:lnTo>
                  <a:pt x="7119" y="5953"/>
                </a:lnTo>
                <a:lnTo>
                  <a:pt x="7121" y="5946"/>
                </a:lnTo>
                <a:lnTo>
                  <a:pt x="7123" y="5942"/>
                </a:lnTo>
                <a:lnTo>
                  <a:pt x="7126" y="5938"/>
                </a:lnTo>
                <a:lnTo>
                  <a:pt x="7131" y="5934"/>
                </a:lnTo>
                <a:lnTo>
                  <a:pt x="7136" y="5931"/>
                </a:lnTo>
                <a:lnTo>
                  <a:pt x="7141" y="5928"/>
                </a:lnTo>
                <a:lnTo>
                  <a:pt x="7149" y="5926"/>
                </a:lnTo>
                <a:lnTo>
                  <a:pt x="7125" y="5932"/>
                </a:lnTo>
                <a:lnTo>
                  <a:pt x="7134" y="5920"/>
                </a:lnTo>
                <a:lnTo>
                  <a:pt x="7143" y="5911"/>
                </a:lnTo>
                <a:lnTo>
                  <a:pt x="7150" y="5905"/>
                </a:lnTo>
                <a:lnTo>
                  <a:pt x="7158" y="5901"/>
                </a:lnTo>
                <a:lnTo>
                  <a:pt x="7167" y="5900"/>
                </a:lnTo>
                <a:lnTo>
                  <a:pt x="7175" y="5900"/>
                </a:lnTo>
                <a:lnTo>
                  <a:pt x="7186" y="5902"/>
                </a:lnTo>
                <a:lnTo>
                  <a:pt x="7197" y="5905"/>
                </a:lnTo>
                <a:lnTo>
                  <a:pt x="7200" y="5888"/>
                </a:lnTo>
                <a:lnTo>
                  <a:pt x="7207" y="5896"/>
                </a:lnTo>
                <a:lnTo>
                  <a:pt x="7216" y="5903"/>
                </a:lnTo>
                <a:lnTo>
                  <a:pt x="7224" y="5909"/>
                </a:lnTo>
                <a:lnTo>
                  <a:pt x="7233" y="5915"/>
                </a:lnTo>
                <a:lnTo>
                  <a:pt x="7242" y="5921"/>
                </a:lnTo>
                <a:lnTo>
                  <a:pt x="7253" y="5926"/>
                </a:lnTo>
                <a:lnTo>
                  <a:pt x="7262" y="5930"/>
                </a:lnTo>
                <a:lnTo>
                  <a:pt x="7272" y="5933"/>
                </a:lnTo>
                <a:lnTo>
                  <a:pt x="7265" y="5917"/>
                </a:lnTo>
                <a:lnTo>
                  <a:pt x="7269" y="5922"/>
                </a:lnTo>
                <a:lnTo>
                  <a:pt x="7281" y="5932"/>
                </a:lnTo>
                <a:lnTo>
                  <a:pt x="7288" y="5939"/>
                </a:lnTo>
                <a:lnTo>
                  <a:pt x="7295" y="5945"/>
                </a:lnTo>
                <a:lnTo>
                  <a:pt x="7304" y="5951"/>
                </a:lnTo>
                <a:lnTo>
                  <a:pt x="7313" y="5956"/>
                </a:lnTo>
                <a:lnTo>
                  <a:pt x="7314" y="5941"/>
                </a:lnTo>
                <a:lnTo>
                  <a:pt x="7328" y="5950"/>
                </a:lnTo>
                <a:lnTo>
                  <a:pt x="7354" y="5965"/>
                </a:lnTo>
                <a:close/>
                <a:moveTo>
                  <a:pt x="7327" y="3964"/>
                </a:moveTo>
                <a:lnTo>
                  <a:pt x="7327" y="3964"/>
                </a:lnTo>
                <a:lnTo>
                  <a:pt x="7340" y="3987"/>
                </a:lnTo>
                <a:lnTo>
                  <a:pt x="7348" y="4002"/>
                </a:lnTo>
                <a:lnTo>
                  <a:pt x="7350" y="4006"/>
                </a:lnTo>
                <a:lnTo>
                  <a:pt x="7350" y="4010"/>
                </a:lnTo>
                <a:lnTo>
                  <a:pt x="7350" y="4014"/>
                </a:lnTo>
                <a:lnTo>
                  <a:pt x="7349" y="4017"/>
                </a:lnTo>
                <a:lnTo>
                  <a:pt x="7345" y="4023"/>
                </a:lnTo>
                <a:lnTo>
                  <a:pt x="7340" y="4032"/>
                </a:lnTo>
                <a:lnTo>
                  <a:pt x="7338" y="4038"/>
                </a:lnTo>
                <a:lnTo>
                  <a:pt x="7336" y="4047"/>
                </a:lnTo>
                <a:lnTo>
                  <a:pt x="7334" y="4057"/>
                </a:lnTo>
                <a:lnTo>
                  <a:pt x="7334" y="4069"/>
                </a:lnTo>
                <a:lnTo>
                  <a:pt x="7328" y="4037"/>
                </a:lnTo>
                <a:lnTo>
                  <a:pt x="7323" y="4060"/>
                </a:lnTo>
                <a:lnTo>
                  <a:pt x="7319" y="4084"/>
                </a:lnTo>
                <a:lnTo>
                  <a:pt x="7317" y="4107"/>
                </a:lnTo>
                <a:lnTo>
                  <a:pt x="7317" y="4129"/>
                </a:lnTo>
                <a:lnTo>
                  <a:pt x="7301" y="4096"/>
                </a:lnTo>
                <a:lnTo>
                  <a:pt x="7299" y="4121"/>
                </a:lnTo>
                <a:lnTo>
                  <a:pt x="7297" y="4144"/>
                </a:lnTo>
                <a:lnTo>
                  <a:pt x="7296" y="4169"/>
                </a:lnTo>
                <a:lnTo>
                  <a:pt x="7295" y="4193"/>
                </a:lnTo>
                <a:lnTo>
                  <a:pt x="7281" y="4160"/>
                </a:lnTo>
                <a:lnTo>
                  <a:pt x="7275" y="4251"/>
                </a:lnTo>
                <a:lnTo>
                  <a:pt x="7268" y="4219"/>
                </a:lnTo>
                <a:lnTo>
                  <a:pt x="7262" y="4248"/>
                </a:lnTo>
                <a:lnTo>
                  <a:pt x="7254" y="4275"/>
                </a:lnTo>
                <a:lnTo>
                  <a:pt x="7246" y="4302"/>
                </a:lnTo>
                <a:lnTo>
                  <a:pt x="7235" y="4329"/>
                </a:lnTo>
                <a:lnTo>
                  <a:pt x="7227" y="4304"/>
                </a:lnTo>
                <a:lnTo>
                  <a:pt x="7220" y="4322"/>
                </a:lnTo>
                <a:lnTo>
                  <a:pt x="7210" y="4338"/>
                </a:lnTo>
                <a:lnTo>
                  <a:pt x="7198" y="4353"/>
                </a:lnTo>
                <a:lnTo>
                  <a:pt x="7193" y="4359"/>
                </a:lnTo>
                <a:lnTo>
                  <a:pt x="7188" y="4363"/>
                </a:lnTo>
                <a:lnTo>
                  <a:pt x="7197" y="4358"/>
                </a:lnTo>
                <a:lnTo>
                  <a:pt x="7177" y="4352"/>
                </a:lnTo>
                <a:lnTo>
                  <a:pt x="7157" y="4345"/>
                </a:lnTo>
                <a:lnTo>
                  <a:pt x="7137" y="4339"/>
                </a:lnTo>
                <a:lnTo>
                  <a:pt x="7118" y="4332"/>
                </a:lnTo>
                <a:lnTo>
                  <a:pt x="7128" y="4318"/>
                </a:lnTo>
                <a:lnTo>
                  <a:pt x="7081" y="4324"/>
                </a:lnTo>
                <a:lnTo>
                  <a:pt x="7032" y="4328"/>
                </a:lnTo>
                <a:lnTo>
                  <a:pt x="7046" y="4317"/>
                </a:lnTo>
                <a:lnTo>
                  <a:pt x="6951" y="4326"/>
                </a:lnTo>
                <a:lnTo>
                  <a:pt x="6956" y="4315"/>
                </a:lnTo>
                <a:lnTo>
                  <a:pt x="6947" y="4317"/>
                </a:lnTo>
                <a:lnTo>
                  <a:pt x="6925" y="4319"/>
                </a:lnTo>
                <a:lnTo>
                  <a:pt x="6915" y="4320"/>
                </a:lnTo>
                <a:lnTo>
                  <a:pt x="6905" y="4319"/>
                </a:lnTo>
                <a:lnTo>
                  <a:pt x="6902" y="4318"/>
                </a:lnTo>
                <a:lnTo>
                  <a:pt x="6900" y="4317"/>
                </a:lnTo>
                <a:lnTo>
                  <a:pt x="6899" y="4315"/>
                </a:lnTo>
                <a:lnTo>
                  <a:pt x="6900" y="4312"/>
                </a:lnTo>
                <a:lnTo>
                  <a:pt x="6906" y="4302"/>
                </a:lnTo>
                <a:lnTo>
                  <a:pt x="6914" y="4293"/>
                </a:lnTo>
                <a:lnTo>
                  <a:pt x="6922" y="4282"/>
                </a:lnTo>
                <a:lnTo>
                  <a:pt x="6931" y="4271"/>
                </a:lnTo>
                <a:lnTo>
                  <a:pt x="6951" y="4252"/>
                </a:lnTo>
                <a:lnTo>
                  <a:pt x="6969" y="4236"/>
                </a:lnTo>
                <a:lnTo>
                  <a:pt x="6946" y="4240"/>
                </a:lnTo>
                <a:lnTo>
                  <a:pt x="6970" y="4215"/>
                </a:lnTo>
                <a:lnTo>
                  <a:pt x="6994" y="4188"/>
                </a:lnTo>
                <a:lnTo>
                  <a:pt x="7018" y="4160"/>
                </a:lnTo>
                <a:lnTo>
                  <a:pt x="7038" y="4130"/>
                </a:lnTo>
                <a:lnTo>
                  <a:pt x="6999" y="4153"/>
                </a:lnTo>
                <a:lnTo>
                  <a:pt x="7029" y="4117"/>
                </a:lnTo>
                <a:lnTo>
                  <a:pt x="7059" y="4082"/>
                </a:lnTo>
                <a:lnTo>
                  <a:pt x="7073" y="4064"/>
                </a:lnTo>
                <a:lnTo>
                  <a:pt x="7087" y="4045"/>
                </a:lnTo>
                <a:lnTo>
                  <a:pt x="7099" y="4026"/>
                </a:lnTo>
                <a:lnTo>
                  <a:pt x="7110" y="4005"/>
                </a:lnTo>
                <a:lnTo>
                  <a:pt x="7077" y="4027"/>
                </a:lnTo>
                <a:lnTo>
                  <a:pt x="7090" y="4010"/>
                </a:lnTo>
                <a:lnTo>
                  <a:pt x="7103" y="3993"/>
                </a:lnTo>
                <a:lnTo>
                  <a:pt x="7115" y="3975"/>
                </a:lnTo>
                <a:lnTo>
                  <a:pt x="7125" y="3957"/>
                </a:lnTo>
                <a:lnTo>
                  <a:pt x="7134" y="3937"/>
                </a:lnTo>
                <a:lnTo>
                  <a:pt x="7141" y="3918"/>
                </a:lnTo>
                <a:lnTo>
                  <a:pt x="7148" y="3898"/>
                </a:lnTo>
                <a:lnTo>
                  <a:pt x="7151" y="3876"/>
                </a:lnTo>
                <a:lnTo>
                  <a:pt x="7114" y="3896"/>
                </a:lnTo>
                <a:lnTo>
                  <a:pt x="7128" y="3877"/>
                </a:lnTo>
                <a:lnTo>
                  <a:pt x="7143" y="3858"/>
                </a:lnTo>
                <a:lnTo>
                  <a:pt x="7157" y="3838"/>
                </a:lnTo>
                <a:lnTo>
                  <a:pt x="7169" y="3819"/>
                </a:lnTo>
                <a:lnTo>
                  <a:pt x="7183" y="3830"/>
                </a:lnTo>
                <a:lnTo>
                  <a:pt x="7188" y="3835"/>
                </a:lnTo>
                <a:lnTo>
                  <a:pt x="7185" y="3799"/>
                </a:lnTo>
                <a:lnTo>
                  <a:pt x="7199" y="3811"/>
                </a:lnTo>
                <a:lnTo>
                  <a:pt x="7212" y="3826"/>
                </a:lnTo>
                <a:lnTo>
                  <a:pt x="7223" y="3841"/>
                </a:lnTo>
                <a:lnTo>
                  <a:pt x="7234" y="3857"/>
                </a:lnTo>
                <a:lnTo>
                  <a:pt x="7255" y="3889"/>
                </a:lnTo>
                <a:lnTo>
                  <a:pt x="7266" y="3904"/>
                </a:lnTo>
                <a:lnTo>
                  <a:pt x="7278" y="3920"/>
                </a:lnTo>
                <a:lnTo>
                  <a:pt x="7290" y="3885"/>
                </a:lnTo>
                <a:lnTo>
                  <a:pt x="7292" y="3892"/>
                </a:lnTo>
                <a:lnTo>
                  <a:pt x="7300" y="3910"/>
                </a:lnTo>
                <a:lnTo>
                  <a:pt x="7312" y="3936"/>
                </a:lnTo>
                <a:lnTo>
                  <a:pt x="7320" y="3951"/>
                </a:lnTo>
                <a:lnTo>
                  <a:pt x="7327" y="3964"/>
                </a:lnTo>
                <a:close/>
              </a:path>
            </a:pathLst>
          </a:custGeom>
          <a:solidFill>
            <a:srgbClr val="007E3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KSO_Shape"/>
          <p:cNvSpPr/>
          <p:nvPr/>
        </p:nvSpPr>
        <p:spPr bwMode="auto">
          <a:xfrm rot="10138703">
            <a:off x="1477966" y="-129444"/>
            <a:ext cx="1311452" cy="887350"/>
          </a:xfrm>
          <a:custGeom>
            <a:avLst/>
            <a:gdLst>
              <a:gd name="T0" fmla="*/ 393267026 w 8694"/>
              <a:gd name="T1" fmla="*/ 92493608 h 7435"/>
              <a:gd name="T2" fmla="*/ 348183778 w 8694"/>
              <a:gd name="T3" fmla="*/ 82648666 h 7435"/>
              <a:gd name="T4" fmla="*/ 347319582 w 8694"/>
              <a:gd name="T5" fmla="*/ 34817229 h 7435"/>
              <a:gd name="T6" fmla="*/ 311790478 w 8694"/>
              <a:gd name="T7" fmla="*/ 33472586 h 7435"/>
              <a:gd name="T8" fmla="*/ 276597717 w 8694"/>
              <a:gd name="T9" fmla="*/ 38947110 h 7435"/>
              <a:gd name="T10" fmla="*/ 257488775 w 8694"/>
              <a:gd name="T11" fmla="*/ 71795350 h 7435"/>
              <a:gd name="T12" fmla="*/ 247502315 w 8694"/>
              <a:gd name="T13" fmla="*/ 108773691 h 7435"/>
              <a:gd name="T14" fmla="*/ 203667376 w 8694"/>
              <a:gd name="T15" fmla="*/ 112663473 h 7435"/>
              <a:gd name="T16" fmla="*/ 186094879 w 8694"/>
              <a:gd name="T17" fmla="*/ 146904333 h 7435"/>
              <a:gd name="T18" fmla="*/ 238620204 w 8694"/>
              <a:gd name="T19" fmla="*/ 176727017 h 7435"/>
              <a:gd name="T20" fmla="*/ 214710197 w 8694"/>
              <a:gd name="T21" fmla="*/ 338470837 h 7435"/>
              <a:gd name="T22" fmla="*/ 195409308 w 8694"/>
              <a:gd name="T23" fmla="*/ 266291240 h 7435"/>
              <a:gd name="T24" fmla="*/ 215766339 w 8694"/>
              <a:gd name="T25" fmla="*/ 227728157 h 7435"/>
              <a:gd name="T26" fmla="*/ 184222528 w 8694"/>
              <a:gd name="T27" fmla="*/ 206357796 h 7435"/>
              <a:gd name="T28" fmla="*/ 164249389 w 8694"/>
              <a:gd name="T29" fmla="*/ 201315276 h 7435"/>
              <a:gd name="T30" fmla="*/ 171739234 w 8694"/>
              <a:gd name="T31" fmla="*/ 148297171 h 7435"/>
              <a:gd name="T32" fmla="*/ 163769305 w 8694"/>
              <a:gd name="T33" fmla="*/ 118810538 h 7435"/>
              <a:gd name="T34" fmla="*/ 155463251 w 8694"/>
              <a:gd name="T35" fmla="*/ 75781304 h 7435"/>
              <a:gd name="T36" fmla="*/ 106923000 w 8694"/>
              <a:gd name="T37" fmla="*/ 59069218 h 7435"/>
              <a:gd name="T38" fmla="*/ 81860659 w 8694"/>
              <a:gd name="T39" fmla="*/ 94366426 h 7435"/>
              <a:gd name="T40" fmla="*/ 97176473 w 8694"/>
              <a:gd name="T41" fmla="*/ 129519925 h 7435"/>
              <a:gd name="T42" fmla="*/ 85893720 w 8694"/>
              <a:gd name="T43" fmla="*/ 158334017 h 7435"/>
              <a:gd name="T44" fmla="*/ 24053967 w 8694"/>
              <a:gd name="T45" fmla="*/ 167986837 h 7435"/>
              <a:gd name="T46" fmla="*/ 6529676 w 8694"/>
              <a:gd name="T47" fmla="*/ 206213649 h 7435"/>
              <a:gd name="T48" fmla="*/ 17620483 w 8694"/>
              <a:gd name="T49" fmla="*/ 262785485 h 7435"/>
              <a:gd name="T50" fmla="*/ 54205730 w 8694"/>
              <a:gd name="T51" fmla="*/ 277913048 h 7435"/>
              <a:gd name="T52" fmla="*/ 57662514 w 8694"/>
              <a:gd name="T53" fmla="*/ 278009000 h 7435"/>
              <a:gd name="T54" fmla="*/ 86757916 w 8694"/>
              <a:gd name="T55" fmla="*/ 316379959 h 7435"/>
              <a:gd name="T56" fmla="*/ 121566565 w 8694"/>
              <a:gd name="T57" fmla="*/ 321710556 h 7435"/>
              <a:gd name="T58" fmla="*/ 134049859 w 8694"/>
              <a:gd name="T59" fmla="*/ 288142018 h 7435"/>
              <a:gd name="T60" fmla="*/ 317407971 w 8694"/>
              <a:gd name="T61" fmla="*/ 282091124 h 7435"/>
              <a:gd name="T62" fmla="*/ 311262407 w 8694"/>
              <a:gd name="T63" fmla="*/ 311481586 h 7435"/>
              <a:gd name="T64" fmla="*/ 327682569 w 8694"/>
              <a:gd name="T65" fmla="*/ 324591965 h 7435"/>
              <a:gd name="T66" fmla="*/ 343958772 w 8694"/>
              <a:gd name="T67" fmla="*/ 314603094 h 7435"/>
              <a:gd name="T68" fmla="*/ 346503373 w 8694"/>
              <a:gd name="T69" fmla="*/ 296786245 h 7435"/>
              <a:gd name="T70" fmla="*/ 374398235 w 8694"/>
              <a:gd name="T71" fmla="*/ 271765983 h 7435"/>
              <a:gd name="T72" fmla="*/ 381072089 w 8694"/>
              <a:gd name="T73" fmla="*/ 237188853 h 7435"/>
              <a:gd name="T74" fmla="*/ 353993218 w 8694"/>
              <a:gd name="T75" fmla="*/ 217403235 h 7435"/>
              <a:gd name="T76" fmla="*/ 379199519 w 8694"/>
              <a:gd name="T77" fmla="*/ 181337315 h 7435"/>
              <a:gd name="T78" fmla="*/ 160792605 w 8694"/>
              <a:gd name="T79" fmla="*/ 264562350 h 7435"/>
              <a:gd name="T80" fmla="*/ 115853099 w 8694"/>
              <a:gd name="T81" fmla="*/ 212408690 h 7435"/>
              <a:gd name="T82" fmla="*/ 93479538 w 8694"/>
              <a:gd name="T83" fmla="*/ 212120615 h 7435"/>
              <a:gd name="T84" fmla="*/ 150998092 w 8694"/>
              <a:gd name="T85" fmla="*/ 213465258 h 7435"/>
              <a:gd name="T86" fmla="*/ 149029548 w 8694"/>
              <a:gd name="T87" fmla="*/ 214137579 h 7435"/>
              <a:gd name="T88" fmla="*/ 84165109 w 8694"/>
              <a:gd name="T89" fmla="*/ 165921677 h 7435"/>
              <a:gd name="T90" fmla="*/ 89686629 w 8694"/>
              <a:gd name="T91" fmla="*/ 183690550 h 7435"/>
              <a:gd name="T92" fmla="*/ 93095426 w 8694"/>
              <a:gd name="T93" fmla="*/ 254237209 h 7435"/>
              <a:gd name="T94" fmla="*/ 124975581 w 8694"/>
              <a:gd name="T95" fmla="*/ 266099117 h 7435"/>
              <a:gd name="T96" fmla="*/ 165593670 w 8694"/>
              <a:gd name="T97" fmla="*/ 288430093 h 7435"/>
              <a:gd name="T98" fmla="*/ 337140958 w 8694"/>
              <a:gd name="T99" fmla="*/ 172357036 h 7435"/>
              <a:gd name="T100" fmla="*/ 257056677 w 8694"/>
              <a:gd name="T101" fmla="*/ 198625990 h 7435"/>
              <a:gd name="T102" fmla="*/ 316111677 w 8694"/>
              <a:gd name="T103" fmla="*/ 166065824 h 7435"/>
              <a:gd name="T104" fmla="*/ 333635968 w 8694"/>
              <a:gd name="T105" fmla="*/ 223742204 h 7435"/>
              <a:gd name="T106" fmla="*/ 312510714 w 8694"/>
              <a:gd name="T107" fmla="*/ 109878235 h 7435"/>
              <a:gd name="T108" fmla="*/ 310590157 w 8694"/>
              <a:gd name="T109" fmla="*/ 163760785 h 7435"/>
              <a:gd name="T110" fmla="*/ 285479829 w 8694"/>
              <a:gd name="T111" fmla="*/ 107957222 h 7435"/>
              <a:gd name="T112" fmla="*/ 290233126 w 8694"/>
              <a:gd name="T113" fmla="*/ 121355896 h 7435"/>
              <a:gd name="T114" fmla="*/ 268051511 w 8694"/>
              <a:gd name="T115" fmla="*/ 95999363 h 7435"/>
              <a:gd name="T116" fmla="*/ 265218772 w 8694"/>
              <a:gd name="T117" fmla="*/ 267683859 h 7435"/>
              <a:gd name="T118" fmla="*/ 276981829 w 8694"/>
              <a:gd name="T119" fmla="*/ 266531339 h 7435"/>
              <a:gd name="T120" fmla="*/ 303964508 w 8694"/>
              <a:gd name="T121" fmla="*/ 243047843 h 7435"/>
              <a:gd name="T122" fmla="*/ 335556525 w 8694"/>
              <a:gd name="T123" fmla="*/ 281610707 h 7435"/>
              <a:gd name="T124" fmla="*/ 352408785 w 8694"/>
              <a:gd name="T125" fmla="*/ 191470333 h 74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4" h="7435">
                <a:moveTo>
                  <a:pt x="8586" y="3051"/>
                </a:moveTo>
                <a:lnTo>
                  <a:pt x="8586" y="3051"/>
                </a:lnTo>
                <a:lnTo>
                  <a:pt x="8551" y="3047"/>
                </a:lnTo>
                <a:lnTo>
                  <a:pt x="8540" y="3046"/>
                </a:lnTo>
                <a:lnTo>
                  <a:pt x="8576" y="3030"/>
                </a:lnTo>
                <a:lnTo>
                  <a:pt x="8541" y="3032"/>
                </a:lnTo>
                <a:lnTo>
                  <a:pt x="8505" y="3032"/>
                </a:lnTo>
                <a:lnTo>
                  <a:pt x="8470" y="3032"/>
                </a:lnTo>
                <a:lnTo>
                  <a:pt x="8434" y="3030"/>
                </a:lnTo>
                <a:lnTo>
                  <a:pt x="8453" y="3013"/>
                </a:lnTo>
                <a:lnTo>
                  <a:pt x="8438" y="3016"/>
                </a:lnTo>
                <a:lnTo>
                  <a:pt x="8424" y="3017"/>
                </a:lnTo>
                <a:lnTo>
                  <a:pt x="8410" y="3017"/>
                </a:lnTo>
                <a:lnTo>
                  <a:pt x="8396" y="3016"/>
                </a:lnTo>
                <a:lnTo>
                  <a:pt x="8383" y="3013"/>
                </a:lnTo>
                <a:lnTo>
                  <a:pt x="8369" y="3009"/>
                </a:lnTo>
                <a:lnTo>
                  <a:pt x="8356" y="3004"/>
                </a:lnTo>
                <a:lnTo>
                  <a:pt x="8342" y="2997"/>
                </a:lnTo>
                <a:lnTo>
                  <a:pt x="8370" y="2992"/>
                </a:lnTo>
                <a:lnTo>
                  <a:pt x="8339" y="2983"/>
                </a:lnTo>
                <a:lnTo>
                  <a:pt x="8308" y="2974"/>
                </a:lnTo>
                <a:lnTo>
                  <a:pt x="8276" y="2967"/>
                </a:lnTo>
                <a:lnTo>
                  <a:pt x="8244" y="2962"/>
                </a:lnTo>
                <a:lnTo>
                  <a:pt x="8267" y="2950"/>
                </a:lnTo>
                <a:lnTo>
                  <a:pt x="8251" y="2946"/>
                </a:lnTo>
                <a:lnTo>
                  <a:pt x="8234" y="2941"/>
                </a:lnTo>
                <a:lnTo>
                  <a:pt x="8217" y="2937"/>
                </a:lnTo>
                <a:lnTo>
                  <a:pt x="8200" y="2934"/>
                </a:lnTo>
                <a:lnTo>
                  <a:pt x="8183" y="2932"/>
                </a:lnTo>
                <a:lnTo>
                  <a:pt x="8165" y="2931"/>
                </a:lnTo>
                <a:lnTo>
                  <a:pt x="8148" y="2931"/>
                </a:lnTo>
                <a:lnTo>
                  <a:pt x="8130" y="2931"/>
                </a:lnTo>
                <a:lnTo>
                  <a:pt x="8160" y="2918"/>
                </a:lnTo>
                <a:lnTo>
                  <a:pt x="8142" y="2915"/>
                </a:lnTo>
                <a:lnTo>
                  <a:pt x="8125" y="2913"/>
                </a:lnTo>
                <a:lnTo>
                  <a:pt x="8108" y="2910"/>
                </a:lnTo>
                <a:lnTo>
                  <a:pt x="8090" y="2910"/>
                </a:lnTo>
                <a:lnTo>
                  <a:pt x="8055" y="2910"/>
                </a:lnTo>
                <a:lnTo>
                  <a:pt x="8021" y="2914"/>
                </a:lnTo>
                <a:lnTo>
                  <a:pt x="8053" y="2892"/>
                </a:lnTo>
                <a:lnTo>
                  <a:pt x="8033" y="2893"/>
                </a:lnTo>
                <a:lnTo>
                  <a:pt x="8014" y="2894"/>
                </a:lnTo>
                <a:lnTo>
                  <a:pt x="7995" y="2896"/>
                </a:lnTo>
                <a:lnTo>
                  <a:pt x="7975" y="2898"/>
                </a:lnTo>
                <a:lnTo>
                  <a:pt x="7937" y="2905"/>
                </a:lnTo>
                <a:lnTo>
                  <a:pt x="7899" y="2913"/>
                </a:lnTo>
                <a:lnTo>
                  <a:pt x="7926" y="2891"/>
                </a:lnTo>
                <a:lnTo>
                  <a:pt x="7916" y="2891"/>
                </a:lnTo>
                <a:lnTo>
                  <a:pt x="7896" y="2893"/>
                </a:lnTo>
                <a:lnTo>
                  <a:pt x="7841" y="2899"/>
                </a:lnTo>
                <a:lnTo>
                  <a:pt x="7813" y="2903"/>
                </a:lnTo>
                <a:lnTo>
                  <a:pt x="7788" y="2908"/>
                </a:lnTo>
                <a:lnTo>
                  <a:pt x="7770" y="2913"/>
                </a:lnTo>
                <a:lnTo>
                  <a:pt x="7764" y="2916"/>
                </a:lnTo>
                <a:lnTo>
                  <a:pt x="7762" y="2918"/>
                </a:lnTo>
                <a:lnTo>
                  <a:pt x="7767" y="2905"/>
                </a:lnTo>
                <a:lnTo>
                  <a:pt x="7775" y="2894"/>
                </a:lnTo>
                <a:lnTo>
                  <a:pt x="7784" y="2883"/>
                </a:lnTo>
                <a:lnTo>
                  <a:pt x="7794" y="2871"/>
                </a:lnTo>
                <a:lnTo>
                  <a:pt x="7805" y="2860"/>
                </a:lnTo>
                <a:lnTo>
                  <a:pt x="7818" y="2850"/>
                </a:lnTo>
                <a:lnTo>
                  <a:pt x="7842" y="2829"/>
                </a:lnTo>
                <a:lnTo>
                  <a:pt x="7869" y="2808"/>
                </a:lnTo>
                <a:lnTo>
                  <a:pt x="7895" y="2788"/>
                </a:lnTo>
                <a:lnTo>
                  <a:pt x="7907" y="2779"/>
                </a:lnTo>
                <a:lnTo>
                  <a:pt x="7918" y="2768"/>
                </a:lnTo>
                <a:lnTo>
                  <a:pt x="7928" y="2758"/>
                </a:lnTo>
                <a:lnTo>
                  <a:pt x="7936" y="2748"/>
                </a:lnTo>
                <a:lnTo>
                  <a:pt x="7902" y="2754"/>
                </a:lnTo>
                <a:lnTo>
                  <a:pt x="7916" y="2746"/>
                </a:lnTo>
                <a:lnTo>
                  <a:pt x="7928" y="2735"/>
                </a:lnTo>
                <a:lnTo>
                  <a:pt x="7939" y="2725"/>
                </a:lnTo>
                <a:lnTo>
                  <a:pt x="7950" y="2715"/>
                </a:lnTo>
                <a:lnTo>
                  <a:pt x="7960" y="2702"/>
                </a:lnTo>
                <a:lnTo>
                  <a:pt x="7969" y="2690"/>
                </a:lnTo>
                <a:lnTo>
                  <a:pt x="7978" y="2677"/>
                </a:lnTo>
                <a:lnTo>
                  <a:pt x="7986" y="2664"/>
                </a:lnTo>
                <a:lnTo>
                  <a:pt x="7952" y="2679"/>
                </a:lnTo>
                <a:lnTo>
                  <a:pt x="7969" y="2657"/>
                </a:lnTo>
                <a:lnTo>
                  <a:pt x="7985" y="2634"/>
                </a:lnTo>
                <a:lnTo>
                  <a:pt x="7998" y="2609"/>
                </a:lnTo>
                <a:lnTo>
                  <a:pt x="8010" y="2585"/>
                </a:lnTo>
                <a:lnTo>
                  <a:pt x="7989" y="2599"/>
                </a:lnTo>
                <a:lnTo>
                  <a:pt x="7992" y="2590"/>
                </a:lnTo>
                <a:lnTo>
                  <a:pt x="7996" y="2580"/>
                </a:lnTo>
                <a:lnTo>
                  <a:pt x="8004" y="2562"/>
                </a:lnTo>
                <a:lnTo>
                  <a:pt x="8014" y="2545"/>
                </a:lnTo>
                <a:lnTo>
                  <a:pt x="8024" y="2527"/>
                </a:lnTo>
                <a:lnTo>
                  <a:pt x="8034" y="2509"/>
                </a:lnTo>
                <a:lnTo>
                  <a:pt x="8043" y="2492"/>
                </a:lnTo>
                <a:lnTo>
                  <a:pt x="8051" y="2472"/>
                </a:lnTo>
                <a:lnTo>
                  <a:pt x="8054" y="2462"/>
                </a:lnTo>
                <a:lnTo>
                  <a:pt x="8056" y="2452"/>
                </a:lnTo>
                <a:lnTo>
                  <a:pt x="8035" y="2463"/>
                </a:lnTo>
                <a:lnTo>
                  <a:pt x="8042" y="2448"/>
                </a:lnTo>
                <a:lnTo>
                  <a:pt x="8050" y="2433"/>
                </a:lnTo>
                <a:lnTo>
                  <a:pt x="8056" y="2418"/>
                </a:lnTo>
                <a:lnTo>
                  <a:pt x="8062" y="2401"/>
                </a:lnTo>
                <a:lnTo>
                  <a:pt x="8066" y="2386"/>
                </a:lnTo>
                <a:lnTo>
                  <a:pt x="8070" y="2369"/>
                </a:lnTo>
                <a:lnTo>
                  <a:pt x="8073" y="2353"/>
                </a:lnTo>
                <a:lnTo>
                  <a:pt x="8075" y="2336"/>
                </a:lnTo>
                <a:lnTo>
                  <a:pt x="8058" y="2353"/>
                </a:lnTo>
                <a:lnTo>
                  <a:pt x="8063" y="2338"/>
                </a:lnTo>
                <a:lnTo>
                  <a:pt x="8067" y="2323"/>
                </a:lnTo>
                <a:lnTo>
                  <a:pt x="8070" y="2307"/>
                </a:lnTo>
                <a:lnTo>
                  <a:pt x="8073" y="2292"/>
                </a:lnTo>
                <a:lnTo>
                  <a:pt x="8075" y="2275"/>
                </a:lnTo>
                <a:lnTo>
                  <a:pt x="8077" y="2260"/>
                </a:lnTo>
                <a:lnTo>
                  <a:pt x="8077" y="2243"/>
                </a:lnTo>
                <a:lnTo>
                  <a:pt x="8077" y="2228"/>
                </a:lnTo>
                <a:lnTo>
                  <a:pt x="8056" y="2258"/>
                </a:lnTo>
                <a:lnTo>
                  <a:pt x="8061" y="2240"/>
                </a:lnTo>
                <a:lnTo>
                  <a:pt x="8068" y="2223"/>
                </a:lnTo>
                <a:lnTo>
                  <a:pt x="8076" y="2207"/>
                </a:lnTo>
                <a:lnTo>
                  <a:pt x="8086" y="2192"/>
                </a:lnTo>
                <a:lnTo>
                  <a:pt x="8096" y="2176"/>
                </a:lnTo>
                <a:lnTo>
                  <a:pt x="8107" y="2162"/>
                </a:lnTo>
                <a:lnTo>
                  <a:pt x="8132" y="2133"/>
                </a:lnTo>
                <a:lnTo>
                  <a:pt x="8106" y="2141"/>
                </a:lnTo>
                <a:lnTo>
                  <a:pt x="8127" y="2119"/>
                </a:lnTo>
                <a:lnTo>
                  <a:pt x="8148" y="2096"/>
                </a:lnTo>
                <a:lnTo>
                  <a:pt x="8167" y="2072"/>
                </a:lnTo>
                <a:lnTo>
                  <a:pt x="8185" y="2048"/>
                </a:lnTo>
                <a:lnTo>
                  <a:pt x="8161" y="2052"/>
                </a:lnTo>
                <a:lnTo>
                  <a:pt x="8205" y="2006"/>
                </a:lnTo>
                <a:lnTo>
                  <a:pt x="8250" y="1961"/>
                </a:lnTo>
                <a:lnTo>
                  <a:pt x="8211" y="1981"/>
                </a:lnTo>
                <a:lnTo>
                  <a:pt x="8224" y="1967"/>
                </a:lnTo>
                <a:lnTo>
                  <a:pt x="8235" y="1955"/>
                </a:lnTo>
                <a:lnTo>
                  <a:pt x="8245" y="1940"/>
                </a:lnTo>
                <a:lnTo>
                  <a:pt x="8256" y="1927"/>
                </a:lnTo>
                <a:lnTo>
                  <a:pt x="8265" y="1913"/>
                </a:lnTo>
                <a:lnTo>
                  <a:pt x="8273" y="1897"/>
                </a:lnTo>
                <a:lnTo>
                  <a:pt x="8290" y="1867"/>
                </a:lnTo>
                <a:lnTo>
                  <a:pt x="8256" y="1885"/>
                </a:lnTo>
                <a:lnTo>
                  <a:pt x="8239" y="1894"/>
                </a:lnTo>
                <a:lnTo>
                  <a:pt x="8223" y="1904"/>
                </a:lnTo>
                <a:lnTo>
                  <a:pt x="8206" y="1915"/>
                </a:lnTo>
                <a:lnTo>
                  <a:pt x="8191" y="1926"/>
                </a:lnTo>
                <a:lnTo>
                  <a:pt x="8176" y="1939"/>
                </a:lnTo>
                <a:lnTo>
                  <a:pt x="8164" y="1954"/>
                </a:lnTo>
                <a:lnTo>
                  <a:pt x="8169" y="1926"/>
                </a:lnTo>
                <a:lnTo>
                  <a:pt x="8157" y="1935"/>
                </a:lnTo>
                <a:lnTo>
                  <a:pt x="8144" y="1946"/>
                </a:lnTo>
                <a:lnTo>
                  <a:pt x="8132" y="1958"/>
                </a:lnTo>
                <a:lnTo>
                  <a:pt x="8121" y="1970"/>
                </a:lnTo>
                <a:lnTo>
                  <a:pt x="8097" y="1996"/>
                </a:lnTo>
                <a:lnTo>
                  <a:pt x="8086" y="2008"/>
                </a:lnTo>
                <a:lnTo>
                  <a:pt x="8074" y="2020"/>
                </a:lnTo>
                <a:lnTo>
                  <a:pt x="8085" y="1991"/>
                </a:lnTo>
                <a:lnTo>
                  <a:pt x="8058" y="2014"/>
                </a:lnTo>
                <a:lnTo>
                  <a:pt x="8032" y="2037"/>
                </a:lnTo>
                <a:lnTo>
                  <a:pt x="7983" y="2086"/>
                </a:lnTo>
                <a:lnTo>
                  <a:pt x="7985" y="2059"/>
                </a:lnTo>
                <a:lnTo>
                  <a:pt x="7977" y="2074"/>
                </a:lnTo>
                <a:lnTo>
                  <a:pt x="7969" y="2089"/>
                </a:lnTo>
                <a:lnTo>
                  <a:pt x="7960" y="2103"/>
                </a:lnTo>
                <a:lnTo>
                  <a:pt x="7949" y="2117"/>
                </a:lnTo>
                <a:lnTo>
                  <a:pt x="7937" y="2129"/>
                </a:lnTo>
                <a:lnTo>
                  <a:pt x="7925" y="2139"/>
                </a:lnTo>
                <a:lnTo>
                  <a:pt x="7910" y="2150"/>
                </a:lnTo>
                <a:lnTo>
                  <a:pt x="7896" y="2159"/>
                </a:lnTo>
                <a:lnTo>
                  <a:pt x="7892" y="2136"/>
                </a:lnTo>
                <a:lnTo>
                  <a:pt x="7878" y="2146"/>
                </a:lnTo>
                <a:lnTo>
                  <a:pt x="7865" y="2154"/>
                </a:lnTo>
                <a:lnTo>
                  <a:pt x="7851" y="2162"/>
                </a:lnTo>
                <a:lnTo>
                  <a:pt x="7835" y="2168"/>
                </a:lnTo>
                <a:lnTo>
                  <a:pt x="7821" y="2174"/>
                </a:lnTo>
                <a:lnTo>
                  <a:pt x="7805" y="2180"/>
                </a:lnTo>
                <a:lnTo>
                  <a:pt x="7789" y="2185"/>
                </a:lnTo>
                <a:lnTo>
                  <a:pt x="7773" y="2188"/>
                </a:lnTo>
                <a:lnTo>
                  <a:pt x="7791" y="2165"/>
                </a:lnTo>
                <a:lnTo>
                  <a:pt x="7774" y="2172"/>
                </a:lnTo>
                <a:lnTo>
                  <a:pt x="7757" y="2180"/>
                </a:lnTo>
                <a:lnTo>
                  <a:pt x="7740" y="2189"/>
                </a:lnTo>
                <a:lnTo>
                  <a:pt x="7725" y="2198"/>
                </a:lnTo>
                <a:lnTo>
                  <a:pt x="7709" y="2207"/>
                </a:lnTo>
                <a:lnTo>
                  <a:pt x="7694" y="2218"/>
                </a:lnTo>
                <a:lnTo>
                  <a:pt x="7664" y="2240"/>
                </a:lnTo>
                <a:lnTo>
                  <a:pt x="7661" y="2221"/>
                </a:lnTo>
                <a:lnTo>
                  <a:pt x="7635" y="2243"/>
                </a:lnTo>
                <a:lnTo>
                  <a:pt x="7609" y="2266"/>
                </a:lnTo>
                <a:lnTo>
                  <a:pt x="7583" y="2289"/>
                </a:lnTo>
                <a:lnTo>
                  <a:pt x="7555" y="2309"/>
                </a:lnTo>
                <a:lnTo>
                  <a:pt x="7565" y="2281"/>
                </a:lnTo>
                <a:lnTo>
                  <a:pt x="7552" y="2293"/>
                </a:lnTo>
                <a:lnTo>
                  <a:pt x="7539" y="2305"/>
                </a:lnTo>
                <a:lnTo>
                  <a:pt x="7517" y="2332"/>
                </a:lnTo>
                <a:lnTo>
                  <a:pt x="7493" y="2358"/>
                </a:lnTo>
                <a:lnTo>
                  <a:pt x="7480" y="2370"/>
                </a:lnTo>
                <a:lnTo>
                  <a:pt x="7466" y="2383"/>
                </a:lnTo>
                <a:lnTo>
                  <a:pt x="7472" y="2349"/>
                </a:lnTo>
                <a:lnTo>
                  <a:pt x="7460" y="2366"/>
                </a:lnTo>
                <a:lnTo>
                  <a:pt x="7449" y="2388"/>
                </a:lnTo>
                <a:lnTo>
                  <a:pt x="7436" y="2410"/>
                </a:lnTo>
                <a:lnTo>
                  <a:pt x="7423" y="2434"/>
                </a:lnTo>
                <a:lnTo>
                  <a:pt x="7408" y="2457"/>
                </a:lnTo>
                <a:lnTo>
                  <a:pt x="7401" y="2467"/>
                </a:lnTo>
                <a:lnTo>
                  <a:pt x="7393" y="2476"/>
                </a:lnTo>
                <a:lnTo>
                  <a:pt x="7386" y="2486"/>
                </a:lnTo>
                <a:lnTo>
                  <a:pt x="7378" y="2493"/>
                </a:lnTo>
                <a:lnTo>
                  <a:pt x="7368" y="2500"/>
                </a:lnTo>
                <a:lnTo>
                  <a:pt x="7360" y="2504"/>
                </a:lnTo>
                <a:lnTo>
                  <a:pt x="7362" y="2502"/>
                </a:lnTo>
                <a:lnTo>
                  <a:pt x="7364" y="2496"/>
                </a:lnTo>
                <a:lnTo>
                  <a:pt x="7367" y="2479"/>
                </a:lnTo>
                <a:lnTo>
                  <a:pt x="7370" y="2453"/>
                </a:lnTo>
                <a:lnTo>
                  <a:pt x="7373" y="2424"/>
                </a:lnTo>
                <a:lnTo>
                  <a:pt x="7375" y="2369"/>
                </a:lnTo>
                <a:lnTo>
                  <a:pt x="7376" y="2350"/>
                </a:lnTo>
                <a:lnTo>
                  <a:pt x="7375" y="2339"/>
                </a:lnTo>
                <a:lnTo>
                  <a:pt x="7356" y="2368"/>
                </a:lnTo>
                <a:lnTo>
                  <a:pt x="7354" y="2357"/>
                </a:lnTo>
                <a:lnTo>
                  <a:pt x="7353" y="2347"/>
                </a:lnTo>
                <a:lnTo>
                  <a:pt x="7354" y="2339"/>
                </a:lnTo>
                <a:lnTo>
                  <a:pt x="7357" y="2335"/>
                </a:lnTo>
                <a:lnTo>
                  <a:pt x="7359" y="2333"/>
                </a:lnTo>
                <a:lnTo>
                  <a:pt x="7361" y="2332"/>
                </a:lnTo>
                <a:lnTo>
                  <a:pt x="7367" y="2330"/>
                </a:lnTo>
                <a:lnTo>
                  <a:pt x="7375" y="2331"/>
                </a:lnTo>
                <a:lnTo>
                  <a:pt x="7385" y="2334"/>
                </a:lnTo>
                <a:lnTo>
                  <a:pt x="7380" y="2329"/>
                </a:lnTo>
                <a:lnTo>
                  <a:pt x="7375" y="2323"/>
                </a:lnTo>
                <a:lnTo>
                  <a:pt x="7369" y="2311"/>
                </a:lnTo>
                <a:lnTo>
                  <a:pt x="7364" y="2296"/>
                </a:lnTo>
                <a:lnTo>
                  <a:pt x="7361" y="2281"/>
                </a:lnTo>
                <a:lnTo>
                  <a:pt x="7360" y="2264"/>
                </a:lnTo>
                <a:lnTo>
                  <a:pt x="7360" y="2248"/>
                </a:lnTo>
                <a:lnTo>
                  <a:pt x="7362" y="2230"/>
                </a:lnTo>
                <a:lnTo>
                  <a:pt x="7366" y="2213"/>
                </a:lnTo>
                <a:lnTo>
                  <a:pt x="7347" y="2247"/>
                </a:lnTo>
                <a:lnTo>
                  <a:pt x="7347" y="2212"/>
                </a:lnTo>
                <a:lnTo>
                  <a:pt x="7347" y="2194"/>
                </a:lnTo>
                <a:lnTo>
                  <a:pt x="7346" y="2176"/>
                </a:lnTo>
                <a:lnTo>
                  <a:pt x="7344" y="2159"/>
                </a:lnTo>
                <a:lnTo>
                  <a:pt x="7341" y="2141"/>
                </a:lnTo>
                <a:lnTo>
                  <a:pt x="7338" y="2124"/>
                </a:lnTo>
                <a:lnTo>
                  <a:pt x="7334" y="2107"/>
                </a:lnTo>
                <a:lnTo>
                  <a:pt x="7322" y="2138"/>
                </a:lnTo>
                <a:lnTo>
                  <a:pt x="7322" y="2121"/>
                </a:lnTo>
                <a:lnTo>
                  <a:pt x="7320" y="2103"/>
                </a:lnTo>
                <a:lnTo>
                  <a:pt x="7318" y="2086"/>
                </a:lnTo>
                <a:lnTo>
                  <a:pt x="7315" y="2069"/>
                </a:lnTo>
                <a:lnTo>
                  <a:pt x="7311" y="2052"/>
                </a:lnTo>
                <a:lnTo>
                  <a:pt x="7305" y="2035"/>
                </a:lnTo>
                <a:lnTo>
                  <a:pt x="7300" y="2019"/>
                </a:lnTo>
                <a:lnTo>
                  <a:pt x="7294" y="2002"/>
                </a:lnTo>
                <a:lnTo>
                  <a:pt x="7284" y="2026"/>
                </a:lnTo>
                <a:lnTo>
                  <a:pt x="7277" y="1995"/>
                </a:lnTo>
                <a:lnTo>
                  <a:pt x="7268" y="1963"/>
                </a:lnTo>
                <a:lnTo>
                  <a:pt x="7258" y="1933"/>
                </a:lnTo>
                <a:lnTo>
                  <a:pt x="7246" y="1903"/>
                </a:lnTo>
                <a:lnTo>
                  <a:pt x="7242" y="1930"/>
                </a:lnTo>
                <a:lnTo>
                  <a:pt x="7235" y="1918"/>
                </a:lnTo>
                <a:lnTo>
                  <a:pt x="7229" y="1905"/>
                </a:lnTo>
                <a:lnTo>
                  <a:pt x="7224" y="1892"/>
                </a:lnTo>
                <a:lnTo>
                  <a:pt x="7221" y="1879"/>
                </a:lnTo>
                <a:lnTo>
                  <a:pt x="7219" y="1864"/>
                </a:lnTo>
                <a:lnTo>
                  <a:pt x="7218" y="1851"/>
                </a:lnTo>
                <a:lnTo>
                  <a:pt x="7218" y="1836"/>
                </a:lnTo>
                <a:lnTo>
                  <a:pt x="7220" y="1822"/>
                </a:lnTo>
                <a:lnTo>
                  <a:pt x="7203" y="1840"/>
                </a:lnTo>
                <a:lnTo>
                  <a:pt x="7201" y="1831"/>
                </a:lnTo>
                <a:lnTo>
                  <a:pt x="7200" y="1822"/>
                </a:lnTo>
                <a:lnTo>
                  <a:pt x="7201" y="1814"/>
                </a:lnTo>
                <a:lnTo>
                  <a:pt x="7204" y="1806"/>
                </a:lnTo>
                <a:lnTo>
                  <a:pt x="7208" y="1799"/>
                </a:lnTo>
                <a:lnTo>
                  <a:pt x="7214" y="1793"/>
                </a:lnTo>
                <a:lnTo>
                  <a:pt x="7221" y="1788"/>
                </a:lnTo>
                <a:lnTo>
                  <a:pt x="7230" y="1783"/>
                </a:lnTo>
                <a:lnTo>
                  <a:pt x="7211" y="1782"/>
                </a:lnTo>
                <a:lnTo>
                  <a:pt x="7212" y="1779"/>
                </a:lnTo>
                <a:lnTo>
                  <a:pt x="7214" y="1774"/>
                </a:lnTo>
                <a:lnTo>
                  <a:pt x="7220" y="1767"/>
                </a:lnTo>
                <a:lnTo>
                  <a:pt x="7228" y="1761"/>
                </a:lnTo>
                <a:lnTo>
                  <a:pt x="7237" y="1755"/>
                </a:lnTo>
                <a:lnTo>
                  <a:pt x="7257" y="1744"/>
                </a:lnTo>
                <a:lnTo>
                  <a:pt x="7273" y="1734"/>
                </a:lnTo>
                <a:lnTo>
                  <a:pt x="7252" y="1721"/>
                </a:lnTo>
                <a:lnTo>
                  <a:pt x="7263" y="1716"/>
                </a:lnTo>
                <a:lnTo>
                  <a:pt x="7274" y="1711"/>
                </a:lnTo>
                <a:lnTo>
                  <a:pt x="7286" y="1704"/>
                </a:lnTo>
                <a:lnTo>
                  <a:pt x="7296" y="1697"/>
                </a:lnTo>
                <a:lnTo>
                  <a:pt x="7306" y="1689"/>
                </a:lnTo>
                <a:lnTo>
                  <a:pt x="7316" y="1681"/>
                </a:lnTo>
                <a:lnTo>
                  <a:pt x="7324" y="1671"/>
                </a:lnTo>
                <a:lnTo>
                  <a:pt x="7331" y="1662"/>
                </a:lnTo>
                <a:lnTo>
                  <a:pt x="7295" y="1664"/>
                </a:lnTo>
                <a:lnTo>
                  <a:pt x="7318" y="1650"/>
                </a:lnTo>
                <a:lnTo>
                  <a:pt x="7338" y="1633"/>
                </a:lnTo>
                <a:lnTo>
                  <a:pt x="7357" y="1615"/>
                </a:lnTo>
                <a:lnTo>
                  <a:pt x="7375" y="1594"/>
                </a:lnTo>
                <a:lnTo>
                  <a:pt x="7351" y="1599"/>
                </a:lnTo>
                <a:lnTo>
                  <a:pt x="7376" y="1581"/>
                </a:lnTo>
                <a:lnTo>
                  <a:pt x="7405" y="1561"/>
                </a:lnTo>
                <a:lnTo>
                  <a:pt x="7437" y="1539"/>
                </a:lnTo>
                <a:lnTo>
                  <a:pt x="7432" y="1539"/>
                </a:lnTo>
                <a:lnTo>
                  <a:pt x="7427" y="1538"/>
                </a:lnTo>
                <a:lnTo>
                  <a:pt x="7417" y="1536"/>
                </a:lnTo>
                <a:lnTo>
                  <a:pt x="7409" y="1533"/>
                </a:lnTo>
                <a:lnTo>
                  <a:pt x="7406" y="1531"/>
                </a:lnTo>
                <a:lnTo>
                  <a:pt x="7426" y="1526"/>
                </a:lnTo>
                <a:lnTo>
                  <a:pt x="7446" y="1519"/>
                </a:lnTo>
                <a:lnTo>
                  <a:pt x="7465" y="1511"/>
                </a:lnTo>
                <a:lnTo>
                  <a:pt x="7483" y="1500"/>
                </a:lnTo>
                <a:lnTo>
                  <a:pt x="7500" y="1488"/>
                </a:lnTo>
                <a:lnTo>
                  <a:pt x="7516" y="1474"/>
                </a:lnTo>
                <a:lnTo>
                  <a:pt x="7531" y="1460"/>
                </a:lnTo>
                <a:lnTo>
                  <a:pt x="7545" y="1445"/>
                </a:lnTo>
                <a:lnTo>
                  <a:pt x="7503" y="1450"/>
                </a:lnTo>
                <a:lnTo>
                  <a:pt x="7589" y="1406"/>
                </a:lnTo>
                <a:lnTo>
                  <a:pt x="7675" y="1365"/>
                </a:lnTo>
                <a:lnTo>
                  <a:pt x="7653" y="1360"/>
                </a:lnTo>
                <a:lnTo>
                  <a:pt x="7680" y="1344"/>
                </a:lnTo>
                <a:lnTo>
                  <a:pt x="7710" y="1324"/>
                </a:lnTo>
                <a:lnTo>
                  <a:pt x="7744" y="1302"/>
                </a:lnTo>
                <a:lnTo>
                  <a:pt x="7725" y="1305"/>
                </a:lnTo>
                <a:lnTo>
                  <a:pt x="7704" y="1310"/>
                </a:lnTo>
                <a:lnTo>
                  <a:pt x="7685" y="1314"/>
                </a:lnTo>
                <a:lnTo>
                  <a:pt x="7665" y="1319"/>
                </a:lnTo>
                <a:lnTo>
                  <a:pt x="7646" y="1325"/>
                </a:lnTo>
                <a:lnTo>
                  <a:pt x="7626" y="1332"/>
                </a:lnTo>
                <a:lnTo>
                  <a:pt x="7606" y="1339"/>
                </a:lnTo>
                <a:lnTo>
                  <a:pt x="7588" y="1348"/>
                </a:lnTo>
                <a:lnTo>
                  <a:pt x="7598" y="1326"/>
                </a:lnTo>
                <a:lnTo>
                  <a:pt x="7550" y="1357"/>
                </a:lnTo>
                <a:lnTo>
                  <a:pt x="7501" y="1387"/>
                </a:lnTo>
                <a:lnTo>
                  <a:pt x="7501" y="1365"/>
                </a:lnTo>
                <a:lnTo>
                  <a:pt x="7453" y="1392"/>
                </a:lnTo>
                <a:lnTo>
                  <a:pt x="7424" y="1408"/>
                </a:lnTo>
                <a:lnTo>
                  <a:pt x="7440" y="1382"/>
                </a:lnTo>
                <a:lnTo>
                  <a:pt x="7412" y="1393"/>
                </a:lnTo>
                <a:lnTo>
                  <a:pt x="7383" y="1402"/>
                </a:lnTo>
                <a:lnTo>
                  <a:pt x="7353" y="1410"/>
                </a:lnTo>
                <a:lnTo>
                  <a:pt x="7322" y="1416"/>
                </a:lnTo>
                <a:lnTo>
                  <a:pt x="7334" y="1398"/>
                </a:lnTo>
                <a:lnTo>
                  <a:pt x="7321" y="1398"/>
                </a:lnTo>
                <a:lnTo>
                  <a:pt x="7304" y="1399"/>
                </a:lnTo>
                <a:lnTo>
                  <a:pt x="7267" y="1403"/>
                </a:lnTo>
                <a:lnTo>
                  <a:pt x="7236" y="1408"/>
                </a:lnTo>
                <a:lnTo>
                  <a:pt x="7223" y="1411"/>
                </a:lnTo>
                <a:lnTo>
                  <a:pt x="7234" y="1389"/>
                </a:lnTo>
                <a:lnTo>
                  <a:pt x="7201" y="1393"/>
                </a:lnTo>
                <a:lnTo>
                  <a:pt x="7155" y="1401"/>
                </a:lnTo>
                <a:lnTo>
                  <a:pt x="7095" y="1411"/>
                </a:lnTo>
                <a:lnTo>
                  <a:pt x="7119" y="1389"/>
                </a:lnTo>
                <a:lnTo>
                  <a:pt x="7102" y="1392"/>
                </a:lnTo>
                <a:lnTo>
                  <a:pt x="7086" y="1395"/>
                </a:lnTo>
                <a:lnTo>
                  <a:pt x="7069" y="1399"/>
                </a:lnTo>
                <a:lnTo>
                  <a:pt x="7054" y="1403"/>
                </a:lnTo>
                <a:lnTo>
                  <a:pt x="7022" y="1415"/>
                </a:lnTo>
                <a:lnTo>
                  <a:pt x="6991" y="1427"/>
                </a:lnTo>
                <a:lnTo>
                  <a:pt x="6991" y="1413"/>
                </a:lnTo>
                <a:lnTo>
                  <a:pt x="6993" y="1399"/>
                </a:lnTo>
                <a:lnTo>
                  <a:pt x="6997" y="1386"/>
                </a:lnTo>
                <a:lnTo>
                  <a:pt x="7002" y="1373"/>
                </a:lnTo>
                <a:lnTo>
                  <a:pt x="7009" y="1362"/>
                </a:lnTo>
                <a:lnTo>
                  <a:pt x="7016" y="1350"/>
                </a:lnTo>
                <a:lnTo>
                  <a:pt x="7024" y="1338"/>
                </a:lnTo>
                <a:lnTo>
                  <a:pt x="7033" y="1328"/>
                </a:lnTo>
                <a:lnTo>
                  <a:pt x="7052" y="1306"/>
                </a:lnTo>
                <a:lnTo>
                  <a:pt x="7071" y="1285"/>
                </a:lnTo>
                <a:lnTo>
                  <a:pt x="7090" y="1263"/>
                </a:lnTo>
                <a:lnTo>
                  <a:pt x="7099" y="1253"/>
                </a:lnTo>
                <a:lnTo>
                  <a:pt x="7106" y="1241"/>
                </a:lnTo>
                <a:lnTo>
                  <a:pt x="7090" y="1247"/>
                </a:lnTo>
                <a:lnTo>
                  <a:pt x="7096" y="1240"/>
                </a:lnTo>
                <a:lnTo>
                  <a:pt x="7102" y="1234"/>
                </a:lnTo>
                <a:lnTo>
                  <a:pt x="7115" y="1220"/>
                </a:lnTo>
                <a:lnTo>
                  <a:pt x="7126" y="1204"/>
                </a:lnTo>
                <a:lnTo>
                  <a:pt x="7135" y="1189"/>
                </a:lnTo>
                <a:lnTo>
                  <a:pt x="7150" y="1164"/>
                </a:lnTo>
                <a:lnTo>
                  <a:pt x="7155" y="1155"/>
                </a:lnTo>
                <a:lnTo>
                  <a:pt x="7119" y="1159"/>
                </a:lnTo>
                <a:lnTo>
                  <a:pt x="7126" y="1154"/>
                </a:lnTo>
                <a:lnTo>
                  <a:pt x="7133" y="1149"/>
                </a:lnTo>
                <a:lnTo>
                  <a:pt x="7147" y="1136"/>
                </a:lnTo>
                <a:lnTo>
                  <a:pt x="7159" y="1122"/>
                </a:lnTo>
                <a:lnTo>
                  <a:pt x="7169" y="1107"/>
                </a:lnTo>
                <a:lnTo>
                  <a:pt x="7179" y="1095"/>
                </a:lnTo>
                <a:lnTo>
                  <a:pt x="7186" y="1085"/>
                </a:lnTo>
                <a:lnTo>
                  <a:pt x="7192" y="1074"/>
                </a:lnTo>
                <a:lnTo>
                  <a:pt x="7164" y="1087"/>
                </a:lnTo>
                <a:lnTo>
                  <a:pt x="7169" y="1081"/>
                </a:lnTo>
                <a:lnTo>
                  <a:pt x="7174" y="1073"/>
                </a:lnTo>
                <a:lnTo>
                  <a:pt x="7185" y="1057"/>
                </a:lnTo>
                <a:lnTo>
                  <a:pt x="7193" y="1039"/>
                </a:lnTo>
                <a:lnTo>
                  <a:pt x="7201" y="1021"/>
                </a:lnTo>
                <a:lnTo>
                  <a:pt x="7214" y="991"/>
                </a:lnTo>
                <a:lnTo>
                  <a:pt x="7218" y="978"/>
                </a:lnTo>
                <a:lnTo>
                  <a:pt x="7198" y="990"/>
                </a:lnTo>
                <a:lnTo>
                  <a:pt x="7204" y="982"/>
                </a:lnTo>
                <a:lnTo>
                  <a:pt x="7210" y="974"/>
                </a:lnTo>
                <a:lnTo>
                  <a:pt x="7218" y="957"/>
                </a:lnTo>
                <a:lnTo>
                  <a:pt x="7225" y="939"/>
                </a:lnTo>
                <a:lnTo>
                  <a:pt x="7231" y="922"/>
                </a:lnTo>
                <a:lnTo>
                  <a:pt x="7235" y="906"/>
                </a:lnTo>
                <a:lnTo>
                  <a:pt x="7237" y="894"/>
                </a:lnTo>
                <a:lnTo>
                  <a:pt x="7239" y="883"/>
                </a:lnTo>
                <a:lnTo>
                  <a:pt x="7218" y="895"/>
                </a:lnTo>
                <a:lnTo>
                  <a:pt x="7227" y="881"/>
                </a:lnTo>
                <a:lnTo>
                  <a:pt x="7233" y="865"/>
                </a:lnTo>
                <a:lnTo>
                  <a:pt x="7237" y="852"/>
                </a:lnTo>
                <a:lnTo>
                  <a:pt x="7240" y="840"/>
                </a:lnTo>
                <a:lnTo>
                  <a:pt x="7241" y="830"/>
                </a:lnTo>
                <a:lnTo>
                  <a:pt x="7242" y="822"/>
                </a:lnTo>
                <a:lnTo>
                  <a:pt x="7242" y="816"/>
                </a:lnTo>
                <a:lnTo>
                  <a:pt x="7223" y="825"/>
                </a:lnTo>
                <a:lnTo>
                  <a:pt x="7232" y="807"/>
                </a:lnTo>
                <a:lnTo>
                  <a:pt x="7241" y="790"/>
                </a:lnTo>
                <a:lnTo>
                  <a:pt x="7248" y="771"/>
                </a:lnTo>
                <a:lnTo>
                  <a:pt x="7253" y="755"/>
                </a:lnTo>
                <a:lnTo>
                  <a:pt x="7259" y="727"/>
                </a:lnTo>
                <a:lnTo>
                  <a:pt x="7261" y="717"/>
                </a:lnTo>
                <a:lnTo>
                  <a:pt x="7230" y="744"/>
                </a:lnTo>
                <a:lnTo>
                  <a:pt x="7234" y="725"/>
                </a:lnTo>
                <a:lnTo>
                  <a:pt x="7241" y="707"/>
                </a:lnTo>
                <a:lnTo>
                  <a:pt x="7249" y="690"/>
                </a:lnTo>
                <a:lnTo>
                  <a:pt x="7258" y="673"/>
                </a:lnTo>
                <a:lnTo>
                  <a:pt x="7269" y="658"/>
                </a:lnTo>
                <a:lnTo>
                  <a:pt x="7281" y="642"/>
                </a:lnTo>
                <a:lnTo>
                  <a:pt x="7292" y="627"/>
                </a:lnTo>
                <a:lnTo>
                  <a:pt x="7305" y="613"/>
                </a:lnTo>
                <a:lnTo>
                  <a:pt x="7286" y="607"/>
                </a:lnTo>
                <a:lnTo>
                  <a:pt x="7307" y="587"/>
                </a:lnTo>
                <a:lnTo>
                  <a:pt x="7324" y="569"/>
                </a:lnTo>
                <a:lnTo>
                  <a:pt x="7338" y="552"/>
                </a:lnTo>
                <a:lnTo>
                  <a:pt x="7302" y="555"/>
                </a:lnTo>
                <a:lnTo>
                  <a:pt x="7316" y="545"/>
                </a:lnTo>
                <a:lnTo>
                  <a:pt x="7329" y="534"/>
                </a:lnTo>
                <a:lnTo>
                  <a:pt x="7340" y="523"/>
                </a:lnTo>
                <a:lnTo>
                  <a:pt x="7351" y="513"/>
                </a:lnTo>
                <a:lnTo>
                  <a:pt x="7367" y="496"/>
                </a:lnTo>
                <a:lnTo>
                  <a:pt x="7372" y="489"/>
                </a:lnTo>
                <a:lnTo>
                  <a:pt x="7349" y="487"/>
                </a:lnTo>
                <a:lnTo>
                  <a:pt x="7360" y="479"/>
                </a:lnTo>
                <a:lnTo>
                  <a:pt x="7371" y="469"/>
                </a:lnTo>
                <a:lnTo>
                  <a:pt x="7383" y="458"/>
                </a:lnTo>
                <a:lnTo>
                  <a:pt x="7393" y="447"/>
                </a:lnTo>
                <a:lnTo>
                  <a:pt x="7409" y="427"/>
                </a:lnTo>
                <a:lnTo>
                  <a:pt x="7416" y="419"/>
                </a:lnTo>
                <a:lnTo>
                  <a:pt x="7378" y="426"/>
                </a:lnTo>
                <a:lnTo>
                  <a:pt x="7388" y="416"/>
                </a:lnTo>
                <a:lnTo>
                  <a:pt x="7398" y="403"/>
                </a:lnTo>
                <a:lnTo>
                  <a:pt x="7421" y="377"/>
                </a:lnTo>
                <a:lnTo>
                  <a:pt x="7446" y="345"/>
                </a:lnTo>
                <a:lnTo>
                  <a:pt x="7435" y="350"/>
                </a:lnTo>
                <a:lnTo>
                  <a:pt x="7425" y="355"/>
                </a:lnTo>
                <a:lnTo>
                  <a:pt x="7414" y="361"/>
                </a:lnTo>
                <a:lnTo>
                  <a:pt x="7403" y="368"/>
                </a:lnTo>
                <a:lnTo>
                  <a:pt x="7383" y="385"/>
                </a:lnTo>
                <a:lnTo>
                  <a:pt x="7362" y="401"/>
                </a:lnTo>
                <a:lnTo>
                  <a:pt x="7341" y="416"/>
                </a:lnTo>
                <a:lnTo>
                  <a:pt x="7331" y="422"/>
                </a:lnTo>
                <a:lnTo>
                  <a:pt x="7322" y="427"/>
                </a:lnTo>
                <a:lnTo>
                  <a:pt x="7313" y="431"/>
                </a:lnTo>
                <a:lnTo>
                  <a:pt x="7303" y="434"/>
                </a:lnTo>
                <a:lnTo>
                  <a:pt x="7295" y="434"/>
                </a:lnTo>
                <a:lnTo>
                  <a:pt x="7286" y="433"/>
                </a:lnTo>
                <a:lnTo>
                  <a:pt x="7281" y="437"/>
                </a:lnTo>
                <a:lnTo>
                  <a:pt x="7277" y="442"/>
                </a:lnTo>
                <a:lnTo>
                  <a:pt x="7268" y="452"/>
                </a:lnTo>
                <a:lnTo>
                  <a:pt x="7261" y="462"/>
                </a:lnTo>
                <a:lnTo>
                  <a:pt x="7256" y="473"/>
                </a:lnTo>
                <a:lnTo>
                  <a:pt x="7252" y="483"/>
                </a:lnTo>
                <a:lnTo>
                  <a:pt x="7250" y="491"/>
                </a:lnTo>
                <a:lnTo>
                  <a:pt x="7248" y="498"/>
                </a:lnTo>
                <a:lnTo>
                  <a:pt x="7238" y="482"/>
                </a:lnTo>
                <a:lnTo>
                  <a:pt x="7229" y="491"/>
                </a:lnTo>
                <a:lnTo>
                  <a:pt x="7222" y="502"/>
                </a:lnTo>
                <a:lnTo>
                  <a:pt x="7214" y="514"/>
                </a:lnTo>
                <a:lnTo>
                  <a:pt x="7206" y="526"/>
                </a:lnTo>
                <a:lnTo>
                  <a:pt x="7197" y="545"/>
                </a:lnTo>
                <a:lnTo>
                  <a:pt x="7193" y="553"/>
                </a:lnTo>
                <a:lnTo>
                  <a:pt x="7190" y="530"/>
                </a:lnTo>
                <a:lnTo>
                  <a:pt x="7168" y="551"/>
                </a:lnTo>
                <a:lnTo>
                  <a:pt x="7146" y="575"/>
                </a:lnTo>
                <a:lnTo>
                  <a:pt x="7122" y="601"/>
                </a:lnTo>
                <a:lnTo>
                  <a:pt x="7128" y="576"/>
                </a:lnTo>
                <a:lnTo>
                  <a:pt x="7120" y="578"/>
                </a:lnTo>
                <a:lnTo>
                  <a:pt x="7111" y="582"/>
                </a:lnTo>
                <a:lnTo>
                  <a:pt x="7101" y="587"/>
                </a:lnTo>
                <a:lnTo>
                  <a:pt x="7092" y="592"/>
                </a:lnTo>
                <a:lnTo>
                  <a:pt x="7072" y="605"/>
                </a:lnTo>
                <a:lnTo>
                  <a:pt x="7053" y="619"/>
                </a:lnTo>
                <a:lnTo>
                  <a:pt x="7035" y="633"/>
                </a:lnTo>
                <a:lnTo>
                  <a:pt x="7022" y="645"/>
                </a:lnTo>
                <a:lnTo>
                  <a:pt x="7009" y="656"/>
                </a:lnTo>
                <a:lnTo>
                  <a:pt x="7016" y="630"/>
                </a:lnTo>
                <a:lnTo>
                  <a:pt x="7011" y="632"/>
                </a:lnTo>
                <a:lnTo>
                  <a:pt x="7005" y="635"/>
                </a:lnTo>
                <a:lnTo>
                  <a:pt x="6991" y="645"/>
                </a:lnTo>
                <a:lnTo>
                  <a:pt x="6974" y="657"/>
                </a:lnTo>
                <a:lnTo>
                  <a:pt x="6959" y="669"/>
                </a:lnTo>
                <a:lnTo>
                  <a:pt x="6931" y="693"/>
                </a:lnTo>
                <a:lnTo>
                  <a:pt x="6919" y="704"/>
                </a:lnTo>
                <a:lnTo>
                  <a:pt x="6935" y="672"/>
                </a:lnTo>
                <a:lnTo>
                  <a:pt x="6926" y="676"/>
                </a:lnTo>
                <a:lnTo>
                  <a:pt x="6916" y="681"/>
                </a:lnTo>
                <a:lnTo>
                  <a:pt x="6905" y="687"/>
                </a:lnTo>
                <a:lnTo>
                  <a:pt x="6895" y="694"/>
                </a:lnTo>
                <a:lnTo>
                  <a:pt x="6873" y="711"/>
                </a:lnTo>
                <a:lnTo>
                  <a:pt x="6854" y="728"/>
                </a:lnTo>
                <a:lnTo>
                  <a:pt x="6836" y="745"/>
                </a:lnTo>
                <a:lnTo>
                  <a:pt x="6822" y="759"/>
                </a:lnTo>
                <a:lnTo>
                  <a:pt x="6810" y="772"/>
                </a:lnTo>
                <a:lnTo>
                  <a:pt x="6825" y="740"/>
                </a:lnTo>
                <a:lnTo>
                  <a:pt x="6811" y="751"/>
                </a:lnTo>
                <a:lnTo>
                  <a:pt x="6793" y="764"/>
                </a:lnTo>
                <a:lnTo>
                  <a:pt x="6775" y="781"/>
                </a:lnTo>
                <a:lnTo>
                  <a:pt x="6757" y="797"/>
                </a:lnTo>
                <a:lnTo>
                  <a:pt x="6728" y="825"/>
                </a:lnTo>
                <a:lnTo>
                  <a:pt x="6716" y="836"/>
                </a:lnTo>
                <a:lnTo>
                  <a:pt x="6725" y="807"/>
                </a:lnTo>
                <a:lnTo>
                  <a:pt x="6719" y="813"/>
                </a:lnTo>
                <a:lnTo>
                  <a:pt x="6712" y="820"/>
                </a:lnTo>
                <a:lnTo>
                  <a:pt x="6698" y="835"/>
                </a:lnTo>
                <a:lnTo>
                  <a:pt x="6686" y="853"/>
                </a:lnTo>
                <a:lnTo>
                  <a:pt x="6675" y="870"/>
                </a:lnTo>
                <a:lnTo>
                  <a:pt x="6665" y="887"/>
                </a:lnTo>
                <a:lnTo>
                  <a:pt x="6658" y="901"/>
                </a:lnTo>
                <a:lnTo>
                  <a:pt x="6651" y="914"/>
                </a:lnTo>
                <a:lnTo>
                  <a:pt x="6638" y="898"/>
                </a:lnTo>
                <a:lnTo>
                  <a:pt x="6634" y="903"/>
                </a:lnTo>
                <a:lnTo>
                  <a:pt x="6629" y="912"/>
                </a:lnTo>
                <a:lnTo>
                  <a:pt x="6617" y="935"/>
                </a:lnTo>
                <a:lnTo>
                  <a:pt x="6590" y="996"/>
                </a:lnTo>
                <a:lnTo>
                  <a:pt x="6576" y="1027"/>
                </a:lnTo>
                <a:lnTo>
                  <a:pt x="6562" y="1053"/>
                </a:lnTo>
                <a:lnTo>
                  <a:pt x="6557" y="1063"/>
                </a:lnTo>
                <a:lnTo>
                  <a:pt x="6552" y="1070"/>
                </a:lnTo>
                <a:lnTo>
                  <a:pt x="6547" y="1076"/>
                </a:lnTo>
                <a:lnTo>
                  <a:pt x="6545" y="1077"/>
                </a:lnTo>
                <a:lnTo>
                  <a:pt x="6544" y="1078"/>
                </a:lnTo>
                <a:lnTo>
                  <a:pt x="6541" y="1063"/>
                </a:lnTo>
                <a:lnTo>
                  <a:pt x="6538" y="1050"/>
                </a:lnTo>
                <a:lnTo>
                  <a:pt x="6537" y="1035"/>
                </a:lnTo>
                <a:lnTo>
                  <a:pt x="6537" y="1022"/>
                </a:lnTo>
                <a:lnTo>
                  <a:pt x="6538" y="994"/>
                </a:lnTo>
                <a:lnTo>
                  <a:pt x="6541" y="966"/>
                </a:lnTo>
                <a:lnTo>
                  <a:pt x="6543" y="938"/>
                </a:lnTo>
                <a:lnTo>
                  <a:pt x="6544" y="911"/>
                </a:lnTo>
                <a:lnTo>
                  <a:pt x="6544" y="896"/>
                </a:lnTo>
                <a:lnTo>
                  <a:pt x="6543" y="883"/>
                </a:lnTo>
                <a:lnTo>
                  <a:pt x="6541" y="868"/>
                </a:lnTo>
                <a:lnTo>
                  <a:pt x="6538" y="854"/>
                </a:lnTo>
                <a:lnTo>
                  <a:pt x="6519" y="873"/>
                </a:lnTo>
                <a:lnTo>
                  <a:pt x="6522" y="856"/>
                </a:lnTo>
                <a:lnTo>
                  <a:pt x="6523" y="834"/>
                </a:lnTo>
                <a:lnTo>
                  <a:pt x="6523" y="812"/>
                </a:lnTo>
                <a:lnTo>
                  <a:pt x="6522" y="788"/>
                </a:lnTo>
                <a:lnTo>
                  <a:pt x="6520" y="750"/>
                </a:lnTo>
                <a:lnTo>
                  <a:pt x="6519" y="733"/>
                </a:lnTo>
                <a:lnTo>
                  <a:pt x="6499" y="767"/>
                </a:lnTo>
                <a:lnTo>
                  <a:pt x="6498" y="744"/>
                </a:lnTo>
                <a:lnTo>
                  <a:pt x="6497" y="720"/>
                </a:lnTo>
                <a:lnTo>
                  <a:pt x="6494" y="697"/>
                </a:lnTo>
                <a:lnTo>
                  <a:pt x="6490" y="673"/>
                </a:lnTo>
                <a:lnTo>
                  <a:pt x="6485" y="651"/>
                </a:lnTo>
                <a:lnTo>
                  <a:pt x="6479" y="628"/>
                </a:lnTo>
                <a:lnTo>
                  <a:pt x="6471" y="605"/>
                </a:lnTo>
                <a:lnTo>
                  <a:pt x="6463" y="584"/>
                </a:lnTo>
                <a:lnTo>
                  <a:pt x="6447" y="602"/>
                </a:lnTo>
                <a:lnTo>
                  <a:pt x="6445" y="592"/>
                </a:lnTo>
                <a:lnTo>
                  <a:pt x="6443" y="582"/>
                </a:lnTo>
                <a:lnTo>
                  <a:pt x="6440" y="571"/>
                </a:lnTo>
                <a:lnTo>
                  <a:pt x="6436" y="561"/>
                </a:lnTo>
                <a:lnTo>
                  <a:pt x="6427" y="540"/>
                </a:lnTo>
                <a:lnTo>
                  <a:pt x="6418" y="523"/>
                </a:lnTo>
                <a:lnTo>
                  <a:pt x="6409" y="507"/>
                </a:lnTo>
                <a:lnTo>
                  <a:pt x="6400" y="495"/>
                </a:lnTo>
                <a:lnTo>
                  <a:pt x="6393" y="485"/>
                </a:lnTo>
                <a:lnTo>
                  <a:pt x="6384" y="518"/>
                </a:lnTo>
                <a:lnTo>
                  <a:pt x="6383" y="506"/>
                </a:lnTo>
                <a:lnTo>
                  <a:pt x="6381" y="495"/>
                </a:lnTo>
                <a:lnTo>
                  <a:pt x="6379" y="485"/>
                </a:lnTo>
                <a:lnTo>
                  <a:pt x="6376" y="475"/>
                </a:lnTo>
                <a:lnTo>
                  <a:pt x="6368" y="457"/>
                </a:lnTo>
                <a:lnTo>
                  <a:pt x="6361" y="442"/>
                </a:lnTo>
                <a:lnTo>
                  <a:pt x="6353" y="429"/>
                </a:lnTo>
                <a:lnTo>
                  <a:pt x="6347" y="420"/>
                </a:lnTo>
                <a:lnTo>
                  <a:pt x="6340" y="412"/>
                </a:lnTo>
                <a:lnTo>
                  <a:pt x="6321" y="426"/>
                </a:lnTo>
                <a:lnTo>
                  <a:pt x="6320" y="415"/>
                </a:lnTo>
                <a:lnTo>
                  <a:pt x="6319" y="404"/>
                </a:lnTo>
                <a:lnTo>
                  <a:pt x="6314" y="385"/>
                </a:lnTo>
                <a:lnTo>
                  <a:pt x="6308" y="367"/>
                </a:lnTo>
                <a:lnTo>
                  <a:pt x="6301" y="353"/>
                </a:lnTo>
                <a:lnTo>
                  <a:pt x="6295" y="340"/>
                </a:lnTo>
                <a:lnTo>
                  <a:pt x="6290" y="332"/>
                </a:lnTo>
                <a:lnTo>
                  <a:pt x="6284" y="324"/>
                </a:lnTo>
                <a:lnTo>
                  <a:pt x="6277" y="347"/>
                </a:lnTo>
                <a:lnTo>
                  <a:pt x="6278" y="333"/>
                </a:lnTo>
                <a:lnTo>
                  <a:pt x="6278" y="317"/>
                </a:lnTo>
                <a:lnTo>
                  <a:pt x="6277" y="278"/>
                </a:lnTo>
                <a:lnTo>
                  <a:pt x="6275" y="228"/>
                </a:lnTo>
                <a:lnTo>
                  <a:pt x="6257" y="266"/>
                </a:lnTo>
                <a:lnTo>
                  <a:pt x="6259" y="248"/>
                </a:lnTo>
                <a:lnTo>
                  <a:pt x="6260" y="229"/>
                </a:lnTo>
                <a:lnTo>
                  <a:pt x="6261" y="211"/>
                </a:lnTo>
                <a:lnTo>
                  <a:pt x="6260" y="191"/>
                </a:lnTo>
                <a:lnTo>
                  <a:pt x="6258" y="172"/>
                </a:lnTo>
                <a:lnTo>
                  <a:pt x="6255" y="154"/>
                </a:lnTo>
                <a:lnTo>
                  <a:pt x="6250" y="136"/>
                </a:lnTo>
                <a:lnTo>
                  <a:pt x="6244" y="119"/>
                </a:lnTo>
                <a:lnTo>
                  <a:pt x="6231" y="162"/>
                </a:lnTo>
                <a:lnTo>
                  <a:pt x="6229" y="142"/>
                </a:lnTo>
                <a:lnTo>
                  <a:pt x="6227" y="121"/>
                </a:lnTo>
                <a:lnTo>
                  <a:pt x="6224" y="100"/>
                </a:lnTo>
                <a:lnTo>
                  <a:pt x="6220" y="80"/>
                </a:lnTo>
                <a:lnTo>
                  <a:pt x="6216" y="60"/>
                </a:lnTo>
                <a:lnTo>
                  <a:pt x="6210" y="39"/>
                </a:lnTo>
                <a:lnTo>
                  <a:pt x="6203" y="20"/>
                </a:lnTo>
                <a:lnTo>
                  <a:pt x="6197" y="0"/>
                </a:lnTo>
                <a:lnTo>
                  <a:pt x="6187" y="25"/>
                </a:lnTo>
                <a:lnTo>
                  <a:pt x="6180" y="49"/>
                </a:lnTo>
                <a:lnTo>
                  <a:pt x="6166" y="91"/>
                </a:lnTo>
                <a:lnTo>
                  <a:pt x="6159" y="122"/>
                </a:lnTo>
                <a:lnTo>
                  <a:pt x="6156" y="133"/>
                </a:lnTo>
                <a:lnTo>
                  <a:pt x="6136" y="100"/>
                </a:lnTo>
                <a:lnTo>
                  <a:pt x="6131" y="118"/>
                </a:lnTo>
                <a:lnTo>
                  <a:pt x="6127" y="136"/>
                </a:lnTo>
                <a:lnTo>
                  <a:pt x="6124" y="155"/>
                </a:lnTo>
                <a:lnTo>
                  <a:pt x="6122" y="171"/>
                </a:lnTo>
                <a:lnTo>
                  <a:pt x="6120" y="196"/>
                </a:lnTo>
                <a:lnTo>
                  <a:pt x="6120" y="206"/>
                </a:lnTo>
                <a:lnTo>
                  <a:pt x="6102" y="194"/>
                </a:lnTo>
                <a:lnTo>
                  <a:pt x="6102" y="233"/>
                </a:lnTo>
                <a:lnTo>
                  <a:pt x="6102" y="272"/>
                </a:lnTo>
                <a:lnTo>
                  <a:pt x="6102" y="351"/>
                </a:lnTo>
                <a:lnTo>
                  <a:pt x="6086" y="344"/>
                </a:lnTo>
                <a:lnTo>
                  <a:pt x="6080" y="390"/>
                </a:lnTo>
                <a:lnTo>
                  <a:pt x="6077" y="414"/>
                </a:lnTo>
                <a:lnTo>
                  <a:pt x="6066" y="397"/>
                </a:lnTo>
                <a:lnTo>
                  <a:pt x="6059" y="413"/>
                </a:lnTo>
                <a:lnTo>
                  <a:pt x="6052" y="430"/>
                </a:lnTo>
                <a:lnTo>
                  <a:pt x="6040" y="465"/>
                </a:lnTo>
                <a:lnTo>
                  <a:pt x="6031" y="492"/>
                </a:lnTo>
                <a:lnTo>
                  <a:pt x="6028" y="503"/>
                </a:lnTo>
                <a:lnTo>
                  <a:pt x="6016" y="485"/>
                </a:lnTo>
                <a:lnTo>
                  <a:pt x="6011" y="499"/>
                </a:lnTo>
                <a:lnTo>
                  <a:pt x="6006" y="518"/>
                </a:lnTo>
                <a:lnTo>
                  <a:pt x="5994" y="560"/>
                </a:lnTo>
                <a:lnTo>
                  <a:pt x="5982" y="613"/>
                </a:lnTo>
                <a:lnTo>
                  <a:pt x="5970" y="586"/>
                </a:lnTo>
                <a:lnTo>
                  <a:pt x="5962" y="616"/>
                </a:lnTo>
                <a:lnTo>
                  <a:pt x="5956" y="650"/>
                </a:lnTo>
                <a:lnTo>
                  <a:pt x="5950" y="688"/>
                </a:lnTo>
                <a:lnTo>
                  <a:pt x="5933" y="670"/>
                </a:lnTo>
                <a:lnTo>
                  <a:pt x="5932" y="677"/>
                </a:lnTo>
                <a:lnTo>
                  <a:pt x="5931" y="685"/>
                </a:lnTo>
                <a:lnTo>
                  <a:pt x="5931" y="704"/>
                </a:lnTo>
                <a:lnTo>
                  <a:pt x="5932" y="725"/>
                </a:lnTo>
                <a:lnTo>
                  <a:pt x="5934" y="748"/>
                </a:lnTo>
                <a:lnTo>
                  <a:pt x="5939" y="785"/>
                </a:lnTo>
                <a:lnTo>
                  <a:pt x="5941" y="801"/>
                </a:lnTo>
                <a:lnTo>
                  <a:pt x="5912" y="760"/>
                </a:lnTo>
                <a:lnTo>
                  <a:pt x="5911" y="769"/>
                </a:lnTo>
                <a:lnTo>
                  <a:pt x="5911" y="780"/>
                </a:lnTo>
                <a:lnTo>
                  <a:pt x="5913" y="803"/>
                </a:lnTo>
                <a:lnTo>
                  <a:pt x="5917" y="829"/>
                </a:lnTo>
                <a:lnTo>
                  <a:pt x="5922" y="855"/>
                </a:lnTo>
                <a:lnTo>
                  <a:pt x="5933" y="897"/>
                </a:lnTo>
                <a:lnTo>
                  <a:pt x="5939" y="915"/>
                </a:lnTo>
                <a:lnTo>
                  <a:pt x="5908" y="898"/>
                </a:lnTo>
                <a:lnTo>
                  <a:pt x="5910" y="911"/>
                </a:lnTo>
                <a:lnTo>
                  <a:pt x="5914" y="923"/>
                </a:lnTo>
                <a:lnTo>
                  <a:pt x="5922" y="948"/>
                </a:lnTo>
                <a:lnTo>
                  <a:pt x="5931" y="971"/>
                </a:lnTo>
                <a:lnTo>
                  <a:pt x="5942" y="994"/>
                </a:lnTo>
                <a:lnTo>
                  <a:pt x="5952" y="1018"/>
                </a:lnTo>
                <a:lnTo>
                  <a:pt x="5956" y="1030"/>
                </a:lnTo>
                <a:lnTo>
                  <a:pt x="5959" y="1041"/>
                </a:lnTo>
                <a:lnTo>
                  <a:pt x="5962" y="1054"/>
                </a:lnTo>
                <a:lnTo>
                  <a:pt x="5964" y="1066"/>
                </a:lnTo>
                <a:lnTo>
                  <a:pt x="5965" y="1079"/>
                </a:lnTo>
                <a:lnTo>
                  <a:pt x="5965" y="1091"/>
                </a:lnTo>
                <a:lnTo>
                  <a:pt x="5960" y="1076"/>
                </a:lnTo>
                <a:lnTo>
                  <a:pt x="5949" y="1037"/>
                </a:lnTo>
                <a:lnTo>
                  <a:pt x="5942" y="1016"/>
                </a:lnTo>
                <a:lnTo>
                  <a:pt x="5934" y="994"/>
                </a:lnTo>
                <a:lnTo>
                  <a:pt x="5926" y="977"/>
                </a:lnTo>
                <a:lnTo>
                  <a:pt x="5923" y="969"/>
                </a:lnTo>
                <a:lnTo>
                  <a:pt x="5919" y="963"/>
                </a:lnTo>
                <a:lnTo>
                  <a:pt x="5907" y="992"/>
                </a:lnTo>
                <a:lnTo>
                  <a:pt x="5900" y="971"/>
                </a:lnTo>
                <a:lnTo>
                  <a:pt x="5892" y="951"/>
                </a:lnTo>
                <a:lnTo>
                  <a:pt x="5884" y="931"/>
                </a:lnTo>
                <a:lnTo>
                  <a:pt x="5874" y="912"/>
                </a:lnTo>
                <a:lnTo>
                  <a:pt x="5862" y="893"/>
                </a:lnTo>
                <a:lnTo>
                  <a:pt x="5850" y="876"/>
                </a:lnTo>
                <a:lnTo>
                  <a:pt x="5837" y="858"/>
                </a:lnTo>
                <a:lnTo>
                  <a:pt x="5822" y="843"/>
                </a:lnTo>
                <a:lnTo>
                  <a:pt x="5829" y="891"/>
                </a:lnTo>
                <a:lnTo>
                  <a:pt x="5792" y="846"/>
                </a:lnTo>
                <a:lnTo>
                  <a:pt x="5761" y="811"/>
                </a:lnTo>
                <a:lnTo>
                  <a:pt x="5747" y="795"/>
                </a:lnTo>
                <a:lnTo>
                  <a:pt x="5736" y="784"/>
                </a:lnTo>
                <a:lnTo>
                  <a:pt x="5743" y="818"/>
                </a:lnTo>
                <a:lnTo>
                  <a:pt x="5736" y="809"/>
                </a:lnTo>
                <a:lnTo>
                  <a:pt x="5727" y="798"/>
                </a:lnTo>
                <a:lnTo>
                  <a:pt x="5718" y="787"/>
                </a:lnTo>
                <a:lnTo>
                  <a:pt x="5706" y="773"/>
                </a:lnTo>
                <a:lnTo>
                  <a:pt x="5691" y="761"/>
                </a:lnTo>
                <a:lnTo>
                  <a:pt x="5676" y="750"/>
                </a:lnTo>
                <a:lnTo>
                  <a:pt x="5669" y="745"/>
                </a:lnTo>
                <a:lnTo>
                  <a:pt x="5660" y="740"/>
                </a:lnTo>
                <a:lnTo>
                  <a:pt x="5665" y="772"/>
                </a:lnTo>
                <a:lnTo>
                  <a:pt x="5654" y="762"/>
                </a:lnTo>
                <a:lnTo>
                  <a:pt x="5628" y="739"/>
                </a:lnTo>
                <a:lnTo>
                  <a:pt x="5613" y="727"/>
                </a:lnTo>
                <a:lnTo>
                  <a:pt x="5596" y="715"/>
                </a:lnTo>
                <a:lnTo>
                  <a:pt x="5582" y="705"/>
                </a:lnTo>
                <a:lnTo>
                  <a:pt x="5575" y="702"/>
                </a:lnTo>
                <a:lnTo>
                  <a:pt x="5569" y="699"/>
                </a:lnTo>
                <a:lnTo>
                  <a:pt x="5576" y="724"/>
                </a:lnTo>
                <a:lnTo>
                  <a:pt x="5566" y="716"/>
                </a:lnTo>
                <a:lnTo>
                  <a:pt x="5543" y="697"/>
                </a:lnTo>
                <a:lnTo>
                  <a:pt x="5528" y="686"/>
                </a:lnTo>
                <a:lnTo>
                  <a:pt x="5514" y="676"/>
                </a:lnTo>
                <a:lnTo>
                  <a:pt x="5499" y="667"/>
                </a:lnTo>
                <a:lnTo>
                  <a:pt x="5486" y="661"/>
                </a:lnTo>
                <a:lnTo>
                  <a:pt x="5491" y="688"/>
                </a:lnTo>
                <a:lnTo>
                  <a:pt x="5459" y="665"/>
                </a:lnTo>
                <a:lnTo>
                  <a:pt x="5411" y="632"/>
                </a:lnTo>
                <a:lnTo>
                  <a:pt x="5411" y="649"/>
                </a:lnTo>
                <a:lnTo>
                  <a:pt x="5396" y="623"/>
                </a:lnTo>
                <a:lnTo>
                  <a:pt x="5383" y="600"/>
                </a:lnTo>
                <a:lnTo>
                  <a:pt x="5368" y="578"/>
                </a:lnTo>
                <a:lnTo>
                  <a:pt x="5360" y="591"/>
                </a:lnTo>
                <a:lnTo>
                  <a:pt x="5353" y="582"/>
                </a:lnTo>
                <a:lnTo>
                  <a:pt x="5334" y="559"/>
                </a:lnTo>
                <a:lnTo>
                  <a:pt x="5322" y="546"/>
                </a:lnTo>
                <a:lnTo>
                  <a:pt x="5309" y="532"/>
                </a:lnTo>
                <a:lnTo>
                  <a:pt x="5294" y="521"/>
                </a:lnTo>
                <a:lnTo>
                  <a:pt x="5281" y="511"/>
                </a:lnTo>
                <a:lnTo>
                  <a:pt x="5284" y="523"/>
                </a:lnTo>
                <a:lnTo>
                  <a:pt x="5292" y="553"/>
                </a:lnTo>
                <a:lnTo>
                  <a:pt x="5303" y="587"/>
                </a:lnTo>
                <a:lnTo>
                  <a:pt x="5309" y="601"/>
                </a:lnTo>
                <a:lnTo>
                  <a:pt x="5314" y="613"/>
                </a:lnTo>
                <a:lnTo>
                  <a:pt x="5297" y="602"/>
                </a:lnTo>
                <a:lnTo>
                  <a:pt x="5298" y="613"/>
                </a:lnTo>
                <a:lnTo>
                  <a:pt x="5304" y="634"/>
                </a:lnTo>
                <a:lnTo>
                  <a:pt x="5307" y="648"/>
                </a:lnTo>
                <a:lnTo>
                  <a:pt x="5312" y="661"/>
                </a:lnTo>
                <a:lnTo>
                  <a:pt x="5317" y="672"/>
                </a:lnTo>
                <a:lnTo>
                  <a:pt x="5320" y="678"/>
                </a:lnTo>
                <a:lnTo>
                  <a:pt x="5324" y="683"/>
                </a:lnTo>
                <a:lnTo>
                  <a:pt x="5305" y="680"/>
                </a:lnTo>
                <a:lnTo>
                  <a:pt x="5308" y="690"/>
                </a:lnTo>
                <a:lnTo>
                  <a:pt x="5317" y="713"/>
                </a:lnTo>
                <a:lnTo>
                  <a:pt x="5329" y="742"/>
                </a:lnTo>
                <a:lnTo>
                  <a:pt x="5337" y="755"/>
                </a:lnTo>
                <a:lnTo>
                  <a:pt x="5344" y="767"/>
                </a:lnTo>
                <a:lnTo>
                  <a:pt x="5307" y="750"/>
                </a:lnTo>
                <a:lnTo>
                  <a:pt x="5319" y="791"/>
                </a:lnTo>
                <a:lnTo>
                  <a:pt x="5329" y="827"/>
                </a:lnTo>
                <a:lnTo>
                  <a:pt x="5336" y="844"/>
                </a:lnTo>
                <a:lnTo>
                  <a:pt x="5341" y="859"/>
                </a:lnTo>
                <a:lnTo>
                  <a:pt x="5312" y="839"/>
                </a:lnTo>
                <a:lnTo>
                  <a:pt x="5315" y="853"/>
                </a:lnTo>
                <a:lnTo>
                  <a:pt x="5324" y="883"/>
                </a:lnTo>
                <a:lnTo>
                  <a:pt x="5330" y="901"/>
                </a:lnTo>
                <a:lnTo>
                  <a:pt x="5338" y="919"/>
                </a:lnTo>
                <a:lnTo>
                  <a:pt x="5345" y="934"/>
                </a:lnTo>
                <a:lnTo>
                  <a:pt x="5349" y="940"/>
                </a:lnTo>
                <a:lnTo>
                  <a:pt x="5353" y="947"/>
                </a:lnTo>
                <a:lnTo>
                  <a:pt x="5331" y="936"/>
                </a:lnTo>
                <a:lnTo>
                  <a:pt x="5334" y="946"/>
                </a:lnTo>
                <a:lnTo>
                  <a:pt x="5340" y="967"/>
                </a:lnTo>
                <a:lnTo>
                  <a:pt x="5345" y="981"/>
                </a:lnTo>
                <a:lnTo>
                  <a:pt x="5350" y="995"/>
                </a:lnTo>
                <a:lnTo>
                  <a:pt x="5356" y="1009"/>
                </a:lnTo>
                <a:lnTo>
                  <a:pt x="5363" y="1021"/>
                </a:lnTo>
                <a:lnTo>
                  <a:pt x="5339" y="1004"/>
                </a:lnTo>
                <a:lnTo>
                  <a:pt x="5342" y="1016"/>
                </a:lnTo>
                <a:lnTo>
                  <a:pt x="5350" y="1044"/>
                </a:lnTo>
                <a:lnTo>
                  <a:pt x="5355" y="1061"/>
                </a:lnTo>
                <a:lnTo>
                  <a:pt x="5362" y="1078"/>
                </a:lnTo>
                <a:lnTo>
                  <a:pt x="5370" y="1094"/>
                </a:lnTo>
                <a:lnTo>
                  <a:pt x="5377" y="1108"/>
                </a:lnTo>
                <a:lnTo>
                  <a:pt x="5351" y="1091"/>
                </a:lnTo>
                <a:lnTo>
                  <a:pt x="5353" y="1100"/>
                </a:lnTo>
                <a:lnTo>
                  <a:pt x="5357" y="1110"/>
                </a:lnTo>
                <a:lnTo>
                  <a:pt x="5362" y="1121"/>
                </a:lnTo>
                <a:lnTo>
                  <a:pt x="5369" y="1134"/>
                </a:lnTo>
                <a:lnTo>
                  <a:pt x="5377" y="1148"/>
                </a:lnTo>
                <a:lnTo>
                  <a:pt x="5387" y="1160"/>
                </a:lnTo>
                <a:lnTo>
                  <a:pt x="5392" y="1166"/>
                </a:lnTo>
                <a:lnTo>
                  <a:pt x="5398" y="1171"/>
                </a:lnTo>
                <a:lnTo>
                  <a:pt x="5370" y="1171"/>
                </a:lnTo>
                <a:lnTo>
                  <a:pt x="5372" y="1181"/>
                </a:lnTo>
                <a:lnTo>
                  <a:pt x="5375" y="1191"/>
                </a:lnTo>
                <a:lnTo>
                  <a:pt x="5380" y="1204"/>
                </a:lnTo>
                <a:lnTo>
                  <a:pt x="5386" y="1219"/>
                </a:lnTo>
                <a:lnTo>
                  <a:pt x="5394" y="1234"/>
                </a:lnTo>
                <a:lnTo>
                  <a:pt x="5399" y="1243"/>
                </a:lnTo>
                <a:lnTo>
                  <a:pt x="5406" y="1250"/>
                </a:lnTo>
                <a:lnTo>
                  <a:pt x="5412" y="1257"/>
                </a:lnTo>
                <a:lnTo>
                  <a:pt x="5418" y="1263"/>
                </a:lnTo>
                <a:lnTo>
                  <a:pt x="5396" y="1261"/>
                </a:lnTo>
                <a:lnTo>
                  <a:pt x="5404" y="1272"/>
                </a:lnTo>
                <a:lnTo>
                  <a:pt x="5413" y="1285"/>
                </a:lnTo>
                <a:lnTo>
                  <a:pt x="5424" y="1299"/>
                </a:lnTo>
                <a:lnTo>
                  <a:pt x="5438" y="1316"/>
                </a:lnTo>
                <a:lnTo>
                  <a:pt x="5453" y="1331"/>
                </a:lnTo>
                <a:lnTo>
                  <a:pt x="5470" y="1346"/>
                </a:lnTo>
                <a:lnTo>
                  <a:pt x="5478" y="1352"/>
                </a:lnTo>
                <a:lnTo>
                  <a:pt x="5486" y="1358"/>
                </a:lnTo>
                <a:lnTo>
                  <a:pt x="5436" y="1346"/>
                </a:lnTo>
                <a:lnTo>
                  <a:pt x="5449" y="1362"/>
                </a:lnTo>
                <a:lnTo>
                  <a:pt x="5462" y="1378"/>
                </a:lnTo>
                <a:lnTo>
                  <a:pt x="5492" y="1410"/>
                </a:lnTo>
                <a:lnTo>
                  <a:pt x="5521" y="1440"/>
                </a:lnTo>
                <a:lnTo>
                  <a:pt x="5536" y="1457"/>
                </a:lnTo>
                <a:lnTo>
                  <a:pt x="5549" y="1473"/>
                </a:lnTo>
                <a:lnTo>
                  <a:pt x="5535" y="1480"/>
                </a:lnTo>
                <a:lnTo>
                  <a:pt x="5520" y="1484"/>
                </a:lnTo>
                <a:lnTo>
                  <a:pt x="5505" y="1486"/>
                </a:lnTo>
                <a:lnTo>
                  <a:pt x="5489" y="1486"/>
                </a:lnTo>
                <a:lnTo>
                  <a:pt x="5474" y="1485"/>
                </a:lnTo>
                <a:lnTo>
                  <a:pt x="5458" y="1482"/>
                </a:lnTo>
                <a:lnTo>
                  <a:pt x="5442" y="1479"/>
                </a:lnTo>
                <a:lnTo>
                  <a:pt x="5425" y="1473"/>
                </a:lnTo>
                <a:lnTo>
                  <a:pt x="5445" y="1500"/>
                </a:lnTo>
                <a:lnTo>
                  <a:pt x="5434" y="1496"/>
                </a:lnTo>
                <a:lnTo>
                  <a:pt x="5407" y="1486"/>
                </a:lnTo>
                <a:lnTo>
                  <a:pt x="5390" y="1481"/>
                </a:lnTo>
                <a:lnTo>
                  <a:pt x="5375" y="1477"/>
                </a:lnTo>
                <a:lnTo>
                  <a:pt x="5360" y="1474"/>
                </a:lnTo>
                <a:lnTo>
                  <a:pt x="5348" y="1473"/>
                </a:lnTo>
                <a:lnTo>
                  <a:pt x="5363" y="1495"/>
                </a:lnTo>
                <a:lnTo>
                  <a:pt x="5354" y="1492"/>
                </a:lnTo>
                <a:lnTo>
                  <a:pt x="5332" y="1485"/>
                </a:lnTo>
                <a:lnTo>
                  <a:pt x="5318" y="1482"/>
                </a:lnTo>
                <a:lnTo>
                  <a:pt x="5304" y="1479"/>
                </a:lnTo>
                <a:lnTo>
                  <a:pt x="5289" y="1478"/>
                </a:lnTo>
                <a:lnTo>
                  <a:pt x="5276" y="1479"/>
                </a:lnTo>
                <a:lnTo>
                  <a:pt x="5285" y="1498"/>
                </a:lnTo>
                <a:lnTo>
                  <a:pt x="5276" y="1495"/>
                </a:lnTo>
                <a:lnTo>
                  <a:pt x="5252" y="1491"/>
                </a:lnTo>
                <a:lnTo>
                  <a:pt x="5221" y="1486"/>
                </a:lnTo>
                <a:lnTo>
                  <a:pt x="5205" y="1484"/>
                </a:lnTo>
                <a:lnTo>
                  <a:pt x="5189" y="1484"/>
                </a:lnTo>
                <a:lnTo>
                  <a:pt x="5204" y="1495"/>
                </a:lnTo>
                <a:lnTo>
                  <a:pt x="5163" y="1485"/>
                </a:lnTo>
                <a:lnTo>
                  <a:pt x="5129" y="1477"/>
                </a:lnTo>
                <a:lnTo>
                  <a:pt x="5113" y="1473"/>
                </a:lnTo>
                <a:lnTo>
                  <a:pt x="5100" y="1471"/>
                </a:lnTo>
                <a:lnTo>
                  <a:pt x="5112" y="1488"/>
                </a:lnTo>
                <a:lnTo>
                  <a:pt x="5075" y="1471"/>
                </a:lnTo>
                <a:lnTo>
                  <a:pt x="5044" y="1459"/>
                </a:lnTo>
                <a:lnTo>
                  <a:pt x="5029" y="1453"/>
                </a:lnTo>
                <a:lnTo>
                  <a:pt x="5017" y="1450"/>
                </a:lnTo>
                <a:lnTo>
                  <a:pt x="5014" y="1468"/>
                </a:lnTo>
                <a:lnTo>
                  <a:pt x="4993" y="1457"/>
                </a:lnTo>
                <a:lnTo>
                  <a:pt x="4972" y="1447"/>
                </a:lnTo>
                <a:lnTo>
                  <a:pt x="4949" y="1436"/>
                </a:lnTo>
                <a:lnTo>
                  <a:pt x="4926" y="1428"/>
                </a:lnTo>
                <a:lnTo>
                  <a:pt x="4904" y="1420"/>
                </a:lnTo>
                <a:lnTo>
                  <a:pt x="4880" y="1414"/>
                </a:lnTo>
                <a:lnTo>
                  <a:pt x="4856" y="1407"/>
                </a:lnTo>
                <a:lnTo>
                  <a:pt x="4833" y="1403"/>
                </a:lnTo>
                <a:lnTo>
                  <a:pt x="4849" y="1417"/>
                </a:lnTo>
                <a:lnTo>
                  <a:pt x="4888" y="1447"/>
                </a:lnTo>
                <a:lnTo>
                  <a:pt x="4910" y="1462"/>
                </a:lnTo>
                <a:lnTo>
                  <a:pt x="4931" y="1477"/>
                </a:lnTo>
                <a:lnTo>
                  <a:pt x="4949" y="1488"/>
                </a:lnTo>
                <a:lnTo>
                  <a:pt x="4955" y="1491"/>
                </a:lnTo>
                <a:lnTo>
                  <a:pt x="4961" y="1493"/>
                </a:lnTo>
                <a:lnTo>
                  <a:pt x="4929" y="1493"/>
                </a:lnTo>
                <a:lnTo>
                  <a:pt x="4945" y="1500"/>
                </a:lnTo>
                <a:lnTo>
                  <a:pt x="4981" y="1515"/>
                </a:lnTo>
                <a:lnTo>
                  <a:pt x="5003" y="1523"/>
                </a:lnTo>
                <a:lnTo>
                  <a:pt x="5024" y="1530"/>
                </a:lnTo>
                <a:lnTo>
                  <a:pt x="5044" y="1534"/>
                </a:lnTo>
                <a:lnTo>
                  <a:pt x="5053" y="1536"/>
                </a:lnTo>
                <a:lnTo>
                  <a:pt x="5060" y="1536"/>
                </a:lnTo>
                <a:lnTo>
                  <a:pt x="5024" y="1536"/>
                </a:lnTo>
                <a:lnTo>
                  <a:pt x="5034" y="1542"/>
                </a:lnTo>
                <a:lnTo>
                  <a:pt x="5059" y="1557"/>
                </a:lnTo>
                <a:lnTo>
                  <a:pt x="5077" y="1565"/>
                </a:lnTo>
                <a:lnTo>
                  <a:pt x="5096" y="1574"/>
                </a:lnTo>
                <a:lnTo>
                  <a:pt x="5119" y="1583"/>
                </a:lnTo>
                <a:lnTo>
                  <a:pt x="5143" y="1590"/>
                </a:lnTo>
                <a:lnTo>
                  <a:pt x="5116" y="1594"/>
                </a:lnTo>
                <a:lnTo>
                  <a:pt x="5124" y="1601"/>
                </a:lnTo>
                <a:lnTo>
                  <a:pt x="5136" y="1608"/>
                </a:lnTo>
                <a:lnTo>
                  <a:pt x="5149" y="1617"/>
                </a:lnTo>
                <a:lnTo>
                  <a:pt x="5168" y="1625"/>
                </a:lnTo>
                <a:lnTo>
                  <a:pt x="5177" y="1629"/>
                </a:lnTo>
                <a:lnTo>
                  <a:pt x="5188" y="1632"/>
                </a:lnTo>
                <a:lnTo>
                  <a:pt x="5200" y="1635"/>
                </a:lnTo>
                <a:lnTo>
                  <a:pt x="5212" y="1637"/>
                </a:lnTo>
                <a:lnTo>
                  <a:pt x="5225" y="1639"/>
                </a:lnTo>
                <a:lnTo>
                  <a:pt x="5239" y="1640"/>
                </a:lnTo>
                <a:lnTo>
                  <a:pt x="5179" y="1646"/>
                </a:lnTo>
                <a:lnTo>
                  <a:pt x="5196" y="1654"/>
                </a:lnTo>
                <a:lnTo>
                  <a:pt x="5213" y="1662"/>
                </a:lnTo>
                <a:lnTo>
                  <a:pt x="5248" y="1678"/>
                </a:lnTo>
                <a:lnTo>
                  <a:pt x="5264" y="1685"/>
                </a:lnTo>
                <a:lnTo>
                  <a:pt x="5282" y="1693"/>
                </a:lnTo>
                <a:lnTo>
                  <a:pt x="5298" y="1702"/>
                </a:lnTo>
                <a:lnTo>
                  <a:pt x="5314" y="1713"/>
                </a:lnTo>
                <a:lnTo>
                  <a:pt x="5261" y="1723"/>
                </a:lnTo>
                <a:lnTo>
                  <a:pt x="5273" y="1731"/>
                </a:lnTo>
                <a:lnTo>
                  <a:pt x="5300" y="1749"/>
                </a:lnTo>
                <a:lnTo>
                  <a:pt x="5315" y="1758"/>
                </a:lnTo>
                <a:lnTo>
                  <a:pt x="5331" y="1766"/>
                </a:lnTo>
                <a:lnTo>
                  <a:pt x="5347" y="1773"/>
                </a:lnTo>
                <a:lnTo>
                  <a:pt x="5354" y="1775"/>
                </a:lnTo>
                <a:lnTo>
                  <a:pt x="5360" y="1775"/>
                </a:lnTo>
                <a:lnTo>
                  <a:pt x="5331" y="1786"/>
                </a:lnTo>
                <a:lnTo>
                  <a:pt x="5358" y="1803"/>
                </a:lnTo>
                <a:lnTo>
                  <a:pt x="5373" y="1811"/>
                </a:lnTo>
                <a:lnTo>
                  <a:pt x="5387" y="1818"/>
                </a:lnTo>
                <a:lnTo>
                  <a:pt x="5402" y="1825"/>
                </a:lnTo>
                <a:lnTo>
                  <a:pt x="5417" y="1831"/>
                </a:lnTo>
                <a:lnTo>
                  <a:pt x="5431" y="1836"/>
                </a:lnTo>
                <a:lnTo>
                  <a:pt x="5447" y="1841"/>
                </a:lnTo>
                <a:lnTo>
                  <a:pt x="5407" y="1849"/>
                </a:lnTo>
                <a:lnTo>
                  <a:pt x="5414" y="1855"/>
                </a:lnTo>
                <a:lnTo>
                  <a:pt x="5420" y="1861"/>
                </a:lnTo>
                <a:lnTo>
                  <a:pt x="5425" y="1867"/>
                </a:lnTo>
                <a:lnTo>
                  <a:pt x="5428" y="1873"/>
                </a:lnTo>
                <a:lnTo>
                  <a:pt x="5431" y="1880"/>
                </a:lnTo>
                <a:lnTo>
                  <a:pt x="5432" y="1887"/>
                </a:lnTo>
                <a:lnTo>
                  <a:pt x="5434" y="1893"/>
                </a:lnTo>
                <a:lnTo>
                  <a:pt x="5432" y="1899"/>
                </a:lnTo>
                <a:lnTo>
                  <a:pt x="5431" y="1906"/>
                </a:lnTo>
                <a:lnTo>
                  <a:pt x="5428" y="1913"/>
                </a:lnTo>
                <a:lnTo>
                  <a:pt x="5425" y="1920"/>
                </a:lnTo>
                <a:lnTo>
                  <a:pt x="5421" y="1926"/>
                </a:lnTo>
                <a:lnTo>
                  <a:pt x="5411" y="1940"/>
                </a:lnTo>
                <a:lnTo>
                  <a:pt x="5398" y="1954"/>
                </a:lnTo>
                <a:lnTo>
                  <a:pt x="5393" y="1939"/>
                </a:lnTo>
                <a:lnTo>
                  <a:pt x="5381" y="1960"/>
                </a:lnTo>
                <a:lnTo>
                  <a:pt x="5368" y="1981"/>
                </a:lnTo>
                <a:lnTo>
                  <a:pt x="5354" y="2000"/>
                </a:lnTo>
                <a:lnTo>
                  <a:pt x="5340" y="2020"/>
                </a:lnTo>
                <a:lnTo>
                  <a:pt x="5339" y="1996"/>
                </a:lnTo>
                <a:lnTo>
                  <a:pt x="5328" y="2012"/>
                </a:lnTo>
                <a:lnTo>
                  <a:pt x="5315" y="2033"/>
                </a:lnTo>
                <a:lnTo>
                  <a:pt x="5298" y="2060"/>
                </a:lnTo>
                <a:lnTo>
                  <a:pt x="5296" y="2031"/>
                </a:lnTo>
                <a:lnTo>
                  <a:pt x="5280" y="2051"/>
                </a:lnTo>
                <a:lnTo>
                  <a:pt x="5265" y="2072"/>
                </a:lnTo>
                <a:lnTo>
                  <a:pt x="5252" y="2095"/>
                </a:lnTo>
                <a:lnTo>
                  <a:pt x="5242" y="2119"/>
                </a:lnTo>
                <a:lnTo>
                  <a:pt x="5242" y="2089"/>
                </a:lnTo>
                <a:lnTo>
                  <a:pt x="5236" y="2108"/>
                </a:lnTo>
                <a:lnTo>
                  <a:pt x="5228" y="2129"/>
                </a:lnTo>
                <a:lnTo>
                  <a:pt x="5222" y="2151"/>
                </a:lnTo>
                <a:lnTo>
                  <a:pt x="5216" y="2171"/>
                </a:lnTo>
                <a:lnTo>
                  <a:pt x="5214" y="2152"/>
                </a:lnTo>
                <a:lnTo>
                  <a:pt x="5213" y="2131"/>
                </a:lnTo>
                <a:lnTo>
                  <a:pt x="5204" y="2175"/>
                </a:lnTo>
                <a:lnTo>
                  <a:pt x="5196" y="2205"/>
                </a:lnTo>
                <a:lnTo>
                  <a:pt x="5196" y="2201"/>
                </a:lnTo>
                <a:lnTo>
                  <a:pt x="5196" y="2197"/>
                </a:lnTo>
                <a:lnTo>
                  <a:pt x="5193" y="2191"/>
                </a:lnTo>
                <a:lnTo>
                  <a:pt x="5190" y="2187"/>
                </a:lnTo>
                <a:lnTo>
                  <a:pt x="5189" y="2185"/>
                </a:lnTo>
                <a:lnTo>
                  <a:pt x="5184" y="2199"/>
                </a:lnTo>
                <a:lnTo>
                  <a:pt x="5179" y="2215"/>
                </a:lnTo>
                <a:lnTo>
                  <a:pt x="5171" y="2243"/>
                </a:lnTo>
                <a:lnTo>
                  <a:pt x="5166" y="2267"/>
                </a:lnTo>
                <a:lnTo>
                  <a:pt x="5164" y="2276"/>
                </a:lnTo>
                <a:lnTo>
                  <a:pt x="5155" y="2265"/>
                </a:lnTo>
                <a:lnTo>
                  <a:pt x="5148" y="2254"/>
                </a:lnTo>
                <a:lnTo>
                  <a:pt x="5140" y="2242"/>
                </a:lnTo>
                <a:lnTo>
                  <a:pt x="5134" y="2230"/>
                </a:lnTo>
                <a:lnTo>
                  <a:pt x="5126" y="2218"/>
                </a:lnTo>
                <a:lnTo>
                  <a:pt x="5121" y="2204"/>
                </a:lnTo>
                <a:lnTo>
                  <a:pt x="5116" y="2191"/>
                </a:lnTo>
                <a:lnTo>
                  <a:pt x="5112" y="2178"/>
                </a:lnTo>
                <a:lnTo>
                  <a:pt x="5110" y="2216"/>
                </a:lnTo>
                <a:lnTo>
                  <a:pt x="5097" y="2195"/>
                </a:lnTo>
                <a:lnTo>
                  <a:pt x="5086" y="2173"/>
                </a:lnTo>
                <a:lnTo>
                  <a:pt x="5075" y="2152"/>
                </a:lnTo>
                <a:lnTo>
                  <a:pt x="5065" y="2130"/>
                </a:lnTo>
                <a:lnTo>
                  <a:pt x="5068" y="2164"/>
                </a:lnTo>
                <a:lnTo>
                  <a:pt x="5062" y="2153"/>
                </a:lnTo>
                <a:lnTo>
                  <a:pt x="5054" y="2141"/>
                </a:lnTo>
                <a:lnTo>
                  <a:pt x="5037" y="2117"/>
                </a:lnTo>
                <a:lnTo>
                  <a:pt x="5021" y="2097"/>
                </a:lnTo>
                <a:lnTo>
                  <a:pt x="5014" y="2089"/>
                </a:lnTo>
                <a:lnTo>
                  <a:pt x="5011" y="2112"/>
                </a:lnTo>
                <a:lnTo>
                  <a:pt x="5010" y="2122"/>
                </a:lnTo>
                <a:lnTo>
                  <a:pt x="5002" y="2111"/>
                </a:lnTo>
                <a:lnTo>
                  <a:pt x="4991" y="2098"/>
                </a:lnTo>
                <a:lnTo>
                  <a:pt x="4979" y="2087"/>
                </a:lnTo>
                <a:lnTo>
                  <a:pt x="4967" y="2076"/>
                </a:lnTo>
                <a:lnTo>
                  <a:pt x="4945" y="2059"/>
                </a:lnTo>
                <a:lnTo>
                  <a:pt x="4936" y="2053"/>
                </a:lnTo>
                <a:lnTo>
                  <a:pt x="4940" y="2073"/>
                </a:lnTo>
                <a:lnTo>
                  <a:pt x="4939" y="2069"/>
                </a:lnTo>
                <a:lnTo>
                  <a:pt x="4937" y="2065"/>
                </a:lnTo>
                <a:lnTo>
                  <a:pt x="4929" y="2055"/>
                </a:lnTo>
                <a:lnTo>
                  <a:pt x="4920" y="2046"/>
                </a:lnTo>
                <a:lnTo>
                  <a:pt x="4910" y="2036"/>
                </a:lnTo>
                <a:lnTo>
                  <a:pt x="4890" y="2021"/>
                </a:lnTo>
                <a:lnTo>
                  <a:pt x="4882" y="2014"/>
                </a:lnTo>
                <a:lnTo>
                  <a:pt x="4885" y="2042"/>
                </a:lnTo>
                <a:lnTo>
                  <a:pt x="4878" y="2036"/>
                </a:lnTo>
                <a:lnTo>
                  <a:pt x="4869" y="2027"/>
                </a:lnTo>
                <a:lnTo>
                  <a:pt x="4848" y="2004"/>
                </a:lnTo>
                <a:lnTo>
                  <a:pt x="4822" y="1975"/>
                </a:lnTo>
                <a:lnTo>
                  <a:pt x="4831" y="2020"/>
                </a:lnTo>
                <a:lnTo>
                  <a:pt x="4820" y="2008"/>
                </a:lnTo>
                <a:lnTo>
                  <a:pt x="4810" y="1996"/>
                </a:lnTo>
                <a:lnTo>
                  <a:pt x="4800" y="1984"/>
                </a:lnTo>
                <a:lnTo>
                  <a:pt x="4790" y="1971"/>
                </a:lnTo>
                <a:lnTo>
                  <a:pt x="4782" y="1958"/>
                </a:lnTo>
                <a:lnTo>
                  <a:pt x="4774" y="1944"/>
                </a:lnTo>
                <a:lnTo>
                  <a:pt x="4767" y="1930"/>
                </a:lnTo>
                <a:lnTo>
                  <a:pt x="4759" y="1916"/>
                </a:lnTo>
                <a:lnTo>
                  <a:pt x="4748" y="1942"/>
                </a:lnTo>
                <a:lnTo>
                  <a:pt x="4737" y="1911"/>
                </a:lnTo>
                <a:lnTo>
                  <a:pt x="4724" y="1878"/>
                </a:lnTo>
                <a:lnTo>
                  <a:pt x="4718" y="1861"/>
                </a:lnTo>
                <a:lnTo>
                  <a:pt x="4711" y="1845"/>
                </a:lnTo>
                <a:lnTo>
                  <a:pt x="4703" y="1829"/>
                </a:lnTo>
                <a:lnTo>
                  <a:pt x="4693" y="1814"/>
                </a:lnTo>
                <a:lnTo>
                  <a:pt x="4690" y="1841"/>
                </a:lnTo>
                <a:lnTo>
                  <a:pt x="4689" y="1836"/>
                </a:lnTo>
                <a:lnTo>
                  <a:pt x="4687" y="1829"/>
                </a:lnTo>
                <a:lnTo>
                  <a:pt x="4681" y="1814"/>
                </a:lnTo>
                <a:lnTo>
                  <a:pt x="4673" y="1794"/>
                </a:lnTo>
                <a:lnTo>
                  <a:pt x="4664" y="1774"/>
                </a:lnTo>
                <a:lnTo>
                  <a:pt x="4646" y="1741"/>
                </a:lnTo>
                <a:lnTo>
                  <a:pt x="4639" y="1727"/>
                </a:lnTo>
                <a:lnTo>
                  <a:pt x="4637" y="1744"/>
                </a:lnTo>
                <a:lnTo>
                  <a:pt x="4636" y="1761"/>
                </a:lnTo>
                <a:lnTo>
                  <a:pt x="4637" y="1778"/>
                </a:lnTo>
                <a:lnTo>
                  <a:pt x="4638" y="1795"/>
                </a:lnTo>
                <a:lnTo>
                  <a:pt x="4641" y="1812"/>
                </a:lnTo>
                <a:lnTo>
                  <a:pt x="4645" y="1828"/>
                </a:lnTo>
                <a:lnTo>
                  <a:pt x="4650" y="1845"/>
                </a:lnTo>
                <a:lnTo>
                  <a:pt x="4656" y="1861"/>
                </a:lnTo>
                <a:lnTo>
                  <a:pt x="4638" y="1849"/>
                </a:lnTo>
                <a:lnTo>
                  <a:pt x="4646" y="1878"/>
                </a:lnTo>
                <a:lnTo>
                  <a:pt x="4655" y="1905"/>
                </a:lnTo>
                <a:lnTo>
                  <a:pt x="4666" y="1933"/>
                </a:lnTo>
                <a:lnTo>
                  <a:pt x="4678" y="1960"/>
                </a:lnTo>
                <a:lnTo>
                  <a:pt x="4656" y="1958"/>
                </a:lnTo>
                <a:lnTo>
                  <a:pt x="4668" y="1984"/>
                </a:lnTo>
                <a:lnTo>
                  <a:pt x="4680" y="2013"/>
                </a:lnTo>
                <a:lnTo>
                  <a:pt x="4695" y="2045"/>
                </a:lnTo>
                <a:lnTo>
                  <a:pt x="4673" y="2027"/>
                </a:lnTo>
                <a:lnTo>
                  <a:pt x="4678" y="2060"/>
                </a:lnTo>
                <a:lnTo>
                  <a:pt x="4681" y="2093"/>
                </a:lnTo>
                <a:lnTo>
                  <a:pt x="4682" y="2109"/>
                </a:lnTo>
                <a:lnTo>
                  <a:pt x="4682" y="2126"/>
                </a:lnTo>
                <a:lnTo>
                  <a:pt x="4682" y="2142"/>
                </a:lnTo>
                <a:lnTo>
                  <a:pt x="4680" y="2158"/>
                </a:lnTo>
                <a:lnTo>
                  <a:pt x="4661" y="2143"/>
                </a:lnTo>
                <a:lnTo>
                  <a:pt x="4663" y="2207"/>
                </a:lnTo>
                <a:lnTo>
                  <a:pt x="4664" y="2250"/>
                </a:lnTo>
                <a:lnTo>
                  <a:pt x="4649" y="2233"/>
                </a:lnTo>
                <a:lnTo>
                  <a:pt x="4649" y="2251"/>
                </a:lnTo>
                <a:lnTo>
                  <a:pt x="4650" y="2267"/>
                </a:lnTo>
                <a:lnTo>
                  <a:pt x="4651" y="2283"/>
                </a:lnTo>
                <a:lnTo>
                  <a:pt x="4653" y="2297"/>
                </a:lnTo>
                <a:lnTo>
                  <a:pt x="4657" y="2319"/>
                </a:lnTo>
                <a:lnTo>
                  <a:pt x="4659" y="2327"/>
                </a:lnTo>
                <a:lnTo>
                  <a:pt x="4647" y="2321"/>
                </a:lnTo>
                <a:lnTo>
                  <a:pt x="4649" y="2332"/>
                </a:lnTo>
                <a:lnTo>
                  <a:pt x="4652" y="2346"/>
                </a:lnTo>
                <a:lnTo>
                  <a:pt x="4660" y="2376"/>
                </a:lnTo>
                <a:lnTo>
                  <a:pt x="4669" y="2409"/>
                </a:lnTo>
                <a:lnTo>
                  <a:pt x="4672" y="2425"/>
                </a:lnTo>
                <a:lnTo>
                  <a:pt x="4674" y="2439"/>
                </a:lnTo>
                <a:lnTo>
                  <a:pt x="4675" y="2452"/>
                </a:lnTo>
                <a:lnTo>
                  <a:pt x="4674" y="2457"/>
                </a:lnTo>
                <a:lnTo>
                  <a:pt x="4673" y="2461"/>
                </a:lnTo>
                <a:lnTo>
                  <a:pt x="4672" y="2465"/>
                </a:lnTo>
                <a:lnTo>
                  <a:pt x="4670" y="2467"/>
                </a:lnTo>
                <a:lnTo>
                  <a:pt x="4667" y="2469"/>
                </a:lnTo>
                <a:lnTo>
                  <a:pt x="4664" y="2470"/>
                </a:lnTo>
                <a:lnTo>
                  <a:pt x="4659" y="2470"/>
                </a:lnTo>
                <a:lnTo>
                  <a:pt x="4654" y="2469"/>
                </a:lnTo>
                <a:lnTo>
                  <a:pt x="4648" y="2467"/>
                </a:lnTo>
                <a:lnTo>
                  <a:pt x="4641" y="2463"/>
                </a:lnTo>
                <a:lnTo>
                  <a:pt x="4624" y="2452"/>
                </a:lnTo>
                <a:lnTo>
                  <a:pt x="4603" y="2434"/>
                </a:lnTo>
                <a:lnTo>
                  <a:pt x="4614" y="2457"/>
                </a:lnTo>
                <a:lnTo>
                  <a:pt x="4530" y="2407"/>
                </a:lnTo>
                <a:lnTo>
                  <a:pt x="4533" y="2420"/>
                </a:lnTo>
                <a:lnTo>
                  <a:pt x="4485" y="2408"/>
                </a:lnTo>
                <a:lnTo>
                  <a:pt x="4438" y="2394"/>
                </a:lnTo>
                <a:lnTo>
                  <a:pt x="4447" y="2410"/>
                </a:lnTo>
                <a:lnTo>
                  <a:pt x="4427" y="2403"/>
                </a:lnTo>
                <a:lnTo>
                  <a:pt x="4407" y="2398"/>
                </a:lnTo>
                <a:lnTo>
                  <a:pt x="4386" y="2392"/>
                </a:lnTo>
                <a:lnTo>
                  <a:pt x="4366" y="2388"/>
                </a:lnTo>
                <a:lnTo>
                  <a:pt x="4374" y="2407"/>
                </a:lnTo>
                <a:lnTo>
                  <a:pt x="4357" y="2402"/>
                </a:lnTo>
                <a:lnTo>
                  <a:pt x="4341" y="2396"/>
                </a:lnTo>
                <a:lnTo>
                  <a:pt x="4325" y="2388"/>
                </a:lnTo>
                <a:lnTo>
                  <a:pt x="4311" y="2379"/>
                </a:lnTo>
                <a:lnTo>
                  <a:pt x="4328" y="2409"/>
                </a:lnTo>
                <a:lnTo>
                  <a:pt x="4305" y="2396"/>
                </a:lnTo>
                <a:lnTo>
                  <a:pt x="4283" y="2381"/>
                </a:lnTo>
                <a:lnTo>
                  <a:pt x="4262" y="2364"/>
                </a:lnTo>
                <a:lnTo>
                  <a:pt x="4242" y="2346"/>
                </a:lnTo>
                <a:lnTo>
                  <a:pt x="4245" y="2371"/>
                </a:lnTo>
                <a:lnTo>
                  <a:pt x="4226" y="2355"/>
                </a:lnTo>
                <a:lnTo>
                  <a:pt x="4209" y="2337"/>
                </a:lnTo>
                <a:lnTo>
                  <a:pt x="4192" y="2318"/>
                </a:lnTo>
                <a:lnTo>
                  <a:pt x="4178" y="2297"/>
                </a:lnTo>
                <a:lnTo>
                  <a:pt x="4181" y="2319"/>
                </a:lnTo>
                <a:lnTo>
                  <a:pt x="4170" y="2311"/>
                </a:lnTo>
                <a:lnTo>
                  <a:pt x="4158" y="2301"/>
                </a:lnTo>
                <a:lnTo>
                  <a:pt x="4147" y="2292"/>
                </a:lnTo>
                <a:lnTo>
                  <a:pt x="4137" y="2282"/>
                </a:lnTo>
                <a:lnTo>
                  <a:pt x="4127" y="2270"/>
                </a:lnTo>
                <a:lnTo>
                  <a:pt x="4116" y="2260"/>
                </a:lnTo>
                <a:lnTo>
                  <a:pt x="4107" y="2248"/>
                </a:lnTo>
                <a:lnTo>
                  <a:pt x="4099" y="2236"/>
                </a:lnTo>
                <a:lnTo>
                  <a:pt x="4101" y="2257"/>
                </a:lnTo>
                <a:lnTo>
                  <a:pt x="4090" y="2251"/>
                </a:lnTo>
                <a:lnTo>
                  <a:pt x="4081" y="2243"/>
                </a:lnTo>
                <a:lnTo>
                  <a:pt x="4073" y="2236"/>
                </a:lnTo>
                <a:lnTo>
                  <a:pt x="4065" y="2228"/>
                </a:lnTo>
                <a:lnTo>
                  <a:pt x="4056" y="2220"/>
                </a:lnTo>
                <a:lnTo>
                  <a:pt x="4049" y="2211"/>
                </a:lnTo>
                <a:lnTo>
                  <a:pt x="4042" y="2201"/>
                </a:lnTo>
                <a:lnTo>
                  <a:pt x="4036" y="2191"/>
                </a:lnTo>
                <a:lnTo>
                  <a:pt x="4042" y="2216"/>
                </a:lnTo>
                <a:lnTo>
                  <a:pt x="4024" y="2195"/>
                </a:lnTo>
                <a:lnTo>
                  <a:pt x="4006" y="2175"/>
                </a:lnTo>
                <a:lnTo>
                  <a:pt x="3986" y="2156"/>
                </a:lnTo>
                <a:lnTo>
                  <a:pt x="3967" y="2138"/>
                </a:lnTo>
                <a:lnTo>
                  <a:pt x="3968" y="2151"/>
                </a:lnTo>
                <a:lnTo>
                  <a:pt x="3971" y="2164"/>
                </a:lnTo>
                <a:lnTo>
                  <a:pt x="3974" y="2176"/>
                </a:lnTo>
                <a:lnTo>
                  <a:pt x="3979" y="2188"/>
                </a:lnTo>
                <a:lnTo>
                  <a:pt x="3984" y="2199"/>
                </a:lnTo>
                <a:lnTo>
                  <a:pt x="3990" y="2211"/>
                </a:lnTo>
                <a:lnTo>
                  <a:pt x="3999" y="2221"/>
                </a:lnTo>
                <a:lnTo>
                  <a:pt x="4007" y="2231"/>
                </a:lnTo>
                <a:lnTo>
                  <a:pt x="3991" y="2235"/>
                </a:lnTo>
                <a:lnTo>
                  <a:pt x="4092" y="2294"/>
                </a:lnTo>
                <a:lnTo>
                  <a:pt x="4073" y="2297"/>
                </a:lnTo>
                <a:lnTo>
                  <a:pt x="4094" y="2315"/>
                </a:lnTo>
                <a:lnTo>
                  <a:pt x="4113" y="2332"/>
                </a:lnTo>
                <a:lnTo>
                  <a:pt x="4132" y="2352"/>
                </a:lnTo>
                <a:lnTo>
                  <a:pt x="4148" y="2373"/>
                </a:lnTo>
                <a:lnTo>
                  <a:pt x="4131" y="2376"/>
                </a:lnTo>
                <a:lnTo>
                  <a:pt x="4155" y="2400"/>
                </a:lnTo>
                <a:lnTo>
                  <a:pt x="4166" y="2410"/>
                </a:lnTo>
                <a:lnTo>
                  <a:pt x="4176" y="2421"/>
                </a:lnTo>
                <a:lnTo>
                  <a:pt x="4185" y="2432"/>
                </a:lnTo>
                <a:lnTo>
                  <a:pt x="4192" y="2445"/>
                </a:lnTo>
                <a:lnTo>
                  <a:pt x="4200" y="2459"/>
                </a:lnTo>
                <a:lnTo>
                  <a:pt x="4205" y="2475"/>
                </a:lnTo>
                <a:lnTo>
                  <a:pt x="4184" y="2475"/>
                </a:lnTo>
                <a:lnTo>
                  <a:pt x="4191" y="2483"/>
                </a:lnTo>
                <a:lnTo>
                  <a:pt x="4199" y="2492"/>
                </a:lnTo>
                <a:lnTo>
                  <a:pt x="4206" y="2501"/>
                </a:lnTo>
                <a:lnTo>
                  <a:pt x="4212" y="2510"/>
                </a:lnTo>
                <a:lnTo>
                  <a:pt x="4218" y="2520"/>
                </a:lnTo>
                <a:lnTo>
                  <a:pt x="4223" y="2530"/>
                </a:lnTo>
                <a:lnTo>
                  <a:pt x="4228" y="2540"/>
                </a:lnTo>
                <a:lnTo>
                  <a:pt x="4232" y="2551"/>
                </a:lnTo>
                <a:lnTo>
                  <a:pt x="4207" y="2548"/>
                </a:lnTo>
                <a:lnTo>
                  <a:pt x="4221" y="2565"/>
                </a:lnTo>
                <a:lnTo>
                  <a:pt x="4234" y="2584"/>
                </a:lnTo>
                <a:lnTo>
                  <a:pt x="4244" y="2604"/>
                </a:lnTo>
                <a:lnTo>
                  <a:pt x="4251" y="2625"/>
                </a:lnTo>
                <a:lnTo>
                  <a:pt x="4234" y="2623"/>
                </a:lnTo>
                <a:lnTo>
                  <a:pt x="4257" y="2657"/>
                </a:lnTo>
                <a:lnTo>
                  <a:pt x="4279" y="2691"/>
                </a:lnTo>
                <a:lnTo>
                  <a:pt x="4264" y="2697"/>
                </a:lnTo>
                <a:lnTo>
                  <a:pt x="4268" y="2704"/>
                </a:lnTo>
                <a:lnTo>
                  <a:pt x="4274" y="2712"/>
                </a:lnTo>
                <a:lnTo>
                  <a:pt x="4287" y="2727"/>
                </a:lnTo>
                <a:lnTo>
                  <a:pt x="4305" y="2745"/>
                </a:lnTo>
                <a:lnTo>
                  <a:pt x="4285" y="2745"/>
                </a:lnTo>
                <a:lnTo>
                  <a:pt x="4300" y="2766"/>
                </a:lnTo>
                <a:lnTo>
                  <a:pt x="4315" y="2788"/>
                </a:lnTo>
                <a:lnTo>
                  <a:pt x="4332" y="2809"/>
                </a:lnTo>
                <a:lnTo>
                  <a:pt x="4349" y="2830"/>
                </a:lnTo>
                <a:lnTo>
                  <a:pt x="4329" y="2830"/>
                </a:lnTo>
                <a:lnTo>
                  <a:pt x="4345" y="2851"/>
                </a:lnTo>
                <a:lnTo>
                  <a:pt x="4363" y="2870"/>
                </a:lnTo>
                <a:lnTo>
                  <a:pt x="4381" y="2889"/>
                </a:lnTo>
                <a:lnTo>
                  <a:pt x="4402" y="2905"/>
                </a:lnTo>
                <a:lnTo>
                  <a:pt x="4384" y="2907"/>
                </a:lnTo>
                <a:lnTo>
                  <a:pt x="4391" y="2912"/>
                </a:lnTo>
                <a:lnTo>
                  <a:pt x="4404" y="2921"/>
                </a:lnTo>
                <a:lnTo>
                  <a:pt x="4417" y="2932"/>
                </a:lnTo>
                <a:lnTo>
                  <a:pt x="4432" y="2944"/>
                </a:lnTo>
                <a:lnTo>
                  <a:pt x="4445" y="2957"/>
                </a:lnTo>
                <a:lnTo>
                  <a:pt x="4456" y="2969"/>
                </a:lnTo>
                <a:lnTo>
                  <a:pt x="4459" y="2975"/>
                </a:lnTo>
                <a:lnTo>
                  <a:pt x="4462" y="2981"/>
                </a:lnTo>
                <a:lnTo>
                  <a:pt x="4463" y="2985"/>
                </a:lnTo>
                <a:lnTo>
                  <a:pt x="4462" y="2988"/>
                </a:lnTo>
                <a:lnTo>
                  <a:pt x="4457" y="2992"/>
                </a:lnTo>
                <a:lnTo>
                  <a:pt x="4453" y="2996"/>
                </a:lnTo>
                <a:lnTo>
                  <a:pt x="4447" y="2999"/>
                </a:lnTo>
                <a:lnTo>
                  <a:pt x="4440" y="3002"/>
                </a:lnTo>
                <a:lnTo>
                  <a:pt x="4424" y="3006"/>
                </a:lnTo>
                <a:lnTo>
                  <a:pt x="4408" y="3009"/>
                </a:lnTo>
                <a:lnTo>
                  <a:pt x="4390" y="3013"/>
                </a:lnTo>
                <a:lnTo>
                  <a:pt x="4374" y="3014"/>
                </a:lnTo>
                <a:lnTo>
                  <a:pt x="4347" y="3016"/>
                </a:lnTo>
                <a:lnTo>
                  <a:pt x="4355" y="3034"/>
                </a:lnTo>
                <a:lnTo>
                  <a:pt x="4342" y="3035"/>
                </a:lnTo>
                <a:lnTo>
                  <a:pt x="4329" y="3036"/>
                </a:lnTo>
                <a:lnTo>
                  <a:pt x="4315" y="3039"/>
                </a:lnTo>
                <a:lnTo>
                  <a:pt x="4302" y="3041"/>
                </a:lnTo>
                <a:lnTo>
                  <a:pt x="4288" y="3046"/>
                </a:lnTo>
                <a:lnTo>
                  <a:pt x="4276" y="3050"/>
                </a:lnTo>
                <a:lnTo>
                  <a:pt x="4263" y="3055"/>
                </a:lnTo>
                <a:lnTo>
                  <a:pt x="4250" y="3061"/>
                </a:lnTo>
                <a:lnTo>
                  <a:pt x="4274" y="3070"/>
                </a:lnTo>
                <a:lnTo>
                  <a:pt x="4263" y="3076"/>
                </a:lnTo>
                <a:lnTo>
                  <a:pt x="4250" y="3082"/>
                </a:lnTo>
                <a:lnTo>
                  <a:pt x="4238" y="3086"/>
                </a:lnTo>
                <a:lnTo>
                  <a:pt x="4224" y="3090"/>
                </a:lnTo>
                <a:lnTo>
                  <a:pt x="4211" y="3093"/>
                </a:lnTo>
                <a:lnTo>
                  <a:pt x="4199" y="3095"/>
                </a:lnTo>
                <a:lnTo>
                  <a:pt x="4185" y="3097"/>
                </a:lnTo>
                <a:lnTo>
                  <a:pt x="4171" y="3098"/>
                </a:lnTo>
                <a:lnTo>
                  <a:pt x="4197" y="3108"/>
                </a:lnTo>
                <a:lnTo>
                  <a:pt x="4180" y="3111"/>
                </a:lnTo>
                <a:lnTo>
                  <a:pt x="4164" y="3113"/>
                </a:lnTo>
                <a:lnTo>
                  <a:pt x="4147" y="3113"/>
                </a:lnTo>
                <a:lnTo>
                  <a:pt x="4131" y="3111"/>
                </a:lnTo>
                <a:lnTo>
                  <a:pt x="4115" y="3109"/>
                </a:lnTo>
                <a:lnTo>
                  <a:pt x="4099" y="3106"/>
                </a:lnTo>
                <a:lnTo>
                  <a:pt x="4082" y="3102"/>
                </a:lnTo>
                <a:lnTo>
                  <a:pt x="4067" y="3098"/>
                </a:lnTo>
                <a:lnTo>
                  <a:pt x="4092" y="3128"/>
                </a:lnTo>
                <a:lnTo>
                  <a:pt x="4037" y="3107"/>
                </a:lnTo>
                <a:lnTo>
                  <a:pt x="3981" y="3085"/>
                </a:lnTo>
                <a:lnTo>
                  <a:pt x="3996" y="3102"/>
                </a:lnTo>
                <a:lnTo>
                  <a:pt x="3928" y="3079"/>
                </a:lnTo>
                <a:lnTo>
                  <a:pt x="3876" y="3059"/>
                </a:lnTo>
                <a:lnTo>
                  <a:pt x="3885" y="3071"/>
                </a:lnTo>
                <a:lnTo>
                  <a:pt x="3896" y="3083"/>
                </a:lnTo>
                <a:lnTo>
                  <a:pt x="3907" y="3094"/>
                </a:lnTo>
                <a:lnTo>
                  <a:pt x="3919" y="3104"/>
                </a:lnTo>
                <a:lnTo>
                  <a:pt x="3932" y="3114"/>
                </a:lnTo>
                <a:lnTo>
                  <a:pt x="3945" y="3122"/>
                </a:lnTo>
                <a:lnTo>
                  <a:pt x="3958" y="3129"/>
                </a:lnTo>
                <a:lnTo>
                  <a:pt x="3973" y="3136"/>
                </a:lnTo>
                <a:lnTo>
                  <a:pt x="3958" y="3148"/>
                </a:lnTo>
                <a:lnTo>
                  <a:pt x="3987" y="3152"/>
                </a:lnTo>
                <a:lnTo>
                  <a:pt x="4015" y="3158"/>
                </a:lnTo>
                <a:lnTo>
                  <a:pt x="4043" y="3165"/>
                </a:lnTo>
                <a:lnTo>
                  <a:pt x="4070" y="3175"/>
                </a:lnTo>
                <a:lnTo>
                  <a:pt x="4047" y="3184"/>
                </a:lnTo>
                <a:lnTo>
                  <a:pt x="4083" y="3191"/>
                </a:lnTo>
                <a:lnTo>
                  <a:pt x="4118" y="3199"/>
                </a:lnTo>
                <a:lnTo>
                  <a:pt x="4136" y="3205"/>
                </a:lnTo>
                <a:lnTo>
                  <a:pt x="4152" y="3210"/>
                </a:lnTo>
                <a:lnTo>
                  <a:pt x="4170" y="3218"/>
                </a:lnTo>
                <a:lnTo>
                  <a:pt x="4185" y="3227"/>
                </a:lnTo>
                <a:lnTo>
                  <a:pt x="4166" y="3236"/>
                </a:lnTo>
                <a:lnTo>
                  <a:pt x="4191" y="3243"/>
                </a:lnTo>
                <a:lnTo>
                  <a:pt x="4217" y="3252"/>
                </a:lnTo>
                <a:lnTo>
                  <a:pt x="4242" y="3261"/>
                </a:lnTo>
                <a:lnTo>
                  <a:pt x="4267" y="3271"/>
                </a:lnTo>
                <a:lnTo>
                  <a:pt x="4237" y="3278"/>
                </a:lnTo>
                <a:lnTo>
                  <a:pt x="4259" y="3284"/>
                </a:lnTo>
                <a:lnTo>
                  <a:pt x="4281" y="3291"/>
                </a:lnTo>
                <a:lnTo>
                  <a:pt x="4303" y="3299"/>
                </a:lnTo>
                <a:lnTo>
                  <a:pt x="4324" y="3308"/>
                </a:lnTo>
                <a:lnTo>
                  <a:pt x="4307" y="3315"/>
                </a:lnTo>
                <a:lnTo>
                  <a:pt x="4358" y="3329"/>
                </a:lnTo>
                <a:lnTo>
                  <a:pt x="4390" y="3338"/>
                </a:lnTo>
                <a:lnTo>
                  <a:pt x="4366" y="3350"/>
                </a:lnTo>
                <a:lnTo>
                  <a:pt x="4376" y="3353"/>
                </a:lnTo>
                <a:lnTo>
                  <a:pt x="4388" y="3357"/>
                </a:lnTo>
                <a:lnTo>
                  <a:pt x="4415" y="3362"/>
                </a:lnTo>
                <a:lnTo>
                  <a:pt x="4437" y="3366"/>
                </a:lnTo>
                <a:lnTo>
                  <a:pt x="4445" y="3367"/>
                </a:lnTo>
                <a:lnTo>
                  <a:pt x="4411" y="3378"/>
                </a:lnTo>
                <a:lnTo>
                  <a:pt x="4441" y="3382"/>
                </a:lnTo>
                <a:lnTo>
                  <a:pt x="4470" y="3386"/>
                </a:lnTo>
                <a:lnTo>
                  <a:pt x="4499" y="3393"/>
                </a:lnTo>
                <a:lnTo>
                  <a:pt x="4527" y="3400"/>
                </a:lnTo>
                <a:lnTo>
                  <a:pt x="4501" y="3405"/>
                </a:lnTo>
                <a:lnTo>
                  <a:pt x="4613" y="3422"/>
                </a:lnTo>
                <a:lnTo>
                  <a:pt x="4587" y="3433"/>
                </a:lnTo>
                <a:lnTo>
                  <a:pt x="4605" y="3436"/>
                </a:lnTo>
                <a:lnTo>
                  <a:pt x="4622" y="3437"/>
                </a:lnTo>
                <a:lnTo>
                  <a:pt x="4653" y="3439"/>
                </a:lnTo>
                <a:lnTo>
                  <a:pt x="4668" y="3440"/>
                </a:lnTo>
                <a:lnTo>
                  <a:pt x="4683" y="3442"/>
                </a:lnTo>
                <a:lnTo>
                  <a:pt x="4699" y="3445"/>
                </a:lnTo>
                <a:lnTo>
                  <a:pt x="4715" y="3451"/>
                </a:lnTo>
                <a:lnTo>
                  <a:pt x="4695" y="3459"/>
                </a:lnTo>
                <a:lnTo>
                  <a:pt x="4714" y="3459"/>
                </a:lnTo>
                <a:lnTo>
                  <a:pt x="4733" y="3460"/>
                </a:lnTo>
                <a:lnTo>
                  <a:pt x="4751" y="3462"/>
                </a:lnTo>
                <a:lnTo>
                  <a:pt x="4769" y="3465"/>
                </a:lnTo>
                <a:lnTo>
                  <a:pt x="4762" y="3473"/>
                </a:lnTo>
                <a:lnTo>
                  <a:pt x="4754" y="3482"/>
                </a:lnTo>
                <a:lnTo>
                  <a:pt x="4746" y="3489"/>
                </a:lnTo>
                <a:lnTo>
                  <a:pt x="4738" y="3495"/>
                </a:lnTo>
                <a:lnTo>
                  <a:pt x="4728" y="3501"/>
                </a:lnTo>
                <a:lnTo>
                  <a:pt x="4719" y="3505"/>
                </a:lnTo>
                <a:lnTo>
                  <a:pt x="4709" y="3510"/>
                </a:lnTo>
                <a:lnTo>
                  <a:pt x="4699" y="3514"/>
                </a:lnTo>
                <a:lnTo>
                  <a:pt x="4715" y="3519"/>
                </a:lnTo>
                <a:lnTo>
                  <a:pt x="4692" y="3529"/>
                </a:lnTo>
                <a:lnTo>
                  <a:pt x="4672" y="3542"/>
                </a:lnTo>
                <a:lnTo>
                  <a:pt x="4651" y="3556"/>
                </a:lnTo>
                <a:lnTo>
                  <a:pt x="4633" y="3571"/>
                </a:lnTo>
                <a:lnTo>
                  <a:pt x="4655" y="3570"/>
                </a:lnTo>
                <a:lnTo>
                  <a:pt x="4631" y="3589"/>
                </a:lnTo>
                <a:lnTo>
                  <a:pt x="4607" y="3608"/>
                </a:lnTo>
                <a:lnTo>
                  <a:pt x="4584" y="3629"/>
                </a:lnTo>
                <a:lnTo>
                  <a:pt x="4561" y="3651"/>
                </a:lnTo>
                <a:lnTo>
                  <a:pt x="4590" y="3642"/>
                </a:lnTo>
                <a:lnTo>
                  <a:pt x="4571" y="3663"/>
                </a:lnTo>
                <a:lnTo>
                  <a:pt x="4549" y="3682"/>
                </a:lnTo>
                <a:lnTo>
                  <a:pt x="4526" y="3699"/>
                </a:lnTo>
                <a:lnTo>
                  <a:pt x="4502" y="3715"/>
                </a:lnTo>
                <a:lnTo>
                  <a:pt x="4525" y="3708"/>
                </a:lnTo>
                <a:lnTo>
                  <a:pt x="4515" y="3718"/>
                </a:lnTo>
                <a:lnTo>
                  <a:pt x="4505" y="3726"/>
                </a:lnTo>
                <a:lnTo>
                  <a:pt x="4493" y="3734"/>
                </a:lnTo>
                <a:lnTo>
                  <a:pt x="4481" y="3741"/>
                </a:lnTo>
                <a:lnTo>
                  <a:pt x="4469" y="3748"/>
                </a:lnTo>
                <a:lnTo>
                  <a:pt x="4456" y="3754"/>
                </a:lnTo>
                <a:lnTo>
                  <a:pt x="4444" y="3759"/>
                </a:lnTo>
                <a:lnTo>
                  <a:pt x="4431" y="3763"/>
                </a:lnTo>
                <a:lnTo>
                  <a:pt x="4459" y="3760"/>
                </a:lnTo>
                <a:lnTo>
                  <a:pt x="4444" y="3768"/>
                </a:lnTo>
                <a:lnTo>
                  <a:pt x="4430" y="3778"/>
                </a:lnTo>
                <a:lnTo>
                  <a:pt x="4416" y="3789"/>
                </a:lnTo>
                <a:lnTo>
                  <a:pt x="4404" y="3801"/>
                </a:lnTo>
                <a:lnTo>
                  <a:pt x="4392" y="3815"/>
                </a:lnTo>
                <a:lnTo>
                  <a:pt x="4382" y="3828"/>
                </a:lnTo>
                <a:lnTo>
                  <a:pt x="4373" y="3843"/>
                </a:lnTo>
                <a:lnTo>
                  <a:pt x="4365" y="3859"/>
                </a:lnTo>
                <a:lnTo>
                  <a:pt x="4395" y="3840"/>
                </a:lnTo>
                <a:lnTo>
                  <a:pt x="4423" y="3822"/>
                </a:lnTo>
                <a:lnTo>
                  <a:pt x="4451" y="3802"/>
                </a:lnTo>
                <a:lnTo>
                  <a:pt x="4478" y="3782"/>
                </a:lnTo>
                <a:lnTo>
                  <a:pt x="4474" y="3796"/>
                </a:lnTo>
                <a:lnTo>
                  <a:pt x="4481" y="3789"/>
                </a:lnTo>
                <a:lnTo>
                  <a:pt x="4488" y="3782"/>
                </a:lnTo>
                <a:lnTo>
                  <a:pt x="4496" y="3775"/>
                </a:lnTo>
                <a:lnTo>
                  <a:pt x="4504" y="3770"/>
                </a:lnTo>
                <a:lnTo>
                  <a:pt x="4520" y="3761"/>
                </a:lnTo>
                <a:lnTo>
                  <a:pt x="4538" y="3753"/>
                </a:lnTo>
                <a:lnTo>
                  <a:pt x="4555" y="3745"/>
                </a:lnTo>
                <a:lnTo>
                  <a:pt x="4574" y="3739"/>
                </a:lnTo>
                <a:lnTo>
                  <a:pt x="4608" y="3730"/>
                </a:lnTo>
                <a:lnTo>
                  <a:pt x="4598" y="3745"/>
                </a:lnTo>
                <a:lnTo>
                  <a:pt x="4621" y="3740"/>
                </a:lnTo>
                <a:lnTo>
                  <a:pt x="4645" y="3733"/>
                </a:lnTo>
                <a:lnTo>
                  <a:pt x="4669" y="3724"/>
                </a:lnTo>
                <a:lnTo>
                  <a:pt x="4690" y="3711"/>
                </a:lnTo>
                <a:lnTo>
                  <a:pt x="4676" y="3728"/>
                </a:lnTo>
                <a:lnTo>
                  <a:pt x="4723" y="3714"/>
                </a:lnTo>
                <a:lnTo>
                  <a:pt x="4771" y="3702"/>
                </a:lnTo>
                <a:lnTo>
                  <a:pt x="4756" y="3720"/>
                </a:lnTo>
                <a:lnTo>
                  <a:pt x="4773" y="3719"/>
                </a:lnTo>
                <a:lnTo>
                  <a:pt x="4789" y="3717"/>
                </a:lnTo>
                <a:lnTo>
                  <a:pt x="4805" y="3714"/>
                </a:lnTo>
                <a:lnTo>
                  <a:pt x="4821" y="3710"/>
                </a:lnTo>
                <a:lnTo>
                  <a:pt x="4837" y="3706"/>
                </a:lnTo>
                <a:lnTo>
                  <a:pt x="4852" y="3702"/>
                </a:lnTo>
                <a:lnTo>
                  <a:pt x="4868" y="3697"/>
                </a:lnTo>
                <a:lnTo>
                  <a:pt x="4882" y="3691"/>
                </a:lnTo>
                <a:lnTo>
                  <a:pt x="4854" y="3715"/>
                </a:lnTo>
                <a:lnTo>
                  <a:pt x="4884" y="3707"/>
                </a:lnTo>
                <a:lnTo>
                  <a:pt x="4912" y="3699"/>
                </a:lnTo>
                <a:lnTo>
                  <a:pt x="4941" y="3690"/>
                </a:lnTo>
                <a:lnTo>
                  <a:pt x="4970" y="3680"/>
                </a:lnTo>
                <a:lnTo>
                  <a:pt x="4955" y="3698"/>
                </a:lnTo>
                <a:lnTo>
                  <a:pt x="4974" y="3692"/>
                </a:lnTo>
                <a:lnTo>
                  <a:pt x="4993" y="3686"/>
                </a:lnTo>
                <a:lnTo>
                  <a:pt x="5011" y="3677"/>
                </a:lnTo>
                <a:lnTo>
                  <a:pt x="5028" y="3667"/>
                </a:lnTo>
                <a:lnTo>
                  <a:pt x="5046" y="3657"/>
                </a:lnTo>
                <a:lnTo>
                  <a:pt x="5061" y="3644"/>
                </a:lnTo>
                <a:lnTo>
                  <a:pt x="5077" y="3632"/>
                </a:lnTo>
                <a:lnTo>
                  <a:pt x="5092" y="3619"/>
                </a:lnTo>
                <a:lnTo>
                  <a:pt x="5084" y="3642"/>
                </a:lnTo>
                <a:lnTo>
                  <a:pt x="5097" y="3632"/>
                </a:lnTo>
                <a:lnTo>
                  <a:pt x="5109" y="3621"/>
                </a:lnTo>
                <a:lnTo>
                  <a:pt x="5119" y="3608"/>
                </a:lnTo>
                <a:lnTo>
                  <a:pt x="5128" y="3597"/>
                </a:lnTo>
                <a:lnTo>
                  <a:pt x="5141" y="3580"/>
                </a:lnTo>
                <a:lnTo>
                  <a:pt x="5145" y="3571"/>
                </a:lnTo>
                <a:lnTo>
                  <a:pt x="5148" y="3599"/>
                </a:lnTo>
                <a:lnTo>
                  <a:pt x="5154" y="3590"/>
                </a:lnTo>
                <a:lnTo>
                  <a:pt x="5160" y="3576"/>
                </a:lnTo>
                <a:lnTo>
                  <a:pt x="5174" y="3541"/>
                </a:lnTo>
                <a:lnTo>
                  <a:pt x="5185" y="3509"/>
                </a:lnTo>
                <a:lnTo>
                  <a:pt x="5190" y="3496"/>
                </a:lnTo>
                <a:lnTo>
                  <a:pt x="5192" y="3526"/>
                </a:lnTo>
                <a:lnTo>
                  <a:pt x="5196" y="3520"/>
                </a:lnTo>
                <a:lnTo>
                  <a:pt x="5201" y="3513"/>
                </a:lnTo>
                <a:lnTo>
                  <a:pt x="5205" y="3505"/>
                </a:lnTo>
                <a:lnTo>
                  <a:pt x="5208" y="3498"/>
                </a:lnTo>
                <a:lnTo>
                  <a:pt x="5212" y="3482"/>
                </a:lnTo>
                <a:lnTo>
                  <a:pt x="5217" y="3466"/>
                </a:lnTo>
                <a:lnTo>
                  <a:pt x="5221" y="3450"/>
                </a:lnTo>
                <a:lnTo>
                  <a:pt x="5227" y="3434"/>
                </a:lnTo>
                <a:lnTo>
                  <a:pt x="5231" y="3427"/>
                </a:lnTo>
                <a:lnTo>
                  <a:pt x="5236" y="3421"/>
                </a:lnTo>
                <a:lnTo>
                  <a:pt x="5241" y="3415"/>
                </a:lnTo>
                <a:lnTo>
                  <a:pt x="5247" y="3408"/>
                </a:lnTo>
                <a:lnTo>
                  <a:pt x="5256" y="3456"/>
                </a:lnTo>
                <a:lnTo>
                  <a:pt x="5265" y="3511"/>
                </a:lnTo>
                <a:lnTo>
                  <a:pt x="5276" y="3573"/>
                </a:lnTo>
                <a:lnTo>
                  <a:pt x="5286" y="3639"/>
                </a:lnTo>
                <a:lnTo>
                  <a:pt x="5296" y="3709"/>
                </a:lnTo>
                <a:lnTo>
                  <a:pt x="5306" y="3781"/>
                </a:lnTo>
                <a:lnTo>
                  <a:pt x="5313" y="3853"/>
                </a:lnTo>
                <a:lnTo>
                  <a:pt x="5320" y="3924"/>
                </a:lnTo>
                <a:lnTo>
                  <a:pt x="5289" y="3906"/>
                </a:lnTo>
                <a:lnTo>
                  <a:pt x="5298" y="3924"/>
                </a:lnTo>
                <a:lnTo>
                  <a:pt x="5277" y="3911"/>
                </a:lnTo>
                <a:lnTo>
                  <a:pt x="5244" y="3892"/>
                </a:lnTo>
                <a:lnTo>
                  <a:pt x="5202" y="3867"/>
                </a:lnTo>
                <a:lnTo>
                  <a:pt x="5208" y="3879"/>
                </a:lnTo>
                <a:lnTo>
                  <a:pt x="5215" y="3891"/>
                </a:lnTo>
                <a:lnTo>
                  <a:pt x="5223" y="3902"/>
                </a:lnTo>
                <a:lnTo>
                  <a:pt x="5233" y="3914"/>
                </a:lnTo>
                <a:lnTo>
                  <a:pt x="5242" y="3923"/>
                </a:lnTo>
                <a:lnTo>
                  <a:pt x="5252" y="3933"/>
                </a:lnTo>
                <a:lnTo>
                  <a:pt x="5262" y="3941"/>
                </a:lnTo>
                <a:lnTo>
                  <a:pt x="5274" y="3950"/>
                </a:lnTo>
                <a:lnTo>
                  <a:pt x="5259" y="3957"/>
                </a:lnTo>
                <a:lnTo>
                  <a:pt x="5264" y="3958"/>
                </a:lnTo>
                <a:lnTo>
                  <a:pt x="5270" y="3959"/>
                </a:lnTo>
                <a:lnTo>
                  <a:pt x="5274" y="3962"/>
                </a:lnTo>
                <a:lnTo>
                  <a:pt x="5278" y="3965"/>
                </a:lnTo>
                <a:lnTo>
                  <a:pt x="5287" y="3973"/>
                </a:lnTo>
                <a:lnTo>
                  <a:pt x="5294" y="3984"/>
                </a:lnTo>
                <a:lnTo>
                  <a:pt x="5303" y="3997"/>
                </a:lnTo>
                <a:lnTo>
                  <a:pt x="5309" y="4014"/>
                </a:lnTo>
                <a:lnTo>
                  <a:pt x="5315" y="4031"/>
                </a:lnTo>
                <a:lnTo>
                  <a:pt x="5321" y="4051"/>
                </a:lnTo>
                <a:lnTo>
                  <a:pt x="5326" y="4072"/>
                </a:lnTo>
                <a:lnTo>
                  <a:pt x="5330" y="4095"/>
                </a:lnTo>
                <a:lnTo>
                  <a:pt x="5335" y="4120"/>
                </a:lnTo>
                <a:lnTo>
                  <a:pt x="5338" y="4145"/>
                </a:lnTo>
                <a:lnTo>
                  <a:pt x="5343" y="4198"/>
                </a:lnTo>
                <a:lnTo>
                  <a:pt x="5347" y="4254"/>
                </a:lnTo>
                <a:lnTo>
                  <a:pt x="5348" y="4310"/>
                </a:lnTo>
                <a:lnTo>
                  <a:pt x="5348" y="4365"/>
                </a:lnTo>
                <a:lnTo>
                  <a:pt x="5346" y="4417"/>
                </a:lnTo>
                <a:lnTo>
                  <a:pt x="5343" y="4465"/>
                </a:lnTo>
                <a:lnTo>
                  <a:pt x="5338" y="4506"/>
                </a:lnTo>
                <a:lnTo>
                  <a:pt x="5335" y="4525"/>
                </a:lnTo>
                <a:lnTo>
                  <a:pt x="5330" y="4541"/>
                </a:lnTo>
                <a:lnTo>
                  <a:pt x="5326" y="4555"/>
                </a:lnTo>
                <a:lnTo>
                  <a:pt x="5322" y="4566"/>
                </a:lnTo>
                <a:lnTo>
                  <a:pt x="5318" y="4575"/>
                </a:lnTo>
                <a:lnTo>
                  <a:pt x="5313" y="4580"/>
                </a:lnTo>
                <a:lnTo>
                  <a:pt x="5319" y="4585"/>
                </a:lnTo>
                <a:lnTo>
                  <a:pt x="5325" y="4591"/>
                </a:lnTo>
                <a:lnTo>
                  <a:pt x="5330" y="4597"/>
                </a:lnTo>
                <a:lnTo>
                  <a:pt x="5336" y="4604"/>
                </a:lnTo>
                <a:lnTo>
                  <a:pt x="5340" y="4612"/>
                </a:lnTo>
                <a:lnTo>
                  <a:pt x="5344" y="4622"/>
                </a:lnTo>
                <a:lnTo>
                  <a:pt x="5347" y="4633"/>
                </a:lnTo>
                <a:lnTo>
                  <a:pt x="5350" y="4644"/>
                </a:lnTo>
                <a:lnTo>
                  <a:pt x="5355" y="4669"/>
                </a:lnTo>
                <a:lnTo>
                  <a:pt x="5357" y="4698"/>
                </a:lnTo>
                <a:lnTo>
                  <a:pt x="5359" y="4730"/>
                </a:lnTo>
                <a:lnTo>
                  <a:pt x="5358" y="4765"/>
                </a:lnTo>
                <a:lnTo>
                  <a:pt x="5357" y="4801"/>
                </a:lnTo>
                <a:lnTo>
                  <a:pt x="5354" y="4840"/>
                </a:lnTo>
                <a:lnTo>
                  <a:pt x="5350" y="4882"/>
                </a:lnTo>
                <a:lnTo>
                  <a:pt x="5346" y="4925"/>
                </a:lnTo>
                <a:lnTo>
                  <a:pt x="5340" y="4968"/>
                </a:lnTo>
                <a:lnTo>
                  <a:pt x="5334" y="5013"/>
                </a:lnTo>
                <a:lnTo>
                  <a:pt x="5318" y="5105"/>
                </a:lnTo>
                <a:lnTo>
                  <a:pt x="5302" y="5199"/>
                </a:lnTo>
                <a:lnTo>
                  <a:pt x="5283" y="5291"/>
                </a:lnTo>
                <a:lnTo>
                  <a:pt x="5248" y="5461"/>
                </a:lnTo>
                <a:lnTo>
                  <a:pt x="5219" y="5599"/>
                </a:lnTo>
                <a:lnTo>
                  <a:pt x="5210" y="5651"/>
                </a:lnTo>
                <a:lnTo>
                  <a:pt x="5207" y="5670"/>
                </a:lnTo>
                <a:lnTo>
                  <a:pt x="5205" y="5687"/>
                </a:lnTo>
                <a:lnTo>
                  <a:pt x="5203" y="5704"/>
                </a:lnTo>
                <a:lnTo>
                  <a:pt x="5200" y="5723"/>
                </a:lnTo>
                <a:lnTo>
                  <a:pt x="5195" y="5740"/>
                </a:lnTo>
                <a:lnTo>
                  <a:pt x="5190" y="5759"/>
                </a:lnTo>
                <a:lnTo>
                  <a:pt x="5184" y="5777"/>
                </a:lnTo>
                <a:lnTo>
                  <a:pt x="5178" y="5797"/>
                </a:lnTo>
                <a:lnTo>
                  <a:pt x="5162" y="5835"/>
                </a:lnTo>
                <a:lnTo>
                  <a:pt x="5144" y="5873"/>
                </a:lnTo>
                <a:lnTo>
                  <a:pt x="5124" y="5912"/>
                </a:lnTo>
                <a:lnTo>
                  <a:pt x="5103" y="5951"/>
                </a:lnTo>
                <a:lnTo>
                  <a:pt x="5079" y="5990"/>
                </a:lnTo>
                <a:lnTo>
                  <a:pt x="5055" y="6028"/>
                </a:lnTo>
                <a:lnTo>
                  <a:pt x="5032" y="6066"/>
                </a:lnTo>
                <a:lnTo>
                  <a:pt x="4983" y="6139"/>
                </a:lnTo>
                <a:lnTo>
                  <a:pt x="4939" y="6209"/>
                </a:lnTo>
                <a:lnTo>
                  <a:pt x="4919" y="6241"/>
                </a:lnTo>
                <a:lnTo>
                  <a:pt x="4902" y="6272"/>
                </a:lnTo>
                <a:lnTo>
                  <a:pt x="4859" y="6352"/>
                </a:lnTo>
                <a:lnTo>
                  <a:pt x="4818" y="6431"/>
                </a:lnTo>
                <a:lnTo>
                  <a:pt x="4739" y="6592"/>
                </a:lnTo>
                <a:lnTo>
                  <a:pt x="4699" y="6672"/>
                </a:lnTo>
                <a:lnTo>
                  <a:pt x="4657" y="6752"/>
                </a:lnTo>
                <a:lnTo>
                  <a:pt x="4616" y="6831"/>
                </a:lnTo>
                <a:lnTo>
                  <a:pt x="4572" y="6908"/>
                </a:lnTo>
                <a:lnTo>
                  <a:pt x="4560" y="6932"/>
                </a:lnTo>
                <a:lnTo>
                  <a:pt x="4547" y="6959"/>
                </a:lnTo>
                <a:lnTo>
                  <a:pt x="4533" y="6988"/>
                </a:lnTo>
                <a:lnTo>
                  <a:pt x="4524" y="7002"/>
                </a:lnTo>
                <a:lnTo>
                  <a:pt x="4516" y="7014"/>
                </a:lnTo>
                <a:lnTo>
                  <a:pt x="4507" y="7026"/>
                </a:lnTo>
                <a:lnTo>
                  <a:pt x="4498" y="7035"/>
                </a:lnTo>
                <a:lnTo>
                  <a:pt x="4487" y="7042"/>
                </a:lnTo>
                <a:lnTo>
                  <a:pt x="4482" y="7045"/>
                </a:lnTo>
                <a:lnTo>
                  <a:pt x="4477" y="7047"/>
                </a:lnTo>
                <a:lnTo>
                  <a:pt x="4472" y="7048"/>
                </a:lnTo>
                <a:lnTo>
                  <a:pt x="4466" y="7049"/>
                </a:lnTo>
                <a:lnTo>
                  <a:pt x="4460" y="7048"/>
                </a:lnTo>
                <a:lnTo>
                  <a:pt x="4454" y="7047"/>
                </a:lnTo>
                <a:lnTo>
                  <a:pt x="4448" y="7045"/>
                </a:lnTo>
                <a:lnTo>
                  <a:pt x="4442" y="7042"/>
                </a:lnTo>
                <a:lnTo>
                  <a:pt x="4436" y="7038"/>
                </a:lnTo>
                <a:lnTo>
                  <a:pt x="4430" y="7032"/>
                </a:lnTo>
                <a:lnTo>
                  <a:pt x="4403" y="7007"/>
                </a:lnTo>
                <a:lnTo>
                  <a:pt x="4377" y="6982"/>
                </a:lnTo>
                <a:lnTo>
                  <a:pt x="4352" y="6956"/>
                </a:lnTo>
                <a:lnTo>
                  <a:pt x="4328" y="6930"/>
                </a:lnTo>
                <a:lnTo>
                  <a:pt x="4278" y="6875"/>
                </a:lnTo>
                <a:lnTo>
                  <a:pt x="4230" y="6822"/>
                </a:lnTo>
                <a:lnTo>
                  <a:pt x="4195" y="6783"/>
                </a:lnTo>
                <a:lnTo>
                  <a:pt x="4158" y="6745"/>
                </a:lnTo>
                <a:lnTo>
                  <a:pt x="4084" y="6669"/>
                </a:lnTo>
                <a:lnTo>
                  <a:pt x="3935" y="6518"/>
                </a:lnTo>
                <a:lnTo>
                  <a:pt x="3861" y="6440"/>
                </a:lnTo>
                <a:lnTo>
                  <a:pt x="3824" y="6402"/>
                </a:lnTo>
                <a:lnTo>
                  <a:pt x="3789" y="6363"/>
                </a:lnTo>
                <a:lnTo>
                  <a:pt x="3754" y="6323"/>
                </a:lnTo>
                <a:lnTo>
                  <a:pt x="3720" y="6282"/>
                </a:lnTo>
                <a:lnTo>
                  <a:pt x="3687" y="6241"/>
                </a:lnTo>
                <a:lnTo>
                  <a:pt x="3655" y="6200"/>
                </a:lnTo>
                <a:lnTo>
                  <a:pt x="3646" y="6187"/>
                </a:lnTo>
                <a:lnTo>
                  <a:pt x="3638" y="6173"/>
                </a:lnTo>
                <a:lnTo>
                  <a:pt x="3631" y="6160"/>
                </a:lnTo>
                <a:lnTo>
                  <a:pt x="3625" y="6146"/>
                </a:lnTo>
                <a:lnTo>
                  <a:pt x="3613" y="6119"/>
                </a:lnTo>
                <a:lnTo>
                  <a:pt x="3603" y="6091"/>
                </a:lnTo>
                <a:lnTo>
                  <a:pt x="3593" y="6063"/>
                </a:lnTo>
                <a:lnTo>
                  <a:pt x="3581" y="6035"/>
                </a:lnTo>
                <a:lnTo>
                  <a:pt x="3575" y="6021"/>
                </a:lnTo>
                <a:lnTo>
                  <a:pt x="3569" y="6007"/>
                </a:lnTo>
                <a:lnTo>
                  <a:pt x="3561" y="5994"/>
                </a:lnTo>
                <a:lnTo>
                  <a:pt x="3552" y="5981"/>
                </a:lnTo>
                <a:lnTo>
                  <a:pt x="3546" y="5972"/>
                </a:lnTo>
                <a:lnTo>
                  <a:pt x="3541" y="5963"/>
                </a:lnTo>
                <a:lnTo>
                  <a:pt x="3538" y="5954"/>
                </a:lnTo>
                <a:lnTo>
                  <a:pt x="3535" y="5944"/>
                </a:lnTo>
                <a:lnTo>
                  <a:pt x="3533" y="5935"/>
                </a:lnTo>
                <a:lnTo>
                  <a:pt x="3532" y="5925"/>
                </a:lnTo>
                <a:lnTo>
                  <a:pt x="3532" y="5915"/>
                </a:lnTo>
                <a:lnTo>
                  <a:pt x="3533" y="5906"/>
                </a:lnTo>
                <a:lnTo>
                  <a:pt x="3534" y="5896"/>
                </a:lnTo>
                <a:lnTo>
                  <a:pt x="3536" y="5887"/>
                </a:lnTo>
                <a:lnTo>
                  <a:pt x="3542" y="5866"/>
                </a:lnTo>
                <a:lnTo>
                  <a:pt x="3550" y="5846"/>
                </a:lnTo>
                <a:lnTo>
                  <a:pt x="3560" y="5826"/>
                </a:lnTo>
                <a:lnTo>
                  <a:pt x="3571" y="5806"/>
                </a:lnTo>
                <a:lnTo>
                  <a:pt x="3583" y="5786"/>
                </a:lnTo>
                <a:lnTo>
                  <a:pt x="3609" y="5745"/>
                </a:lnTo>
                <a:lnTo>
                  <a:pt x="3635" y="5705"/>
                </a:lnTo>
                <a:lnTo>
                  <a:pt x="3646" y="5686"/>
                </a:lnTo>
                <a:lnTo>
                  <a:pt x="3656" y="5666"/>
                </a:lnTo>
                <a:lnTo>
                  <a:pt x="3663" y="5654"/>
                </a:lnTo>
                <a:lnTo>
                  <a:pt x="3669" y="5642"/>
                </a:lnTo>
                <a:lnTo>
                  <a:pt x="3676" y="5633"/>
                </a:lnTo>
                <a:lnTo>
                  <a:pt x="3683" y="5624"/>
                </a:lnTo>
                <a:lnTo>
                  <a:pt x="3691" y="5617"/>
                </a:lnTo>
                <a:lnTo>
                  <a:pt x="3698" y="5610"/>
                </a:lnTo>
                <a:lnTo>
                  <a:pt x="3706" y="5605"/>
                </a:lnTo>
                <a:lnTo>
                  <a:pt x="3713" y="5600"/>
                </a:lnTo>
                <a:lnTo>
                  <a:pt x="3721" y="5597"/>
                </a:lnTo>
                <a:lnTo>
                  <a:pt x="3730" y="5594"/>
                </a:lnTo>
                <a:lnTo>
                  <a:pt x="3738" y="5592"/>
                </a:lnTo>
                <a:lnTo>
                  <a:pt x="3746" y="5591"/>
                </a:lnTo>
                <a:lnTo>
                  <a:pt x="3755" y="5590"/>
                </a:lnTo>
                <a:lnTo>
                  <a:pt x="3765" y="5591"/>
                </a:lnTo>
                <a:lnTo>
                  <a:pt x="3782" y="5592"/>
                </a:lnTo>
                <a:lnTo>
                  <a:pt x="3801" y="5596"/>
                </a:lnTo>
                <a:lnTo>
                  <a:pt x="3820" y="5602"/>
                </a:lnTo>
                <a:lnTo>
                  <a:pt x="3840" y="5608"/>
                </a:lnTo>
                <a:lnTo>
                  <a:pt x="3861" y="5615"/>
                </a:lnTo>
                <a:lnTo>
                  <a:pt x="3902" y="5630"/>
                </a:lnTo>
                <a:lnTo>
                  <a:pt x="3922" y="5637"/>
                </a:lnTo>
                <a:lnTo>
                  <a:pt x="3944" y="5642"/>
                </a:lnTo>
                <a:lnTo>
                  <a:pt x="3941" y="5633"/>
                </a:lnTo>
                <a:lnTo>
                  <a:pt x="3955" y="5638"/>
                </a:lnTo>
                <a:lnTo>
                  <a:pt x="3970" y="5643"/>
                </a:lnTo>
                <a:lnTo>
                  <a:pt x="3985" y="5647"/>
                </a:lnTo>
                <a:lnTo>
                  <a:pt x="4000" y="5650"/>
                </a:lnTo>
                <a:lnTo>
                  <a:pt x="3997" y="5635"/>
                </a:lnTo>
                <a:lnTo>
                  <a:pt x="4004" y="5636"/>
                </a:lnTo>
                <a:lnTo>
                  <a:pt x="4011" y="5637"/>
                </a:lnTo>
                <a:lnTo>
                  <a:pt x="4018" y="5639"/>
                </a:lnTo>
                <a:lnTo>
                  <a:pt x="4024" y="5642"/>
                </a:lnTo>
                <a:lnTo>
                  <a:pt x="4031" y="5645"/>
                </a:lnTo>
                <a:lnTo>
                  <a:pt x="4036" y="5651"/>
                </a:lnTo>
                <a:lnTo>
                  <a:pt x="4041" y="5656"/>
                </a:lnTo>
                <a:lnTo>
                  <a:pt x="4044" y="5662"/>
                </a:lnTo>
                <a:lnTo>
                  <a:pt x="4047" y="5651"/>
                </a:lnTo>
                <a:lnTo>
                  <a:pt x="4050" y="5656"/>
                </a:lnTo>
                <a:lnTo>
                  <a:pt x="4055" y="5661"/>
                </a:lnTo>
                <a:lnTo>
                  <a:pt x="4069" y="5672"/>
                </a:lnTo>
                <a:lnTo>
                  <a:pt x="4086" y="5685"/>
                </a:lnTo>
                <a:lnTo>
                  <a:pt x="4083" y="5671"/>
                </a:lnTo>
                <a:lnTo>
                  <a:pt x="4089" y="5678"/>
                </a:lnTo>
                <a:lnTo>
                  <a:pt x="4096" y="5684"/>
                </a:lnTo>
                <a:lnTo>
                  <a:pt x="4102" y="5689"/>
                </a:lnTo>
                <a:lnTo>
                  <a:pt x="4109" y="5694"/>
                </a:lnTo>
                <a:lnTo>
                  <a:pt x="4116" y="5698"/>
                </a:lnTo>
                <a:lnTo>
                  <a:pt x="4124" y="5701"/>
                </a:lnTo>
                <a:lnTo>
                  <a:pt x="4132" y="5704"/>
                </a:lnTo>
                <a:lnTo>
                  <a:pt x="4140" y="5705"/>
                </a:lnTo>
                <a:lnTo>
                  <a:pt x="4131" y="5692"/>
                </a:lnTo>
                <a:lnTo>
                  <a:pt x="4120" y="5679"/>
                </a:lnTo>
                <a:lnTo>
                  <a:pt x="4108" y="5669"/>
                </a:lnTo>
                <a:lnTo>
                  <a:pt x="4095" y="5660"/>
                </a:lnTo>
                <a:lnTo>
                  <a:pt x="4104" y="5658"/>
                </a:lnTo>
                <a:lnTo>
                  <a:pt x="4100" y="5653"/>
                </a:lnTo>
                <a:lnTo>
                  <a:pt x="4096" y="5647"/>
                </a:lnTo>
                <a:lnTo>
                  <a:pt x="4083" y="5636"/>
                </a:lnTo>
                <a:lnTo>
                  <a:pt x="4073" y="5629"/>
                </a:lnTo>
                <a:lnTo>
                  <a:pt x="4069" y="5626"/>
                </a:lnTo>
                <a:lnTo>
                  <a:pt x="4076" y="5623"/>
                </a:lnTo>
                <a:lnTo>
                  <a:pt x="4071" y="5617"/>
                </a:lnTo>
                <a:lnTo>
                  <a:pt x="4065" y="5610"/>
                </a:lnTo>
                <a:lnTo>
                  <a:pt x="4057" y="5604"/>
                </a:lnTo>
                <a:lnTo>
                  <a:pt x="4051" y="5600"/>
                </a:lnTo>
                <a:lnTo>
                  <a:pt x="4041" y="5595"/>
                </a:lnTo>
                <a:lnTo>
                  <a:pt x="4036" y="5593"/>
                </a:lnTo>
                <a:lnTo>
                  <a:pt x="4046" y="5589"/>
                </a:lnTo>
                <a:lnTo>
                  <a:pt x="4038" y="5581"/>
                </a:lnTo>
                <a:lnTo>
                  <a:pt x="4030" y="5575"/>
                </a:lnTo>
                <a:lnTo>
                  <a:pt x="4021" y="5570"/>
                </a:lnTo>
                <a:lnTo>
                  <a:pt x="4014" y="5567"/>
                </a:lnTo>
                <a:lnTo>
                  <a:pt x="4001" y="5563"/>
                </a:lnTo>
                <a:lnTo>
                  <a:pt x="3997" y="5562"/>
                </a:lnTo>
                <a:lnTo>
                  <a:pt x="4006" y="5556"/>
                </a:lnTo>
                <a:lnTo>
                  <a:pt x="3998" y="5552"/>
                </a:lnTo>
                <a:lnTo>
                  <a:pt x="3988" y="5547"/>
                </a:lnTo>
                <a:lnTo>
                  <a:pt x="3972" y="5542"/>
                </a:lnTo>
                <a:lnTo>
                  <a:pt x="3960" y="5539"/>
                </a:lnTo>
                <a:lnTo>
                  <a:pt x="3955" y="5538"/>
                </a:lnTo>
                <a:lnTo>
                  <a:pt x="3982" y="5540"/>
                </a:lnTo>
                <a:lnTo>
                  <a:pt x="4009" y="5544"/>
                </a:lnTo>
                <a:lnTo>
                  <a:pt x="4036" y="5548"/>
                </a:lnTo>
                <a:lnTo>
                  <a:pt x="4063" y="5555"/>
                </a:lnTo>
                <a:lnTo>
                  <a:pt x="4049" y="5543"/>
                </a:lnTo>
                <a:lnTo>
                  <a:pt x="4058" y="5545"/>
                </a:lnTo>
                <a:lnTo>
                  <a:pt x="4070" y="5545"/>
                </a:lnTo>
                <a:lnTo>
                  <a:pt x="4094" y="5544"/>
                </a:lnTo>
                <a:lnTo>
                  <a:pt x="4114" y="5542"/>
                </a:lnTo>
                <a:lnTo>
                  <a:pt x="4123" y="5541"/>
                </a:lnTo>
                <a:lnTo>
                  <a:pt x="4107" y="5535"/>
                </a:lnTo>
                <a:lnTo>
                  <a:pt x="4116" y="5534"/>
                </a:lnTo>
                <a:lnTo>
                  <a:pt x="4128" y="5531"/>
                </a:lnTo>
                <a:lnTo>
                  <a:pt x="4154" y="5524"/>
                </a:lnTo>
                <a:lnTo>
                  <a:pt x="4177" y="5516"/>
                </a:lnTo>
                <a:lnTo>
                  <a:pt x="4186" y="5511"/>
                </a:lnTo>
                <a:lnTo>
                  <a:pt x="4152" y="5508"/>
                </a:lnTo>
                <a:lnTo>
                  <a:pt x="4165" y="5504"/>
                </a:lnTo>
                <a:lnTo>
                  <a:pt x="4177" y="5500"/>
                </a:lnTo>
                <a:lnTo>
                  <a:pt x="4189" y="5495"/>
                </a:lnTo>
                <a:lnTo>
                  <a:pt x="4201" y="5489"/>
                </a:lnTo>
                <a:lnTo>
                  <a:pt x="4212" y="5481"/>
                </a:lnTo>
                <a:lnTo>
                  <a:pt x="4223" y="5473"/>
                </a:lnTo>
                <a:lnTo>
                  <a:pt x="4234" y="5465"/>
                </a:lnTo>
                <a:lnTo>
                  <a:pt x="4243" y="5455"/>
                </a:lnTo>
                <a:lnTo>
                  <a:pt x="4224" y="5454"/>
                </a:lnTo>
                <a:lnTo>
                  <a:pt x="4235" y="5447"/>
                </a:lnTo>
                <a:lnTo>
                  <a:pt x="4246" y="5443"/>
                </a:lnTo>
                <a:lnTo>
                  <a:pt x="4258" y="5439"/>
                </a:lnTo>
                <a:lnTo>
                  <a:pt x="4271" y="5437"/>
                </a:lnTo>
                <a:lnTo>
                  <a:pt x="4284" y="5437"/>
                </a:lnTo>
                <a:lnTo>
                  <a:pt x="4297" y="5437"/>
                </a:lnTo>
                <a:lnTo>
                  <a:pt x="4310" y="5438"/>
                </a:lnTo>
                <a:lnTo>
                  <a:pt x="4321" y="5440"/>
                </a:lnTo>
                <a:lnTo>
                  <a:pt x="4297" y="5426"/>
                </a:lnTo>
                <a:lnTo>
                  <a:pt x="4320" y="5424"/>
                </a:lnTo>
                <a:lnTo>
                  <a:pt x="4344" y="5423"/>
                </a:lnTo>
                <a:lnTo>
                  <a:pt x="4368" y="5424"/>
                </a:lnTo>
                <a:lnTo>
                  <a:pt x="4391" y="5426"/>
                </a:lnTo>
                <a:lnTo>
                  <a:pt x="4376" y="5417"/>
                </a:lnTo>
                <a:lnTo>
                  <a:pt x="4418" y="5418"/>
                </a:lnTo>
                <a:lnTo>
                  <a:pt x="4445" y="5419"/>
                </a:lnTo>
                <a:lnTo>
                  <a:pt x="4426" y="5412"/>
                </a:lnTo>
                <a:lnTo>
                  <a:pt x="4448" y="5410"/>
                </a:lnTo>
                <a:lnTo>
                  <a:pt x="4470" y="5407"/>
                </a:lnTo>
                <a:lnTo>
                  <a:pt x="4490" y="5403"/>
                </a:lnTo>
                <a:lnTo>
                  <a:pt x="4511" y="5397"/>
                </a:lnTo>
                <a:lnTo>
                  <a:pt x="4489" y="5394"/>
                </a:lnTo>
                <a:lnTo>
                  <a:pt x="4468" y="5391"/>
                </a:lnTo>
                <a:lnTo>
                  <a:pt x="4446" y="5390"/>
                </a:lnTo>
                <a:lnTo>
                  <a:pt x="4424" y="5389"/>
                </a:lnTo>
                <a:lnTo>
                  <a:pt x="4429" y="5380"/>
                </a:lnTo>
                <a:lnTo>
                  <a:pt x="4410" y="5383"/>
                </a:lnTo>
                <a:lnTo>
                  <a:pt x="4391" y="5386"/>
                </a:lnTo>
                <a:lnTo>
                  <a:pt x="4370" y="5390"/>
                </a:lnTo>
                <a:lnTo>
                  <a:pt x="4378" y="5381"/>
                </a:lnTo>
                <a:lnTo>
                  <a:pt x="4367" y="5384"/>
                </a:lnTo>
                <a:lnTo>
                  <a:pt x="4355" y="5386"/>
                </a:lnTo>
                <a:lnTo>
                  <a:pt x="4344" y="5388"/>
                </a:lnTo>
                <a:lnTo>
                  <a:pt x="4332" y="5388"/>
                </a:lnTo>
                <a:lnTo>
                  <a:pt x="4320" y="5388"/>
                </a:lnTo>
                <a:lnTo>
                  <a:pt x="4309" y="5388"/>
                </a:lnTo>
                <a:lnTo>
                  <a:pt x="4298" y="5386"/>
                </a:lnTo>
                <a:lnTo>
                  <a:pt x="4286" y="5384"/>
                </a:lnTo>
                <a:lnTo>
                  <a:pt x="4297" y="5374"/>
                </a:lnTo>
                <a:lnTo>
                  <a:pt x="4274" y="5369"/>
                </a:lnTo>
                <a:lnTo>
                  <a:pt x="4253" y="5366"/>
                </a:lnTo>
                <a:lnTo>
                  <a:pt x="4232" y="5363"/>
                </a:lnTo>
                <a:lnTo>
                  <a:pt x="4238" y="5354"/>
                </a:lnTo>
                <a:lnTo>
                  <a:pt x="4218" y="5353"/>
                </a:lnTo>
                <a:lnTo>
                  <a:pt x="4201" y="5353"/>
                </a:lnTo>
                <a:lnTo>
                  <a:pt x="4183" y="5354"/>
                </a:lnTo>
                <a:lnTo>
                  <a:pt x="4195" y="5340"/>
                </a:lnTo>
                <a:lnTo>
                  <a:pt x="4181" y="5340"/>
                </a:lnTo>
                <a:lnTo>
                  <a:pt x="4168" y="5339"/>
                </a:lnTo>
                <a:lnTo>
                  <a:pt x="4155" y="5337"/>
                </a:lnTo>
                <a:lnTo>
                  <a:pt x="4144" y="5334"/>
                </a:lnTo>
                <a:lnTo>
                  <a:pt x="4134" y="5331"/>
                </a:lnTo>
                <a:lnTo>
                  <a:pt x="4125" y="5327"/>
                </a:lnTo>
                <a:lnTo>
                  <a:pt x="4118" y="5322"/>
                </a:lnTo>
                <a:lnTo>
                  <a:pt x="4113" y="5317"/>
                </a:lnTo>
                <a:lnTo>
                  <a:pt x="4110" y="5310"/>
                </a:lnTo>
                <a:lnTo>
                  <a:pt x="4109" y="5303"/>
                </a:lnTo>
                <a:lnTo>
                  <a:pt x="4110" y="5295"/>
                </a:lnTo>
                <a:lnTo>
                  <a:pt x="4114" y="5287"/>
                </a:lnTo>
                <a:lnTo>
                  <a:pt x="4120" y="5277"/>
                </a:lnTo>
                <a:lnTo>
                  <a:pt x="4130" y="5267"/>
                </a:lnTo>
                <a:lnTo>
                  <a:pt x="4142" y="5256"/>
                </a:lnTo>
                <a:lnTo>
                  <a:pt x="4157" y="5243"/>
                </a:lnTo>
                <a:lnTo>
                  <a:pt x="4140" y="5242"/>
                </a:lnTo>
                <a:lnTo>
                  <a:pt x="4154" y="5231"/>
                </a:lnTo>
                <a:lnTo>
                  <a:pt x="4167" y="5220"/>
                </a:lnTo>
                <a:lnTo>
                  <a:pt x="4178" y="5207"/>
                </a:lnTo>
                <a:lnTo>
                  <a:pt x="4188" y="5194"/>
                </a:lnTo>
                <a:lnTo>
                  <a:pt x="4166" y="5196"/>
                </a:lnTo>
                <a:lnTo>
                  <a:pt x="4175" y="5193"/>
                </a:lnTo>
                <a:lnTo>
                  <a:pt x="4183" y="5188"/>
                </a:lnTo>
                <a:lnTo>
                  <a:pt x="4192" y="5181"/>
                </a:lnTo>
                <a:lnTo>
                  <a:pt x="4201" y="5174"/>
                </a:lnTo>
                <a:lnTo>
                  <a:pt x="4209" y="5167"/>
                </a:lnTo>
                <a:lnTo>
                  <a:pt x="4217" y="5159"/>
                </a:lnTo>
                <a:lnTo>
                  <a:pt x="4230" y="5142"/>
                </a:lnTo>
                <a:lnTo>
                  <a:pt x="4203" y="5145"/>
                </a:lnTo>
                <a:lnTo>
                  <a:pt x="4221" y="5130"/>
                </a:lnTo>
                <a:lnTo>
                  <a:pt x="4239" y="5117"/>
                </a:lnTo>
                <a:lnTo>
                  <a:pt x="4247" y="5109"/>
                </a:lnTo>
                <a:lnTo>
                  <a:pt x="4254" y="5102"/>
                </a:lnTo>
                <a:lnTo>
                  <a:pt x="4263" y="5094"/>
                </a:lnTo>
                <a:lnTo>
                  <a:pt x="4270" y="5084"/>
                </a:lnTo>
                <a:lnTo>
                  <a:pt x="4243" y="5089"/>
                </a:lnTo>
                <a:lnTo>
                  <a:pt x="4270" y="5058"/>
                </a:lnTo>
                <a:lnTo>
                  <a:pt x="4296" y="5025"/>
                </a:lnTo>
                <a:lnTo>
                  <a:pt x="4287" y="5026"/>
                </a:lnTo>
                <a:lnTo>
                  <a:pt x="4279" y="5026"/>
                </a:lnTo>
                <a:lnTo>
                  <a:pt x="4272" y="5025"/>
                </a:lnTo>
                <a:lnTo>
                  <a:pt x="4283" y="5014"/>
                </a:lnTo>
                <a:lnTo>
                  <a:pt x="4295" y="5004"/>
                </a:lnTo>
                <a:lnTo>
                  <a:pt x="4304" y="4993"/>
                </a:lnTo>
                <a:lnTo>
                  <a:pt x="4312" y="4979"/>
                </a:lnTo>
                <a:lnTo>
                  <a:pt x="4297" y="4979"/>
                </a:lnTo>
                <a:lnTo>
                  <a:pt x="4309" y="4966"/>
                </a:lnTo>
                <a:lnTo>
                  <a:pt x="4321" y="4951"/>
                </a:lnTo>
                <a:lnTo>
                  <a:pt x="4332" y="4935"/>
                </a:lnTo>
                <a:lnTo>
                  <a:pt x="4341" y="4919"/>
                </a:lnTo>
                <a:lnTo>
                  <a:pt x="4322" y="4924"/>
                </a:lnTo>
                <a:lnTo>
                  <a:pt x="4331" y="4919"/>
                </a:lnTo>
                <a:lnTo>
                  <a:pt x="4338" y="4911"/>
                </a:lnTo>
                <a:lnTo>
                  <a:pt x="4345" y="4903"/>
                </a:lnTo>
                <a:lnTo>
                  <a:pt x="4352" y="4893"/>
                </a:lnTo>
                <a:lnTo>
                  <a:pt x="4365" y="4873"/>
                </a:lnTo>
                <a:lnTo>
                  <a:pt x="4375" y="4858"/>
                </a:lnTo>
                <a:lnTo>
                  <a:pt x="4355" y="4860"/>
                </a:lnTo>
                <a:lnTo>
                  <a:pt x="4371" y="4844"/>
                </a:lnTo>
                <a:lnTo>
                  <a:pt x="4386" y="4830"/>
                </a:lnTo>
                <a:lnTo>
                  <a:pt x="4404" y="4817"/>
                </a:lnTo>
                <a:lnTo>
                  <a:pt x="4421" y="4803"/>
                </a:lnTo>
                <a:lnTo>
                  <a:pt x="4397" y="4808"/>
                </a:lnTo>
                <a:lnTo>
                  <a:pt x="4456" y="4776"/>
                </a:lnTo>
                <a:lnTo>
                  <a:pt x="4431" y="4776"/>
                </a:lnTo>
                <a:lnTo>
                  <a:pt x="4463" y="4761"/>
                </a:lnTo>
                <a:lnTo>
                  <a:pt x="4494" y="4742"/>
                </a:lnTo>
                <a:lnTo>
                  <a:pt x="4468" y="4742"/>
                </a:lnTo>
                <a:lnTo>
                  <a:pt x="4482" y="4735"/>
                </a:lnTo>
                <a:lnTo>
                  <a:pt x="4498" y="4727"/>
                </a:lnTo>
                <a:lnTo>
                  <a:pt x="4513" y="4718"/>
                </a:lnTo>
                <a:lnTo>
                  <a:pt x="4527" y="4706"/>
                </a:lnTo>
                <a:lnTo>
                  <a:pt x="4503" y="4712"/>
                </a:lnTo>
                <a:lnTo>
                  <a:pt x="4511" y="4707"/>
                </a:lnTo>
                <a:lnTo>
                  <a:pt x="4519" y="4700"/>
                </a:lnTo>
                <a:lnTo>
                  <a:pt x="4526" y="4692"/>
                </a:lnTo>
                <a:lnTo>
                  <a:pt x="4534" y="4684"/>
                </a:lnTo>
                <a:lnTo>
                  <a:pt x="4544" y="4669"/>
                </a:lnTo>
                <a:lnTo>
                  <a:pt x="4547" y="4663"/>
                </a:lnTo>
                <a:lnTo>
                  <a:pt x="4519" y="4675"/>
                </a:lnTo>
                <a:lnTo>
                  <a:pt x="4490" y="4687"/>
                </a:lnTo>
                <a:lnTo>
                  <a:pt x="4490" y="4678"/>
                </a:lnTo>
                <a:lnTo>
                  <a:pt x="4479" y="4686"/>
                </a:lnTo>
                <a:lnTo>
                  <a:pt x="4468" y="4694"/>
                </a:lnTo>
                <a:lnTo>
                  <a:pt x="4454" y="4705"/>
                </a:lnTo>
                <a:lnTo>
                  <a:pt x="4458" y="4687"/>
                </a:lnTo>
                <a:lnTo>
                  <a:pt x="4429" y="4712"/>
                </a:lnTo>
                <a:lnTo>
                  <a:pt x="4400" y="4738"/>
                </a:lnTo>
                <a:lnTo>
                  <a:pt x="4398" y="4719"/>
                </a:lnTo>
                <a:lnTo>
                  <a:pt x="4389" y="4731"/>
                </a:lnTo>
                <a:lnTo>
                  <a:pt x="4381" y="4743"/>
                </a:lnTo>
                <a:lnTo>
                  <a:pt x="4372" y="4755"/>
                </a:lnTo>
                <a:lnTo>
                  <a:pt x="4362" y="4766"/>
                </a:lnTo>
                <a:lnTo>
                  <a:pt x="4357" y="4752"/>
                </a:lnTo>
                <a:lnTo>
                  <a:pt x="4346" y="4763"/>
                </a:lnTo>
                <a:lnTo>
                  <a:pt x="4335" y="4775"/>
                </a:lnTo>
                <a:lnTo>
                  <a:pt x="4323" y="4789"/>
                </a:lnTo>
                <a:lnTo>
                  <a:pt x="4322" y="4784"/>
                </a:lnTo>
                <a:lnTo>
                  <a:pt x="4320" y="4779"/>
                </a:lnTo>
                <a:lnTo>
                  <a:pt x="4317" y="4776"/>
                </a:lnTo>
                <a:lnTo>
                  <a:pt x="4314" y="4775"/>
                </a:lnTo>
                <a:lnTo>
                  <a:pt x="4311" y="4774"/>
                </a:lnTo>
                <a:lnTo>
                  <a:pt x="4308" y="4775"/>
                </a:lnTo>
                <a:lnTo>
                  <a:pt x="4304" y="4776"/>
                </a:lnTo>
                <a:lnTo>
                  <a:pt x="4300" y="4778"/>
                </a:lnTo>
                <a:lnTo>
                  <a:pt x="4290" y="4785"/>
                </a:lnTo>
                <a:lnTo>
                  <a:pt x="4282" y="4793"/>
                </a:lnTo>
                <a:lnTo>
                  <a:pt x="4265" y="4809"/>
                </a:lnTo>
                <a:lnTo>
                  <a:pt x="4269" y="4787"/>
                </a:lnTo>
                <a:lnTo>
                  <a:pt x="4255" y="4797"/>
                </a:lnTo>
                <a:lnTo>
                  <a:pt x="4241" y="4806"/>
                </a:lnTo>
                <a:lnTo>
                  <a:pt x="4226" y="4815"/>
                </a:lnTo>
                <a:lnTo>
                  <a:pt x="4210" y="4822"/>
                </a:lnTo>
                <a:lnTo>
                  <a:pt x="4222" y="4799"/>
                </a:lnTo>
                <a:lnTo>
                  <a:pt x="4212" y="4803"/>
                </a:lnTo>
                <a:lnTo>
                  <a:pt x="4203" y="4808"/>
                </a:lnTo>
                <a:lnTo>
                  <a:pt x="4195" y="4813"/>
                </a:lnTo>
                <a:lnTo>
                  <a:pt x="4185" y="4820"/>
                </a:lnTo>
                <a:lnTo>
                  <a:pt x="4177" y="4826"/>
                </a:lnTo>
                <a:lnTo>
                  <a:pt x="4169" y="4833"/>
                </a:lnTo>
                <a:lnTo>
                  <a:pt x="4162" y="4840"/>
                </a:lnTo>
                <a:lnTo>
                  <a:pt x="4154" y="4849"/>
                </a:lnTo>
                <a:lnTo>
                  <a:pt x="4159" y="4820"/>
                </a:lnTo>
                <a:lnTo>
                  <a:pt x="4145" y="4833"/>
                </a:lnTo>
                <a:lnTo>
                  <a:pt x="4130" y="4846"/>
                </a:lnTo>
                <a:lnTo>
                  <a:pt x="4116" y="4861"/>
                </a:lnTo>
                <a:lnTo>
                  <a:pt x="4103" y="4876"/>
                </a:lnTo>
                <a:lnTo>
                  <a:pt x="4102" y="4857"/>
                </a:lnTo>
                <a:lnTo>
                  <a:pt x="4089" y="4869"/>
                </a:lnTo>
                <a:lnTo>
                  <a:pt x="4077" y="4882"/>
                </a:lnTo>
                <a:lnTo>
                  <a:pt x="4064" y="4893"/>
                </a:lnTo>
                <a:lnTo>
                  <a:pt x="4049" y="4902"/>
                </a:lnTo>
                <a:lnTo>
                  <a:pt x="4055" y="4878"/>
                </a:lnTo>
                <a:lnTo>
                  <a:pt x="4043" y="4895"/>
                </a:lnTo>
                <a:lnTo>
                  <a:pt x="4035" y="4905"/>
                </a:lnTo>
                <a:lnTo>
                  <a:pt x="4024" y="4917"/>
                </a:lnTo>
                <a:lnTo>
                  <a:pt x="4014" y="4926"/>
                </a:lnTo>
                <a:lnTo>
                  <a:pt x="4004" y="4934"/>
                </a:lnTo>
                <a:lnTo>
                  <a:pt x="4000" y="4937"/>
                </a:lnTo>
                <a:lnTo>
                  <a:pt x="3995" y="4939"/>
                </a:lnTo>
                <a:lnTo>
                  <a:pt x="3990" y="4940"/>
                </a:lnTo>
                <a:lnTo>
                  <a:pt x="3987" y="4939"/>
                </a:lnTo>
                <a:lnTo>
                  <a:pt x="3985" y="4938"/>
                </a:lnTo>
                <a:lnTo>
                  <a:pt x="3984" y="4935"/>
                </a:lnTo>
                <a:lnTo>
                  <a:pt x="3982" y="4924"/>
                </a:lnTo>
                <a:lnTo>
                  <a:pt x="3982" y="4909"/>
                </a:lnTo>
                <a:lnTo>
                  <a:pt x="3982" y="4892"/>
                </a:lnTo>
                <a:lnTo>
                  <a:pt x="3984" y="4859"/>
                </a:lnTo>
                <a:lnTo>
                  <a:pt x="3986" y="4838"/>
                </a:lnTo>
                <a:lnTo>
                  <a:pt x="3977" y="4850"/>
                </a:lnTo>
                <a:lnTo>
                  <a:pt x="3979" y="4841"/>
                </a:lnTo>
                <a:lnTo>
                  <a:pt x="3980" y="4832"/>
                </a:lnTo>
                <a:lnTo>
                  <a:pt x="3980" y="4822"/>
                </a:lnTo>
                <a:lnTo>
                  <a:pt x="3979" y="4811"/>
                </a:lnTo>
                <a:lnTo>
                  <a:pt x="3976" y="4789"/>
                </a:lnTo>
                <a:lnTo>
                  <a:pt x="3972" y="4765"/>
                </a:lnTo>
                <a:lnTo>
                  <a:pt x="3962" y="4718"/>
                </a:lnTo>
                <a:lnTo>
                  <a:pt x="3958" y="4696"/>
                </a:lnTo>
                <a:lnTo>
                  <a:pt x="3957" y="4686"/>
                </a:lnTo>
                <a:lnTo>
                  <a:pt x="3957" y="4676"/>
                </a:lnTo>
                <a:lnTo>
                  <a:pt x="3946" y="4698"/>
                </a:lnTo>
                <a:lnTo>
                  <a:pt x="3947" y="4682"/>
                </a:lnTo>
                <a:lnTo>
                  <a:pt x="3947" y="4665"/>
                </a:lnTo>
                <a:lnTo>
                  <a:pt x="3945" y="4649"/>
                </a:lnTo>
                <a:lnTo>
                  <a:pt x="3943" y="4633"/>
                </a:lnTo>
                <a:lnTo>
                  <a:pt x="3939" y="4609"/>
                </a:lnTo>
                <a:lnTo>
                  <a:pt x="3937" y="4599"/>
                </a:lnTo>
                <a:lnTo>
                  <a:pt x="3922" y="4641"/>
                </a:lnTo>
                <a:lnTo>
                  <a:pt x="3923" y="4633"/>
                </a:lnTo>
                <a:lnTo>
                  <a:pt x="3923" y="4626"/>
                </a:lnTo>
                <a:lnTo>
                  <a:pt x="3922" y="4609"/>
                </a:lnTo>
                <a:lnTo>
                  <a:pt x="3920" y="4594"/>
                </a:lnTo>
                <a:lnTo>
                  <a:pt x="3916" y="4579"/>
                </a:lnTo>
                <a:lnTo>
                  <a:pt x="3912" y="4568"/>
                </a:lnTo>
                <a:lnTo>
                  <a:pt x="3908" y="4559"/>
                </a:lnTo>
                <a:lnTo>
                  <a:pt x="3904" y="4550"/>
                </a:lnTo>
                <a:lnTo>
                  <a:pt x="3899" y="4573"/>
                </a:lnTo>
                <a:lnTo>
                  <a:pt x="3900" y="4563"/>
                </a:lnTo>
                <a:lnTo>
                  <a:pt x="3900" y="4551"/>
                </a:lnTo>
                <a:lnTo>
                  <a:pt x="3898" y="4536"/>
                </a:lnTo>
                <a:lnTo>
                  <a:pt x="3896" y="4522"/>
                </a:lnTo>
                <a:lnTo>
                  <a:pt x="3890" y="4497"/>
                </a:lnTo>
                <a:lnTo>
                  <a:pt x="3887" y="4487"/>
                </a:lnTo>
                <a:lnTo>
                  <a:pt x="3878" y="4510"/>
                </a:lnTo>
                <a:lnTo>
                  <a:pt x="3879" y="4501"/>
                </a:lnTo>
                <a:lnTo>
                  <a:pt x="3880" y="4492"/>
                </a:lnTo>
                <a:lnTo>
                  <a:pt x="3879" y="4472"/>
                </a:lnTo>
                <a:lnTo>
                  <a:pt x="3877" y="4454"/>
                </a:lnTo>
                <a:lnTo>
                  <a:pt x="3874" y="4435"/>
                </a:lnTo>
                <a:lnTo>
                  <a:pt x="3868" y="4407"/>
                </a:lnTo>
                <a:lnTo>
                  <a:pt x="3864" y="4396"/>
                </a:lnTo>
                <a:lnTo>
                  <a:pt x="3854" y="4405"/>
                </a:lnTo>
                <a:lnTo>
                  <a:pt x="3857" y="4393"/>
                </a:lnTo>
                <a:lnTo>
                  <a:pt x="3859" y="4379"/>
                </a:lnTo>
                <a:lnTo>
                  <a:pt x="3857" y="4367"/>
                </a:lnTo>
                <a:lnTo>
                  <a:pt x="3856" y="4355"/>
                </a:lnTo>
                <a:lnTo>
                  <a:pt x="3852" y="4337"/>
                </a:lnTo>
                <a:lnTo>
                  <a:pt x="3850" y="4330"/>
                </a:lnTo>
                <a:lnTo>
                  <a:pt x="3837" y="4352"/>
                </a:lnTo>
                <a:lnTo>
                  <a:pt x="3838" y="4344"/>
                </a:lnTo>
                <a:lnTo>
                  <a:pt x="3839" y="4337"/>
                </a:lnTo>
                <a:lnTo>
                  <a:pt x="3840" y="4323"/>
                </a:lnTo>
                <a:lnTo>
                  <a:pt x="3839" y="4309"/>
                </a:lnTo>
                <a:lnTo>
                  <a:pt x="3837" y="4297"/>
                </a:lnTo>
                <a:lnTo>
                  <a:pt x="3835" y="4287"/>
                </a:lnTo>
                <a:lnTo>
                  <a:pt x="3832" y="4278"/>
                </a:lnTo>
                <a:lnTo>
                  <a:pt x="3830" y="4271"/>
                </a:lnTo>
                <a:lnTo>
                  <a:pt x="3827" y="4300"/>
                </a:lnTo>
                <a:lnTo>
                  <a:pt x="3827" y="4294"/>
                </a:lnTo>
                <a:lnTo>
                  <a:pt x="3827" y="4289"/>
                </a:lnTo>
                <a:lnTo>
                  <a:pt x="3823" y="4277"/>
                </a:lnTo>
                <a:lnTo>
                  <a:pt x="3819" y="4267"/>
                </a:lnTo>
                <a:lnTo>
                  <a:pt x="3814" y="4257"/>
                </a:lnTo>
                <a:lnTo>
                  <a:pt x="3804" y="4240"/>
                </a:lnTo>
                <a:lnTo>
                  <a:pt x="3799" y="4234"/>
                </a:lnTo>
                <a:lnTo>
                  <a:pt x="3794" y="4246"/>
                </a:lnTo>
                <a:lnTo>
                  <a:pt x="3789" y="4259"/>
                </a:lnTo>
                <a:lnTo>
                  <a:pt x="3786" y="4271"/>
                </a:lnTo>
                <a:lnTo>
                  <a:pt x="3784" y="4284"/>
                </a:lnTo>
                <a:lnTo>
                  <a:pt x="3783" y="4296"/>
                </a:lnTo>
                <a:lnTo>
                  <a:pt x="3784" y="4309"/>
                </a:lnTo>
                <a:lnTo>
                  <a:pt x="3785" y="4322"/>
                </a:lnTo>
                <a:lnTo>
                  <a:pt x="3787" y="4334"/>
                </a:lnTo>
                <a:lnTo>
                  <a:pt x="3775" y="4321"/>
                </a:lnTo>
                <a:lnTo>
                  <a:pt x="3775" y="4330"/>
                </a:lnTo>
                <a:lnTo>
                  <a:pt x="3775" y="4341"/>
                </a:lnTo>
                <a:lnTo>
                  <a:pt x="3778" y="4365"/>
                </a:lnTo>
                <a:lnTo>
                  <a:pt x="3782" y="4391"/>
                </a:lnTo>
                <a:lnTo>
                  <a:pt x="3766" y="4377"/>
                </a:lnTo>
                <a:lnTo>
                  <a:pt x="3765" y="4393"/>
                </a:lnTo>
                <a:lnTo>
                  <a:pt x="3766" y="4407"/>
                </a:lnTo>
                <a:lnTo>
                  <a:pt x="3767" y="4422"/>
                </a:lnTo>
                <a:lnTo>
                  <a:pt x="3769" y="4434"/>
                </a:lnTo>
                <a:lnTo>
                  <a:pt x="3773" y="4452"/>
                </a:lnTo>
                <a:lnTo>
                  <a:pt x="3775" y="4459"/>
                </a:lnTo>
                <a:lnTo>
                  <a:pt x="3762" y="4450"/>
                </a:lnTo>
                <a:lnTo>
                  <a:pt x="3759" y="4497"/>
                </a:lnTo>
                <a:lnTo>
                  <a:pt x="3756" y="4525"/>
                </a:lnTo>
                <a:lnTo>
                  <a:pt x="3747" y="4501"/>
                </a:lnTo>
                <a:lnTo>
                  <a:pt x="3744" y="4511"/>
                </a:lnTo>
                <a:lnTo>
                  <a:pt x="3740" y="4524"/>
                </a:lnTo>
                <a:lnTo>
                  <a:pt x="3735" y="4551"/>
                </a:lnTo>
                <a:lnTo>
                  <a:pt x="3729" y="4583"/>
                </a:lnTo>
                <a:lnTo>
                  <a:pt x="3721" y="4566"/>
                </a:lnTo>
                <a:lnTo>
                  <a:pt x="3705" y="4634"/>
                </a:lnTo>
                <a:lnTo>
                  <a:pt x="3696" y="4672"/>
                </a:lnTo>
                <a:lnTo>
                  <a:pt x="3686" y="4651"/>
                </a:lnTo>
                <a:lnTo>
                  <a:pt x="3682" y="4657"/>
                </a:lnTo>
                <a:lnTo>
                  <a:pt x="3679" y="4663"/>
                </a:lnTo>
                <a:lnTo>
                  <a:pt x="3674" y="4677"/>
                </a:lnTo>
                <a:lnTo>
                  <a:pt x="3669" y="4693"/>
                </a:lnTo>
                <a:lnTo>
                  <a:pt x="3666" y="4707"/>
                </a:lnTo>
                <a:lnTo>
                  <a:pt x="3662" y="4732"/>
                </a:lnTo>
                <a:lnTo>
                  <a:pt x="3661" y="4742"/>
                </a:lnTo>
                <a:lnTo>
                  <a:pt x="3649" y="4728"/>
                </a:lnTo>
                <a:lnTo>
                  <a:pt x="3646" y="4734"/>
                </a:lnTo>
                <a:lnTo>
                  <a:pt x="3644" y="4742"/>
                </a:lnTo>
                <a:lnTo>
                  <a:pt x="3641" y="4759"/>
                </a:lnTo>
                <a:lnTo>
                  <a:pt x="3640" y="4776"/>
                </a:lnTo>
                <a:lnTo>
                  <a:pt x="3640" y="4794"/>
                </a:lnTo>
                <a:lnTo>
                  <a:pt x="3641" y="4823"/>
                </a:lnTo>
                <a:lnTo>
                  <a:pt x="3642" y="4835"/>
                </a:lnTo>
                <a:lnTo>
                  <a:pt x="3626" y="4824"/>
                </a:lnTo>
                <a:lnTo>
                  <a:pt x="3624" y="4832"/>
                </a:lnTo>
                <a:lnTo>
                  <a:pt x="3622" y="4840"/>
                </a:lnTo>
                <a:lnTo>
                  <a:pt x="3621" y="4858"/>
                </a:lnTo>
                <a:lnTo>
                  <a:pt x="3621" y="4875"/>
                </a:lnTo>
                <a:lnTo>
                  <a:pt x="3624" y="4891"/>
                </a:lnTo>
                <a:lnTo>
                  <a:pt x="3626" y="4905"/>
                </a:lnTo>
                <a:lnTo>
                  <a:pt x="3628" y="4917"/>
                </a:lnTo>
                <a:lnTo>
                  <a:pt x="3631" y="4927"/>
                </a:lnTo>
                <a:lnTo>
                  <a:pt x="3630" y="4930"/>
                </a:lnTo>
                <a:lnTo>
                  <a:pt x="3628" y="4932"/>
                </a:lnTo>
                <a:lnTo>
                  <a:pt x="3627" y="4933"/>
                </a:lnTo>
                <a:lnTo>
                  <a:pt x="3625" y="4933"/>
                </a:lnTo>
                <a:lnTo>
                  <a:pt x="3619" y="4933"/>
                </a:lnTo>
                <a:lnTo>
                  <a:pt x="3613" y="4930"/>
                </a:lnTo>
                <a:lnTo>
                  <a:pt x="3606" y="4925"/>
                </a:lnTo>
                <a:lnTo>
                  <a:pt x="3598" y="4919"/>
                </a:lnTo>
                <a:lnTo>
                  <a:pt x="3581" y="4904"/>
                </a:lnTo>
                <a:lnTo>
                  <a:pt x="3564" y="4887"/>
                </a:lnTo>
                <a:lnTo>
                  <a:pt x="3549" y="4869"/>
                </a:lnTo>
                <a:lnTo>
                  <a:pt x="3531" y="4849"/>
                </a:lnTo>
                <a:lnTo>
                  <a:pt x="3528" y="4862"/>
                </a:lnTo>
                <a:lnTo>
                  <a:pt x="3517" y="4843"/>
                </a:lnTo>
                <a:lnTo>
                  <a:pt x="3507" y="4825"/>
                </a:lnTo>
                <a:lnTo>
                  <a:pt x="3495" y="4807"/>
                </a:lnTo>
                <a:lnTo>
                  <a:pt x="3482" y="4791"/>
                </a:lnTo>
                <a:lnTo>
                  <a:pt x="3479" y="4818"/>
                </a:lnTo>
                <a:lnTo>
                  <a:pt x="3475" y="4806"/>
                </a:lnTo>
                <a:lnTo>
                  <a:pt x="3471" y="4795"/>
                </a:lnTo>
                <a:lnTo>
                  <a:pt x="3465" y="4784"/>
                </a:lnTo>
                <a:lnTo>
                  <a:pt x="3459" y="4773"/>
                </a:lnTo>
                <a:lnTo>
                  <a:pt x="3450" y="4763"/>
                </a:lnTo>
                <a:lnTo>
                  <a:pt x="3443" y="4754"/>
                </a:lnTo>
                <a:lnTo>
                  <a:pt x="3434" y="4744"/>
                </a:lnTo>
                <a:lnTo>
                  <a:pt x="3425" y="4736"/>
                </a:lnTo>
                <a:lnTo>
                  <a:pt x="3424" y="4766"/>
                </a:lnTo>
                <a:lnTo>
                  <a:pt x="3419" y="4752"/>
                </a:lnTo>
                <a:lnTo>
                  <a:pt x="3413" y="4736"/>
                </a:lnTo>
                <a:lnTo>
                  <a:pt x="3407" y="4721"/>
                </a:lnTo>
                <a:lnTo>
                  <a:pt x="3399" y="4707"/>
                </a:lnTo>
                <a:lnTo>
                  <a:pt x="3385" y="4686"/>
                </a:lnTo>
                <a:lnTo>
                  <a:pt x="3379" y="4678"/>
                </a:lnTo>
                <a:lnTo>
                  <a:pt x="3372" y="4695"/>
                </a:lnTo>
                <a:lnTo>
                  <a:pt x="3367" y="4685"/>
                </a:lnTo>
                <a:lnTo>
                  <a:pt x="3362" y="4674"/>
                </a:lnTo>
                <a:lnTo>
                  <a:pt x="3356" y="4665"/>
                </a:lnTo>
                <a:lnTo>
                  <a:pt x="3350" y="4656"/>
                </a:lnTo>
                <a:lnTo>
                  <a:pt x="3340" y="4642"/>
                </a:lnTo>
                <a:lnTo>
                  <a:pt x="3336" y="4637"/>
                </a:lnTo>
                <a:lnTo>
                  <a:pt x="3330" y="4659"/>
                </a:lnTo>
                <a:lnTo>
                  <a:pt x="3328" y="4653"/>
                </a:lnTo>
                <a:lnTo>
                  <a:pt x="3326" y="4646"/>
                </a:lnTo>
                <a:lnTo>
                  <a:pt x="3323" y="4640"/>
                </a:lnTo>
                <a:lnTo>
                  <a:pt x="3319" y="4635"/>
                </a:lnTo>
                <a:lnTo>
                  <a:pt x="3310" y="4624"/>
                </a:lnTo>
                <a:lnTo>
                  <a:pt x="3301" y="4615"/>
                </a:lnTo>
                <a:lnTo>
                  <a:pt x="3292" y="4606"/>
                </a:lnTo>
                <a:lnTo>
                  <a:pt x="3283" y="4599"/>
                </a:lnTo>
                <a:lnTo>
                  <a:pt x="3276" y="4594"/>
                </a:lnTo>
                <a:lnTo>
                  <a:pt x="3278" y="4627"/>
                </a:lnTo>
                <a:lnTo>
                  <a:pt x="3271" y="4613"/>
                </a:lnTo>
                <a:lnTo>
                  <a:pt x="3266" y="4600"/>
                </a:lnTo>
                <a:lnTo>
                  <a:pt x="3261" y="4587"/>
                </a:lnTo>
                <a:lnTo>
                  <a:pt x="3256" y="4572"/>
                </a:lnTo>
                <a:lnTo>
                  <a:pt x="3251" y="4559"/>
                </a:lnTo>
                <a:lnTo>
                  <a:pt x="3248" y="4544"/>
                </a:lnTo>
                <a:lnTo>
                  <a:pt x="3243" y="4516"/>
                </a:lnTo>
                <a:lnTo>
                  <a:pt x="3240" y="4487"/>
                </a:lnTo>
                <a:lnTo>
                  <a:pt x="3239" y="4457"/>
                </a:lnTo>
                <a:lnTo>
                  <a:pt x="3239" y="4427"/>
                </a:lnTo>
                <a:lnTo>
                  <a:pt x="3240" y="4397"/>
                </a:lnTo>
                <a:lnTo>
                  <a:pt x="3242" y="4367"/>
                </a:lnTo>
                <a:lnTo>
                  <a:pt x="3245" y="4338"/>
                </a:lnTo>
                <a:lnTo>
                  <a:pt x="3250" y="4279"/>
                </a:lnTo>
                <a:lnTo>
                  <a:pt x="3256" y="4223"/>
                </a:lnTo>
                <a:lnTo>
                  <a:pt x="3258" y="4196"/>
                </a:lnTo>
                <a:lnTo>
                  <a:pt x="3259" y="4170"/>
                </a:lnTo>
                <a:lnTo>
                  <a:pt x="3275" y="4170"/>
                </a:lnTo>
                <a:lnTo>
                  <a:pt x="3292" y="4172"/>
                </a:lnTo>
                <a:lnTo>
                  <a:pt x="3325" y="4176"/>
                </a:lnTo>
                <a:lnTo>
                  <a:pt x="3390" y="4188"/>
                </a:lnTo>
                <a:lnTo>
                  <a:pt x="3421" y="4192"/>
                </a:lnTo>
                <a:lnTo>
                  <a:pt x="3438" y="4193"/>
                </a:lnTo>
                <a:lnTo>
                  <a:pt x="3454" y="4194"/>
                </a:lnTo>
                <a:lnTo>
                  <a:pt x="3471" y="4194"/>
                </a:lnTo>
                <a:lnTo>
                  <a:pt x="3487" y="4193"/>
                </a:lnTo>
                <a:lnTo>
                  <a:pt x="3504" y="4192"/>
                </a:lnTo>
                <a:lnTo>
                  <a:pt x="3521" y="4189"/>
                </a:lnTo>
                <a:lnTo>
                  <a:pt x="3482" y="4181"/>
                </a:lnTo>
                <a:lnTo>
                  <a:pt x="3507" y="4178"/>
                </a:lnTo>
                <a:lnTo>
                  <a:pt x="3531" y="4175"/>
                </a:lnTo>
                <a:lnTo>
                  <a:pt x="3554" y="4170"/>
                </a:lnTo>
                <a:lnTo>
                  <a:pt x="3578" y="4163"/>
                </a:lnTo>
                <a:lnTo>
                  <a:pt x="3601" y="4155"/>
                </a:lnTo>
                <a:lnTo>
                  <a:pt x="3624" y="4144"/>
                </a:lnTo>
                <a:lnTo>
                  <a:pt x="3644" y="4132"/>
                </a:lnTo>
                <a:lnTo>
                  <a:pt x="3654" y="4126"/>
                </a:lnTo>
                <a:lnTo>
                  <a:pt x="3664" y="4119"/>
                </a:lnTo>
                <a:lnTo>
                  <a:pt x="3628" y="4121"/>
                </a:lnTo>
                <a:lnTo>
                  <a:pt x="3646" y="4114"/>
                </a:lnTo>
                <a:lnTo>
                  <a:pt x="3664" y="4104"/>
                </a:lnTo>
                <a:lnTo>
                  <a:pt x="3681" y="4095"/>
                </a:lnTo>
                <a:lnTo>
                  <a:pt x="3698" y="4084"/>
                </a:lnTo>
                <a:lnTo>
                  <a:pt x="3713" y="4071"/>
                </a:lnTo>
                <a:lnTo>
                  <a:pt x="3728" y="4058"/>
                </a:lnTo>
                <a:lnTo>
                  <a:pt x="3741" y="4043"/>
                </a:lnTo>
                <a:lnTo>
                  <a:pt x="3753" y="4028"/>
                </a:lnTo>
                <a:lnTo>
                  <a:pt x="3732" y="4033"/>
                </a:lnTo>
                <a:lnTo>
                  <a:pt x="3755" y="4015"/>
                </a:lnTo>
                <a:lnTo>
                  <a:pt x="3777" y="3994"/>
                </a:lnTo>
                <a:lnTo>
                  <a:pt x="3798" y="3972"/>
                </a:lnTo>
                <a:lnTo>
                  <a:pt x="3816" y="3949"/>
                </a:lnTo>
                <a:lnTo>
                  <a:pt x="3787" y="3951"/>
                </a:lnTo>
                <a:lnTo>
                  <a:pt x="3801" y="3944"/>
                </a:lnTo>
                <a:lnTo>
                  <a:pt x="3815" y="3937"/>
                </a:lnTo>
                <a:lnTo>
                  <a:pt x="3828" y="3930"/>
                </a:lnTo>
                <a:lnTo>
                  <a:pt x="3841" y="3922"/>
                </a:lnTo>
                <a:lnTo>
                  <a:pt x="3853" y="3912"/>
                </a:lnTo>
                <a:lnTo>
                  <a:pt x="3865" y="3902"/>
                </a:lnTo>
                <a:lnTo>
                  <a:pt x="3876" y="3892"/>
                </a:lnTo>
                <a:lnTo>
                  <a:pt x="3886" y="3882"/>
                </a:lnTo>
                <a:lnTo>
                  <a:pt x="3867" y="3873"/>
                </a:lnTo>
                <a:lnTo>
                  <a:pt x="3906" y="3856"/>
                </a:lnTo>
                <a:lnTo>
                  <a:pt x="3937" y="3841"/>
                </a:lnTo>
                <a:lnTo>
                  <a:pt x="3948" y="3835"/>
                </a:lnTo>
                <a:lnTo>
                  <a:pt x="3956" y="3830"/>
                </a:lnTo>
                <a:lnTo>
                  <a:pt x="3935" y="3825"/>
                </a:lnTo>
                <a:lnTo>
                  <a:pt x="3973" y="3808"/>
                </a:lnTo>
                <a:lnTo>
                  <a:pt x="4011" y="3793"/>
                </a:lnTo>
                <a:lnTo>
                  <a:pt x="4049" y="3776"/>
                </a:lnTo>
                <a:lnTo>
                  <a:pt x="4087" y="3760"/>
                </a:lnTo>
                <a:lnTo>
                  <a:pt x="4056" y="3762"/>
                </a:lnTo>
                <a:lnTo>
                  <a:pt x="4024" y="3765"/>
                </a:lnTo>
                <a:lnTo>
                  <a:pt x="3990" y="3771"/>
                </a:lnTo>
                <a:lnTo>
                  <a:pt x="3957" y="3780"/>
                </a:lnTo>
                <a:lnTo>
                  <a:pt x="3941" y="3784"/>
                </a:lnTo>
                <a:lnTo>
                  <a:pt x="3926" y="3790"/>
                </a:lnTo>
                <a:lnTo>
                  <a:pt x="3910" y="3795"/>
                </a:lnTo>
                <a:lnTo>
                  <a:pt x="3896" y="3802"/>
                </a:lnTo>
                <a:lnTo>
                  <a:pt x="3881" y="3808"/>
                </a:lnTo>
                <a:lnTo>
                  <a:pt x="3868" y="3817"/>
                </a:lnTo>
                <a:lnTo>
                  <a:pt x="3856" y="3824"/>
                </a:lnTo>
                <a:lnTo>
                  <a:pt x="3845" y="3833"/>
                </a:lnTo>
                <a:lnTo>
                  <a:pt x="3855" y="3810"/>
                </a:lnTo>
                <a:lnTo>
                  <a:pt x="3834" y="3818"/>
                </a:lnTo>
                <a:lnTo>
                  <a:pt x="3785" y="3834"/>
                </a:lnTo>
                <a:lnTo>
                  <a:pt x="3759" y="3843"/>
                </a:lnTo>
                <a:lnTo>
                  <a:pt x="3733" y="3854"/>
                </a:lnTo>
                <a:lnTo>
                  <a:pt x="3712" y="3863"/>
                </a:lnTo>
                <a:lnTo>
                  <a:pt x="3704" y="3867"/>
                </a:lnTo>
                <a:lnTo>
                  <a:pt x="3698" y="3871"/>
                </a:lnTo>
                <a:lnTo>
                  <a:pt x="3725" y="3835"/>
                </a:lnTo>
                <a:lnTo>
                  <a:pt x="3652" y="3862"/>
                </a:lnTo>
                <a:lnTo>
                  <a:pt x="3617" y="3875"/>
                </a:lnTo>
                <a:lnTo>
                  <a:pt x="3582" y="3891"/>
                </a:lnTo>
                <a:lnTo>
                  <a:pt x="3604" y="3864"/>
                </a:lnTo>
                <a:lnTo>
                  <a:pt x="3589" y="3869"/>
                </a:lnTo>
                <a:lnTo>
                  <a:pt x="3557" y="3883"/>
                </a:lnTo>
                <a:lnTo>
                  <a:pt x="3536" y="3891"/>
                </a:lnTo>
                <a:lnTo>
                  <a:pt x="3516" y="3901"/>
                </a:lnTo>
                <a:lnTo>
                  <a:pt x="3497" y="3911"/>
                </a:lnTo>
                <a:lnTo>
                  <a:pt x="3480" y="3922"/>
                </a:lnTo>
                <a:lnTo>
                  <a:pt x="3495" y="3895"/>
                </a:lnTo>
                <a:lnTo>
                  <a:pt x="3510" y="3869"/>
                </a:lnTo>
                <a:lnTo>
                  <a:pt x="3527" y="3843"/>
                </a:lnTo>
                <a:lnTo>
                  <a:pt x="3543" y="3819"/>
                </a:lnTo>
                <a:lnTo>
                  <a:pt x="3560" y="3793"/>
                </a:lnTo>
                <a:lnTo>
                  <a:pt x="3576" y="3768"/>
                </a:lnTo>
                <a:lnTo>
                  <a:pt x="3591" y="3741"/>
                </a:lnTo>
                <a:lnTo>
                  <a:pt x="3604" y="3714"/>
                </a:lnTo>
                <a:lnTo>
                  <a:pt x="3575" y="3731"/>
                </a:lnTo>
                <a:lnTo>
                  <a:pt x="3592" y="3696"/>
                </a:lnTo>
                <a:lnTo>
                  <a:pt x="3607" y="3661"/>
                </a:lnTo>
                <a:lnTo>
                  <a:pt x="3613" y="3643"/>
                </a:lnTo>
                <a:lnTo>
                  <a:pt x="3619" y="3625"/>
                </a:lnTo>
                <a:lnTo>
                  <a:pt x="3626" y="3606"/>
                </a:lnTo>
                <a:lnTo>
                  <a:pt x="3631" y="3588"/>
                </a:lnTo>
                <a:lnTo>
                  <a:pt x="3604" y="3622"/>
                </a:lnTo>
                <a:lnTo>
                  <a:pt x="3614" y="3596"/>
                </a:lnTo>
                <a:lnTo>
                  <a:pt x="3624" y="3570"/>
                </a:lnTo>
                <a:lnTo>
                  <a:pt x="3632" y="3543"/>
                </a:lnTo>
                <a:lnTo>
                  <a:pt x="3639" y="3517"/>
                </a:lnTo>
                <a:lnTo>
                  <a:pt x="3644" y="3490"/>
                </a:lnTo>
                <a:lnTo>
                  <a:pt x="3649" y="3462"/>
                </a:lnTo>
                <a:lnTo>
                  <a:pt x="3651" y="3435"/>
                </a:lnTo>
                <a:lnTo>
                  <a:pt x="3652" y="3407"/>
                </a:lnTo>
                <a:lnTo>
                  <a:pt x="3635" y="3431"/>
                </a:lnTo>
                <a:lnTo>
                  <a:pt x="3656" y="3315"/>
                </a:lnTo>
                <a:lnTo>
                  <a:pt x="3640" y="3325"/>
                </a:lnTo>
                <a:lnTo>
                  <a:pt x="3652" y="3262"/>
                </a:lnTo>
                <a:lnTo>
                  <a:pt x="3664" y="3199"/>
                </a:lnTo>
                <a:lnTo>
                  <a:pt x="3645" y="3216"/>
                </a:lnTo>
                <a:lnTo>
                  <a:pt x="3665" y="3160"/>
                </a:lnTo>
                <a:lnTo>
                  <a:pt x="3685" y="3104"/>
                </a:lnTo>
                <a:lnTo>
                  <a:pt x="3660" y="3111"/>
                </a:lnTo>
                <a:lnTo>
                  <a:pt x="3683" y="3060"/>
                </a:lnTo>
                <a:lnTo>
                  <a:pt x="3708" y="3008"/>
                </a:lnTo>
                <a:lnTo>
                  <a:pt x="3688" y="3013"/>
                </a:lnTo>
                <a:lnTo>
                  <a:pt x="3704" y="2986"/>
                </a:lnTo>
                <a:lnTo>
                  <a:pt x="3717" y="2964"/>
                </a:lnTo>
                <a:lnTo>
                  <a:pt x="3730" y="2948"/>
                </a:lnTo>
                <a:lnTo>
                  <a:pt x="3708" y="2952"/>
                </a:lnTo>
                <a:lnTo>
                  <a:pt x="3720" y="2922"/>
                </a:lnTo>
                <a:lnTo>
                  <a:pt x="3732" y="2897"/>
                </a:lnTo>
                <a:lnTo>
                  <a:pt x="3738" y="2886"/>
                </a:lnTo>
                <a:lnTo>
                  <a:pt x="3744" y="2877"/>
                </a:lnTo>
                <a:lnTo>
                  <a:pt x="3735" y="2887"/>
                </a:lnTo>
                <a:lnTo>
                  <a:pt x="3712" y="2912"/>
                </a:lnTo>
                <a:lnTo>
                  <a:pt x="3686" y="2941"/>
                </a:lnTo>
                <a:lnTo>
                  <a:pt x="3675" y="2956"/>
                </a:lnTo>
                <a:lnTo>
                  <a:pt x="3666" y="2969"/>
                </a:lnTo>
                <a:lnTo>
                  <a:pt x="3664" y="2944"/>
                </a:lnTo>
                <a:lnTo>
                  <a:pt x="3638" y="3004"/>
                </a:lnTo>
                <a:lnTo>
                  <a:pt x="3617" y="3051"/>
                </a:lnTo>
                <a:lnTo>
                  <a:pt x="3604" y="3083"/>
                </a:lnTo>
                <a:lnTo>
                  <a:pt x="3599" y="3052"/>
                </a:lnTo>
                <a:lnTo>
                  <a:pt x="3593" y="3061"/>
                </a:lnTo>
                <a:lnTo>
                  <a:pt x="3577" y="3088"/>
                </a:lnTo>
                <a:lnTo>
                  <a:pt x="3554" y="3127"/>
                </a:lnTo>
                <a:lnTo>
                  <a:pt x="3543" y="3150"/>
                </a:lnTo>
                <a:lnTo>
                  <a:pt x="3531" y="3174"/>
                </a:lnTo>
                <a:lnTo>
                  <a:pt x="3521" y="3143"/>
                </a:lnTo>
                <a:lnTo>
                  <a:pt x="3512" y="3150"/>
                </a:lnTo>
                <a:lnTo>
                  <a:pt x="3492" y="3166"/>
                </a:lnTo>
                <a:lnTo>
                  <a:pt x="3479" y="3177"/>
                </a:lnTo>
                <a:lnTo>
                  <a:pt x="3466" y="3190"/>
                </a:lnTo>
                <a:lnTo>
                  <a:pt x="3454" y="3204"/>
                </a:lnTo>
                <a:lnTo>
                  <a:pt x="3444" y="3219"/>
                </a:lnTo>
                <a:lnTo>
                  <a:pt x="3439" y="3194"/>
                </a:lnTo>
                <a:lnTo>
                  <a:pt x="3401" y="3242"/>
                </a:lnTo>
                <a:lnTo>
                  <a:pt x="3382" y="3266"/>
                </a:lnTo>
                <a:lnTo>
                  <a:pt x="3365" y="3291"/>
                </a:lnTo>
                <a:lnTo>
                  <a:pt x="3347" y="3316"/>
                </a:lnTo>
                <a:lnTo>
                  <a:pt x="3330" y="3341"/>
                </a:lnTo>
                <a:lnTo>
                  <a:pt x="3314" y="3368"/>
                </a:lnTo>
                <a:lnTo>
                  <a:pt x="3299" y="3395"/>
                </a:lnTo>
                <a:lnTo>
                  <a:pt x="3302" y="3372"/>
                </a:lnTo>
                <a:lnTo>
                  <a:pt x="3304" y="3351"/>
                </a:lnTo>
                <a:lnTo>
                  <a:pt x="3305" y="3329"/>
                </a:lnTo>
                <a:lnTo>
                  <a:pt x="3305" y="3307"/>
                </a:lnTo>
                <a:lnTo>
                  <a:pt x="3304" y="3286"/>
                </a:lnTo>
                <a:lnTo>
                  <a:pt x="3302" y="3265"/>
                </a:lnTo>
                <a:lnTo>
                  <a:pt x="3296" y="3222"/>
                </a:lnTo>
                <a:lnTo>
                  <a:pt x="3282" y="3137"/>
                </a:lnTo>
                <a:lnTo>
                  <a:pt x="3277" y="3095"/>
                </a:lnTo>
                <a:lnTo>
                  <a:pt x="3275" y="3073"/>
                </a:lnTo>
                <a:lnTo>
                  <a:pt x="3274" y="3052"/>
                </a:lnTo>
                <a:lnTo>
                  <a:pt x="3217" y="3151"/>
                </a:lnTo>
                <a:lnTo>
                  <a:pt x="3220" y="3138"/>
                </a:lnTo>
                <a:lnTo>
                  <a:pt x="3224" y="3125"/>
                </a:lnTo>
                <a:lnTo>
                  <a:pt x="3226" y="3111"/>
                </a:lnTo>
                <a:lnTo>
                  <a:pt x="3227" y="3098"/>
                </a:lnTo>
                <a:lnTo>
                  <a:pt x="3227" y="3085"/>
                </a:lnTo>
                <a:lnTo>
                  <a:pt x="3227" y="3071"/>
                </a:lnTo>
                <a:lnTo>
                  <a:pt x="3226" y="3059"/>
                </a:lnTo>
                <a:lnTo>
                  <a:pt x="3224" y="3046"/>
                </a:lnTo>
                <a:lnTo>
                  <a:pt x="3222" y="3032"/>
                </a:lnTo>
                <a:lnTo>
                  <a:pt x="3218" y="3020"/>
                </a:lnTo>
                <a:lnTo>
                  <a:pt x="3214" y="3006"/>
                </a:lnTo>
                <a:lnTo>
                  <a:pt x="3210" y="2994"/>
                </a:lnTo>
                <a:lnTo>
                  <a:pt x="3204" y="2982"/>
                </a:lnTo>
                <a:lnTo>
                  <a:pt x="3198" y="2970"/>
                </a:lnTo>
                <a:lnTo>
                  <a:pt x="3192" y="2959"/>
                </a:lnTo>
                <a:lnTo>
                  <a:pt x="3183" y="2948"/>
                </a:lnTo>
                <a:lnTo>
                  <a:pt x="3169" y="2986"/>
                </a:lnTo>
                <a:lnTo>
                  <a:pt x="3164" y="2930"/>
                </a:lnTo>
                <a:lnTo>
                  <a:pt x="3160" y="2903"/>
                </a:lnTo>
                <a:lnTo>
                  <a:pt x="3153" y="2875"/>
                </a:lnTo>
                <a:lnTo>
                  <a:pt x="3150" y="2863"/>
                </a:lnTo>
                <a:lnTo>
                  <a:pt x="3145" y="2850"/>
                </a:lnTo>
                <a:lnTo>
                  <a:pt x="3140" y="2837"/>
                </a:lnTo>
                <a:lnTo>
                  <a:pt x="3134" y="2825"/>
                </a:lnTo>
                <a:lnTo>
                  <a:pt x="3127" y="2814"/>
                </a:lnTo>
                <a:lnTo>
                  <a:pt x="3118" y="2802"/>
                </a:lnTo>
                <a:lnTo>
                  <a:pt x="3109" y="2792"/>
                </a:lnTo>
                <a:lnTo>
                  <a:pt x="3099" y="2782"/>
                </a:lnTo>
                <a:lnTo>
                  <a:pt x="3094" y="2815"/>
                </a:lnTo>
                <a:lnTo>
                  <a:pt x="3090" y="2803"/>
                </a:lnTo>
                <a:lnTo>
                  <a:pt x="3083" y="2791"/>
                </a:lnTo>
                <a:lnTo>
                  <a:pt x="3070" y="2765"/>
                </a:lnTo>
                <a:lnTo>
                  <a:pt x="3088" y="2765"/>
                </a:lnTo>
                <a:lnTo>
                  <a:pt x="3105" y="2767"/>
                </a:lnTo>
                <a:lnTo>
                  <a:pt x="3123" y="2769"/>
                </a:lnTo>
                <a:lnTo>
                  <a:pt x="3141" y="2773"/>
                </a:lnTo>
                <a:lnTo>
                  <a:pt x="3176" y="2780"/>
                </a:lnTo>
                <a:lnTo>
                  <a:pt x="3194" y="2783"/>
                </a:lnTo>
                <a:lnTo>
                  <a:pt x="3211" y="2785"/>
                </a:lnTo>
                <a:lnTo>
                  <a:pt x="3196" y="2767"/>
                </a:lnTo>
                <a:lnTo>
                  <a:pt x="3208" y="2771"/>
                </a:lnTo>
                <a:lnTo>
                  <a:pt x="3220" y="2774"/>
                </a:lnTo>
                <a:lnTo>
                  <a:pt x="3234" y="2775"/>
                </a:lnTo>
                <a:lnTo>
                  <a:pt x="3246" y="2775"/>
                </a:lnTo>
                <a:lnTo>
                  <a:pt x="3259" y="2774"/>
                </a:lnTo>
                <a:lnTo>
                  <a:pt x="3272" y="2772"/>
                </a:lnTo>
                <a:lnTo>
                  <a:pt x="3284" y="2768"/>
                </a:lnTo>
                <a:lnTo>
                  <a:pt x="3297" y="2763"/>
                </a:lnTo>
                <a:lnTo>
                  <a:pt x="3291" y="2760"/>
                </a:lnTo>
                <a:lnTo>
                  <a:pt x="3287" y="2756"/>
                </a:lnTo>
                <a:lnTo>
                  <a:pt x="3285" y="2753"/>
                </a:lnTo>
                <a:lnTo>
                  <a:pt x="3285" y="2750"/>
                </a:lnTo>
                <a:lnTo>
                  <a:pt x="3287" y="2747"/>
                </a:lnTo>
                <a:lnTo>
                  <a:pt x="3291" y="2743"/>
                </a:lnTo>
                <a:lnTo>
                  <a:pt x="3295" y="2741"/>
                </a:lnTo>
                <a:lnTo>
                  <a:pt x="3300" y="2739"/>
                </a:lnTo>
                <a:lnTo>
                  <a:pt x="3312" y="2735"/>
                </a:lnTo>
                <a:lnTo>
                  <a:pt x="3326" y="2731"/>
                </a:lnTo>
                <a:lnTo>
                  <a:pt x="3353" y="2725"/>
                </a:lnTo>
                <a:lnTo>
                  <a:pt x="3330" y="2722"/>
                </a:lnTo>
                <a:lnTo>
                  <a:pt x="3349" y="2716"/>
                </a:lnTo>
                <a:lnTo>
                  <a:pt x="3369" y="2707"/>
                </a:lnTo>
                <a:lnTo>
                  <a:pt x="3388" y="2699"/>
                </a:lnTo>
                <a:lnTo>
                  <a:pt x="3407" y="2690"/>
                </a:lnTo>
                <a:lnTo>
                  <a:pt x="3384" y="2685"/>
                </a:lnTo>
                <a:lnTo>
                  <a:pt x="3420" y="2682"/>
                </a:lnTo>
                <a:lnTo>
                  <a:pt x="3455" y="2676"/>
                </a:lnTo>
                <a:lnTo>
                  <a:pt x="3528" y="2666"/>
                </a:lnTo>
                <a:lnTo>
                  <a:pt x="3513" y="2663"/>
                </a:lnTo>
                <a:lnTo>
                  <a:pt x="3498" y="2661"/>
                </a:lnTo>
                <a:lnTo>
                  <a:pt x="3483" y="2660"/>
                </a:lnTo>
                <a:lnTo>
                  <a:pt x="3469" y="2659"/>
                </a:lnTo>
                <a:lnTo>
                  <a:pt x="3454" y="2658"/>
                </a:lnTo>
                <a:lnTo>
                  <a:pt x="3439" y="2659"/>
                </a:lnTo>
                <a:lnTo>
                  <a:pt x="3425" y="2660"/>
                </a:lnTo>
                <a:lnTo>
                  <a:pt x="3410" y="2662"/>
                </a:lnTo>
                <a:lnTo>
                  <a:pt x="3447" y="2649"/>
                </a:lnTo>
                <a:lnTo>
                  <a:pt x="3397" y="2648"/>
                </a:lnTo>
                <a:lnTo>
                  <a:pt x="3347" y="2646"/>
                </a:lnTo>
                <a:lnTo>
                  <a:pt x="3382" y="2634"/>
                </a:lnTo>
                <a:lnTo>
                  <a:pt x="3374" y="2631"/>
                </a:lnTo>
                <a:lnTo>
                  <a:pt x="3364" y="2629"/>
                </a:lnTo>
                <a:lnTo>
                  <a:pt x="3351" y="2626"/>
                </a:lnTo>
                <a:lnTo>
                  <a:pt x="3336" y="2624"/>
                </a:lnTo>
                <a:lnTo>
                  <a:pt x="3319" y="2623"/>
                </a:lnTo>
                <a:lnTo>
                  <a:pt x="3302" y="2623"/>
                </a:lnTo>
                <a:lnTo>
                  <a:pt x="3293" y="2625"/>
                </a:lnTo>
                <a:lnTo>
                  <a:pt x="3284" y="2626"/>
                </a:lnTo>
                <a:lnTo>
                  <a:pt x="3292" y="2623"/>
                </a:lnTo>
                <a:lnTo>
                  <a:pt x="3309" y="2614"/>
                </a:lnTo>
                <a:lnTo>
                  <a:pt x="3320" y="2607"/>
                </a:lnTo>
                <a:lnTo>
                  <a:pt x="3331" y="2600"/>
                </a:lnTo>
                <a:lnTo>
                  <a:pt x="3341" y="2593"/>
                </a:lnTo>
                <a:lnTo>
                  <a:pt x="3348" y="2585"/>
                </a:lnTo>
                <a:lnTo>
                  <a:pt x="3329" y="2589"/>
                </a:lnTo>
                <a:lnTo>
                  <a:pt x="3366" y="2553"/>
                </a:lnTo>
                <a:lnTo>
                  <a:pt x="3384" y="2533"/>
                </a:lnTo>
                <a:lnTo>
                  <a:pt x="3393" y="2524"/>
                </a:lnTo>
                <a:lnTo>
                  <a:pt x="3400" y="2514"/>
                </a:lnTo>
                <a:lnTo>
                  <a:pt x="3397" y="2515"/>
                </a:lnTo>
                <a:lnTo>
                  <a:pt x="3392" y="2517"/>
                </a:lnTo>
                <a:lnTo>
                  <a:pt x="3382" y="2522"/>
                </a:lnTo>
                <a:lnTo>
                  <a:pt x="3378" y="2523"/>
                </a:lnTo>
                <a:lnTo>
                  <a:pt x="3377" y="2523"/>
                </a:lnTo>
                <a:lnTo>
                  <a:pt x="3376" y="2522"/>
                </a:lnTo>
                <a:lnTo>
                  <a:pt x="3376" y="2521"/>
                </a:lnTo>
                <a:lnTo>
                  <a:pt x="3376" y="2519"/>
                </a:lnTo>
                <a:lnTo>
                  <a:pt x="3380" y="2513"/>
                </a:lnTo>
                <a:lnTo>
                  <a:pt x="3395" y="2494"/>
                </a:lnTo>
                <a:lnTo>
                  <a:pt x="3411" y="2474"/>
                </a:lnTo>
                <a:lnTo>
                  <a:pt x="3445" y="2438"/>
                </a:lnTo>
                <a:lnTo>
                  <a:pt x="3415" y="2452"/>
                </a:lnTo>
                <a:lnTo>
                  <a:pt x="3424" y="2442"/>
                </a:lnTo>
                <a:lnTo>
                  <a:pt x="3432" y="2433"/>
                </a:lnTo>
                <a:lnTo>
                  <a:pt x="3446" y="2413"/>
                </a:lnTo>
                <a:lnTo>
                  <a:pt x="3460" y="2393"/>
                </a:lnTo>
                <a:lnTo>
                  <a:pt x="3466" y="2383"/>
                </a:lnTo>
                <a:lnTo>
                  <a:pt x="3474" y="2372"/>
                </a:lnTo>
                <a:lnTo>
                  <a:pt x="3447" y="2381"/>
                </a:lnTo>
                <a:lnTo>
                  <a:pt x="3457" y="2367"/>
                </a:lnTo>
                <a:lnTo>
                  <a:pt x="3467" y="2354"/>
                </a:lnTo>
                <a:lnTo>
                  <a:pt x="3488" y="2329"/>
                </a:lnTo>
                <a:lnTo>
                  <a:pt x="3511" y="2305"/>
                </a:lnTo>
                <a:lnTo>
                  <a:pt x="3535" y="2283"/>
                </a:lnTo>
                <a:lnTo>
                  <a:pt x="3496" y="2293"/>
                </a:lnTo>
                <a:lnTo>
                  <a:pt x="3515" y="2273"/>
                </a:lnTo>
                <a:lnTo>
                  <a:pt x="3537" y="2254"/>
                </a:lnTo>
                <a:lnTo>
                  <a:pt x="3559" y="2235"/>
                </a:lnTo>
                <a:lnTo>
                  <a:pt x="3582" y="2219"/>
                </a:lnTo>
                <a:lnTo>
                  <a:pt x="3558" y="2220"/>
                </a:lnTo>
                <a:lnTo>
                  <a:pt x="3567" y="2209"/>
                </a:lnTo>
                <a:lnTo>
                  <a:pt x="3576" y="2200"/>
                </a:lnTo>
                <a:lnTo>
                  <a:pt x="3586" y="2192"/>
                </a:lnTo>
                <a:lnTo>
                  <a:pt x="3597" y="2184"/>
                </a:lnTo>
                <a:lnTo>
                  <a:pt x="3618" y="2168"/>
                </a:lnTo>
                <a:lnTo>
                  <a:pt x="3640" y="2154"/>
                </a:lnTo>
                <a:lnTo>
                  <a:pt x="3662" y="2139"/>
                </a:lnTo>
                <a:lnTo>
                  <a:pt x="3682" y="2123"/>
                </a:lnTo>
                <a:lnTo>
                  <a:pt x="3692" y="2114"/>
                </a:lnTo>
                <a:lnTo>
                  <a:pt x="3701" y="2104"/>
                </a:lnTo>
                <a:lnTo>
                  <a:pt x="3710" y="2093"/>
                </a:lnTo>
                <a:lnTo>
                  <a:pt x="3718" y="2082"/>
                </a:lnTo>
                <a:lnTo>
                  <a:pt x="3677" y="2102"/>
                </a:lnTo>
                <a:lnTo>
                  <a:pt x="3637" y="2123"/>
                </a:lnTo>
                <a:lnTo>
                  <a:pt x="3597" y="2145"/>
                </a:lnTo>
                <a:lnTo>
                  <a:pt x="3558" y="2168"/>
                </a:lnTo>
                <a:lnTo>
                  <a:pt x="3577" y="2141"/>
                </a:lnTo>
                <a:lnTo>
                  <a:pt x="3488" y="2195"/>
                </a:lnTo>
                <a:lnTo>
                  <a:pt x="3493" y="2182"/>
                </a:lnTo>
                <a:lnTo>
                  <a:pt x="3479" y="2185"/>
                </a:lnTo>
                <a:lnTo>
                  <a:pt x="3466" y="2189"/>
                </a:lnTo>
                <a:lnTo>
                  <a:pt x="3452" y="2195"/>
                </a:lnTo>
                <a:lnTo>
                  <a:pt x="3440" y="2201"/>
                </a:lnTo>
                <a:lnTo>
                  <a:pt x="3429" y="2208"/>
                </a:lnTo>
                <a:lnTo>
                  <a:pt x="3417" y="2218"/>
                </a:lnTo>
                <a:lnTo>
                  <a:pt x="3407" y="2227"/>
                </a:lnTo>
                <a:lnTo>
                  <a:pt x="3397" y="2237"/>
                </a:lnTo>
                <a:lnTo>
                  <a:pt x="3407" y="2205"/>
                </a:lnTo>
                <a:lnTo>
                  <a:pt x="3385" y="2217"/>
                </a:lnTo>
                <a:lnTo>
                  <a:pt x="3365" y="2231"/>
                </a:lnTo>
                <a:lnTo>
                  <a:pt x="3346" y="2246"/>
                </a:lnTo>
                <a:lnTo>
                  <a:pt x="3328" y="2262"/>
                </a:lnTo>
                <a:lnTo>
                  <a:pt x="3326" y="2243"/>
                </a:lnTo>
                <a:lnTo>
                  <a:pt x="3308" y="2259"/>
                </a:lnTo>
                <a:lnTo>
                  <a:pt x="3291" y="2272"/>
                </a:lnTo>
                <a:lnTo>
                  <a:pt x="3272" y="2286"/>
                </a:lnTo>
                <a:lnTo>
                  <a:pt x="3252" y="2298"/>
                </a:lnTo>
                <a:lnTo>
                  <a:pt x="3264" y="2272"/>
                </a:lnTo>
                <a:lnTo>
                  <a:pt x="3276" y="2248"/>
                </a:lnTo>
                <a:lnTo>
                  <a:pt x="3291" y="2224"/>
                </a:lnTo>
                <a:lnTo>
                  <a:pt x="3306" y="2200"/>
                </a:lnTo>
                <a:lnTo>
                  <a:pt x="3280" y="2217"/>
                </a:lnTo>
                <a:lnTo>
                  <a:pt x="3304" y="2163"/>
                </a:lnTo>
                <a:lnTo>
                  <a:pt x="3326" y="2108"/>
                </a:lnTo>
                <a:lnTo>
                  <a:pt x="3301" y="2125"/>
                </a:lnTo>
                <a:lnTo>
                  <a:pt x="3311" y="2093"/>
                </a:lnTo>
                <a:lnTo>
                  <a:pt x="3315" y="2076"/>
                </a:lnTo>
                <a:lnTo>
                  <a:pt x="3320" y="2060"/>
                </a:lnTo>
                <a:lnTo>
                  <a:pt x="3324" y="2042"/>
                </a:lnTo>
                <a:lnTo>
                  <a:pt x="3327" y="2026"/>
                </a:lnTo>
                <a:lnTo>
                  <a:pt x="3328" y="2009"/>
                </a:lnTo>
                <a:lnTo>
                  <a:pt x="3328" y="1993"/>
                </a:lnTo>
                <a:lnTo>
                  <a:pt x="3306" y="2012"/>
                </a:lnTo>
                <a:lnTo>
                  <a:pt x="3312" y="1959"/>
                </a:lnTo>
                <a:lnTo>
                  <a:pt x="3318" y="1906"/>
                </a:lnTo>
                <a:lnTo>
                  <a:pt x="3300" y="1930"/>
                </a:lnTo>
                <a:lnTo>
                  <a:pt x="3301" y="1901"/>
                </a:lnTo>
                <a:lnTo>
                  <a:pt x="3303" y="1871"/>
                </a:lnTo>
                <a:lnTo>
                  <a:pt x="3307" y="1842"/>
                </a:lnTo>
                <a:lnTo>
                  <a:pt x="3312" y="1813"/>
                </a:lnTo>
                <a:lnTo>
                  <a:pt x="3287" y="1837"/>
                </a:lnTo>
                <a:lnTo>
                  <a:pt x="3293" y="1798"/>
                </a:lnTo>
                <a:lnTo>
                  <a:pt x="3297" y="1779"/>
                </a:lnTo>
                <a:lnTo>
                  <a:pt x="3300" y="1759"/>
                </a:lnTo>
                <a:lnTo>
                  <a:pt x="3305" y="1740"/>
                </a:lnTo>
                <a:lnTo>
                  <a:pt x="3310" y="1721"/>
                </a:lnTo>
                <a:lnTo>
                  <a:pt x="3316" y="1702"/>
                </a:lnTo>
                <a:lnTo>
                  <a:pt x="3323" y="1684"/>
                </a:lnTo>
                <a:lnTo>
                  <a:pt x="3299" y="1701"/>
                </a:lnTo>
                <a:lnTo>
                  <a:pt x="3307" y="1671"/>
                </a:lnTo>
                <a:lnTo>
                  <a:pt x="3316" y="1642"/>
                </a:lnTo>
                <a:lnTo>
                  <a:pt x="3328" y="1615"/>
                </a:lnTo>
                <a:lnTo>
                  <a:pt x="3341" y="1587"/>
                </a:lnTo>
                <a:lnTo>
                  <a:pt x="3310" y="1603"/>
                </a:lnTo>
                <a:lnTo>
                  <a:pt x="3333" y="1565"/>
                </a:lnTo>
                <a:lnTo>
                  <a:pt x="3350" y="1533"/>
                </a:lnTo>
                <a:lnTo>
                  <a:pt x="3358" y="1519"/>
                </a:lnTo>
                <a:lnTo>
                  <a:pt x="3363" y="1508"/>
                </a:lnTo>
                <a:lnTo>
                  <a:pt x="3336" y="1523"/>
                </a:lnTo>
                <a:lnTo>
                  <a:pt x="3343" y="1515"/>
                </a:lnTo>
                <a:lnTo>
                  <a:pt x="3361" y="1493"/>
                </a:lnTo>
                <a:lnTo>
                  <a:pt x="3370" y="1481"/>
                </a:lnTo>
                <a:lnTo>
                  <a:pt x="3378" y="1468"/>
                </a:lnTo>
                <a:lnTo>
                  <a:pt x="3385" y="1456"/>
                </a:lnTo>
                <a:lnTo>
                  <a:pt x="3390" y="1447"/>
                </a:lnTo>
                <a:lnTo>
                  <a:pt x="3367" y="1458"/>
                </a:lnTo>
                <a:lnTo>
                  <a:pt x="3376" y="1445"/>
                </a:lnTo>
                <a:lnTo>
                  <a:pt x="3384" y="1431"/>
                </a:lnTo>
                <a:lnTo>
                  <a:pt x="3392" y="1417"/>
                </a:lnTo>
                <a:lnTo>
                  <a:pt x="3398" y="1402"/>
                </a:lnTo>
                <a:lnTo>
                  <a:pt x="3403" y="1388"/>
                </a:lnTo>
                <a:lnTo>
                  <a:pt x="3407" y="1372"/>
                </a:lnTo>
                <a:lnTo>
                  <a:pt x="3411" y="1357"/>
                </a:lnTo>
                <a:lnTo>
                  <a:pt x="3413" y="1340"/>
                </a:lnTo>
                <a:lnTo>
                  <a:pt x="3403" y="1354"/>
                </a:lnTo>
                <a:lnTo>
                  <a:pt x="3392" y="1367"/>
                </a:lnTo>
                <a:lnTo>
                  <a:pt x="3381" y="1382"/>
                </a:lnTo>
                <a:lnTo>
                  <a:pt x="3372" y="1396"/>
                </a:lnTo>
                <a:lnTo>
                  <a:pt x="3363" y="1411"/>
                </a:lnTo>
                <a:lnTo>
                  <a:pt x="3356" y="1426"/>
                </a:lnTo>
                <a:lnTo>
                  <a:pt x="3348" y="1441"/>
                </a:lnTo>
                <a:lnTo>
                  <a:pt x="3341" y="1457"/>
                </a:lnTo>
                <a:lnTo>
                  <a:pt x="3335" y="1441"/>
                </a:lnTo>
                <a:lnTo>
                  <a:pt x="3327" y="1458"/>
                </a:lnTo>
                <a:lnTo>
                  <a:pt x="3318" y="1474"/>
                </a:lnTo>
                <a:lnTo>
                  <a:pt x="3311" y="1492"/>
                </a:lnTo>
                <a:lnTo>
                  <a:pt x="3305" y="1510"/>
                </a:lnTo>
                <a:lnTo>
                  <a:pt x="3303" y="1480"/>
                </a:lnTo>
                <a:lnTo>
                  <a:pt x="3268" y="1566"/>
                </a:lnTo>
                <a:lnTo>
                  <a:pt x="3266" y="1544"/>
                </a:lnTo>
                <a:lnTo>
                  <a:pt x="3253" y="1564"/>
                </a:lnTo>
                <a:lnTo>
                  <a:pt x="3244" y="1583"/>
                </a:lnTo>
                <a:lnTo>
                  <a:pt x="3241" y="1590"/>
                </a:lnTo>
                <a:lnTo>
                  <a:pt x="3239" y="1597"/>
                </a:lnTo>
                <a:lnTo>
                  <a:pt x="3238" y="1578"/>
                </a:lnTo>
                <a:lnTo>
                  <a:pt x="3226" y="1597"/>
                </a:lnTo>
                <a:lnTo>
                  <a:pt x="3214" y="1618"/>
                </a:lnTo>
                <a:lnTo>
                  <a:pt x="3205" y="1639"/>
                </a:lnTo>
                <a:lnTo>
                  <a:pt x="3197" y="1662"/>
                </a:lnTo>
                <a:lnTo>
                  <a:pt x="3197" y="1633"/>
                </a:lnTo>
                <a:lnTo>
                  <a:pt x="3178" y="1653"/>
                </a:lnTo>
                <a:lnTo>
                  <a:pt x="3161" y="1672"/>
                </a:lnTo>
                <a:lnTo>
                  <a:pt x="3144" y="1694"/>
                </a:lnTo>
                <a:lnTo>
                  <a:pt x="3129" y="1716"/>
                </a:lnTo>
                <a:lnTo>
                  <a:pt x="3129" y="1698"/>
                </a:lnTo>
                <a:lnTo>
                  <a:pt x="3120" y="1705"/>
                </a:lnTo>
                <a:lnTo>
                  <a:pt x="3113" y="1713"/>
                </a:lnTo>
                <a:lnTo>
                  <a:pt x="3107" y="1720"/>
                </a:lnTo>
                <a:lnTo>
                  <a:pt x="3101" y="1728"/>
                </a:lnTo>
                <a:lnTo>
                  <a:pt x="3095" y="1736"/>
                </a:lnTo>
                <a:lnTo>
                  <a:pt x="3090" y="1746"/>
                </a:lnTo>
                <a:lnTo>
                  <a:pt x="3085" y="1755"/>
                </a:lnTo>
                <a:lnTo>
                  <a:pt x="3082" y="1764"/>
                </a:lnTo>
                <a:lnTo>
                  <a:pt x="3079" y="1742"/>
                </a:lnTo>
                <a:lnTo>
                  <a:pt x="3070" y="1751"/>
                </a:lnTo>
                <a:lnTo>
                  <a:pt x="3061" y="1760"/>
                </a:lnTo>
                <a:lnTo>
                  <a:pt x="3052" y="1769"/>
                </a:lnTo>
                <a:lnTo>
                  <a:pt x="3045" y="1780"/>
                </a:lnTo>
                <a:lnTo>
                  <a:pt x="3039" y="1790"/>
                </a:lnTo>
                <a:lnTo>
                  <a:pt x="3033" y="1800"/>
                </a:lnTo>
                <a:lnTo>
                  <a:pt x="3028" y="1812"/>
                </a:lnTo>
                <a:lnTo>
                  <a:pt x="3023" y="1824"/>
                </a:lnTo>
                <a:lnTo>
                  <a:pt x="3018" y="1806"/>
                </a:lnTo>
                <a:lnTo>
                  <a:pt x="3011" y="1817"/>
                </a:lnTo>
                <a:lnTo>
                  <a:pt x="3004" y="1827"/>
                </a:lnTo>
                <a:lnTo>
                  <a:pt x="2999" y="1838"/>
                </a:lnTo>
                <a:lnTo>
                  <a:pt x="2995" y="1850"/>
                </a:lnTo>
                <a:lnTo>
                  <a:pt x="2991" y="1861"/>
                </a:lnTo>
                <a:lnTo>
                  <a:pt x="2988" y="1873"/>
                </a:lnTo>
                <a:lnTo>
                  <a:pt x="2985" y="1886"/>
                </a:lnTo>
                <a:lnTo>
                  <a:pt x="2984" y="1898"/>
                </a:lnTo>
                <a:lnTo>
                  <a:pt x="2975" y="1878"/>
                </a:lnTo>
                <a:lnTo>
                  <a:pt x="2972" y="1888"/>
                </a:lnTo>
                <a:lnTo>
                  <a:pt x="2970" y="1899"/>
                </a:lnTo>
                <a:lnTo>
                  <a:pt x="2967" y="1922"/>
                </a:lnTo>
                <a:lnTo>
                  <a:pt x="2965" y="1945"/>
                </a:lnTo>
                <a:lnTo>
                  <a:pt x="2963" y="1955"/>
                </a:lnTo>
                <a:lnTo>
                  <a:pt x="2960" y="1966"/>
                </a:lnTo>
                <a:lnTo>
                  <a:pt x="2948" y="1947"/>
                </a:lnTo>
                <a:lnTo>
                  <a:pt x="2947" y="1961"/>
                </a:lnTo>
                <a:lnTo>
                  <a:pt x="2945" y="1975"/>
                </a:lnTo>
                <a:lnTo>
                  <a:pt x="2940" y="2002"/>
                </a:lnTo>
                <a:lnTo>
                  <a:pt x="2935" y="2023"/>
                </a:lnTo>
                <a:lnTo>
                  <a:pt x="2932" y="2029"/>
                </a:lnTo>
                <a:lnTo>
                  <a:pt x="2930" y="2032"/>
                </a:lnTo>
                <a:lnTo>
                  <a:pt x="2927" y="2049"/>
                </a:lnTo>
                <a:lnTo>
                  <a:pt x="2922" y="2074"/>
                </a:lnTo>
                <a:lnTo>
                  <a:pt x="2916" y="2098"/>
                </a:lnTo>
                <a:lnTo>
                  <a:pt x="2914" y="2109"/>
                </a:lnTo>
                <a:lnTo>
                  <a:pt x="2911" y="2105"/>
                </a:lnTo>
                <a:lnTo>
                  <a:pt x="2908" y="2100"/>
                </a:lnTo>
                <a:lnTo>
                  <a:pt x="2905" y="2094"/>
                </a:lnTo>
                <a:lnTo>
                  <a:pt x="2904" y="2088"/>
                </a:lnTo>
                <a:lnTo>
                  <a:pt x="2902" y="2073"/>
                </a:lnTo>
                <a:lnTo>
                  <a:pt x="2902" y="2058"/>
                </a:lnTo>
                <a:lnTo>
                  <a:pt x="2903" y="2027"/>
                </a:lnTo>
                <a:lnTo>
                  <a:pt x="2902" y="2014"/>
                </a:lnTo>
                <a:lnTo>
                  <a:pt x="2901" y="2007"/>
                </a:lnTo>
                <a:lnTo>
                  <a:pt x="2900" y="2001"/>
                </a:lnTo>
                <a:lnTo>
                  <a:pt x="2890" y="2015"/>
                </a:lnTo>
                <a:lnTo>
                  <a:pt x="2887" y="1992"/>
                </a:lnTo>
                <a:lnTo>
                  <a:pt x="2883" y="1968"/>
                </a:lnTo>
                <a:lnTo>
                  <a:pt x="2881" y="1946"/>
                </a:lnTo>
                <a:lnTo>
                  <a:pt x="2880" y="1922"/>
                </a:lnTo>
                <a:lnTo>
                  <a:pt x="2866" y="1930"/>
                </a:lnTo>
                <a:lnTo>
                  <a:pt x="2867" y="1918"/>
                </a:lnTo>
                <a:lnTo>
                  <a:pt x="2866" y="1905"/>
                </a:lnTo>
                <a:lnTo>
                  <a:pt x="2865" y="1892"/>
                </a:lnTo>
                <a:lnTo>
                  <a:pt x="2862" y="1880"/>
                </a:lnTo>
                <a:lnTo>
                  <a:pt x="2859" y="1868"/>
                </a:lnTo>
                <a:lnTo>
                  <a:pt x="2855" y="1856"/>
                </a:lnTo>
                <a:lnTo>
                  <a:pt x="2849" y="1845"/>
                </a:lnTo>
                <a:lnTo>
                  <a:pt x="2844" y="1833"/>
                </a:lnTo>
                <a:lnTo>
                  <a:pt x="2836" y="1851"/>
                </a:lnTo>
                <a:lnTo>
                  <a:pt x="2834" y="1840"/>
                </a:lnTo>
                <a:lnTo>
                  <a:pt x="2831" y="1830"/>
                </a:lnTo>
                <a:lnTo>
                  <a:pt x="2828" y="1821"/>
                </a:lnTo>
                <a:lnTo>
                  <a:pt x="2824" y="1811"/>
                </a:lnTo>
                <a:lnTo>
                  <a:pt x="2820" y="1801"/>
                </a:lnTo>
                <a:lnTo>
                  <a:pt x="2814" y="1792"/>
                </a:lnTo>
                <a:lnTo>
                  <a:pt x="2808" y="1784"/>
                </a:lnTo>
                <a:lnTo>
                  <a:pt x="2802" y="1775"/>
                </a:lnTo>
                <a:lnTo>
                  <a:pt x="2795" y="1797"/>
                </a:lnTo>
                <a:lnTo>
                  <a:pt x="2785" y="1775"/>
                </a:lnTo>
                <a:lnTo>
                  <a:pt x="2774" y="1754"/>
                </a:lnTo>
                <a:lnTo>
                  <a:pt x="2763" y="1732"/>
                </a:lnTo>
                <a:lnTo>
                  <a:pt x="2750" y="1713"/>
                </a:lnTo>
                <a:lnTo>
                  <a:pt x="2746" y="1739"/>
                </a:lnTo>
                <a:lnTo>
                  <a:pt x="2735" y="1721"/>
                </a:lnTo>
                <a:lnTo>
                  <a:pt x="2723" y="1702"/>
                </a:lnTo>
                <a:lnTo>
                  <a:pt x="2709" y="1685"/>
                </a:lnTo>
                <a:lnTo>
                  <a:pt x="2696" y="1667"/>
                </a:lnTo>
                <a:lnTo>
                  <a:pt x="2695" y="1694"/>
                </a:lnTo>
                <a:lnTo>
                  <a:pt x="2680" y="1678"/>
                </a:lnTo>
                <a:lnTo>
                  <a:pt x="2666" y="1660"/>
                </a:lnTo>
                <a:lnTo>
                  <a:pt x="2651" y="1642"/>
                </a:lnTo>
                <a:lnTo>
                  <a:pt x="2639" y="1624"/>
                </a:lnTo>
                <a:lnTo>
                  <a:pt x="2637" y="1646"/>
                </a:lnTo>
                <a:lnTo>
                  <a:pt x="2626" y="1627"/>
                </a:lnTo>
                <a:lnTo>
                  <a:pt x="2613" y="1608"/>
                </a:lnTo>
                <a:lnTo>
                  <a:pt x="2599" y="1593"/>
                </a:lnTo>
                <a:lnTo>
                  <a:pt x="2582" y="1578"/>
                </a:lnTo>
                <a:lnTo>
                  <a:pt x="2584" y="1599"/>
                </a:lnTo>
                <a:lnTo>
                  <a:pt x="2571" y="1585"/>
                </a:lnTo>
                <a:lnTo>
                  <a:pt x="2558" y="1569"/>
                </a:lnTo>
                <a:lnTo>
                  <a:pt x="2545" y="1553"/>
                </a:lnTo>
                <a:lnTo>
                  <a:pt x="2533" y="1537"/>
                </a:lnTo>
                <a:lnTo>
                  <a:pt x="2527" y="1551"/>
                </a:lnTo>
                <a:lnTo>
                  <a:pt x="2497" y="1519"/>
                </a:lnTo>
                <a:lnTo>
                  <a:pt x="2465" y="1488"/>
                </a:lnTo>
                <a:lnTo>
                  <a:pt x="2465" y="1503"/>
                </a:lnTo>
                <a:lnTo>
                  <a:pt x="2450" y="1488"/>
                </a:lnTo>
                <a:lnTo>
                  <a:pt x="2437" y="1474"/>
                </a:lnTo>
                <a:lnTo>
                  <a:pt x="2425" y="1462"/>
                </a:lnTo>
                <a:lnTo>
                  <a:pt x="2418" y="1477"/>
                </a:lnTo>
                <a:lnTo>
                  <a:pt x="2397" y="1435"/>
                </a:lnTo>
                <a:lnTo>
                  <a:pt x="2375" y="1395"/>
                </a:lnTo>
                <a:lnTo>
                  <a:pt x="2371" y="1423"/>
                </a:lnTo>
                <a:lnTo>
                  <a:pt x="2359" y="1397"/>
                </a:lnTo>
                <a:lnTo>
                  <a:pt x="2345" y="1371"/>
                </a:lnTo>
                <a:lnTo>
                  <a:pt x="2330" y="1348"/>
                </a:lnTo>
                <a:lnTo>
                  <a:pt x="2314" y="1324"/>
                </a:lnTo>
                <a:lnTo>
                  <a:pt x="2314" y="1353"/>
                </a:lnTo>
                <a:lnTo>
                  <a:pt x="2301" y="1329"/>
                </a:lnTo>
                <a:lnTo>
                  <a:pt x="2288" y="1305"/>
                </a:lnTo>
                <a:lnTo>
                  <a:pt x="2275" y="1281"/>
                </a:lnTo>
                <a:lnTo>
                  <a:pt x="2264" y="1256"/>
                </a:lnTo>
                <a:lnTo>
                  <a:pt x="2263" y="1282"/>
                </a:lnTo>
                <a:lnTo>
                  <a:pt x="2245" y="1256"/>
                </a:lnTo>
                <a:lnTo>
                  <a:pt x="2227" y="1230"/>
                </a:lnTo>
                <a:lnTo>
                  <a:pt x="2207" y="1204"/>
                </a:lnTo>
                <a:lnTo>
                  <a:pt x="2188" y="1181"/>
                </a:lnTo>
                <a:lnTo>
                  <a:pt x="2187" y="1197"/>
                </a:lnTo>
                <a:lnTo>
                  <a:pt x="2188" y="1214"/>
                </a:lnTo>
                <a:lnTo>
                  <a:pt x="2190" y="1229"/>
                </a:lnTo>
                <a:lnTo>
                  <a:pt x="2194" y="1246"/>
                </a:lnTo>
                <a:lnTo>
                  <a:pt x="2199" y="1261"/>
                </a:lnTo>
                <a:lnTo>
                  <a:pt x="2206" y="1276"/>
                </a:lnTo>
                <a:lnTo>
                  <a:pt x="2214" y="1290"/>
                </a:lnTo>
                <a:lnTo>
                  <a:pt x="2224" y="1303"/>
                </a:lnTo>
                <a:lnTo>
                  <a:pt x="2197" y="1295"/>
                </a:lnTo>
                <a:lnTo>
                  <a:pt x="2207" y="1303"/>
                </a:lnTo>
                <a:lnTo>
                  <a:pt x="2218" y="1313"/>
                </a:lnTo>
                <a:lnTo>
                  <a:pt x="2226" y="1322"/>
                </a:lnTo>
                <a:lnTo>
                  <a:pt x="2233" y="1331"/>
                </a:lnTo>
                <a:lnTo>
                  <a:pt x="2247" y="1351"/>
                </a:lnTo>
                <a:lnTo>
                  <a:pt x="2256" y="1361"/>
                </a:lnTo>
                <a:lnTo>
                  <a:pt x="2264" y="1371"/>
                </a:lnTo>
                <a:lnTo>
                  <a:pt x="2247" y="1363"/>
                </a:lnTo>
                <a:lnTo>
                  <a:pt x="2237" y="1358"/>
                </a:lnTo>
                <a:lnTo>
                  <a:pt x="2272" y="1400"/>
                </a:lnTo>
                <a:lnTo>
                  <a:pt x="2305" y="1445"/>
                </a:lnTo>
                <a:lnTo>
                  <a:pt x="2284" y="1437"/>
                </a:lnTo>
                <a:lnTo>
                  <a:pt x="2305" y="1474"/>
                </a:lnTo>
                <a:lnTo>
                  <a:pt x="2327" y="1512"/>
                </a:lnTo>
                <a:lnTo>
                  <a:pt x="2303" y="1497"/>
                </a:lnTo>
                <a:lnTo>
                  <a:pt x="2305" y="1522"/>
                </a:lnTo>
                <a:lnTo>
                  <a:pt x="2308" y="1546"/>
                </a:lnTo>
                <a:lnTo>
                  <a:pt x="2313" y="1570"/>
                </a:lnTo>
                <a:lnTo>
                  <a:pt x="2322" y="1593"/>
                </a:lnTo>
                <a:lnTo>
                  <a:pt x="2303" y="1581"/>
                </a:lnTo>
                <a:lnTo>
                  <a:pt x="2302" y="1593"/>
                </a:lnTo>
                <a:lnTo>
                  <a:pt x="2302" y="1606"/>
                </a:lnTo>
                <a:lnTo>
                  <a:pt x="2303" y="1619"/>
                </a:lnTo>
                <a:lnTo>
                  <a:pt x="2306" y="1631"/>
                </a:lnTo>
                <a:lnTo>
                  <a:pt x="2309" y="1644"/>
                </a:lnTo>
                <a:lnTo>
                  <a:pt x="2314" y="1655"/>
                </a:lnTo>
                <a:lnTo>
                  <a:pt x="2321" y="1666"/>
                </a:lnTo>
                <a:lnTo>
                  <a:pt x="2327" y="1677"/>
                </a:lnTo>
                <a:lnTo>
                  <a:pt x="2309" y="1672"/>
                </a:lnTo>
                <a:lnTo>
                  <a:pt x="2312" y="1702"/>
                </a:lnTo>
                <a:lnTo>
                  <a:pt x="2313" y="1719"/>
                </a:lnTo>
                <a:lnTo>
                  <a:pt x="2315" y="1735"/>
                </a:lnTo>
                <a:lnTo>
                  <a:pt x="2319" y="1752"/>
                </a:lnTo>
                <a:lnTo>
                  <a:pt x="2323" y="1767"/>
                </a:lnTo>
                <a:lnTo>
                  <a:pt x="2329" y="1782"/>
                </a:lnTo>
                <a:lnTo>
                  <a:pt x="2335" y="1795"/>
                </a:lnTo>
                <a:lnTo>
                  <a:pt x="2318" y="1781"/>
                </a:lnTo>
                <a:lnTo>
                  <a:pt x="2318" y="1796"/>
                </a:lnTo>
                <a:lnTo>
                  <a:pt x="2319" y="1814"/>
                </a:lnTo>
                <a:lnTo>
                  <a:pt x="2321" y="1830"/>
                </a:lnTo>
                <a:lnTo>
                  <a:pt x="2324" y="1848"/>
                </a:lnTo>
                <a:lnTo>
                  <a:pt x="2327" y="1865"/>
                </a:lnTo>
                <a:lnTo>
                  <a:pt x="2332" y="1881"/>
                </a:lnTo>
                <a:lnTo>
                  <a:pt x="2338" y="1897"/>
                </a:lnTo>
                <a:lnTo>
                  <a:pt x="2345" y="1912"/>
                </a:lnTo>
                <a:lnTo>
                  <a:pt x="2335" y="1908"/>
                </a:lnTo>
                <a:lnTo>
                  <a:pt x="2329" y="1907"/>
                </a:lnTo>
                <a:lnTo>
                  <a:pt x="2338" y="1930"/>
                </a:lnTo>
                <a:lnTo>
                  <a:pt x="2348" y="1953"/>
                </a:lnTo>
                <a:lnTo>
                  <a:pt x="2361" y="1974"/>
                </a:lnTo>
                <a:lnTo>
                  <a:pt x="2375" y="1994"/>
                </a:lnTo>
                <a:lnTo>
                  <a:pt x="2356" y="1990"/>
                </a:lnTo>
                <a:lnTo>
                  <a:pt x="2369" y="2015"/>
                </a:lnTo>
                <a:lnTo>
                  <a:pt x="2383" y="2038"/>
                </a:lnTo>
                <a:lnTo>
                  <a:pt x="2400" y="2060"/>
                </a:lnTo>
                <a:lnTo>
                  <a:pt x="2418" y="2082"/>
                </a:lnTo>
                <a:lnTo>
                  <a:pt x="2396" y="2081"/>
                </a:lnTo>
                <a:lnTo>
                  <a:pt x="2418" y="2101"/>
                </a:lnTo>
                <a:lnTo>
                  <a:pt x="2434" y="2119"/>
                </a:lnTo>
                <a:lnTo>
                  <a:pt x="2452" y="2138"/>
                </a:lnTo>
                <a:lnTo>
                  <a:pt x="2467" y="2159"/>
                </a:lnTo>
                <a:lnTo>
                  <a:pt x="2474" y="2168"/>
                </a:lnTo>
                <a:lnTo>
                  <a:pt x="2479" y="2178"/>
                </a:lnTo>
                <a:lnTo>
                  <a:pt x="2483" y="2186"/>
                </a:lnTo>
                <a:lnTo>
                  <a:pt x="2486" y="2194"/>
                </a:lnTo>
                <a:lnTo>
                  <a:pt x="2486" y="2200"/>
                </a:lnTo>
                <a:lnTo>
                  <a:pt x="2485" y="2203"/>
                </a:lnTo>
                <a:lnTo>
                  <a:pt x="2483" y="2205"/>
                </a:lnTo>
                <a:lnTo>
                  <a:pt x="2483" y="2203"/>
                </a:lnTo>
                <a:lnTo>
                  <a:pt x="2481" y="2201"/>
                </a:lnTo>
                <a:lnTo>
                  <a:pt x="2473" y="2193"/>
                </a:lnTo>
                <a:lnTo>
                  <a:pt x="2444" y="2169"/>
                </a:lnTo>
                <a:lnTo>
                  <a:pt x="2414" y="2145"/>
                </a:lnTo>
                <a:lnTo>
                  <a:pt x="2395" y="2131"/>
                </a:lnTo>
                <a:lnTo>
                  <a:pt x="2403" y="2154"/>
                </a:lnTo>
                <a:lnTo>
                  <a:pt x="2382" y="2138"/>
                </a:lnTo>
                <a:lnTo>
                  <a:pt x="2360" y="2124"/>
                </a:lnTo>
                <a:lnTo>
                  <a:pt x="2337" y="2112"/>
                </a:lnTo>
                <a:lnTo>
                  <a:pt x="2313" y="2101"/>
                </a:lnTo>
                <a:lnTo>
                  <a:pt x="2321" y="2118"/>
                </a:lnTo>
                <a:lnTo>
                  <a:pt x="2311" y="2111"/>
                </a:lnTo>
                <a:lnTo>
                  <a:pt x="2302" y="2103"/>
                </a:lnTo>
                <a:lnTo>
                  <a:pt x="2292" y="2097"/>
                </a:lnTo>
                <a:lnTo>
                  <a:pt x="2281" y="2092"/>
                </a:lnTo>
                <a:lnTo>
                  <a:pt x="2270" y="2087"/>
                </a:lnTo>
                <a:lnTo>
                  <a:pt x="2260" y="2083"/>
                </a:lnTo>
                <a:lnTo>
                  <a:pt x="2248" y="2080"/>
                </a:lnTo>
                <a:lnTo>
                  <a:pt x="2236" y="2076"/>
                </a:lnTo>
                <a:lnTo>
                  <a:pt x="2246" y="2092"/>
                </a:lnTo>
                <a:lnTo>
                  <a:pt x="2223" y="2085"/>
                </a:lnTo>
                <a:lnTo>
                  <a:pt x="2200" y="2079"/>
                </a:lnTo>
                <a:lnTo>
                  <a:pt x="2176" y="2073"/>
                </a:lnTo>
                <a:lnTo>
                  <a:pt x="2154" y="2069"/>
                </a:lnTo>
                <a:lnTo>
                  <a:pt x="2166" y="2085"/>
                </a:lnTo>
                <a:lnTo>
                  <a:pt x="2118" y="2071"/>
                </a:lnTo>
                <a:lnTo>
                  <a:pt x="2068" y="2058"/>
                </a:lnTo>
                <a:lnTo>
                  <a:pt x="2073" y="2072"/>
                </a:lnTo>
                <a:lnTo>
                  <a:pt x="2056" y="2065"/>
                </a:lnTo>
                <a:lnTo>
                  <a:pt x="2036" y="2059"/>
                </a:lnTo>
                <a:lnTo>
                  <a:pt x="2018" y="2054"/>
                </a:lnTo>
                <a:lnTo>
                  <a:pt x="1998" y="2051"/>
                </a:lnTo>
                <a:lnTo>
                  <a:pt x="2009" y="2068"/>
                </a:lnTo>
                <a:lnTo>
                  <a:pt x="1985" y="2057"/>
                </a:lnTo>
                <a:lnTo>
                  <a:pt x="1960" y="2048"/>
                </a:lnTo>
                <a:lnTo>
                  <a:pt x="1934" y="2040"/>
                </a:lnTo>
                <a:lnTo>
                  <a:pt x="1908" y="2034"/>
                </a:lnTo>
                <a:lnTo>
                  <a:pt x="1920" y="2055"/>
                </a:lnTo>
                <a:lnTo>
                  <a:pt x="1900" y="2041"/>
                </a:lnTo>
                <a:lnTo>
                  <a:pt x="1880" y="2030"/>
                </a:lnTo>
                <a:lnTo>
                  <a:pt x="1861" y="2020"/>
                </a:lnTo>
                <a:lnTo>
                  <a:pt x="1839" y="2011"/>
                </a:lnTo>
                <a:lnTo>
                  <a:pt x="1846" y="2026"/>
                </a:lnTo>
                <a:lnTo>
                  <a:pt x="1818" y="2008"/>
                </a:lnTo>
                <a:lnTo>
                  <a:pt x="1795" y="1995"/>
                </a:lnTo>
                <a:lnTo>
                  <a:pt x="1786" y="1990"/>
                </a:lnTo>
                <a:lnTo>
                  <a:pt x="1778" y="1988"/>
                </a:lnTo>
                <a:lnTo>
                  <a:pt x="1785" y="2003"/>
                </a:lnTo>
                <a:lnTo>
                  <a:pt x="1775" y="1995"/>
                </a:lnTo>
                <a:lnTo>
                  <a:pt x="1766" y="1987"/>
                </a:lnTo>
                <a:lnTo>
                  <a:pt x="1755" y="1981"/>
                </a:lnTo>
                <a:lnTo>
                  <a:pt x="1743" y="1974"/>
                </a:lnTo>
                <a:lnTo>
                  <a:pt x="1731" y="1970"/>
                </a:lnTo>
                <a:lnTo>
                  <a:pt x="1719" y="1967"/>
                </a:lnTo>
                <a:lnTo>
                  <a:pt x="1705" y="1965"/>
                </a:lnTo>
                <a:lnTo>
                  <a:pt x="1692" y="1964"/>
                </a:lnTo>
                <a:lnTo>
                  <a:pt x="1710" y="1981"/>
                </a:lnTo>
                <a:lnTo>
                  <a:pt x="1697" y="1974"/>
                </a:lnTo>
                <a:lnTo>
                  <a:pt x="1684" y="1970"/>
                </a:lnTo>
                <a:lnTo>
                  <a:pt x="1669" y="1966"/>
                </a:lnTo>
                <a:lnTo>
                  <a:pt x="1656" y="1962"/>
                </a:lnTo>
                <a:lnTo>
                  <a:pt x="1641" y="1960"/>
                </a:lnTo>
                <a:lnTo>
                  <a:pt x="1627" y="1958"/>
                </a:lnTo>
                <a:lnTo>
                  <a:pt x="1612" y="1957"/>
                </a:lnTo>
                <a:lnTo>
                  <a:pt x="1598" y="1957"/>
                </a:lnTo>
                <a:lnTo>
                  <a:pt x="1611" y="1968"/>
                </a:lnTo>
                <a:lnTo>
                  <a:pt x="1626" y="1979"/>
                </a:lnTo>
                <a:lnTo>
                  <a:pt x="1641" y="1988"/>
                </a:lnTo>
                <a:lnTo>
                  <a:pt x="1657" y="1997"/>
                </a:lnTo>
                <a:lnTo>
                  <a:pt x="1673" y="2005"/>
                </a:lnTo>
                <a:lnTo>
                  <a:pt x="1690" y="2012"/>
                </a:lnTo>
                <a:lnTo>
                  <a:pt x="1706" y="2018"/>
                </a:lnTo>
                <a:lnTo>
                  <a:pt x="1724" y="2024"/>
                </a:lnTo>
                <a:lnTo>
                  <a:pt x="1702" y="2028"/>
                </a:lnTo>
                <a:lnTo>
                  <a:pt x="1760" y="2052"/>
                </a:lnTo>
                <a:lnTo>
                  <a:pt x="1817" y="2074"/>
                </a:lnTo>
                <a:lnTo>
                  <a:pt x="1786" y="2081"/>
                </a:lnTo>
                <a:lnTo>
                  <a:pt x="1836" y="2105"/>
                </a:lnTo>
                <a:lnTo>
                  <a:pt x="1887" y="2128"/>
                </a:lnTo>
                <a:lnTo>
                  <a:pt x="1862" y="2132"/>
                </a:lnTo>
                <a:lnTo>
                  <a:pt x="1908" y="2159"/>
                </a:lnTo>
                <a:lnTo>
                  <a:pt x="1955" y="2185"/>
                </a:lnTo>
                <a:lnTo>
                  <a:pt x="1926" y="2185"/>
                </a:lnTo>
                <a:lnTo>
                  <a:pt x="1964" y="2214"/>
                </a:lnTo>
                <a:lnTo>
                  <a:pt x="2001" y="2243"/>
                </a:lnTo>
                <a:lnTo>
                  <a:pt x="1975" y="2240"/>
                </a:lnTo>
                <a:lnTo>
                  <a:pt x="1989" y="2255"/>
                </a:lnTo>
                <a:lnTo>
                  <a:pt x="2003" y="2268"/>
                </a:lnTo>
                <a:lnTo>
                  <a:pt x="2017" y="2282"/>
                </a:lnTo>
                <a:lnTo>
                  <a:pt x="2032" y="2295"/>
                </a:lnTo>
                <a:lnTo>
                  <a:pt x="2024" y="2294"/>
                </a:lnTo>
                <a:lnTo>
                  <a:pt x="2006" y="2295"/>
                </a:lnTo>
                <a:lnTo>
                  <a:pt x="2011" y="2305"/>
                </a:lnTo>
                <a:lnTo>
                  <a:pt x="2018" y="2315"/>
                </a:lnTo>
                <a:lnTo>
                  <a:pt x="2024" y="2324"/>
                </a:lnTo>
                <a:lnTo>
                  <a:pt x="2032" y="2333"/>
                </a:lnTo>
                <a:lnTo>
                  <a:pt x="2039" y="2341"/>
                </a:lnTo>
                <a:lnTo>
                  <a:pt x="2047" y="2349"/>
                </a:lnTo>
                <a:lnTo>
                  <a:pt x="2057" y="2356"/>
                </a:lnTo>
                <a:lnTo>
                  <a:pt x="2066" y="2362"/>
                </a:lnTo>
                <a:lnTo>
                  <a:pt x="2039" y="2359"/>
                </a:lnTo>
                <a:lnTo>
                  <a:pt x="2045" y="2367"/>
                </a:lnTo>
                <a:lnTo>
                  <a:pt x="2053" y="2374"/>
                </a:lnTo>
                <a:lnTo>
                  <a:pt x="2060" y="2382"/>
                </a:lnTo>
                <a:lnTo>
                  <a:pt x="2067" y="2389"/>
                </a:lnTo>
                <a:lnTo>
                  <a:pt x="2075" y="2395"/>
                </a:lnTo>
                <a:lnTo>
                  <a:pt x="2085" y="2400"/>
                </a:lnTo>
                <a:lnTo>
                  <a:pt x="2093" y="2405"/>
                </a:lnTo>
                <a:lnTo>
                  <a:pt x="2102" y="2409"/>
                </a:lnTo>
                <a:lnTo>
                  <a:pt x="2080" y="2421"/>
                </a:lnTo>
                <a:lnTo>
                  <a:pt x="2101" y="2435"/>
                </a:lnTo>
                <a:lnTo>
                  <a:pt x="2121" y="2450"/>
                </a:lnTo>
                <a:lnTo>
                  <a:pt x="2139" y="2465"/>
                </a:lnTo>
                <a:lnTo>
                  <a:pt x="2157" y="2482"/>
                </a:lnTo>
                <a:lnTo>
                  <a:pt x="2130" y="2485"/>
                </a:lnTo>
                <a:lnTo>
                  <a:pt x="2142" y="2494"/>
                </a:lnTo>
                <a:lnTo>
                  <a:pt x="2155" y="2502"/>
                </a:lnTo>
                <a:lnTo>
                  <a:pt x="2167" y="2509"/>
                </a:lnTo>
                <a:lnTo>
                  <a:pt x="2180" y="2516"/>
                </a:lnTo>
                <a:lnTo>
                  <a:pt x="2194" y="2521"/>
                </a:lnTo>
                <a:lnTo>
                  <a:pt x="2207" y="2525"/>
                </a:lnTo>
                <a:lnTo>
                  <a:pt x="2222" y="2528"/>
                </a:lnTo>
                <a:lnTo>
                  <a:pt x="2236" y="2530"/>
                </a:lnTo>
                <a:lnTo>
                  <a:pt x="2217" y="2540"/>
                </a:lnTo>
                <a:lnTo>
                  <a:pt x="2226" y="2546"/>
                </a:lnTo>
                <a:lnTo>
                  <a:pt x="2235" y="2550"/>
                </a:lnTo>
                <a:lnTo>
                  <a:pt x="2244" y="2554"/>
                </a:lnTo>
                <a:lnTo>
                  <a:pt x="2254" y="2557"/>
                </a:lnTo>
                <a:lnTo>
                  <a:pt x="2264" y="2559"/>
                </a:lnTo>
                <a:lnTo>
                  <a:pt x="2273" y="2561"/>
                </a:lnTo>
                <a:lnTo>
                  <a:pt x="2284" y="2562"/>
                </a:lnTo>
                <a:lnTo>
                  <a:pt x="2294" y="2562"/>
                </a:lnTo>
                <a:lnTo>
                  <a:pt x="2266" y="2571"/>
                </a:lnTo>
                <a:lnTo>
                  <a:pt x="2292" y="2581"/>
                </a:lnTo>
                <a:lnTo>
                  <a:pt x="2318" y="2588"/>
                </a:lnTo>
                <a:lnTo>
                  <a:pt x="2344" y="2595"/>
                </a:lnTo>
                <a:lnTo>
                  <a:pt x="2371" y="2599"/>
                </a:lnTo>
                <a:lnTo>
                  <a:pt x="2345" y="2606"/>
                </a:lnTo>
                <a:lnTo>
                  <a:pt x="2369" y="2614"/>
                </a:lnTo>
                <a:lnTo>
                  <a:pt x="2412" y="2627"/>
                </a:lnTo>
                <a:lnTo>
                  <a:pt x="2434" y="2634"/>
                </a:lnTo>
                <a:lnTo>
                  <a:pt x="2454" y="2640"/>
                </a:lnTo>
                <a:lnTo>
                  <a:pt x="2466" y="2647"/>
                </a:lnTo>
                <a:lnTo>
                  <a:pt x="2469" y="2649"/>
                </a:lnTo>
                <a:lnTo>
                  <a:pt x="2470" y="2650"/>
                </a:lnTo>
                <a:lnTo>
                  <a:pt x="2468" y="2651"/>
                </a:lnTo>
                <a:lnTo>
                  <a:pt x="2463" y="2652"/>
                </a:lnTo>
                <a:lnTo>
                  <a:pt x="2449" y="2653"/>
                </a:lnTo>
                <a:lnTo>
                  <a:pt x="2432" y="2653"/>
                </a:lnTo>
                <a:lnTo>
                  <a:pt x="2410" y="2652"/>
                </a:lnTo>
                <a:lnTo>
                  <a:pt x="2369" y="2649"/>
                </a:lnTo>
                <a:lnTo>
                  <a:pt x="2353" y="2649"/>
                </a:lnTo>
                <a:lnTo>
                  <a:pt x="2343" y="2649"/>
                </a:lnTo>
                <a:lnTo>
                  <a:pt x="2358" y="2662"/>
                </a:lnTo>
                <a:lnTo>
                  <a:pt x="2326" y="2665"/>
                </a:lnTo>
                <a:lnTo>
                  <a:pt x="2294" y="2671"/>
                </a:lnTo>
                <a:lnTo>
                  <a:pt x="2278" y="2675"/>
                </a:lnTo>
                <a:lnTo>
                  <a:pt x="2262" y="2680"/>
                </a:lnTo>
                <a:lnTo>
                  <a:pt x="2247" y="2685"/>
                </a:lnTo>
                <a:lnTo>
                  <a:pt x="2232" y="2690"/>
                </a:lnTo>
                <a:lnTo>
                  <a:pt x="2250" y="2693"/>
                </a:lnTo>
                <a:lnTo>
                  <a:pt x="2224" y="2703"/>
                </a:lnTo>
                <a:lnTo>
                  <a:pt x="2202" y="2712"/>
                </a:lnTo>
                <a:lnTo>
                  <a:pt x="2193" y="2717"/>
                </a:lnTo>
                <a:lnTo>
                  <a:pt x="2186" y="2721"/>
                </a:lnTo>
                <a:lnTo>
                  <a:pt x="2204" y="2728"/>
                </a:lnTo>
                <a:lnTo>
                  <a:pt x="2195" y="2735"/>
                </a:lnTo>
                <a:lnTo>
                  <a:pt x="2185" y="2741"/>
                </a:lnTo>
                <a:lnTo>
                  <a:pt x="2175" y="2746"/>
                </a:lnTo>
                <a:lnTo>
                  <a:pt x="2166" y="2748"/>
                </a:lnTo>
                <a:lnTo>
                  <a:pt x="2162" y="2748"/>
                </a:lnTo>
                <a:lnTo>
                  <a:pt x="2158" y="2747"/>
                </a:lnTo>
                <a:lnTo>
                  <a:pt x="2153" y="2746"/>
                </a:lnTo>
                <a:lnTo>
                  <a:pt x="2148" y="2743"/>
                </a:lnTo>
                <a:lnTo>
                  <a:pt x="2144" y="2740"/>
                </a:lnTo>
                <a:lnTo>
                  <a:pt x="2140" y="2736"/>
                </a:lnTo>
                <a:lnTo>
                  <a:pt x="2137" y="2732"/>
                </a:lnTo>
                <a:lnTo>
                  <a:pt x="2133" y="2727"/>
                </a:lnTo>
                <a:lnTo>
                  <a:pt x="2136" y="2735"/>
                </a:lnTo>
                <a:lnTo>
                  <a:pt x="2139" y="2743"/>
                </a:lnTo>
                <a:lnTo>
                  <a:pt x="2140" y="2748"/>
                </a:lnTo>
                <a:lnTo>
                  <a:pt x="2140" y="2752"/>
                </a:lnTo>
                <a:lnTo>
                  <a:pt x="2139" y="2755"/>
                </a:lnTo>
                <a:lnTo>
                  <a:pt x="2136" y="2758"/>
                </a:lnTo>
                <a:lnTo>
                  <a:pt x="2129" y="2750"/>
                </a:lnTo>
                <a:lnTo>
                  <a:pt x="2121" y="2741"/>
                </a:lnTo>
                <a:lnTo>
                  <a:pt x="2103" y="2726"/>
                </a:lnTo>
                <a:lnTo>
                  <a:pt x="2086" y="2710"/>
                </a:lnTo>
                <a:lnTo>
                  <a:pt x="2070" y="2695"/>
                </a:lnTo>
                <a:lnTo>
                  <a:pt x="2079" y="2715"/>
                </a:lnTo>
                <a:lnTo>
                  <a:pt x="2024" y="2697"/>
                </a:lnTo>
                <a:lnTo>
                  <a:pt x="2031" y="2713"/>
                </a:lnTo>
                <a:lnTo>
                  <a:pt x="2038" y="2726"/>
                </a:lnTo>
                <a:lnTo>
                  <a:pt x="2046" y="2738"/>
                </a:lnTo>
                <a:lnTo>
                  <a:pt x="2056" y="2751"/>
                </a:lnTo>
                <a:lnTo>
                  <a:pt x="2066" y="2762"/>
                </a:lnTo>
                <a:lnTo>
                  <a:pt x="2077" y="2773"/>
                </a:lnTo>
                <a:lnTo>
                  <a:pt x="2089" y="2784"/>
                </a:lnTo>
                <a:lnTo>
                  <a:pt x="2101" y="2794"/>
                </a:lnTo>
                <a:lnTo>
                  <a:pt x="2083" y="2789"/>
                </a:lnTo>
                <a:lnTo>
                  <a:pt x="2085" y="2794"/>
                </a:lnTo>
                <a:lnTo>
                  <a:pt x="2086" y="2798"/>
                </a:lnTo>
                <a:lnTo>
                  <a:pt x="2086" y="2802"/>
                </a:lnTo>
                <a:lnTo>
                  <a:pt x="2085" y="2805"/>
                </a:lnTo>
                <a:lnTo>
                  <a:pt x="2083" y="2808"/>
                </a:lnTo>
                <a:lnTo>
                  <a:pt x="2078" y="2810"/>
                </a:lnTo>
                <a:lnTo>
                  <a:pt x="2073" y="2813"/>
                </a:lnTo>
                <a:lnTo>
                  <a:pt x="2068" y="2815"/>
                </a:lnTo>
                <a:lnTo>
                  <a:pt x="2087" y="2818"/>
                </a:lnTo>
                <a:lnTo>
                  <a:pt x="2042" y="2839"/>
                </a:lnTo>
                <a:lnTo>
                  <a:pt x="1999" y="2862"/>
                </a:lnTo>
                <a:lnTo>
                  <a:pt x="2021" y="2863"/>
                </a:lnTo>
                <a:lnTo>
                  <a:pt x="1978" y="2887"/>
                </a:lnTo>
                <a:lnTo>
                  <a:pt x="1935" y="2909"/>
                </a:lnTo>
                <a:lnTo>
                  <a:pt x="1952" y="2913"/>
                </a:lnTo>
                <a:lnTo>
                  <a:pt x="1941" y="2917"/>
                </a:lnTo>
                <a:lnTo>
                  <a:pt x="1931" y="2922"/>
                </a:lnTo>
                <a:lnTo>
                  <a:pt x="1921" y="2927"/>
                </a:lnTo>
                <a:lnTo>
                  <a:pt x="1910" y="2933"/>
                </a:lnTo>
                <a:lnTo>
                  <a:pt x="1901" y="2940"/>
                </a:lnTo>
                <a:lnTo>
                  <a:pt x="1892" y="2948"/>
                </a:lnTo>
                <a:lnTo>
                  <a:pt x="1884" y="2955"/>
                </a:lnTo>
                <a:lnTo>
                  <a:pt x="1875" y="2963"/>
                </a:lnTo>
                <a:lnTo>
                  <a:pt x="1890" y="2961"/>
                </a:lnTo>
                <a:lnTo>
                  <a:pt x="1904" y="2957"/>
                </a:lnTo>
                <a:lnTo>
                  <a:pt x="1919" y="2953"/>
                </a:lnTo>
                <a:lnTo>
                  <a:pt x="1932" y="2947"/>
                </a:lnTo>
                <a:lnTo>
                  <a:pt x="1945" y="2940"/>
                </a:lnTo>
                <a:lnTo>
                  <a:pt x="1958" y="2933"/>
                </a:lnTo>
                <a:lnTo>
                  <a:pt x="1970" y="2925"/>
                </a:lnTo>
                <a:lnTo>
                  <a:pt x="1982" y="2916"/>
                </a:lnTo>
                <a:lnTo>
                  <a:pt x="1977" y="2935"/>
                </a:lnTo>
                <a:lnTo>
                  <a:pt x="2002" y="2924"/>
                </a:lnTo>
                <a:lnTo>
                  <a:pt x="2025" y="2910"/>
                </a:lnTo>
                <a:lnTo>
                  <a:pt x="2047" y="2896"/>
                </a:lnTo>
                <a:lnTo>
                  <a:pt x="2068" y="2881"/>
                </a:lnTo>
                <a:lnTo>
                  <a:pt x="2066" y="2894"/>
                </a:lnTo>
                <a:lnTo>
                  <a:pt x="2074" y="2887"/>
                </a:lnTo>
                <a:lnTo>
                  <a:pt x="2084" y="2881"/>
                </a:lnTo>
                <a:lnTo>
                  <a:pt x="2093" y="2875"/>
                </a:lnTo>
                <a:lnTo>
                  <a:pt x="2102" y="2870"/>
                </a:lnTo>
                <a:lnTo>
                  <a:pt x="2111" y="2867"/>
                </a:lnTo>
                <a:lnTo>
                  <a:pt x="2120" y="2865"/>
                </a:lnTo>
                <a:lnTo>
                  <a:pt x="2127" y="2864"/>
                </a:lnTo>
                <a:lnTo>
                  <a:pt x="2132" y="2865"/>
                </a:lnTo>
                <a:lnTo>
                  <a:pt x="2137" y="2863"/>
                </a:lnTo>
                <a:lnTo>
                  <a:pt x="2141" y="2863"/>
                </a:lnTo>
                <a:lnTo>
                  <a:pt x="2144" y="2864"/>
                </a:lnTo>
                <a:lnTo>
                  <a:pt x="2148" y="2866"/>
                </a:lnTo>
                <a:lnTo>
                  <a:pt x="2152" y="2869"/>
                </a:lnTo>
                <a:lnTo>
                  <a:pt x="2155" y="2874"/>
                </a:lnTo>
                <a:lnTo>
                  <a:pt x="2157" y="2881"/>
                </a:lnTo>
                <a:lnTo>
                  <a:pt x="2160" y="2889"/>
                </a:lnTo>
                <a:lnTo>
                  <a:pt x="2138" y="2886"/>
                </a:lnTo>
                <a:lnTo>
                  <a:pt x="2151" y="2902"/>
                </a:lnTo>
                <a:lnTo>
                  <a:pt x="2163" y="2919"/>
                </a:lnTo>
                <a:lnTo>
                  <a:pt x="2185" y="2953"/>
                </a:lnTo>
                <a:lnTo>
                  <a:pt x="2206" y="2988"/>
                </a:lnTo>
                <a:lnTo>
                  <a:pt x="2225" y="3024"/>
                </a:lnTo>
                <a:lnTo>
                  <a:pt x="2176" y="3009"/>
                </a:lnTo>
                <a:lnTo>
                  <a:pt x="2206" y="3047"/>
                </a:lnTo>
                <a:lnTo>
                  <a:pt x="2222" y="3067"/>
                </a:lnTo>
                <a:lnTo>
                  <a:pt x="2237" y="3087"/>
                </a:lnTo>
                <a:lnTo>
                  <a:pt x="2252" y="3107"/>
                </a:lnTo>
                <a:lnTo>
                  <a:pt x="2265" y="3129"/>
                </a:lnTo>
                <a:lnTo>
                  <a:pt x="2276" y="3151"/>
                </a:lnTo>
                <a:lnTo>
                  <a:pt x="2280" y="3161"/>
                </a:lnTo>
                <a:lnTo>
                  <a:pt x="2285" y="3172"/>
                </a:lnTo>
                <a:lnTo>
                  <a:pt x="2282" y="3170"/>
                </a:lnTo>
                <a:lnTo>
                  <a:pt x="2277" y="3168"/>
                </a:lnTo>
                <a:lnTo>
                  <a:pt x="2262" y="3165"/>
                </a:lnTo>
                <a:lnTo>
                  <a:pt x="2246" y="3162"/>
                </a:lnTo>
                <a:lnTo>
                  <a:pt x="2240" y="3160"/>
                </a:lnTo>
                <a:lnTo>
                  <a:pt x="2243" y="3167"/>
                </a:lnTo>
                <a:lnTo>
                  <a:pt x="2247" y="3173"/>
                </a:lnTo>
                <a:lnTo>
                  <a:pt x="2257" y="3188"/>
                </a:lnTo>
                <a:lnTo>
                  <a:pt x="2268" y="3201"/>
                </a:lnTo>
                <a:lnTo>
                  <a:pt x="2279" y="3214"/>
                </a:lnTo>
                <a:lnTo>
                  <a:pt x="2292" y="3227"/>
                </a:lnTo>
                <a:lnTo>
                  <a:pt x="2303" y="3240"/>
                </a:lnTo>
                <a:lnTo>
                  <a:pt x="2313" y="3255"/>
                </a:lnTo>
                <a:lnTo>
                  <a:pt x="2322" y="3269"/>
                </a:lnTo>
                <a:lnTo>
                  <a:pt x="2295" y="3272"/>
                </a:lnTo>
                <a:lnTo>
                  <a:pt x="2310" y="3310"/>
                </a:lnTo>
                <a:lnTo>
                  <a:pt x="2325" y="3341"/>
                </a:lnTo>
                <a:lnTo>
                  <a:pt x="2341" y="3376"/>
                </a:lnTo>
                <a:lnTo>
                  <a:pt x="2358" y="3410"/>
                </a:lnTo>
                <a:lnTo>
                  <a:pt x="2373" y="3438"/>
                </a:lnTo>
                <a:lnTo>
                  <a:pt x="2379" y="3450"/>
                </a:lnTo>
                <a:lnTo>
                  <a:pt x="2386" y="3457"/>
                </a:lnTo>
                <a:lnTo>
                  <a:pt x="2391" y="3462"/>
                </a:lnTo>
                <a:lnTo>
                  <a:pt x="2393" y="3463"/>
                </a:lnTo>
                <a:lnTo>
                  <a:pt x="2394" y="3463"/>
                </a:lnTo>
                <a:lnTo>
                  <a:pt x="2389" y="3463"/>
                </a:lnTo>
                <a:lnTo>
                  <a:pt x="2381" y="3463"/>
                </a:lnTo>
                <a:lnTo>
                  <a:pt x="2372" y="3460"/>
                </a:lnTo>
                <a:lnTo>
                  <a:pt x="2360" y="3457"/>
                </a:lnTo>
                <a:lnTo>
                  <a:pt x="2332" y="3447"/>
                </a:lnTo>
                <a:lnTo>
                  <a:pt x="2299" y="3434"/>
                </a:lnTo>
                <a:lnTo>
                  <a:pt x="2265" y="3422"/>
                </a:lnTo>
                <a:lnTo>
                  <a:pt x="2247" y="3417"/>
                </a:lnTo>
                <a:lnTo>
                  <a:pt x="2231" y="3413"/>
                </a:lnTo>
                <a:lnTo>
                  <a:pt x="2215" y="3408"/>
                </a:lnTo>
                <a:lnTo>
                  <a:pt x="2201" y="3406"/>
                </a:lnTo>
                <a:lnTo>
                  <a:pt x="2188" y="3405"/>
                </a:lnTo>
                <a:lnTo>
                  <a:pt x="2176" y="3407"/>
                </a:lnTo>
                <a:lnTo>
                  <a:pt x="2205" y="3422"/>
                </a:lnTo>
                <a:lnTo>
                  <a:pt x="2198" y="3423"/>
                </a:lnTo>
                <a:lnTo>
                  <a:pt x="2189" y="3423"/>
                </a:lnTo>
                <a:lnTo>
                  <a:pt x="2179" y="3422"/>
                </a:lnTo>
                <a:lnTo>
                  <a:pt x="2169" y="3420"/>
                </a:lnTo>
                <a:lnTo>
                  <a:pt x="2147" y="3416"/>
                </a:lnTo>
                <a:lnTo>
                  <a:pt x="2126" y="3409"/>
                </a:lnTo>
                <a:lnTo>
                  <a:pt x="2106" y="3403"/>
                </a:lnTo>
                <a:lnTo>
                  <a:pt x="2090" y="3398"/>
                </a:lnTo>
                <a:lnTo>
                  <a:pt x="2075" y="3392"/>
                </a:lnTo>
                <a:lnTo>
                  <a:pt x="2094" y="3419"/>
                </a:lnTo>
                <a:lnTo>
                  <a:pt x="2062" y="3410"/>
                </a:lnTo>
                <a:lnTo>
                  <a:pt x="2030" y="3401"/>
                </a:lnTo>
                <a:lnTo>
                  <a:pt x="1998" y="3392"/>
                </a:lnTo>
                <a:lnTo>
                  <a:pt x="1966" y="3383"/>
                </a:lnTo>
                <a:lnTo>
                  <a:pt x="1971" y="3409"/>
                </a:lnTo>
                <a:lnTo>
                  <a:pt x="1959" y="3400"/>
                </a:lnTo>
                <a:lnTo>
                  <a:pt x="1943" y="3390"/>
                </a:lnTo>
                <a:lnTo>
                  <a:pt x="1908" y="3368"/>
                </a:lnTo>
                <a:lnTo>
                  <a:pt x="1867" y="3344"/>
                </a:lnTo>
                <a:lnTo>
                  <a:pt x="1879" y="3375"/>
                </a:lnTo>
                <a:lnTo>
                  <a:pt x="1849" y="3350"/>
                </a:lnTo>
                <a:lnTo>
                  <a:pt x="1819" y="3324"/>
                </a:lnTo>
                <a:lnTo>
                  <a:pt x="1789" y="3297"/>
                </a:lnTo>
                <a:lnTo>
                  <a:pt x="1761" y="3269"/>
                </a:lnTo>
                <a:lnTo>
                  <a:pt x="1765" y="3303"/>
                </a:lnTo>
                <a:lnTo>
                  <a:pt x="1758" y="3296"/>
                </a:lnTo>
                <a:lnTo>
                  <a:pt x="1750" y="3288"/>
                </a:lnTo>
                <a:lnTo>
                  <a:pt x="1734" y="3267"/>
                </a:lnTo>
                <a:lnTo>
                  <a:pt x="1722" y="3250"/>
                </a:lnTo>
                <a:lnTo>
                  <a:pt x="1717" y="3242"/>
                </a:lnTo>
                <a:lnTo>
                  <a:pt x="1717" y="3291"/>
                </a:lnTo>
                <a:lnTo>
                  <a:pt x="1716" y="3337"/>
                </a:lnTo>
                <a:lnTo>
                  <a:pt x="1714" y="3361"/>
                </a:lnTo>
                <a:lnTo>
                  <a:pt x="1711" y="3385"/>
                </a:lnTo>
                <a:lnTo>
                  <a:pt x="1708" y="3408"/>
                </a:lnTo>
                <a:lnTo>
                  <a:pt x="1703" y="3432"/>
                </a:lnTo>
                <a:lnTo>
                  <a:pt x="1690" y="3415"/>
                </a:lnTo>
                <a:lnTo>
                  <a:pt x="1694" y="3468"/>
                </a:lnTo>
                <a:lnTo>
                  <a:pt x="1698" y="3522"/>
                </a:lnTo>
                <a:lnTo>
                  <a:pt x="1681" y="3511"/>
                </a:lnTo>
                <a:lnTo>
                  <a:pt x="1683" y="3563"/>
                </a:lnTo>
                <a:lnTo>
                  <a:pt x="1684" y="3595"/>
                </a:lnTo>
                <a:lnTo>
                  <a:pt x="1668" y="3570"/>
                </a:lnTo>
                <a:lnTo>
                  <a:pt x="1665" y="3598"/>
                </a:lnTo>
                <a:lnTo>
                  <a:pt x="1661" y="3627"/>
                </a:lnTo>
                <a:lnTo>
                  <a:pt x="1654" y="3655"/>
                </a:lnTo>
                <a:lnTo>
                  <a:pt x="1645" y="3683"/>
                </a:lnTo>
                <a:lnTo>
                  <a:pt x="1637" y="3665"/>
                </a:lnTo>
                <a:lnTo>
                  <a:pt x="1631" y="3676"/>
                </a:lnTo>
                <a:lnTo>
                  <a:pt x="1625" y="3690"/>
                </a:lnTo>
                <a:lnTo>
                  <a:pt x="1612" y="3723"/>
                </a:lnTo>
                <a:lnTo>
                  <a:pt x="1599" y="3763"/>
                </a:lnTo>
                <a:lnTo>
                  <a:pt x="1587" y="3743"/>
                </a:lnTo>
                <a:lnTo>
                  <a:pt x="1575" y="3773"/>
                </a:lnTo>
                <a:lnTo>
                  <a:pt x="1562" y="3816"/>
                </a:lnTo>
                <a:lnTo>
                  <a:pt x="1544" y="3870"/>
                </a:lnTo>
                <a:lnTo>
                  <a:pt x="1536" y="3840"/>
                </a:lnTo>
                <a:lnTo>
                  <a:pt x="1529" y="3863"/>
                </a:lnTo>
                <a:lnTo>
                  <a:pt x="1524" y="3887"/>
                </a:lnTo>
                <a:lnTo>
                  <a:pt x="1520" y="3910"/>
                </a:lnTo>
                <a:lnTo>
                  <a:pt x="1517" y="3934"/>
                </a:lnTo>
                <a:lnTo>
                  <a:pt x="1510" y="3983"/>
                </a:lnTo>
                <a:lnTo>
                  <a:pt x="1507" y="4006"/>
                </a:lnTo>
                <a:lnTo>
                  <a:pt x="1504" y="4030"/>
                </a:lnTo>
                <a:lnTo>
                  <a:pt x="1486" y="4021"/>
                </a:lnTo>
                <a:lnTo>
                  <a:pt x="1468" y="4010"/>
                </a:lnTo>
                <a:lnTo>
                  <a:pt x="1452" y="3998"/>
                </a:lnTo>
                <a:lnTo>
                  <a:pt x="1436" y="3986"/>
                </a:lnTo>
                <a:lnTo>
                  <a:pt x="1421" y="3971"/>
                </a:lnTo>
                <a:lnTo>
                  <a:pt x="1407" y="3957"/>
                </a:lnTo>
                <a:lnTo>
                  <a:pt x="1380" y="3927"/>
                </a:lnTo>
                <a:lnTo>
                  <a:pt x="1353" y="3896"/>
                </a:lnTo>
                <a:lnTo>
                  <a:pt x="1326" y="3865"/>
                </a:lnTo>
                <a:lnTo>
                  <a:pt x="1312" y="3851"/>
                </a:lnTo>
                <a:lnTo>
                  <a:pt x="1297" y="3837"/>
                </a:lnTo>
                <a:lnTo>
                  <a:pt x="1282" y="3824"/>
                </a:lnTo>
                <a:lnTo>
                  <a:pt x="1265" y="3811"/>
                </a:lnTo>
                <a:lnTo>
                  <a:pt x="1268" y="3828"/>
                </a:lnTo>
                <a:lnTo>
                  <a:pt x="1258" y="3815"/>
                </a:lnTo>
                <a:lnTo>
                  <a:pt x="1246" y="3802"/>
                </a:lnTo>
                <a:lnTo>
                  <a:pt x="1232" y="3790"/>
                </a:lnTo>
                <a:lnTo>
                  <a:pt x="1219" y="3780"/>
                </a:lnTo>
                <a:lnTo>
                  <a:pt x="1197" y="3764"/>
                </a:lnTo>
                <a:lnTo>
                  <a:pt x="1188" y="3759"/>
                </a:lnTo>
                <a:lnTo>
                  <a:pt x="1190" y="3793"/>
                </a:lnTo>
                <a:lnTo>
                  <a:pt x="1186" y="3786"/>
                </a:lnTo>
                <a:lnTo>
                  <a:pt x="1182" y="3778"/>
                </a:lnTo>
                <a:lnTo>
                  <a:pt x="1170" y="3765"/>
                </a:lnTo>
                <a:lnTo>
                  <a:pt x="1158" y="3753"/>
                </a:lnTo>
                <a:lnTo>
                  <a:pt x="1147" y="3741"/>
                </a:lnTo>
                <a:lnTo>
                  <a:pt x="1126" y="3724"/>
                </a:lnTo>
                <a:lnTo>
                  <a:pt x="1118" y="3718"/>
                </a:lnTo>
                <a:lnTo>
                  <a:pt x="1126" y="3743"/>
                </a:lnTo>
                <a:lnTo>
                  <a:pt x="1121" y="3738"/>
                </a:lnTo>
                <a:lnTo>
                  <a:pt x="1115" y="3733"/>
                </a:lnTo>
                <a:lnTo>
                  <a:pt x="1100" y="3723"/>
                </a:lnTo>
                <a:lnTo>
                  <a:pt x="1085" y="3712"/>
                </a:lnTo>
                <a:lnTo>
                  <a:pt x="1068" y="3703"/>
                </a:lnTo>
                <a:lnTo>
                  <a:pt x="1041" y="3690"/>
                </a:lnTo>
                <a:lnTo>
                  <a:pt x="1029" y="3685"/>
                </a:lnTo>
                <a:lnTo>
                  <a:pt x="1039" y="3703"/>
                </a:lnTo>
                <a:lnTo>
                  <a:pt x="1032" y="3697"/>
                </a:lnTo>
                <a:lnTo>
                  <a:pt x="1025" y="3692"/>
                </a:lnTo>
                <a:lnTo>
                  <a:pt x="1011" y="3682"/>
                </a:lnTo>
                <a:lnTo>
                  <a:pt x="994" y="3673"/>
                </a:lnTo>
                <a:lnTo>
                  <a:pt x="979" y="3667"/>
                </a:lnTo>
                <a:lnTo>
                  <a:pt x="965" y="3662"/>
                </a:lnTo>
                <a:lnTo>
                  <a:pt x="954" y="3658"/>
                </a:lnTo>
                <a:lnTo>
                  <a:pt x="944" y="3656"/>
                </a:lnTo>
                <a:lnTo>
                  <a:pt x="953" y="3676"/>
                </a:lnTo>
                <a:lnTo>
                  <a:pt x="939" y="3667"/>
                </a:lnTo>
                <a:lnTo>
                  <a:pt x="927" y="3660"/>
                </a:lnTo>
                <a:lnTo>
                  <a:pt x="915" y="3655"/>
                </a:lnTo>
                <a:lnTo>
                  <a:pt x="903" y="3652"/>
                </a:lnTo>
                <a:lnTo>
                  <a:pt x="894" y="3649"/>
                </a:lnTo>
                <a:lnTo>
                  <a:pt x="887" y="3648"/>
                </a:lnTo>
                <a:lnTo>
                  <a:pt x="881" y="3648"/>
                </a:lnTo>
                <a:lnTo>
                  <a:pt x="888" y="3666"/>
                </a:lnTo>
                <a:lnTo>
                  <a:pt x="872" y="3655"/>
                </a:lnTo>
                <a:lnTo>
                  <a:pt x="857" y="3645"/>
                </a:lnTo>
                <a:lnTo>
                  <a:pt x="840" y="3638"/>
                </a:lnTo>
                <a:lnTo>
                  <a:pt x="825" y="3631"/>
                </a:lnTo>
                <a:lnTo>
                  <a:pt x="800" y="3623"/>
                </a:lnTo>
                <a:lnTo>
                  <a:pt x="790" y="3621"/>
                </a:lnTo>
                <a:lnTo>
                  <a:pt x="813" y="3652"/>
                </a:lnTo>
                <a:lnTo>
                  <a:pt x="796" y="3645"/>
                </a:lnTo>
                <a:lnTo>
                  <a:pt x="780" y="3638"/>
                </a:lnTo>
                <a:lnTo>
                  <a:pt x="764" y="3629"/>
                </a:lnTo>
                <a:lnTo>
                  <a:pt x="750" y="3619"/>
                </a:lnTo>
                <a:lnTo>
                  <a:pt x="735" y="3607"/>
                </a:lnTo>
                <a:lnTo>
                  <a:pt x="722" y="3596"/>
                </a:lnTo>
                <a:lnTo>
                  <a:pt x="710" y="3583"/>
                </a:lnTo>
                <a:lnTo>
                  <a:pt x="697" y="3570"/>
                </a:lnTo>
                <a:lnTo>
                  <a:pt x="691" y="3588"/>
                </a:lnTo>
                <a:lnTo>
                  <a:pt x="673" y="3566"/>
                </a:lnTo>
                <a:lnTo>
                  <a:pt x="659" y="3549"/>
                </a:lnTo>
                <a:lnTo>
                  <a:pt x="644" y="3533"/>
                </a:lnTo>
                <a:lnTo>
                  <a:pt x="643" y="3567"/>
                </a:lnTo>
                <a:lnTo>
                  <a:pt x="635" y="3554"/>
                </a:lnTo>
                <a:lnTo>
                  <a:pt x="626" y="3541"/>
                </a:lnTo>
                <a:lnTo>
                  <a:pt x="617" y="3529"/>
                </a:lnTo>
                <a:lnTo>
                  <a:pt x="609" y="3518"/>
                </a:lnTo>
                <a:lnTo>
                  <a:pt x="594" y="3502"/>
                </a:lnTo>
                <a:lnTo>
                  <a:pt x="588" y="3496"/>
                </a:lnTo>
                <a:lnTo>
                  <a:pt x="584" y="3519"/>
                </a:lnTo>
                <a:lnTo>
                  <a:pt x="578" y="3507"/>
                </a:lnTo>
                <a:lnTo>
                  <a:pt x="569" y="3495"/>
                </a:lnTo>
                <a:lnTo>
                  <a:pt x="560" y="3484"/>
                </a:lnTo>
                <a:lnTo>
                  <a:pt x="551" y="3472"/>
                </a:lnTo>
                <a:lnTo>
                  <a:pt x="534" y="3456"/>
                </a:lnTo>
                <a:lnTo>
                  <a:pt x="527" y="3449"/>
                </a:lnTo>
                <a:lnTo>
                  <a:pt x="530" y="3486"/>
                </a:lnTo>
                <a:lnTo>
                  <a:pt x="511" y="3464"/>
                </a:lnTo>
                <a:lnTo>
                  <a:pt x="488" y="3441"/>
                </a:lnTo>
                <a:lnTo>
                  <a:pt x="461" y="3415"/>
                </a:lnTo>
                <a:lnTo>
                  <a:pt x="464" y="3426"/>
                </a:lnTo>
                <a:lnTo>
                  <a:pt x="468" y="3436"/>
                </a:lnTo>
                <a:lnTo>
                  <a:pt x="478" y="3458"/>
                </a:lnTo>
                <a:lnTo>
                  <a:pt x="490" y="3478"/>
                </a:lnTo>
                <a:lnTo>
                  <a:pt x="501" y="3498"/>
                </a:lnTo>
                <a:lnTo>
                  <a:pt x="513" y="3518"/>
                </a:lnTo>
                <a:lnTo>
                  <a:pt x="522" y="3536"/>
                </a:lnTo>
                <a:lnTo>
                  <a:pt x="525" y="3545"/>
                </a:lnTo>
                <a:lnTo>
                  <a:pt x="527" y="3555"/>
                </a:lnTo>
                <a:lnTo>
                  <a:pt x="529" y="3563"/>
                </a:lnTo>
                <a:lnTo>
                  <a:pt x="529" y="3571"/>
                </a:lnTo>
                <a:lnTo>
                  <a:pt x="532" y="3576"/>
                </a:lnTo>
                <a:lnTo>
                  <a:pt x="535" y="3582"/>
                </a:lnTo>
                <a:lnTo>
                  <a:pt x="544" y="3590"/>
                </a:lnTo>
                <a:lnTo>
                  <a:pt x="553" y="3597"/>
                </a:lnTo>
                <a:lnTo>
                  <a:pt x="563" y="3603"/>
                </a:lnTo>
                <a:lnTo>
                  <a:pt x="571" y="3607"/>
                </a:lnTo>
                <a:lnTo>
                  <a:pt x="579" y="3610"/>
                </a:lnTo>
                <a:lnTo>
                  <a:pt x="585" y="3613"/>
                </a:lnTo>
                <a:lnTo>
                  <a:pt x="569" y="3621"/>
                </a:lnTo>
                <a:lnTo>
                  <a:pt x="578" y="3629"/>
                </a:lnTo>
                <a:lnTo>
                  <a:pt x="587" y="3638"/>
                </a:lnTo>
                <a:lnTo>
                  <a:pt x="608" y="3654"/>
                </a:lnTo>
                <a:lnTo>
                  <a:pt x="624" y="3665"/>
                </a:lnTo>
                <a:lnTo>
                  <a:pt x="631" y="3669"/>
                </a:lnTo>
                <a:lnTo>
                  <a:pt x="611" y="3670"/>
                </a:lnTo>
                <a:lnTo>
                  <a:pt x="627" y="3692"/>
                </a:lnTo>
                <a:lnTo>
                  <a:pt x="648" y="3715"/>
                </a:lnTo>
                <a:lnTo>
                  <a:pt x="670" y="3739"/>
                </a:lnTo>
                <a:lnTo>
                  <a:pt x="647" y="3731"/>
                </a:lnTo>
                <a:lnTo>
                  <a:pt x="649" y="3739"/>
                </a:lnTo>
                <a:lnTo>
                  <a:pt x="651" y="3748"/>
                </a:lnTo>
                <a:lnTo>
                  <a:pt x="659" y="3766"/>
                </a:lnTo>
                <a:lnTo>
                  <a:pt x="669" y="3786"/>
                </a:lnTo>
                <a:lnTo>
                  <a:pt x="681" y="3805"/>
                </a:lnTo>
                <a:lnTo>
                  <a:pt x="701" y="3837"/>
                </a:lnTo>
                <a:lnTo>
                  <a:pt x="712" y="3850"/>
                </a:lnTo>
                <a:lnTo>
                  <a:pt x="688" y="3841"/>
                </a:lnTo>
                <a:lnTo>
                  <a:pt x="689" y="3847"/>
                </a:lnTo>
                <a:lnTo>
                  <a:pt x="691" y="3852"/>
                </a:lnTo>
                <a:lnTo>
                  <a:pt x="699" y="3865"/>
                </a:lnTo>
                <a:lnTo>
                  <a:pt x="709" y="3882"/>
                </a:lnTo>
                <a:lnTo>
                  <a:pt x="720" y="3898"/>
                </a:lnTo>
                <a:lnTo>
                  <a:pt x="739" y="3926"/>
                </a:lnTo>
                <a:lnTo>
                  <a:pt x="748" y="3938"/>
                </a:lnTo>
                <a:lnTo>
                  <a:pt x="720" y="3921"/>
                </a:lnTo>
                <a:lnTo>
                  <a:pt x="722" y="3929"/>
                </a:lnTo>
                <a:lnTo>
                  <a:pt x="726" y="3939"/>
                </a:lnTo>
                <a:lnTo>
                  <a:pt x="731" y="3950"/>
                </a:lnTo>
                <a:lnTo>
                  <a:pt x="736" y="3960"/>
                </a:lnTo>
                <a:lnTo>
                  <a:pt x="750" y="3981"/>
                </a:lnTo>
                <a:lnTo>
                  <a:pt x="764" y="4001"/>
                </a:lnTo>
                <a:lnTo>
                  <a:pt x="779" y="4019"/>
                </a:lnTo>
                <a:lnTo>
                  <a:pt x="790" y="4033"/>
                </a:lnTo>
                <a:lnTo>
                  <a:pt x="801" y="4047"/>
                </a:lnTo>
                <a:lnTo>
                  <a:pt x="772" y="4028"/>
                </a:lnTo>
                <a:lnTo>
                  <a:pt x="782" y="4043"/>
                </a:lnTo>
                <a:lnTo>
                  <a:pt x="793" y="4061"/>
                </a:lnTo>
                <a:lnTo>
                  <a:pt x="820" y="4097"/>
                </a:lnTo>
                <a:lnTo>
                  <a:pt x="843" y="4127"/>
                </a:lnTo>
                <a:lnTo>
                  <a:pt x="853" y="4139"/>
                </a:lnTo>
                <a:lnTo>
                  <a:pt x="826" y="4128"/>
                </a:lnTo>
                <a:lnTo>
                  <a:pt x="831" y="4134"/>
                </a:lnTo>
                <a:lnTo>
                  <a:pt x="836" y="4141"/>
                </a:lnTo>
                <a:lnTo>
                  <a:pt x="850" y="4155"/>
                </a:lnTo>
                <a:lnTo>
                  <a:pt x="865" y="4168"/>
                </a:lnTo>
                <a:lnTo>
                  <a:pt x="881" y="4181"/>
                </a:lnTo>
                <a:lnTo>
                  <a:pt x="907" y="4199"/>
                </a:lnTo>
                <a:lnTo>
                  <a:pt x="919" y="4206"/>
                </a:lnTo>
                <a:lnTo>
                  <a:pt x="903" y="4217"/>
                </a:lnTo>
                <a:lnTo>
                  <a:pt x="914" y="4225"/>
                </a:lnTo>
                <a:lnTo>
                  <a:pt x="933" y="4238"/>
                </a:lnTo>
                <a:lnTo>
                  <a:pt x="987" y="4272"/>
                </a:lnTo>
                <a:lnTo>
                  <a:pt x="1036" y="4304"/>
                </a:lnTo>
                <a:lnTo>
                  <a:pt x="1052" y="4315"/>
                </a:lnTo>
                <a:lnTo>
                  <a:pt x="1057" y="4319"/>
                </a:lnTo>
                <a:lnTo>
                  <a:pt x="1058" y="4320"/>
                </a:lnTo>
                <a:lnTo>
                  <a:pt x="1045" y="4319"/>
                </a:lnTo>
                <a:lnTo>
                  <a:pt x="1032" y="4316"/>
                </a:lnTo>
                <a:lnTo>
                  <a:pt x="1020" y="4312"/>
                </a:lnTo>
                <a:lnTo>
                  <a:pt x="1007" y="4308"/>
                </a:lnTo>
                <a:lnTo>
                  <a:pt x="983" y="4299"/>
                </a:lnTo>
                <a:lnTo>
                  <a:pt x="959" y="4289"/>
                </a:lnTo>
                <a:lnTo>
                  <a:pt x="935" y="4278"/>
                </a:lnTo>
                <a:lnTo>
                  <a:pt x="911" y="4269"/>
                </a:lnTo>
                <a:lnTo>
                  <a:pt x="898" y="4265"/>
                </a:lnTo>
                <a:lnTo>
                  <a:pt x="886" y="4262"/>
                </a:lnTo>
                <a:lnTo>
                  <a:pt x="872" y="4259"/>
                </a:lnTo>
                <a:lnTo>
                  <a:pt x="859" y="4257"/>
                </a:lnTo>
                <a:lnTo>
                  <a:pt x="870" y="4279"/>
                </a:lnTo>
                <a:lnTo>
                  <a:pt x="856" y="4272"/>
                </a:lnTo>
                <a:lnTo>
                  <a:pt x="837" y="4264"/>
                </a:lnTo>
                <a:lnTo>
                  <a:pt x="817" y="4257"/>
                </a:lnTo>
                <a:lnTo>
                  <a:pt x="796" y="4251"/>
                </a:lnTo>
                <a:lnTo>
                  <a:pt x="761" y="4241"/>
                </a:lnTo>
                <a:lnTo>
                  <a:pt x="747" y="4237"/>
                </a:lnTo>
                <a:lnTo>
                  <a:pt x="770" y="4265"/>
                </a:lnTo>
                <a:lnTo>
                  <a:pt x="750" y="4258"/>
                </a:lnTo>
                <a:lnTo>
                  <a:pt x="728" y="4253"/>
                </a:lnTo>
                <a:lnTo>
                  <a:pt x="706" y="4249"/>
                </a:lnTo>
                <a:lnTo>
                  <a:pt x="685" y="4245"/>
                </a:lnTo>
                <a:lnTo>
                  <a:pt x="663" y="4242"/>
                </a:lnTo>
                <a:lnTo>
                  <a:pt x="640" y="4241"/>
                </a:lnTo>
                <a:lnTo>
                  <a:pt x="619" y="4240"/>
                </a:lnTo>
                <a:lnTo>
                  <a:pt x="597" y="4241"/>
                </a:lnTo>
                <a:lnTo>
                  <a:pt x="609" y="4262"/>
                </a:lnTo>
                <a:lnTo>
                  <a:pt x="599" y="4260"/>
                </a:lnTo>
                <a:lnTo>
                  <a:pt x="589" y="4259"/>
                </a:lnTo>
                <a:lnTo>
                  <a:pt x="579" y="4258"/>
                </a:lnTo>
                <a:lnTo>
                  <a:pt x="568" y="4258"/>
                </a:lnTo>
                <a:lnTo>
                  <a:pt x="548" y="4260"/>
                </a:lnTo>
                <a:lnTo>
                  <a:pt x="529" y="4263"/>
                </a:lnTo>
                <a:lnTo>
                  <a:pt x="513" y="4266"/>
                </a:lnTo>
                <a:lnTo>
                  <a:pt x="499" y="4269"/>
                </a:lnTo>
                <a:lnTo>
                  <a:pt x="488" y="4273"/>
                </a:lnTo>
                <a:lnTo>
                  <a:pt x="515" y="4292"/>
                </a:lnTo>
                <a:lnTo>
                  <a:pt x="504" y="4289"/>
                </a:lnTo>
                <a:lnTo>
                  <a:pt x="494" y="4288"/>
                </a:lnTo>
                <a:lnTo>
                  <a:pt x="484" y="4287"/>
                </a:lnTo>
                <a:lnTo>
                  <a:pt x="475" y="4286"/>
                </a:lnTo>
                <a:lnTo>
                  <a:pt x="456" y="4287"/>
                </a:lnTo>
                <a:lnTo>
                  <a:pt x="439" y="4289"/>
                </a:lnTo>
                <a:lnTo>
                  <a:pt x="426" y="4292"/>
                </a:lnTo>
                <a:lnTo>
                  <a:pt x="416" y="4295"/>
                </a:lnTo>
                <a:lnTo>
                  <a:pt x="408" y="4298"/>
                </a:lnTo>
                <a:lnTo>
                  <a:pt x="415" y="4320"/>
                </a:lnTo>
                <a:lnTo>
                  <a:pt x="404" y="4318"/>
                </a:lnTo>
                <a:lnTo>
                  <a:pt x="394" y="4316"/>
                </a:lnTo>
                <a:lnTo>
                  <a:pt x="376" y="4313"/>
                </a:lnTo>
                <a:lnTo>
                  <a:pt x="358" y="4313"/>
                </a:lnTo>
                <a:lnTo>
                  <a:pt x="344" y="4315"/>
                </a:lnTo>
                <a:lnTo>
                  <a:pt x="331" y="4317"/>
                </a:lnTo>
                <a:lnTo>
                  <a:pt x="322" y="4319"/>
                </a:lnTo>
                <a:lnTo>
                  <a:pt x="314" y="4321"/>
                </a:lnTo>
                <a:lnTo>
                  <a:pt x="330" y="4334"/>
                </a:lnTo>
                <a:lnTo>
                  <a:pt x="319" y="4330"/>
                </a:lnTo>
                <a:lnTo>
                  <a:pt x="304" y="4325"/>
                </a:lnTo>
                <a:lnTo>
                  <a:pt x="269" y="4313"/>
                </a:lnTo>
                <a:lnTo>
                  <a:pt x="225" y="4300"/>
                </a:lnTo>
                <a:lnTo>
                  <a:pt x="254" y="4327"/>
                </a:lnTo>
                <a:lnTo>
                  <a:pt x="221" y="4313"/>
                </a:lnTo>
                <a:lnTo>
                  <a:pt x="204" y="4307"/>
                </a:lnTo>
                <a:lnTo>
                  <a:pt x="188" y="4302"/>
                </a:lnTo>
                <a:lnTo>
                  <a:pt x="170" y="4298"/>
                </a:lnTo>
                <a:lnTo>
                  <a:pt x="154" y="4295"/>
                </a:lnTo>
                <a:lnTo>
                  <a:pt x="136" y="4294"/>
                </a:lnTo>
                <a:lnTo>
                  <a:pt x="119" y="4295"/>
                </a:lnTo>
                <a:lnTo>
                  <a:pt x="154" y="4319"/>
                </a:lnTo>
                <a:lnTo>
                  <a:pt x="135" y="4313"/>
                </a:lnTo>
                <a:lnTo>
                  <a:pt x="116" y="4309"/>
                </a:lnTo>
                <a:lnTo>
                  <a:pt x="97" y="4306"/>
                </a:lnTo>
                <a:lnTo>
                  <a:pt x="78" y="4303"/>
                </a:lnTo>
                <a:lnTo>
                  <a:pt x="58" y="4301"/>
                </a:lnTo>
                <a:lnTo>
                  <a:pt x="39" y="4300"/>
                </a:lnTo>
                <a:lnTo>
                  <a:pt x="20" y="4300"/>
                </a:lnTo>
                <a:lnTo>
                  <a:pt x="0" y="4300"/>
                </a:lnTo>
                <a:lnTo>
                  <a:pt x="19" y="4316"/>
                </a:lnTo>
                <a:lnTo>
                  <a:pt x="37" y="4330"/>
                </a:lnTo>
                <a:lnTo>
                  <a:pt x="72" y="4355"/>
                </a:lnTo>
                <a:lnTo>
                  <a:pt x="96" y="4371"/>
                </a:lnTo>
                <a:lnTo>
                  <a:pt x="106" y="4376"/>
                </a:lnTo>
                <a:lnTo>
                  <a:pt x="69" y="4384"/>
                </a:lnTo>
                <a:lnTo>
                  <a:pt x="84" y="4394"/>
                </a:lnTo>
                <a:lnTo>
                  <a:pt x="99" y="4403"/>
                </a:lnTo>
                <a:lnTo>
                  <a:pt x="114" y="4411"/>
                </a:lnTo>
                <a:lnTo>
                  <a:pt x="128" y="4419"/>
                </a:lnTo>
                <a:lnTo>
                  <a:pt x="150" y="4428"/>
                </a:lnTo>
                <a:lnTo>
                  <a:pt x="158" y="4431"/>
                </a:lnTo>
                <a:lnTo>
                  <a:pt x="143" y="4442"/>
                </a:lnTo>
                <a:lnTo>
                  <a:pt x="213" y="4466"/>
                </a:lnTo>
                <a:lnTo>
                  <a:pt x="282" y="4490"/>
                </a:lnTo>
                <a:lnTo>
                  <a:pt x="270" y="4503"/>
                </a:lnTo>
                <a:lnTo>
                  <a:pt x="309" y="4523"/>
                </a:lnTo>
                <a:lnTo>
                  <a:pt x="329" y="4533"/>
                </a:lnTo>
                <a:lnTo>
                  <a:pt x="312" y="4536"/>
                </a:lnTo>
                <a:lnTo>
                  <a:pt x="323" y="4548"/>
                </a:lnTo>
                <a:lnTo>
                  <a:pt x="336" y="4559"/>
                </a:lnTo>
                <a:lnTo>
                  <a:pt x="363" y="4579"/>
                </a:lnTo>
                <a:lnTo>
                  <a:pt x="394" y="4602"/>
                </a:lnTo>
                <a:lnTo>
                  <a:pt x="374" y="4607"/>
                </a:lnTo>
                <a:lnTo>
                  <a:pt x="385" y="4616"/>
                </a:lnTo>
                <a:lnTo>
                  <a:pt x="399" y="4627"/>
                </a:lnTo>
                <a:lnTo>
                  <a:pt x="434" y="4650"/>
                </a:lnTo>
                <a:lnTo>
                  <a:pt x="477" y="4676"/>
                </a:lnTo>
                <a:lnTo>
                  <a:pt x="450" y="4678"/>
                </a:lnTo>
                <a:lnTo>
                  <a:pt x="474" y="4694"/>
                </a:lnTo>
                <a:lnTo>
                  <a:pt x="501" y="4709"/>
                </a:lnTo>
                <a:lnTo>
                  <a:pt x="533" y="4727"/>
                </a:lnTo>
                <a:lnTo>
                  <a:pt x="514" y="4736"/>
                </a:lnTo>
                <a:lnTo>
                  <a:pt x="526" y="4742"/>
                </a:lnTo>
                <a:lnTo>
                  <a:pt x="543" y="4749"/>
                </a:lnTo>
                <a:lnTo>
                  <a:pt x="562" y="4754"/>
                </a:lnTo>
                <a:lnTo>
                  <a:pt x="582" y="4759"/>
                </a:lnTo>
                <a:lnTo>
                  <a:pt x="617" y="4767"/>
                </a:lnTo>
                <a:lnTo>
                  <a:pt x="631" y="4770"/>
                </a:lnTo>
                <a:lnTo>
                  <a:pt x="586" y="4783"/>
                </a:lnTo>
                <a:lnTo>
                  <a:pt x="594" y="4787"/>
                </a:lnTo>
                <a:lnTo>
                  <a:pt x="603" y="4790"/>
                </a:lnTo>
                <a:lnTo>
                  <a:pt x="625" y="4795"/>
                </a:lnTo>
                <a:lnTo>
                  <a:pt x="649" y="4799"/>
                </a:lnTo>
                <a:lnTo>
                  <a:pt x="673" y="4802"/>
                </a:lnTo>
                <a:lnTo>
                  <a:pt x="714" y="4805"/>
                </a:lnTo>
                <a:lnTo>
                  <a:pt x="731" y="4806"/>
                </a:lnTo>
                <a:lnTo>
                  <a:pt x="707" y="4829"/>
                </a:lnTo>
                <a:lnTo>
                  <a:pt x="730" y="4825"/>
                </a:lnTo>
                <a:lnTo>
                  <a:pt x="754" y="4823"/>
                </a:lnTo>
                <a:lnTo>
                  <a:pt x="778" y="4822"/>
                </a:lnTo>
                <a:lnTo>
                  <a:pt x="802" y="4823"/>
                </a:lnTo>
                <a:lnTo>
                  <a:pt x="826" y="4826"/>
                </a:lnTo>
                <a:lnTo>
                  <a:pt x="850" y="4828"/>
                </a:lnTo>
                <a:lnTo>
                  <a:pt x="896" y="4836"/>
                </a:lnTo>
                <a:lnTo>
                  <a:pt x="797" y="4869"/>
                </a:lnTo>
                <a:lnTo>
                  <a:pt x="749" y="4886"/>
                </a:lnTo>
                <a:lnTo>
                  <a:pt x="701" y="4904"/>
                </a:lnTo>
                <a:lnTo>
                  <a:pt x="678" y="4915"/>
                </a:lnTo>
                <a:lnTo>
                  <a:pt x="655" y="4925"/>
                </a:lnTo>
                <a:lnTo>
                  <a:pt x="632" y="4936"/>
                </a:lnTo>
                <a:lnTo>
                  <a:pt x="610" y="4949"/>
                </a:lnTo>
                <a:lnTo>
                  <a:pt x="588" y="4962"/>
                </a:lnTo>
                <a:lnTo>
                  <a:pt x="566" y="4976"/>
                </a:lnTo>
                <a:lnTo>
                  <a:pt x="546" y="4991"/>
                </a:lnTo>
                <a:lnTo>
                  <a:pt x="525" y="5007"/>
                </a:lnTo>
                <a:lnTo>
                  <a:pt x="571" y="5004"/>
                </a:lnTo>
                <a:lnTo>
                  <a:pt x="556" y="5014"/>
                </a:lnTo>
                <a:lnTo>
                  <a:pt x="523" y="5038"/>
                </a:lnTo>
                <a:lnTo>
                  <a:pt x="486" y="5067"/>
                </a:lnTo>
                <a:lnTo>
                  <a:pt x="470" y="5079"/>
                </a:lnTo>
                <a:lnTo>
                  <a:pt x="461" y="5089"/>
                </a:lnTo>
                <a:lnTo>
                  <a:pt x="497" y="5080"/>
                </a:lnTo>
                <a:lnTo>
                  <a:pt x="489" y="5086"/>
                </a:lnTo>
                <a:lnTo>
                  <a:pt x="479" y="5093"/>
                </a:lnTo>
                <a:lnTo>
                  <a:pt x="466" y="5101"/>
                </a:lnTo>
                <a:lnTo>
                  <a:pt x="454" y="5112"/>
                </a:lnTo>
                <a:lnTo>
                  <a:pt x="442" y="5124"/>
                </a:lnTo>
                <a:lnTo>
                  <a:pt x="429" y="5138"/>
                </a:lnTo>
                <a:lnTo>
                  <a:pt x="424" y="5145"/>
                </a:lnTo>
                <a:lnTo>
                  <a:pt x="420" y="5153"/>
                </a:lnTo>
                <a:lnTo>
                  <a:pt x="450" y="5150"/>
                </a:lnTo>
                <a:lnTo>
                  <a:pt x="441" y="5159"/>
                </a:lnTo>
                <a:lnTo>
                  <a:pt x="417" y="5181"/>
                </a:lnTo>
                <a:lnTo>
                  <a:pt x="404" y="5196"/>
                </a:lnTo>
                <a:lnTo>
                  <a:pt x="392" y="5209"/>
                </a:lnTo>
                <a:lnTo>
                  <a:pt x="383" y="5223"/>
                </a:lnTo>
                <a:lnTo>
                  <a:pt x="379" y="5230"/>
                </a:lnTo>
                <a:lnTo>
                  <a:pt x="377" y="5235"/>
                </a:lnTo>
                <a:lnTo>
                  <a:pt x="399" y="5230"/>
                </a:lnTo>
                <a:lnTo>
                  <a:pt x="391" y="5238"/>
                </a:lnTo>
                <a:lnTo>
                  <a:pt x="371" y="5259"/>
                </a:lnTo>
                <a:lnTo>
                  <a:pt x="361" y="5272"/>
                </a:lnTo>
                <a:lnTo>
                  <a:pt x="350" y="5286"/>
                </a:lnTo>
                <a:lnTo>
                  <a:pt x="342" y="5298"/>
                </a:lnTo>
                <a:lnTo>
                  <a:pt x="334" y="5309"/>
                </a:lnTo>
                <a:lnTo>
                  <a:pt x="360" y="5306"/>
                </a:lnTo>
                <a:lnTo>
                  <a:pt x="335" y="5335"/>
                </a:lnTo>
                <a:lnTo>
                  <a:pt x="316" y="5360"/>
                </a:lnTo>
                <a:lnTo>
                  <a:pt x="309" y="5371"/>
                </a:lnTo>
                <a:lnTo>
                  <a:pt x="303" y="5381"/>
                </a:lnTo>
                <a:lnTo>
                  <a:pt x="318" y="5378"/>
                </a:lnTo>
                <a:lnTo>
                  <a:pt x="296" y="5396"/>
                </a:lnTo>
                <a:lnTo>
                  <a:pt x="277" y="5411"/>
                </a:lnTo>
                <a:lnTo>
                  <a:pt x="258" y="5428"/>
                </a:lnTo>
                <a:lnTo>
                  <a:pt x="271" y="5433"/>
                </a:lnTo>
                <a:lnTo>
                  <a:pt x="263" y="5441"/>
                </a:lnTo>
                <a:lnTo>
                  <a:pt x="245" y="5462"/>
                </a:lnTo>
                <a:lnTo>
                  <a:pt x="234" y="5475"/>
                </a:lnTo>
                <a:lnTo>
                  <a:pt x="223" y="5489"/>
                </a:lnTo>
                <a:lnTo>
                  <a:pt x="214" y="5503"/>
                </a:lnTo>
                <a:lnTo>
                  <a:pt x="207" y="5518"/>
                </a:lnTo>
                <a:lnTo>
                  <a:pt x="218" y="5512"/>
                </a:lnTo>
                <a:lnTo>
                  <a:pt x="245" y="5501"/>
                </a:lnTo>
                <a:lnTo>
                  <a:pt x="275" y="5487"/>
                </a:lnTo>
                <a:lnTo>
                  <a:pt x="287" y="5479"/>
                </a:lnTo>
                <a:lnTo>
                  <a:pt x="297" y="5473"/>
                </a:lnTo>
                <a:lnTo>
                  <a:pt x="290" y="5490"/>
                </a:lnTo>
                <a:lnTo>
                  <a:pt x="298" y="5488"/>
                </a:lnTo>
                <a:lnTo>
                  <a:pt x="319" y="5480"/>
                </a:lnTo>
                <a:lnTo>
                  <a:pt x="330" y="5475"/>
                </a:lnTo>
                <a:lnTo>
                  <a:pt x="343" y="5469"/>
                </a:lnTo>
                <a:lnTo>
                  <a:pt x="353" y="5463"/>
                </a:lnTo>
                <a:lnTo>
                  <a:pt x="361" y="5456"/>
                </a:lnTo>
                <a:lnTo>
                  <a:pt x="361" y="5474"/>
                </a:lnTo>
                <a:lnTo>
                  <a:pt x="367" y="5472"/>
                </a:lnTo>
                <a:lnTo>
                  <a:pt x="383" y="5468"/>
                </a:lnTo>
                <a:lnTo>
                  <a:pt x="402" y="5460"/>
                </a:lnTo>
                <a:lnTo>
                  <a:pt x="414" y="5456"/>
                </a:lnTo>
                <a:lnTo>
                  <a:pt x="425" y="5450"/>
                </a:lnTo>
                <a:lnTo>
                  <a:pt x="407" y="5483"/>
                </a:lnTo>
                <a:lnTo>
                  <a:pt x="446" y="5474"/>
                </a:lnTo>
                <a:lnTo>
                  <a:pt x="480" y="5466"/>
                </a:lnTo>
                <a:lnTo>
                  <a:pt x="511" y="5458"/>
                </a:lnTo>
                <a:lnTo>
                  <a:pt x="491" y="5484"/>
                </a:lnTo>
                <a:lnTo>
                  <a:pt x="503" y="5481"/>
                </a:lnTo>
                <a:lnTo>
                  <a:pt x="532" y="5475"/>
                </a:lnTo>
                <a:lnTo>
                  <a:pt x="549" y="5470"/>
                </a:lnTo>
                <a:lnTo>
                  <a:pt x="565" y="5465"/>
                </a:lnTo>
                <a:lnTo>
                  <a:pt x="581" y="5459"/>
                </a:lnTo>
                <a:lnTo>
                  <a:pt x="587" y="5456"/>
                </a:lnTo>
                <a:lnTo>
                  <a:pt x="592" y="5452"/>
                </a:lnTo>
                <a:lnTo>
                  <a:pt x="583" y="5472"/>
                </a:lnTo>
                <a:lnTo>
                  <a:pt x="591" y="5470"/>
                </a:lnTo>
                <a:lnTo>
                  <a:pt x="612" y="5466"/>
                </a:lnTo>
                <a:lnTo>
                  <a:pt x="624" y="5463"/>
                </a:lnTo>
                <a:lnTo>
                  <a:pt x="637" y="5459"/>
                </a:lnTo>
                <a:lnTo>
                  <a:pt x="651" y="5454"/>
                </a:lnTo>
                <a:lnTo>
                  <a:pt x="663" y="5447"/>
                </a:lnTo>
                <a:lnTo>
                  <a:pt x="646" y="5469"/>
                </a:lnTo>
                <a:lnTo>
                  <a:pt x="657" y="5467"/>
                </a:lnTo>
                <a:lnTo>
                  <a:pt x="683" y="5462"/>
                </a:lnTo>
                <a:lnTo>
                  <a:pt x="699" y="5457"/>
                </a:lnTo>
                <a:lnTo>
                  <a:pt x="716" y="5452"/>
                </a:lnTo>
                <a:lnTo>
                  <a:pt x="731" y="5446"/>
                </a:lnTo>
                <a:lnTo>
                  <a:pt x="746" y="5439"/>
                </a:lnTo>
                <a:lnTo>
                  <a:pt x="728" y="5464"/>
                </a:lnTo>
                <a:lnTo>
                  <a:pt x="736" y="5462"/>
                </a:lnTo>
                <a:lnTo>
                  <a:pt x="746" y="5459"/>
                </a:lnTo>
                <a:lnTo>
                  <a:pt x="757" y="5455"/>
                </a:lnTo>
                <a:lnTo>
                  <a:pt x="769" y="5450"/>
                </a:lnTo>
                <a:lnTo>
                  <a:pt x="782" y="5442"/>
                </a:lnTo>
                <a:lnTo>
                  <a:pt x="794" y="5434"/>
                </a:lnTo>
                <a:lnTo>
                  <a:pt x="800" y="5429"/>
                </a:lnTo>
                <a:lnTo>
                  <a:pt x="805" y="5424"/>
                </a:lnTo>
                <a:lnTo>
                  <a:pt x="804" y="5451"/>
                </a:lnTo>
                <a:lnTo>
                  <a:pt x="813" y="5450"/>
                </a:lnTo>
                <a:lnTo>
                  <a:pt x="823" y="5447"/>
                </a:lnTo>
                <a:lnTo>
                  <a:pt x="835" y="5443"/>
                </a:lnTo>
                <a:lnTo>
                  <a:pt x="850" y="5439"/>
                </a:lnTo>
                <a:lnTo>
                  <a:pt x="864" y="5432"/>
                </a:lnTo>
                <a:lnTo>
                  <a:pt x="880" y="5423"/>
                </a:lnTo>
                <a:lnTo>
                  <a:pt x="886" y="5418"/>
                </a:lnTo>
                <a:lnTo>
                  <a:pt x="893" y="5411"/>
                </a:lnTo>
                <a:lnTo>
                  <a:pt x="889" y="5432"/>
                </a:lnTo>
                <a:lnTo>
                  <a:pt x="900" y="5425"/>
                </a:lnTo>
                <a:lnTo>
                  <a:pt x="912" y="5418"/>
                </a:lnTo>
                <a:lnTo>
                  <a:pt x="926" y="5408"/>
                </a:lnTo>
                <a:lnTo>
                  <a:pt x="942" y="5397"/>
                </a:lnTo>
                <a:lnTo>
                  <a:pt x="958" y="5384"/>
                </a:lnTo>
                <a:lnTo>
                  <a:pt x="972" y="5369"/>
                </a:lnTo>
                <a:lnTo>
                  <a:pt x="980" y="5362"/>
                </a:lnTo>
                <a:lnTo>
                  <a:pt x="985" y="5355"/>
                </a:lnTo>
                <a:lnTo>
                  <a:pt x="970" y="5401"/>
                </a:lnTo>
                <a:lnTo>
                  <a:pt x="986" y="5388"/>
                </a:lnTo>
                <a:lnTo>
                  <a:pt x="1001" y="5374"/>
                </a:lnTo>
                <a:lnTo>
                  <a:pt x="1018" y="5363"/>
                </a:lnTo>
                <a:lnTo>
                  <a:pt x="1034" y="5352"/>
                </a:lnTo>
                <a:lnTo>
                  <a:pt x="1052" y="5342"/>
                </a:lnTo>
                <a:lnTo>
                  <a:pt x="1069" y="5333"/>
                </a:lnTo>
                <a:lnTo>
                  <a:pt x="1089" y="5326"/>
                </a:lnTo>
                <a:lnTo>
                  <a:pt x="1107" y="5321"/>
                </a:lnTo>
                <a:lnTo>
                  <a:pt x="1108" y="5335"/>
                </a:lnTo>
                <a:lnTo>
                  <a:pt x="1108" y="5349"/>
                </a:lnTo>
                <a:lnTo>
                  <a:pt x="1105" y="5363"/>
                </a:lnTo>
                <a:lnTo>
                  <a:pt x="1101" y="5377"/>
                </a:lnTo>
                <a:lnTo>
                  <a:pt x="1095" y="5392"/>
                </a:lnTo>
                <a:lnTo>
                  <a:pt x="1089" y="5405"/>
                </a:lnTo>
                <a:lnTo>
                  <a:pt x="1080" y="5418"/>
                </a:lnTo>
                <a:lnTo>
                  <a:pt x="1070" y="5430"/>
                </a:lnTo>
                <a:lnTo>
                  <a:pt x="1099" y="5421"/>
                </a:lnTo>
                <a:lnTo>
                  <a:pt x="1090" y="5440"/>
                </a:lnTo>
                <a:lnTo>
                  <a:pt x="1068" y="5484"/>
                </a:lnTo>
                <a:lnTo>
                  <a:pt x="1056" y="5508"/>
                </a:lnTo>
                <a:lnTo>
                  <a:pt x="1046" y="5532"/>
                </a:lnTo>
                <a:lnTo>
                  <a:pt x="1038" y="5552"/>
                </a:lnTo>
                <a:lnTo>
                  <a:pt x="1036" y="5559"/>
                </a:lnTo>
                <a:lnTo>
                  <a:pt x="1035" y="5565"/>
                </a:lnTo>
                <a:lnTo>
                  <a:pt x="1058" y="5554"/>
                </a:lnTo>
                <a:lnTo>
                  <a:pt x="1054" y="5562"/>
                </a:lnTo>
                <a:lnTo>
                  <a:pt x="1045" y="5581"/>
                </a:lnTo>
                <a:lnTo>
                  <a:pt x="1039" y="5594"/>
                </a:lnTo>
                <a:lnTo>
                  <a:pt x="1036" y="5607"/>
                </a:lnTo>
                <a:lnTo>
                  <a:pt x="1033" y="5621"/>
                </a:lnTo>
                <a:lnTo>
                  <a:pt x="1032" y="5633"/>
                </a:lnTo>
                <a:lnTo>
                  <a:pt x="1051" y="5626"/>
                </a:lnTo>
                <a:lnTo>
                  <a:pt x="1048" y="5634"/>
                </a:lnTo>
                <a:lnTo>
                  <a:pt x="1040" y="5656"/>
                </a:lnTo>
                <a:lnTo>
                  <a:pt x="1032" y="5685"/>
                </a:lnTo>
                <a:lnTo>
                  <a:pt x="1029" y="5699"/>
                </a:lnTo>
                <a:lnTo>
                  <a:pt x="1027" y="5714"/>
                </a:lnTo>
                <a:lnTo>
                  <a:pt x="1039" y="5702"/>
                </a:lnTo>
                <a:lnTo>
                  <a:pt x="1026" y="5737"/>
                </a:lnTo>
                <a:lnTo>
                  <a:pt x="1015" y="5768"/>
                </a:lnTo>
                <a:lnTo>
                  <a:pt x="1009" y="5784"/>
                </a:lnTo>
                <a:lnTo>
                  <a:pt x="1006" y="5796"/>
                </a:lnTo>
                <a:lnTo>
                  <a:pt x="1023" y="5787"/>
                </a:lnTo>
                <a:lnTo>
                  <a:pt x="1003" y="5819"/>
                </a:lnTo>
                <a:lnTo>
                  <a:pt x="988" y="5846"/>
                </a:lnTo>
                <a:lnTo>
                  <a:pt x="981" y="5859"/>
                </a:lnTo>
                <a:lnTo>
                  <a:pt x="977" y="5870"/>
                </a:lnTo>
                <a:lnTo>
                  <a:pt x="994" y="5874"/>
                </a:lnTo>
                <a:lnTo>
                  <a:pt x="981" y="5893"/>
                </a:lnTo>
                <a:lnTo>
                  <a:pt x="968" y="5911"/>
                </a:lnTo>
                <a:lnTo>
                  <a:pt x="957" y="5931"/>
                </a:lnTo>
                <a:lnTo>
                  <a:pt x="947" y="5952"/>
                </a:lnTo>
                <a:lnTo>
                  <a:pt x="936" y="5972"/>
                </a:lnTo>
                <a:lnTo>
                  <a:pt x="928" y="5993"/>
                </a:lnTo>
                <a:lnTo>
                  <a:pt x="920" y="6014"/>
                </a:lnTo>
                <a:lnTo>
                  <a:pt x="914" y="6036"/>
                </a:lnTo>
                <a:lnTo>
                  <a:pt x="927" y="6022"/>
                </a:lnTo>
                <a:lnTo>
                  <a:pt x="959" y="5990"/>
                </a:lnTo>
                <a:lnTo>
                  <a:pt x="977" y="5971"/>
                </a:lnTo>
                <a:lnTo>
                  <a:pt x="992" y="5953"/>
                </a:lnTo>
                <a:lnTo>
                  <a:pt x="1004" y="5937"/>
                </a:lnTo>
                <a:lnTo>
                  <a:pt x="1008" y="5932"/>
                </a:lnTo>
                <a:lnTo>
                  <a:pt x="1011" y="5927"/>
                </a:lnTo>
                <a:lnTo>
                  <a:pt x="1006" y="5956"/>
                </a:lnTo>
                <a:lnTo>
                  <a:pt x="1015" y="5942"/>
                </a:lnTo>
                <a:lnTo>
                  <a:pt x="1033" y="5910"/>
                </a:lnTo>
                <a:lnTo>
                  <a:pt x="1042" y="5891"/>
                </a:lnTo>
                <a:lnTo>
                  <a:pt x="1052" y="5872"/>
                </a:lnTo>
                <a:lnTo>
                  <a:pt x="1058" y="5854"/>
                </a:lnTo>
                <a:lnTo>
                  <a:pt x="1061" y="5846"/>
                </a:lnTo>
                <a:lnTo>
                  <a:pt x="1062" y="5839"/>
                </a:lnTo>
                <a:lnTo>
                  <a:pt x="1058" y="5873"/>
                </a:lnTo>
                <a:lnTo>
                  <a:pt x="1064" y="5865"/>
                </a:lnTo>
                <a:lnTo>
                  <a:pt x="1081" y="5843"/>
                </a:lnTo>
                <a:lnTo>
                  <a:pt x="1091" y="5828"/>
                </a:lnTo>
                <a:lnTo>
                  <a:pt x="1101" y="5810"/>
                </a:lnTo>
                <a:lnTo>
                  <a:pt x="1112" y="5791"/>
                </a:lnTo>
                <a:lnTo>
                  <a:pt x="1121" y="5769"/>
                </a:lnTo>
                <a:lnTo>
                  <a:pt x="1122" y="5794"/>
                </a:lnTo>
                <a:lnTo>
                  <a:pt x="1129" y="5787"/>
                </a:lnTo>
                <a:lnTo>
                  <a:pt x="1137" y="5777"/>
                </a:lnTo>
                <a:lnTo>
                  <a:pt x="1147" y="5765"/>
                </a:lnTo>
                <a:lnTo>
                  <a:pt x="1156" y="5750"/>
                </a:lnTo>
                <a:lnTo>
                  <a:pt x="1165" y="5731"/>
                </a:lnTo>
                <a:lnTo>
                  <a:pt x="1169" y="5721"/>
                </a:lnTo>
                <a:lnTo>
                  <a:pt x="1173" y="5709"/>
                </a:lnTo>
                <a:lnTo>
                  <a:pt x="1176" y="5697"/>
                </a:lnTo>
                <a:lnTo>
                  <a:pt x="1179" y="5685"/>
                </a:lnTo>
                <a:lnTo>
                  <a:pt x="1176" y="5741"/>
                </a:lnTo>
                <a:lnTo>
                  <a:pt x="1186" y="5727"/>
                </a:lnTo>
                <a:lnTo>
                  <a:pt x="1195" y="5711"/>
                </a:lnTo>
                <a:lnTo>
                  <a:pt x="1214" y="5680"/>
                </a:lnTo>
                <a:lnTo>
                  <a:pt x="1223" y="5666"/>
                </a:lnTo>
                <a:lnTo>
                  <a:pt x="1233" y="5651"/>
                </a:lnTo>
                <a:lnTo>
                  <a:pt x="1243" y="5636"/>
                </a:lnTo>
                <a:lnTo>
                  <a:pt x="1255" y="5623"/>
                </a:lnTo>
                <a:lnTo>
                  <a:pt x="1258" y="5673"/>
                </a:lnTo>
                <a:lnTo>
                  <a:pt x="1266" y="5664"/>
                </a:lnTo>
                <a:lnTo>
                  <a:pt x="1286" y="5641"/>
                </a:lnTo>
                <a:lnTo>
                  <a:pt x="1296" y="5628"/>
                </a:lnTo>
                <a:lnTo>
                  <a:pt x="1306" y="5613"/>
                </a:lnTo>
                <a:lnTo>
                  <a:pt x="1314" y="5599"/>
                </a:lnTo>
                <a:lnTo>
                  <a:pt x="1317" y="5593"/>
                </a:lnTo>
                <a:lnTo>
                  <a:pt x="1318" y="5588"/>
                </a:lnTo>
                <a:lnTo>
                  <a:pt x="1324" y="5615"/>
                </a:lnTo>
                <a:lnTo>
                  <a:pt x="1364" y="5569"/>
                </a:lnTo>
                <a:lnTo>
                  <a:pt x="1402" y="5522"/>
                </a:lnTo>
                <a:lnTo>
                  <a:pt x="1396" y="5561"/>
                </a:lnTo>
                <a:lnTo>
                  <a:pt x="1405" y="5558"/>
                </a:lnTo>
                <a:lnTo>
                  <a:pt x="1415" y="5553"/>
                </a:lnTo>
                <a:lnTo>
                  <a:pt x="1427" y="5546"/>
                </a:lnTo>
                <a:lnTo>
                  <a:pt x="1439" y="5536"/>
                </a:lnTo>
                <a:lnTo>
                  <a:pt x="1447" y="5530"/>
                </a:lnTo>
                <a:lnTo>
                  <a:pt x="1453" y="5524"/>
                </a:lnTo>
                <a:lnTo>
                  <a:pt x="1459" y="5516"/>
                </a:lnTo>
                <a:lnTo>
                  <a:pt x="1464" y="5507"/>
                </a:lnTo>
                <a:lnTo>
                  <a:pt x="1469" y="5498"/>
                </a:lnTo>
                <a:lnTo>
                  <a:pt x="1474" y="5487"/>
                </a:lnTo>
                <a:lnTo>
                  <a:pt x="1468" y="5526"/>
                </a:lnTo>
                <a:lnTo>
                  <a:pt x="1476" y="5520"/>
                </a:lnTo>
                <a:lnTo>
                  <a:pt x="1485" y="5512"/>
                </a:lnTo>
                <a:lnTo>
                  <a:pt x="1496" y="5503"/>
                </a:lnTo>
                <a:lnTo>
                  <a:pt x="1507" y="5492"/>
                </a:lnTo>
                <a:lnTo>
                  <a:pt x="1520" y="5477"/>
                </a:lnTo>
                <a:lnTo>
                  <a:pt x="1531" y="5462"/>
                </a:lnTo>
                <a:lnTo>
                  <a:pt x="1536" y="5454"/>
                </a:lnTo>
                <a:lnTo>
                  <a:pt x="1541" y="5445"/>
                </a:lnTo>
                <a:lnTo>
                  <a:pt x="1543" y="5467"/>
                </a:lnTo>
                <a:lnTo>
                  <a:pt x="1567" y="5426"/>
                </a:lnTo>
                <a:lnTo>
                  <a:pt x="1580" y="5404"/>
                </a:lnTo>
                <a:lnTo>
                  <a:pt x="1592" y="5385"/>
                </a:lnTo>
                <a:lnTo>
                  <a:pt x="1605" y="5365"/>
                </a:lnTo>
                <a:lnTo>
                  <a:pt x="1621" y="5345"/>
                </a:lnTo>
                <a:lnTo>
                  <a:pt x="1636" y="5328"/>
                </a:lnTo>
                <a:lnTo>
                  <a:pt x="1654" y="5311"/>
                </a:lnTo>
                <a:lnTo>
                  <a:pt x="1654" y="5322"/>
                </a:lnTo>
                <a:lnTo>
                  <a:pt x="1653" y="5345"/>
                </a:lnTo>
                <a:lnTo>
                  <a:pt x="1653" y="5359"/>
                </a:lnTo>
                <a:lnTo>
                  <a:pt x="1654" y="5373"/>
                </a:lnTo>
                <a:lnTo>
                  <a:pt x="1656" y="5386"/>
                </a:lnTo>
                <a:lnTo>
                  <a:pt x="1659" y="5396"/>
                </a:lnTo>
                <a:lnTo>
                  <a:pt x="1678" y="5384"/>
                </a:lnTo>
                <a:lnTo>
                  <a:pt x="1682" y="5409"/>
                </a:lnTo>
                <a:lnTo>
                  <a:pt x="1685" y="5434"/>
                </a:lnTo>
                <a:lnTo>
                  <a:pt x="1689" y="5458"/>
                </a:lnTo>
                <a:lnTo>
                  <a:pt x="1697" y="5438"/>
                </a:lnTo>
                <a:lnTo>
                  <a:pt x="1698" y="5445"/>
                </a:lnTo>
                <a:lnTo>
                  <a:pt x="1701" y="5463"/>
                </a:lnTo>
                <a:lnTo>
                  <a:pt x="1703" y="5473"/>
                </a:lnTo>
                <a:lnTo>
                  <a:pt x="1706" y="5485"/>
                </a:lnTo>
                <a:lnTo>
                  <a:pt x="1710" y="5495"/>
                </a:lnTo>
                <a:lnTo>
                  <a:pt x="1716" y="5504"/>
                </a:lnTo>
                <a:lnTo>
                  <a:pt x="1724" y="5486"/>
                </a:lnTo>
                <a:lnTo>
                  <a:pt x="1725" y="5495"/>
                </a:lnTo>
                <a:lnTo>
                  <a:pt x="1729" y="5519"/>
                </a:lnTo>
                <a:lnTo>
                  <a:pt x="1732" y="5533"/>
                </a:lnTo>
                <a:lnTo>
                  <a:pt x="1736" y="5550"/>
                </a:lnTo>
                <a:lnTo>
                  <a:pt x="1741" y="5566"/>
                </a:lnTo>
                <a:lnTo>
                  <a:pt x="1748" y="5583"/>
                </a:lnTo>
                <a:lnTo>
                  <a:pt x="1752" y="5565"/>
                </a:lnTo>
                <a:lnTo>
                  <a:pt x="1752" y="5576"/>
                </a:lnTo>
                <a:lnTo>
                  <a:pt x="1753" y="5603"/>
                </a:lnTo>
                <a:lnTo>
                  <a:pt x="1755" y="5620"/>
                </a:lnTo>
                <a:lnTo>
                  <a:pt x="1758" y="5636"/>
                </a:lnTo>
                <a:lnTo>
                  <a:pt x="1762" y="5652"/>
                </a:lnTo>
                <a:lnTo>
                  <a:pt x="1765" y="5658"/>
                </a:lnTo>
                <a:lnTo>
                  <a:pt x="1768" y="5664"/>
                </a:lnTo>
                <a:lnTo>
                  <a:pt x="1775" y="5650"/>
                </a:lnTo>
                <a:lnTo>
                  <a:pt x="1774" y="5656"/>
                </a:lnTo>
                <a:lnTo>
                  <a:pt x="1773" y="5671"/>
                </a:lnTo>
                <a:lnTo>
                  <a:pt x="1773" y="5681"/>
                </a:lnTo>
                <a:lnTo>
                  <a:pt x="1774" y="5692"/>
                </a:lnTo>
                <a:lnTo>
                  <a:pt x="1776" y="5704"/>
                </a:lnTo>
                <a:lnTo>
                  <a:pt x="1779" y="5715"/>
                </a:lnTo>
                <a:lnTo>
                  <a:pt x="1738" y="5712"/>
                </a:lnTo>
                <a:lnTo>
                  <a:pt x="1744" y="5725"/>
                </a:lnTo>
                <a:lnTo>
                  <a:pt x="1717" y="5725"/>
                </a:lnTo>
                <a:lnTo>
                  <a:pt x="1689" y="5727"/>
                </a:lnTo>
                <a:lnTo>
                  <a:pt x="1662" y="5732"/>
                </a:lnTo>
                <a:lnTo>
                  <a:pt x="1634" y="5738"/>
                </a:lnTo>
                <a:lnTo>
                  <a:pt x="1656" y="5742"/>
                </a:lnTo>
                <a:lnTo>
                  <a:pt x="1644" y="5747"/>
                </a:lnTo>
                <a:lnTo>
                  <a:pt x="1633" y="5753"/>
                </a:lnTo>
                <a:lnTo>
                  <a:pt x="1622" y="5756"/>
                </a:lnTo>
                <a:lnTo>
                  <a:pt x="1609" y="5760"/>
                </a:lnTo>
                <a:lnTo>
                  <a:pt x="1597" y="5762"/>
                </a:lnTo>
                <a:lnTo>
                  <a:pt x="1586" y="5764"/>
                </a:lnTo>
                <a:lnTo>
                  <a:pt x="1573" y="5765"/>
                </a:lnTo>
                <a:lnTo>
                  <a:pt x="1561" y="5765"/>
                </a:lnTo>
                <a:lnTo>
                  <a:pt x="1569" y="5779"/>
                </a:lnTo>
                <a:lnTo>
                  <a:pt x="1556" y="5781"/>
                </a:lnTo>
                <a:lnTo>
                  <a:pt x="1543" y="5781"/>
                </a:lnTo>
                <a:lnTo>
                  <a:pt x="1531" y="5781"/>
                </a:lnTo>
                <a:lnTo>
                  <a:pt x="1519" y="5779"/>
                </a:lnTo>
                <a:lnTo>
                  <a:pt x="1506" y="5776"/>
                </a:lnTo>
                <a:lnTo>
                  <a:pt x="1494" y="5773"/>
                </a:lnTo>
                <a:lnTo>
                  <a:pt x="1482" y="5768"/>
                </a:lnTo>
                <a:lnTo>
                  <a:pt x="1470" y="5763"/>
                </a:lnTo>
                <a:lnTo>
                  <a:pt x="1484" y="5777"/>
                </a:lnTo>
                <a:lnTo>
                  <a:pt x="1458" y="5773"/>
                </a:lnTo>
                <a:lnTo>
                  <a:pt x="1432" y="5771"/>
                </a:lnTo>
                <a:lnTo>
                  <a:pt x="1406" y="5769"/>
                </a:lnTo>
                <a:lnTo>
                  <a:pt x="1381" y="5768"/>
                </a:lnTo>
                <a:lnTo>
                  <a:pt x="1399" y="5779"/>
                </a:lnTo>
                <a:lnTo>
                  <a:pt x="1374" y="5777"/>
                </a:lnTo>
                <a:lnTo>
                  <a:pt x="1350" y="5772"/>
                </a:lnTo>
                <a:lnTo>
                  <a:pt x="1324" y="5769"/>
                </a:lnTo>
                <a:lnTo>
                  <a:pt x="1312" y="5769"/>
                </a:lnTo>
                <a:lnTo>
                  <a:pt x="1300" y="5769"/>
                </a:lnTo>
                <a:lnTo>
                  <a:pt x="1316" y="5781"/>
                </a:lnTo>
                <a:lnTo>
                  <a:pt x="1301" y="5780"/>
                </a:lnTo>
                <a:lnTo>
                  <a:pt x="1287" y="5779"/>
                </a:lnTo>
                <a:lnTo>
                  <a:pt x="1272" y="5779"/>
                </a:lnTo>
                <a:lnTo>
                  <a:pt x="1258" y="5779"/>
                </a:lnTo>
                <a:lnTo>
                  <a:pt x="1243" y="5780"/>
                </a:lnTo>
                <a:lnTo>
                  <a:pt x="1229" y="5783"/>
                </a:lnTo>
                <a:lnTo>
                  <a:pt x="1215" y="5786"/>
                </a:lnTo>
                <a:lnTo>
                  <a:pt x="1201" y="5789"/>
                </a:lnTo>
                <a:lnTo>
                  <a:pt x="1225" y="5799"/>
                </a:lnTo>
                <a:lnTo>
                  <a:pt x="1249" y="5807"/>
                </a:lnTo>
                <a:lnTo>
                  <a:pt x="1273" y="5813"/>
                </a:lnTo>
                <a:lnTo>
                  <a:pt x="1298" y="5818"/>
                </a:lnTo>
                <a:lnTo>
                  <a:pt x="1268" y="5823"/>
                </a:lnTo>
                <a:lnTo>
                  <a:pt x="1362" y="5835"/>
                </a:lnTo>
                <a:lnTo>
                  <a:pt x="1346" y="5843"/>
                </a:lnTo>
                <a:lnTo>
                  <a:pt x="1367" y="5848"/>
                </a:lnTo>
                <a:lnTo>
                  <a:pt x="1390" y="5854"/>
                </a:lnTo>
                <a:lnTo>
                  <a:pt x="1413" y="5858"/>
                </a:lnTo>
                <a:lnTo>
                  <a:pt x="1435" y="5861"/>
                </a:lnTo>
                <a:lnTo>
                  <a:pt x="1417" y="5868"/>
                </a:lnTo>
                <a:lnTo>
                  <a:pt x="1430" y="5869"/>
                </a:lnTo>
                <a:lnTo>
                  <a:pt x="1443" y="5871"/>
                </a:lnTo>
                <a:lnTo>
                  <a:pt x="1457" y="5875"/>
                </a:lnTo>
                <a:lnTo>
                  <a:pt x="1470" y="5879"/>
                </a:lnTo>
                <a:lnTo>
                  <a:pt x="1483" y="5884"/>
                </a:lnTo>
                <a:lnTo>
                  <a:pt x="1495" y="5890"/>
                </a:lnTo>
                <a:lnTo>
                  <a:pt x="1507" y="5896"/>
                </a:lnTo>
                <a:lnTo>
                  <a:pt x="1519" y="5904"/>
                </a:lnTo>
                <a:lnTo>
                  <a:pt x="1492" y="5896"/>
                </a:lnTo>
                <a:lnTo>
                  <a:pt x="1506" y="5913"/>
                </a:lnTo>
                <a:lnTo>
                  <a:pt x="1523" y="5930"/>
                </a:lnTo>
                <a:lnTo>
                  <a:pt x="1540" y="5944"/>
                </a:lnTo>
                <a:lnTo>
                  <a:pt x="1560" y="5957"/>
                </a:lnTo>
                <a:lnTo>
                  <a:pt x="1541" y="5956"/>
                </a:lnTo>
                <a:lnTo>
                  <a:pt x="1551" y="5964"/>
                </a:lnTo>
                <a:lnTo>
                  <a:pt x="1560" y="5971"/>
                </a:lnTo>
                <a:lnTo>
                  <a:pt x="1569" y="5978"/>
                </a:lnTo>
                <a:lnTo>
                  <a:pt x="1580" y="5986"/>
                </a:lnTo>
                <a:lnTo>
                  <a:pt x="1590" y="5992"/>
                </a:lnTo>
                <a:lnTo>
                  <a:pt x="1601" y="5998"/>
                </a:lnTo>
                <a:lnTo>
                  <a:pt x="1611" y="6003"/>
                </a:lnTo>
                <a:lnTo>
                  <a:pt x="1623" y="6007"/>
                </a:lnTo>
                <a:lnTo>
                  <a:pt x="1605" y="6010"/>
                </a:lnTo>
                <a:lnTo>
                  <a:pt x="1619" y="6020"/>
                </a:lnTo>
                <a:lnTo>
                  <a:pt x="1632" y="6027"/>
                </a:lnTo>
                <a:lnTo>
                  <a:pt x="1645" y="6032"/>
                </a:lnTo>
                <a:lnTo>
                  <a:pt x="1659" y="6038"/>
                </a:lnTo>
                <a:lnTo>
                  <a:pt x="1687" y="6048"/>
                </a:lnTo>
                <a:lnTo>
                  <a:pt x="1700" y="6056"/>
                </a:lnTo>
                <a:lnTo>
                  <a:pt x="1712" y="6063"/>
                </a:lnTo>
                <a:lnTo>
                  <a:pt x="1693" y="6064"/>
                </a:lnTo>
                <a:lnTo>
                  <a:pt x="1711" y="6073"/>
                </a:lnTo>
                <a:lnTo>
                  <a:pt x="1731" y="6080"/>
                </a:lnTo>
                <a:lnTo>
                  <a:pt x="1751" y="6087"/>
                </a:lnTo>
                <a:lnTo>
                  <a:pt x="1770" y="6092"/>
                </a:lnTo>
                <a:lnTo>
                  <a:pt x="1743" y="6098"/>
                </a:lnTo>
                <a:lnTo>
                  <a:pt x="1754" y="6102"/>
                </a:lnTo>
                <a:lnTo>
                  <a:pt x="1765" y="6105"/>
                </a:lnTo>
                <a:lnTo>
                  <a:pt x="1776" y="6108"/>
                </a:lnTo>
                <a:lnTo>
                  <a:pt x="1788" y="6110"/>
                </a:lnTo>
                <a:lnTo>
                  <a:pt x="1799" y="6111"/>
                </a:lnTo>
                <a:lnTo>
                  <a:pt x="1810" y="6112"/>
                </a:lnTo>
                <a:lnTo>
                  <a:pt x="1823" y="6112"/>
                </a:lnTo>
                <a:lnTo>
                  <a:pt x="1834" y="6111"/>
                </a:lnTo>
                <a:lnTo>
                  <a:pt x="1811" y="6123"/>
                </a:lnTo>
                <a:lnTo>
                  <a:pt x="1830" y="6124"/>
                </a:lnTo>
                <a:lnTo>
                  <a:pt x="1853" y="6125"/>
                </a:lnTo>
                <a:lnTo>
                  <a:pt x="1903" y="6126"/>
                </a:lnTo>
                <a:lnTo>
                  <a:pt x="1929" y="6127"/>
                </a:lnTo>
                <a:lnTo>
                  <a:pt x="1954" y="6130"/>
                </a:lnTo>
                <a:lnTo>
                  <a:pt x="1965" y="6132"/>
                </a:lnTo>
                <a:lnTo>
                  <a:pt x="1975" y="6134"/>
                </a:lnTo>
                <a:lnTo>
                  <a:pt x="1985" y="6137"/>
                </a:lnTo>
                <a:lnTo>
                  <a:pt x="1993" y="6141"/>
                </a:lnTo>
                <a:lnTo>
                  <a:pt x="1991" y="6141"/>
                </a:lnTo>
                <a:lnTo>
                  <a:pt x="1989" y="6141"/>
                </a:lnTo>
                <a:lnTo>
                  <a:pt x="1983" y="6142"/>
                </a:lnTo>
                <a:lnTo>
                  <a:pt x="1974" y="6146"/>
                </a:lnTo>
                <a:lnTo>
                  <a:pt x="1965" y="6153"/>
                </a:lnTo>
                <a:lnTo>
                  <a:pt x="1944" y="6169"/>
                </a:lnTo>
                <a:lnTo>
                  <a:pt x="1922" y="6189"/>
                </a:lnTo>
                <a:lnTo>
                  <a:pt x="1898" y="6209"/>
                </a:lnTo>
                <a:lnTo>
                  <a:pt x="1877" y="6229"/>
                </a:lnTo>
                <a:lnTo>
                  <a:pt x="1853" y="6254"/>
                </a:lnTo>
                <a:lnTo>
                  <a:pt x="1878" y="6254"/>
                </a:lnTo>
                <a:lnTo>
                  <a:pt x="1853" y="6266"/>
                </a:lnTo>
                <a:lnTo>
                  <a:pt x="1827" y="6278"/>
                </a:lnTo>
                <a:lnTo>
                  <a:pt x="1802" y="6293"/>
                </a:lnTo>
                <a:lnTo>
                  <a:pt x="1777" y="6308"/>
                </a:lnTo>
                <a:lnTo>
                  <a:pt x="1807" y="6307"/>
                </a:lnTo>
                <a:lnTo>
                  <a:pt x="1785" y="6321"/>
                </a:lnTo>
                <a:lnTo>
                  <a:pt x="1764" y="6335"/>
                </a:lnTo>
                <a:lnTo>
                  <a:pt x="1743" y="6352"/>
                </a:lnTo>
                <a:lnTo>
                  <a:pt x="1725" y="6369"/>
                </a:lnTo>
                <a:lnTo>
                  <a:pt x="1749" y="6364"/>
                </a:lnTo>
                <a:lnTo>
                  <a:pt x="1728" y="6378"/>
                </a:lnTo>
                <a:lnTo>
                  <a:pt x="1708" y="6396"/>
                </a:lnTo>
                <a:lnTo>
                  <a:pt x="1691" y="6414"/>
                </a:lnTo>
                <a:lnTo>
                  <a:pt x="1674" y="6434"/>
                </a:lnTo>
                <a:lnTo>
                  <a:pt x="1694" y="6430"/>
                </a:lnTo>
                <a:lnTo>
                  <a:pt x="1677" y="6446"/>
                </a:lnTo>
                <a:lnTo>
                  <a:pt x="1662" y="6464"/>
                </a:lnTo>
                <a:lnTo>
                  <a:pt x="1647" y="6482"/>
                </a:lnTo>
                <a:lnTo>
                  <a:pt x="1632" y="6501"/>
                </a:lnTo>
                <a:lnTo>
                  <a:pt x="1651" y="6492"/>
                </a:lnTo>
                <a:lnTo>
                  <a:pt x="1647" y="6501"/>
                </a:lnTo>
                <a:lnTo>
                  <a:pt x="1640" y="6510"/>
                </a:lnTo>
                <a:lnTo>
                  <a:pt x="1634" y="6519"/>
                </a:lnTo>
                <a:lnTo>
                  <a:pt x="1627" y="6526"/>
                </a:lnTo>
                <a:lnTo>
                  <a:pt x="1620" y="6532"/>
                </a:lnTo>
                <a:lnTo>
                  <a:pt x="1610" y="6538"/>
                </a:lnTo>
                <a:lnTo>
                  <a:pt x="1602" y="6543"/>
                </a:lnTo>
                <a:lnTo>
                  <a:pt x="1592" y="6548"/>
                </a:lnTo>
                <a:lnTo>
                  <a:pt x="1611" y="6551"/>
                </a:lnTo>
                <a:lnTo>
                  <a:pt x="1591" y="6566"/>
                </a:lnTo>
                <a:lnTo>
                  <a:pt x="1569" y="6581"/>
                </a:lnTo>
                <a:lnTo>
                  <a:pt x="1548" y="6597"/>
                </a:lnTo>
                <a:lnTo>
                  <a:pt x="1526" y="6611"/>
                </a:lnTo>
                <a:lnTo>
                  <a:pt x="1554" y="6604"/>
                </a:lnTo>
                <a:lnTo>
                  <a:pt x="1533" y="6624"/>
                </a:lnTo>
                <a:lnTo>
                  <a:pt x="1514" y="6644"/>
                </a:lnTo>
                <a:lnTo>
                  <a:pt x="1496" y="6667"/>
                </a:lnTo>
                <a:lnTo>
                  <a:pt x="1480" y="6691"/>
                </a:lnTo>
                <a:lnTo>
                  <a:pt x="1502" y="6679"/>
                </a:lnTo>
                <a:lnTo>
                  <a:pt x="1524" y="6666"/>
                </a:lnTo>
                <a:lnTo>
                  <a:pt x="1545" y="6652"/>
                </a:lnTo>
                <a:lnTo>
                  <a:pt x="1565" y="6636"/>
                </a:lnTo>
                <a:lnTo>
                  <a:pt x="1558" y="6653"/>
                </a:lnTo>
                <a:lnTo>
                  <a:pt x="1592" y="6629"/>
                </a:lnTo>
                <a:lnTo>
                  <a:pt x="1626" y="6605"/>
                </a:lnTo>
                <a:lnTo>
                  <a:pt x="1628" y="6615"/>
                </a:lnTo>
                <a:lnTo>
                  <a:pt x="1648" y="6609"/>
                </a:lnTo>
                <a:lnTo>
                  <a:pt x="1667" y="6603"/>
                </a:lnTo>
                <a:lnTo>
                  <a:pt x="1687" y="6597"/>
                </a:lnTo>
                <a:lnTo>
                  <a:pt x="1705" y="6589"/>
                </a:lnTo>
                <a:lnTo>
                  <a:pt x="1689" y="6608"/>
                </a:lnTo>
                <a:lnTo>
                  <a:pt x="1722" y="6597"/>
                </a:lnTo>
                <a:lnTo>
                  <a:pt x="1737" y="6592"/>
                </a:lnTo>
                <a:lnTo>
                  <a:pt x="1754" y="6587"/>
                </a:lnTo>
                <a:lnTo>
                  <a:pt x="1771" y="6582"/>
                </a:lnTo>
                <a:lnTo>
                  <a:pt x="1788" y="6579"/>
                </a:lnTo>
                <a:lnTo>
                  <a:pt x="1804" y="6577"/>
                </a:lnTo>
                <a:lnTo>
                  <a:pt x="1822" y="6576"/>
                </a:lnTo>
                <a:lnTo>
                  <a:pt x="1807" y="6588"/>
                </a:lnTo>
                <a:lnTo>
                  <a:pt x="1846" y="6583"/>
                </a:lnTo>
                <a:lnTo>
                  <a:pt x="1887" y="6578"/>
                </a:lnTo>
                <a:lnTo>
                  <a:pt x="1871" y="6592"/>
                </a:lnTo>
                <a:lnTo>
                  <a:pt x="1895" y="6587"/>
                </a:lnTo>
                <a:lnTo>
                  <a:pt x="1919" y="6580"/>
                </a:lnTo>
                <a:lnTo>
                  <a:pt x="1941" y="6573"/>
                </a:lnTo>
                <a:lnTo>
                  <a:pt x="1965" y="6566"/>
                </a:lnTo>
                <a:lnTo>
                  <a:pt x="1952" y="6582"/>
                </a:lnTo>
                <a:lnTo>
                  <a:pt x="1999" y="6565"/>
                </a:lnTo>
                <a:lnTo>
                  <a:pt x="2044" y="6545"/>
                </a:lnTo>
                <a:lnTo>
                  <a:pt x="2039" y="6560"/>
                </a:lnTo>
                <a:lnTo>
                  <a:pt x="2083" y="6535"/>
                </a:lnTo>
                <a:lnTo>
                  <a:pt x="2105" y="6524"/>
                </a:lnTo>
                <a:lnTo>
                  <a:pt x="2128" y="6512"/>
                </a:lnTo>
                <a:lnTo>
                  <a:pt x="2117" y="6527"/>
                </a:lnTo>
                <a:lnTo>
                  <a:pt x="2127" y="6523"/>
                </a:lnTo>
                <a:lnTo>
                  <a:pt x="2138" y="6518"/>
                </a:lnTo>
                <a:lnTo>
                  <a:pt x="2160" y="6505"/>
                </a:lnTo>
                <a:lnTo>
                  <a:pt x="2181" y="6494"/>
                </a:lnTo>
                <a:lnTo>
                  <a:pt x="2192" y="6490"/>
                </a:lnTo>
                <a:lnTo>
                  <a:pt x="2202" y="6486"/>
                </a:lnTo>
                <a:lnTo>
                  <a:pt x="2191" y="6510"/>
                </a:lnTo>
                <a:lnTo>
                  <a:pt x="2206" y="6497"/>
                </a:lnTo>
                <a:lnTo>
                  <a:pt x="2226" y="6479"/>
                </a:lnTo>
                <a:lnTo>
                  <a:pt x="2248" y="6457"/>
                </a:lnTo>
                <a:lnTo>
                  <a:pt x="2236" y="6485"/>
                </a:lnTo>
                <a:lnTo>
                  <a:pt x="2252" y="6474"/>
                </a:lnTo>
                <a:lnTo>
                  <a:pt x="2260" y="6468"/>
                </a:lnTo>
                <a:lnTo>
                  <a:pt x="2268" y="6461"/>
                </a:lnTo>
                <a:lnTo>
                  <a:pt x="2275" y="6453"/>
                </a:lnTo>
                <a:lnTo>
                  <a:pt x="2281" y="6444"/>
                </a:lnTo>
                <a:lnTo>
                  <a:pt x="2287" y="6436"/>
                </a:lnTo>
                <a:lnTo>
                  <a:pt x="2288" y="6432"/>
                </a:lnTo>
                <a:lnTo>
                  <a:pt x="2289" y="6428"/>
                </a:lnTo>
                <a:lnTo>
                  <a:pt x="2289" y="6446"/>
                </a:lnTo>
                <a:lnTo>
                  <a:pt x="2297" y="6439"/>
                </a:lnTo>
                <a:lnTo>
                  <a:pt x="2304" y="6430"/>
                </a:lnTo>
                <a:lnTo>
                  <a:pt x="2315" y="6410"/>
                </a:lnTo>
                <a:lnTo>
                  <a:pt x="2322" y="6401"/>
                </a:lnTo>
                <a:lnTo>
                  <a:pt x="2329" y="6391"/>
                </a:lnTo>
                <a:lnTo>
                  <a:pt x="2336" y="6382"/>
                </a:lnTo>
                <a:lnTo>
                  <a:pt x="2344" y="6374"/>
                </a:lnTo>
                <a:lnTo>
                  <a:pt x="2347" y="6373"/>
                </a:lnTo>
                <a:lnTo>
                  <a:pt x="2348" y="6374"/>
                </a:lnTo>
                <a:lnTo>
                  <a:pt x="2348" y="6377"/>
                </a:lnTo>
                <a:lnTo>
                  <a:pt x="2348" y="6382"/>
                </a:lnTo>
                <a:lnTo>
                  <a:pt x="2346" y="6395"/>
                </a:lnTo>
                <a:lnTo>
                  <a:pt x="2342" y="6410"/>
                </a:lnTo>
                <a:lnTo>
                  <a:pt x="2334" y="6440"/>
                </a:lnTo>
                <a:lnTo>
                  <a:pt x="2330" y="6454"/>
                </a:lnTo>
                <a:lnTo>
                  <a:pt x="2351" y="6445"/>
                </a:lnTo>
                <a:lnTo>
                  <a:pt x="2345" y="6456"/>
                </a:lnTo>
                <a:lnTo>
                  <a:pt x="2340" y="6466"/>
                </a:lnTo>
                <a:lnTo>
                  <a:pt x="2336" y="6476"/>
                </a:lnTo>
                <a:lnTo>
                  <a:pt x="2333" y="6488"/>
                </a:lnTo>
                <a:lnTo>
                  <a:pt x="2331" y="6499"/>
                </a:lnTo>
                <a:lnTo>
                  <a:pt x="2329" y="6510"/>
                </a:lnTo>
                <a:lnTo>
                  <a:pt x="2329" y="6522"/>
                </a:lnTo>
                <a:lnTo>
                  <a:pt x="2329" y="6533"/>
                </a:lnTo>
                <a:lnTo>
                  <a:pt x="2343" y="6519"/>
                </a:lnTo>
                <a:lnTo>
                  <a:pt x="2338" y="6538"/>
                </a:lnTo>
                <a:lnTo>
                  <a:pt x="2336" y="6559"/>
                </a:lnTo>
                <a:lnTo>
                  <a:pt x="2336" y="6579"/>
                </a:lnTo>
                <a:lnTo>
                  <a:pt x="2338" y="6599"/>
                </a:lnTo>
                <a:lnTo>
                  <a:pt x="2345" y="6588"/>
                </a:lnTo>
                <a:lnTo>
                  <a:pt x="2348" y="6583"/>
                </a:lnTo>
                <a:lnTo>
                  <a:pt x="2346" y="6595"/>
                </a:lnTo>
                <a:lnTo>
                  <a:pt x="2345" y="6606"/>
                </a:lnTo>
                <a:lnTo>
                  <a:pt x="2344" y="6618"/>
                </a:lnTo>
                <a:lnTo>
                  <a:pt x="2344" y="6630"/>
                </a:lnTo>
                <a:lnTo>
                  <a:pt x="2346" y="6641"/>
                </a:lnTo>
                <a:lnTo>
                  <a:pt x="2347" y="6653"/>
                </a:lnTo>
                <a:lnTo>
                  <a:pt x="2351" y="6663"/>
                </a:lnTo>
                <a:lnTo>
                  <a:pt x="2354" y="6674"/>
                </a:lnTo>
                <a:lnTo>
                  <a:pt x="2357" y="6671"/>
                </a:lnTo>
                <a:lnTo>
                  <a:pt x="2359" y="6668"/>
                </a:lnTo>
                <a:lnTo>
                  <a:pt x="2362" y="6663"/>
                </a:lnTo>
                <a:lnTo>
                  <a:pt x="2364" y="6656"/>
                </a:lnTo>
                <a:lnTo>
                  <a:pt x="2362" y="6679"/>
                </a:lnTo>
                <a:lnTo>
                  <a:pt x="2363" y="6702"/>
                </a:lnTo>
                <a:lnTo>
                  <a:pt x="2365" y="6725"/>
                </a:lnTo>
                <a:lnTo>
                  <a:pt x="2369" y="6747"/>
                </a:lnTo>
                <a:lnTo>
                  <a:pt x="2380" y="6727"/>
                </a:lnTo>
                <a:lnTo>
                  <a:pt x="2385" y="6716"/>
                </a:lnTo>
                <a:lnTo>
                  <a:pt x="2382" y="6728"/>
                </a:lnTo>
                <a:lnTo>
                  <a:pt x="2381" y="6739"/>
                </a:lnTo>
                <a:lnTo>
                  <a:pt x="2380" y="6750"/>
                </a:lnTo>
                <a:lnTo>
                  <a:pt x="2380" y="6763"/>
                </a:lnTo>
                <a:lnTo>
                  <a:pt x="2381" y="6774"/>
                </a:lnTo>
                <a:lnTo>
                  <a:pt x="2383" y="6786"/>
                </a:lnTo>
                <a:lnTo>
                  <a:pt x="2386" y="6796"/>
                </a:lnTo>
                <a:lnTo>
                  <a:pt x="2389" y="6807"/>
                </a:lnTo>
                <a:lnTo>
                  <a:pt x="2398" y="6796"/>
                </a:lnTo>
                <a:lnTo>
                  <a:pt x="2400" y="6793"/>
                </a:lnTo>
                <a:lnTo>
                  <a:pt x="2394" y="6815"/>
                </a:lnTo>
                <a:lnTo>
                  <a:pt x="2391" y="6839"/>
                </a:lnTo>
                <a:lnTo>
                  <a:pt x="2389" y="6863"/>
                </a:lnTo>
                <a:lnTo>
                  <a:pt x="2389" y="6886"/>
                </a:lnTo>
                <a:lnTo>
                  <a:pt x="2405" y="6867"/>
                </a:lnTo>
                <a:lnTo>
                  <a:pt x="2402" y="6890"/>
                </a:lnTo>
                <a:lnTo>
                  <a:pt x="2399" y="6912"/>
                </a:lnTo>
                <a:lnTo>
                  <a:pt x="2398" y="6935"/>
                </a:lnTo>
                <a:lnTo>
                  <a:pt x="2398" y="6959"/>
                </a:lnTo>
                <a:lnTo>
                  <a:pt x="2409" y="6937"/>
                </a:lnTo>
                <a:lnTo>
                  <a:pt x="2408" y="6950"/>
                </a:lnTo>
                <a:lnTo>
                  <a:pt x="2408" y="6965"/>
                </a:lnTo>
                <a:lnTo>
                  <a:pt x="2409" y="6978"/>
                </a:lnTo>
                <a:lnTo>
                  <a:pt x="2411" y="6993"/>
                </a:lnTo>
                <a:lnTo>
                  <a:pt x="2413" y="7006"/>
                </a:lnTo>
                <a:lnTo>
                  <a:pt x="2418" y="7020"/>
                </a:lnTo>
                <a:lnTo>
                  <a:pt x="2422" y="7033"/>
                </a:lnTo>
                <a:lnTo>
                  <a:pt x="2428" y="7045"/>
                </a:lnTo>
                <a:lnTo>
                  <a:pt x="2433" y="6953"/>
                </a:lnTo>
                <a:lnTo>
                  <a:pt x="2440" y="6966"/>
                </a:lnTo>
                <a:lnTo>
                  <a:pt x="2442" y="6865"/>
                </a:lnTo>
                <a:lnTo>
                  <a:pt x="2449" y="6885"/>
                </a:lnTo>
                <a:lnTo>
                  <a:pt x="2454" y="6862"/>
                </a:lnTo>
                <a:lnTo>
                  <a:pt x="2458" y="6839"/>
                </a:lnTo>
                <a:lnTo>
                  <a:pt x="2460" y="6815"/>
                </a:lnTo>
                <a:lnTo>
                  <a:pt x="2462" y="6793"/>
                </a:lnTo>
                <a:lnTo>
                  <a:pt x="2467" y="6834"/>
                </a:lnTo>
                <a:lnTo>
                  <a:pt x="2473" y="6814"/>
                </a:lnTo>
                <a:lnTo>
                  <a:pt x="2478" y="6794"/>
                </a:lnTo>
                <a:lnTo>
                  <a:pt x="2483" y="6773"/>
                </a:lnTo>
                <a:lnTo>
                  <a:pt x="2486" y="6753"/>
                </a:lnTo>
                <a:lnTo>
                  <a:pt x="2490" y="6773"/>
                </a:lnTo>
                <a:lnTo>
                  <a:pt x="2500" y="6753"/>
                </a:lnTo>
                <a:lnTo>
                  <a:pt x="2508" y="6731"/>
                </a:lnTo>
                <a:lnTo>
                  <a:pt x="2515" y="6709"/>
                </a:lnTo>
                <a:lnTo>
                  <a:pt x="2521" y="6687"/>
                </a:lnTo>
                <a:lnTo>
                  <a:pt x="2523" y="6716"/>
                </a:lnTo>
                <a:lnTo>
                  <a:pt x="2532" y="6699"/>
                </a:lnTo>
                <a:lnTo>
                  <a:pt x="2540" y="6679"/>
                </a:lnTo>
                <a:lnTo>
                  <a:pt x="2546" y="6660"/>
                </a:lnTo>
                <a:lnTo>
                  <a:pt x="2550" y="6640"/>
                </a:lnTo>
                <a:lnTo>
                  <a:pt x="2556" y="6666"/>
                </a:lnTo>
                <a:lnTo>
                  <a:pt x="2565" y="6649"/>
                </a:lnTo>
                <a:lnTo>
                  <a:pt x="2573" y="6632"/>
                </a:lnTo>
                <a:lnTo>
                  <a:pt x="2579" y="6613"/>
                </a:lnTo>
                <a:lnTo>
                  <a:pt x="2584" y="6596"/>
                </a:lnTo>
                <a:lnTo>
                  <a:pt x="2589" y="6616"/>
                </a:lnTo>
                <a:lnTo>
                  <a:pt x="2594" y="6606"/>
                </a:lnTo>
                <a:lnTo>
                  <a:pt x="2598" y="6597"/>
                </a:lnTo>
                <a:lnTo>
                  <a:pt x="2605" y="6576"/>
                </a:lnTo>
                <a:lnTo>
                  <a:pt x="2609" y="6555"/>
                </a:lnTo>
                <a:lnTo>
                  <a:pt x="2611" y="6533"/>
                </a:lnTo>
                <a:lnTo>
                  <a:pt x="2616" y="6557"/>
                </a:lnTo>
                <a:lnTo>
                  <a:pt x="2621" y="6541"/>
                </a:lnTo>
                <a:lnTo>
                  <a:pt x="2625" y="6526"/>
                </a:lnTo>
                <a:lnTo>
                  <a:pt x="2627" y="6509"/>
                </a:lnTo>
                <a:lnTo>
                  <a:pt x="2628" y="6493"/>
                </a:lnTo>
                <a:lnTo>
                  <a:pt x="2636" y="6506"/>
                </a:lnTo>
                <a:lnTo>
                  <a:pt x="2637" y="6485"/>
                </a:lnTo>
                <a:lnTo>
                  <a:pt x="2637" y="6463"/>
                </a:lnTo>
                <a:lnTo>
                  <a:pt x="2636" y="6441"/>
                </a:lnTo>
                <a:lnTo>
                  <a:pt x="2633" y="6421"/>
                </a:lnTo>
                <a:lnTo>
                  <a:pt x="2648" y="6443"/>
                </a:lnTo>
                <a:lnTo>
                  <a:pt x="2645" y="6418"/>
                </a:lnTo>
                <a:lnTo>
                  <a:pt x="2641" y="6378"/>
                </a:lnTo>
                <a:lnTo>
                  <a:pt x="2634" y="6328"/>
                </a:lnTo>
                <a:lnTo>
                  <a:pt x="2637" y="6329"/>
                </a:lnTo>
                <a:lnTo>
                  <a:pt x="2641" y="6330"/>
                </a:lnTo>
                <a:lnTo>
                  <a:pt x="2644" y="6332"/>
                </a:lnTo>
                <a:lnTo>
                  <a:pt x="2648" y="6335"/>
                </a:lnTo>
                <a:lnTo>
                  <a:pt x="2656" y="6343"/>
                </a:lnTo>
                <a:lnTo>
                  <a:pt x="2663" y="6354"/>
                </a:lnTo>
                <a:lnTo>
                  <a:pt x="2675" y="6375"/>
                </a:lnTo>
                <a:lnTo>
                  <a:pt x="2684" y="6392"/>
                </a:lnTo>
                <a:lnTo>
                  <a:pt x="2681" y="6374"/>
                </a:lnTo>
                <a:lnTo>
                  <a:pt x="2688" y="6378"/>
                </a:lnTo>
                <a:lnTo>
                  <a:pt x="2693" y="6386"/>
                </a:lnTo>
                <a:lnTo>
                  <a:pt x="2700" y="6395"/>
                </a:lnTo>
                <a:lnTo>
                  <a:pt x="2706" y="6404"/>
                </a:lnTo>
                <a:lnTo>
                  <a:pt x="2717" y="6424"/>
                </a:lnTo>
                <a:lnTo>
                  <a:pt x="2727" y="6437"/>
                </a:lnTo>
                <a:lnTo>
                  <a:pt x="2727" y="6425"/>
                </a:lnTo>
                <a:lnTo>
                  <a:pt x="2730" y="6430"/>
                </a:lnTo>
                <a:lnTo>
                  <a:pt x="2734" y="6436"/>
                </a:lnTo>
                <a:lnTo>
                  <a:pt x="2742" y="6451"/>
                </a:lnTo>
                <a:lnTo>
                  <a:pt x="2750" y="6469"/>
                </a:lnTo>
                <a:lnTo>
                  <a:pt x="2751" y="6448"/>
                </a:lnTo>
                <a:lnTo>
                  <a:pt x="2757" y="6457"/>
                </a:lnTo>
                <a:lnTo>
                  <a:pt x="2760" y="6466"/>
                </a:lnTo>
                <a:lnTo>
                  <a:pt x="2764" y="6476"/>
                </a:lnTo>
                <a:lnTo>
                  <a:pt x="2766" y="6486"/>
                </a:lnTo>
                <a:lnTo>
                  <a:pt x="2768" y="6495"/>
                </a:lnTo>
                <a:lnTo>
                  <a:pt x="2769" y="6505"/>
                </a:lnTo>
                <a:lnTo>
                  <a:pt x="2770" y="6515"/>
                </a:lnTo>
                <a:lnTo>
                  <a:pt x="2770" y="6526"/>
                </a:lnTo>
                <a:lnTo>
                  <a:pt x="2770" y="6519"/>
                </a:lnTo>
                <a:lnTo>
                  <a:pt x="2772" y="6510"/>
                </a:lnTo>
                <a:lnTo>
                  <a:pt x="2776" y="6502"/>
                </a:lnTo>
                <a:lnTo>
                  <a:pt x="2784" y="6541"/>
                </a:lnTo>
                <a:lnTo>
                  <a:pt x="2791" y="6579"/>
                </a:lnTo>
                <a:lnTo>
                  <a:pt x="2791" y="6575"/>
                </a:lnTo>
                <a:lnTo>
                  <a:pt x="2792" y="6571"/>
                </a:lnTo>
                <a:lnTo>
                  <a:pt x="2795" y="6566"/>
                </a:lnTo>
                <a:lnTo>
                  <a:pt x="2798" y="6564"/>
                </a:lnTo>
                <a:lnTo>
                  <a:pt x="2799" y="6563"/>
                </a:lnTo>
                <a:lnTo>
                  <a:pt x="2801" y="6574"/>
                </a:lnTo>
                <a:lnTo>
                  <a:pt x="2804" y="6586"/>
                </a:lnTo>
                <a:lnTo>
                  <a:pt x="2808" y="6597"/>
                </a:lnTo>
                <a:lnTo>
                  <a:pt x="2812" y="6607"/>
                </a:lnTo>
                <a:lnTo>
                  <a:pt x="2818" y="6618"/>
                </a:lnTo>
                <a:lnTo>
                  <a:pt x="2825" y="6628"/>
                </a:lnTo>
                <a:lnTo>
                  <a:pt x="2831" y="6637"/>
                </a:lnTo>
                <a:lnTo>
                  <a:pt x="2839" y="6646"/>
                </a:lnTo>
                <a:lnTo>
                  <a:pt x="2834" y="6635"/>
                </a:lnTo>
                <a:lnTo>
                  <a:pt x="2830" y="6622"/>
                </a:lnTo>
                <a:lnTo>
                  <a:pt x="2828" y="6606"/>
                </a:lnTo>
                <a:lnTo>
                  <a:pt x="2825" y="6590"/>
                </a:lnTo>
                <a:lnTo>
                  <a:pt x="2823" y="6558"/>
                </a:lnTo>
                <a:lnTo>
                  <a:pt x="2820" y="6531"/>
                </a:lnTo>
                <a:lnTo>
                  <a:pt x="2839" y="6552"/>
                </a:lnTo>
                <a:lnTo>
                  <a:pt x="2816" y="6503"/>
                </a:lnTo>
                <a:lnTo>
                  <a:pt x="2793" y="6457"/>
                </a:lnTo>
                <a:lnTo>
                  <a:pt x="2807" y="6472"/>
                </a:lnTo>
                <a:lnTo>
                  <a:pt x="2797" y="6420"/>
                </a:lnTo>
                <a:lnTo>
                  <a:pt x="2788" y="6367"/>
                </a:lnTo>
                <a:lnTo>
                  <a:pt x="2799" y="6387"/>
                </a:lnTo>
                <a:lnTo>
                  <a:pt x="2800" y="6376"/>
                </a:lnTo>
                <a:lnTo>
                  <a:pt x="2799" y="6365"/>
                </a:lnTo>
                <a:lnTo>
                  <a:pt x="2797" y="6342"/>
                </a:lnTo>
                <a:lnTo>
                  <a:pt x="2792" y="6321"/>
                </a:lnTo>
                <a:lnTo>
                  <a:pt x="2788" y="6299"/>
                </a:lnTo>
                <a:lnTo>
                  <a:pt x="2798" y="6321"/>
                </a:lnTo>
                <a:lnTo>
                  <a:pt x="2799" y="6308"/>
                </a:lnTo>
                <a:lnTo>
                  <a:pt x="2798" y="6296"/>
                </a:lnTo>
                <a:lnTo>
                  <a:pt x="2797" y="6284"/>
                </a:lnTo>
                <a:lnTo>
                  <a:pt x="2794" y="6272"/>
                </a:lnTo>
                <a:lnTo>
                  <a:pt x="2790" y="6261"/>
                </a:lnTo>
                <a:lnTo>
                  <a:pt x="2784" y="6249"/>
                </a:lnTo>
                <a:lnTo>
                  <a:pt x="2777" y="6239"/>
                </a:lnTo>
                <a:lnTo>
                  <a:pt x="2770" y="6229"/>
                </a:lnTo>
                <a:lnTo>
                  <a:pt x="2792" y="6249"/>
                </a:lnTo>
                <a:lnTo>
                  <a:pt x="2788" y="6237"/>
                </a:lnTo>
                <a:lnTo>
                  <a:pt x="2783" y="6225"/>
                </a:lnTo>
                <a:lnTo>
                  <a:pt x="2778" y="6212"/>
                </a:lnTo>
                <a:lnTo>
                  <a:pt x="2773" y="6201"/>
                </a:lnTo>
                <a:lnTo>
                  <a:pt x="2766" y="6190"/>
                </a:lnTo>
                <a:lnTo>
                  <a:pt x="2760" y="6178"/>
                </a:lnTo>
                <a:lnTo>
                  <a:pt x="2751" y="6168"/>
                </a:lnTo>
                <a:lnTo>
                  <a:pt x="2743" y="6158"/>
                </a:lnTo>
                <a:lnTo>
                  <a:pt x="2761" y="6162"/>
                </a:lnTo>
                <a:lnTo>
                  <a:pt x="2757" y="6155"/>
                </a:lnTo>
                <a:lnTo>
                  <a:pt x="2750" y="6146"/>
                </a:lnTo>
                <a:lnTo>
                  <a:pt x="2743" y="6137"/>
                </a:lnTo>
                <a:lnTo>
                  <a:pt x="2733" y="6127"/>
                </a:lnTo>
                <a:lnTo>
                  <a:pt x="2711" y="6104"/>
                </a:lnTo>
                <a:lnTo>
                  <a:pt x="2690" y="6080"/>
                </a:lnTo>
                <a:lnTo>
                  <a:pt x="2679" y="6069"/>
                </a:lnTo>
                <a:lnTo>
                  <a:pt x="2670" y="6057"/>
                </a:lnTo>
                <a:lnTo>
                  <a:pt x="2663" y="6045"/>
                </a:lnTo>
                <a:lnTo>
                  <a:pt x="2657" y="6034"/>
                </a:lnTo>
                <a:lnTo>
                  <a:pt x="2656" y="6029"/>
                </a:lnTo>
                <a:lnTo>
                  <a:pt x="2655" y="6024"/>
                </a:lnTo>
                <a:lnTo>
                  <a:pt x="2654" y="6019"/>
                </a:lnTo>
                <a:lnTo>
                  <a:pt x="2655" y="6013"/>
                </a:lnTo>
                <a:lnTo>
                  <a:pt x="2656" y="6009"/>
                </a:lnTo>
                <a:lnTo>
                  <a:pt x="2658" y="6005"/>
                </a:lnTo>
                <a:lnTo>
                  <a:pt x="2661" y="6001"/>
                </a:lnTo>
                <a:lnTo>
                  <a:pt x="2665" y="5997"/>
                </a:lnTo>
                <a:lnTo>
                  <a:pt x="2673" y="5995"/>
                </a:lnTo>
                <a:lnTo>
                  <a:pt x="2681" y="5994"/>
                </a:lnTo>
                <a:lnTo>
                  <a:pt x="2700" y="5992"/>
                </a:lnTo>
                <a:lnTo>
                  <a:pt x="2721" y="5992"/>
                </a:lnTo>
                <a:lnTo>
                  <a:pt x="2743" y="5994"/>
                </a:lnTo>
                <a:lnTo>
                  <a:pt x="2767" y="5997"/>
                </a:lnTo>
                <a:lnTo>
                  <a:pt x="2792" y="6000"/>
                </a:lnTo>
                <a:lnTo>
                  <a:pt x="2843" y="6010"/>
                </a:lnTo>
                <a:lnTo>
                  <a:pt x="2945" y="6033"/>
                </a:lnTo>
                <a:lnTo>
                  <a:pt x="2969" y="6037"/>
                </a:lnTo>
                <a:lnTo>
                  <a:pt x="2991" y="6041"/>
                </a:lnTo>
                <a:lnTo>
                  <a:pt x="3011" y="6043"/>
                </a:lnTo>
                <a:lnTo>
                  <a:pt x="3030" y="6044"/>
                </a:lnTo>
                <a:lnTo>
                  <a:pt x="3071" y="6045"/>
                </a:lnTo>
                <a:lnTo>
                  <a:pt x="3110" y="6046"/>
                </a:lnTo>
                <a:lnTo>
                  <a:pt x="3185" y="6047"/>
                </a:lnTo>
                <a:lnTo>
                  <a:pt x="3220" y="6047"/>
                </a:lnTo>
                <a:lnTo>
                  <a:pt x="3256" y="6049"/>
                </a:lnTo>
                <a:lnTo>
                  <a:pt x="3289" y="6053"/>
                </a:lnTo>
                <a:lnTo>
                  <a:pt x="3321" y="6058"/>
                </a:lnTo>
                <a:lnTo>
                  <a:pt x="3353" y="6065"/>
                </a:lnTo>
                <a:lnTo>
                  <a:pt x="3369" y="6069"/>
                </a:lnTo>
                <a:lnTo>
                  <a:pt x="3384" y="6073"/>
                </a:lnTo>
                <a:lnTo>
                  <a:pt x="3400" y="6079"/>
                </a:lnTo>
                <a:lnTo>
                  <a:pt x="3415" y="6086"/>
                </a:lnTo>
                <a:lnTo>
                  <a:pt x="3431" y="6093"/>
                </a:lnTo>
                <a:lnTo>
                  <a:pt x="3446" y="6101"/>
                </a:lnTo>
                <a:lnTo>
                  <a:pt x="3461" y="6109"/>
                </a:lnTo>
                <a:lnTo>
                  <a:pt x="3476" y="6120"/>
                </a:lnTo>
                <a:lnTo>
                  <a:pt x="3491" y="6130"/>
                </a:lnTo>
                <a:lnTo>
                  <a:pt x="3506" y="6142"/>
                </a:lnTo>
                <a:lnTo>
                  <a:pt x="3520" y="6155"/>
                </a:lnTo>
                <a:lnTo>
                  <a:pt x="3535" y="6169"/>
                </a:lnTo>
                <a:lnTo>
                  <a:pt x="3550" y="6184"/>
                </a:lnTo>
                <a:lnTo>
                  <a:pt x="3565" y="6200"/>
                </a:lnTo>
                <a:lnTo>
                  <a:pt x="3676" y="6328"/>
                </a:lnTo>
                <a:lnTo>
                  <a:pt x="3787" y="6456"/>
                </a:lnTo>
                <a:lnTo>
                  <a:pt x="3843" y="6520"/>
                </a:lnTo>
                <a:lnTo>
                  <a:pt x="3899" y="6583"/>
                </a:lnTo>
                <a:lnTo>
                  <a:pt x="3956" y="6645"/>
                </a:lnTo>
                <a:lnTo>
                  <a:pt x="4014" y="6707"/>
                </a:lnTo>
                <a:lnTo>
                  <a:pt x="4052" y="6746"/>
                </a:lnTo>
                <a:lnTo>
                  <a:pt x="4090" y="6785"/>
                </a:lnTo>
                <a:lnTo>
                  <a:pt x="4165" y="6859"/>
                </a:lnTo>
                <a:lnTo>
                  <a:pt x="4200" y="6896"/>
                </a:lnTo>
                <a:lnTo>
                  <a:pt x="4235" y="6933"/>
                </a:lnTo>
                <a:lnTo>
                  <a:pt x="4267" y="6971"/>
                </a:lnTo>
                <a:lnTo>
                  <a:pt x="4282" y="6991"/>
                </a:lnTo>
                <a:lnTo>
                  <a:pt x="4297" y="7010"/>
                </a:lnTo>
                <a:lnTo>
                  <a:pt x="4310" y="7030"/>
                </a:lnTo>
                <a:lnTo>
                  <a:pt x="4323" y="7050"/>
                </a:lnTo>
                <a:lnTo>
                  <a:pt x="4336" y="7071"/>
                </a:lnTo>
                <a:lnTo>
                  <a:pt x="4347" y="7092"/>
                </a:lnTo>
                <a:lnTo>
                  <a:pt x="4358" y="7113"/>
                </a:lnTo>
                <a:lnTo>
                  <a:pt x="4368" y="7136"/>
                </a:lnTo>
                <a:lnTo>
                  <a:pt x="4377" y="7159"/>
                </a:lnTo>
                <a:lnTo>
                  <a:pt x="4384" y="7181"/>
                </a:lnTo>
                <a:lnTo>
                  <a:pt x="4391" y="7206"/>
                </a:lnTo>
                <a:lnTo>
                  <a:pt x="4397" y="7230"/>
                </a:lnTo>
                <a:lnTo>
                  <a:pt x="4401" y="7256"/>
                </a:lnTo>
                <a:lnTo>
                  <a:pt x="4404" y="7281"/>
                </a:lnTo>
                <a:lnTo>
                  <a:pt x="4406" y="7308"/>
                </a:lnTo>
                <a:lnTo>
                  <a:pt x="4407" y="7336"/>
                </a:lnTo>
                <a:lnTo>
                  <a:pt x="4406" y="7364"/>
                </a:lnTo>
                <a:lnTo>
                  <a:pt x="4404" y="7394"/>
                </a:lnTo>
                <a:lnTo>
                  <a:pt x="4414" y="7393"/>
                </a:lnTo>
                <a:lnTo>
                  <a:pt x="4424" y="7391"/>
                </a:lnTo>
                <a:lnTo>
                  <a:pt x="4433" y="7389"/>
                </a:lnTo>
                <a:lnTo>
                  <a:pt x="4441" y="7386"/>
                </a:lnTo>
                <a:lnTo>
                  <a:pt x="4447" y="7381"/>
                </a:lnTo>
                <a:lnTo>
                  <a:pt x="4453" y="7376"/>
                </a:lnTo>
                <a:lnTo>
                  <a:pt x="4457" y="7372"/>
                </a:lnTo>
                <a:lnTo>
                  <a:pt x="4462" y="7366"/>
                </a:lnTo>
                <a:lnTo>
                  <a:pt x="4466" y="7360"/>
                </a:lnTo>
                <a:lnTo>
                  <a:pt x="4468" y="7354"/>
                </a:lnTo>
                <a:lnTo>
                  <a:pt x="4470" y="7346"/>
                </a:lnTo>
                <a:lnTo>
                  <a:pt x="4472" y="7339"/>
                </a:lnTo>
                <a:lnTo>
                  <a:pt x="4474" y="7323"/>
                </a:lnTo>
                <a:lnTo>
                  <a:pt x="4474" y="7306"/>
                </a:lnTo>
                <a:lnTo>
                  <a:pt x="4472" y="7269"/>
                </a:lnTo>
                <a:lnTo>
                  <a:pt x="4472" y="7250"/>
                </a:lnTo>
                <a:lnTo>
                  <a:pt x="4471" y="7232"/>
                </a:lnTo>
                <a:lnTo>
                  <a:pt x="4472" y="7213"/>
                </a:lnTo>
                <a:lnTo>
                  <a:pt x="4475" y="7195"/>
                </a:lnTo>
                <a:lnTo>
                  <a:pt x="4477" y="7186"/>
                </a:lnTo>
                <a:lnTo>
                  <a:pt x="4480" y="7177"/>
                </a:lnTo>
                <a:lnTo>
                  <a:pt x="4483" y="7169"/>
                </a:lnTo>
                <a:lnTo>
                  <a:pt x="4487" y="7161"/>
                </a:lnTo>
                <a:lnTo>
                  <a:pt x="4540" y="7072"/>
                </a:lnTo>
                <a:lnTo>
                  <a:pt x="4591" y="6981"/>
                </a:lnTo>
                <a:lnTo>
                  <a:pt x="4641" y="6891"/>
                </a:lnTo>
                <a:lnTo>
                  <a:pt x="4689" y="6799"/>
                </a:lnTo>
                <a:lnTo>
                  <a:pt x="4809" y="6568"/>
                </a:lnTo>
                <a:lnTo>
                  <a:pt x="4869" y="6453"/>
                </a:lnTo>
                <a:lnTo>
                  <a:pt x="4929" y="6337"/>
                </a:lnTo>
                <a:lnTo>
                  <a:pt x="4990" y="6223"/>
                </a:lnTo>
                <a:lnTo>
                  <a:pt x="5053" y="6108"/>
                </a:lnTo>
                <a:lnTo>
                  <a:pt x="5117" y="5995"/>
                </a:lnTo>
                <a:lnTo>
                  <a:pt x="5182" y="5881"/>
                </a:lnTo>
                <a:lnTo>
                  <a:pt x="5196" y="5858"/>
                </a:lnTo>
                <a:lnTo>
                  <a:pt x="5212" y="5835"/>
                </a:lnTo>
                <a:lnTo>
                  <a:pt x="5227" y="5813"/>
                </a:lnTo>
                <a:lnTo>
                  <a:pt x="5244" y="5794"/>
                </a:lnTo>
                <a:lnTo>
                  <a:pt x="5260" y="5774"/>
                </a:lnTo>
                <a:lnTo>
                  <a:pt x="5278" y="5756"/>
                </a:lnTo>
                <a:lnTo>
                  <a:pt x="5296" y="5739"/>
                </a:lnTo>
                <a:lnTo>
                  <a:pt x="5315" y="5724"/>
                </a:lnTo>
                <a:lnTo>
                  <a:pt x="5334" y="5708"/>
                </a:lnTo>
                <a:lnTo>
                  <a:pt x="5353" y="5695"/>
                </a:lnTo>
                <a:lnTo>
                  <a:pt x="5374" y="5681"/>
                </a:lnTo>
                <a:lnTo>
                  <a:pt x="5394" y="5670"/>
                </a:lnTo>
                <a:lnTo>
                  <a:pt x="5415" y="5659"/>
                </a:lnTo>
                <a:lnTo>
                  <a:pt x="5437" y="5650"/>
                </a:lnTo>
                <a:lnTo>
                  <a:pt x="5458" y="5640"/>
                </a:lnTo>
                <a:lnTo>
                  <a:pt x="5480" y="5632"/>
                </a:lnTo>
                <a:lnTo>
                  <a:pt x="5503" y="5625"/>
                </a:lnTo>
                <a:lnTo>
                  <a:pt x="5525" y="5619"/>
                </a:lnTo>
                <a:lnTo>
                  <a:pt x="5549" y="5613"/>
                </a:lnTo>
                <a:lnTo>
                  <a:pt x="5573" y="5609"/>
                </a:lnTo>
                <a:lnTo>
                  <a:pt x="5596" y="5605"/>
                </a:lnTo>
                <a:lnTo>
                  <a:pt x="5620" y="5602"/>
                </a:lnTo>
                <a:lnTo>
                  <a:pt x="5645" y="5600"/>
                </a:lnTo>
                <a:lnTo>
                  <a:pt x="5670" y="5599"/>
                </a:lnTo>
                <a:lnTo>
                  <a:pt x="5694" y="5599"/>
                </a:lnTo>
                <a:lnTo>
                  <a:pt x="5720" y="5599"/>
                </a:lnTo>
                <a:lnTo>
                  <a:pt x="5746" y="5600"/>
                </a:lnTo>
                <a:lnTo>
                  <a:pt x="5772" y="5602"/>
                </a:lnTo>
                <a:lnTo>
                  <a:pt x="5797" y="5604"/>
                </a:lnTo>
                <a:lnTo>
                  <a:pt x="5823" y="5607"/>
                </a:lnTo>
                <a:lnTo>
                  <a:pt x="5876" y="5614"/>
                </a:lnTo>
                <a:lnTo>
                  <a:pt x="5909" y="5620"/>
                </a:lnTo>
                <a:lnTo>
                  <a:pt x="5942" y="5624"/>
                </a:lnTo>
                <a:lnTo>
                  <a:pt x="5975" y="5627"/>
                </a:lnTo>
                <a:lnTo>
                  <a:pt x="6008" y="5629"/>
                </a:lnTo>
                <a:lnTo>
                  <a:pt x="6042" y="5630"/>
                </a:lnTo>
                <a:lnTo>
                  <a:pt x="6075" y="5631"/>
                </a:lnTo>
                <a:lnTo>
                  <a:pt x="6142" y="5630"/>
                </a:lnTo>
                <a:lnTo>
                  <a:pt x="6158" y="5630"/>
                </a:lnTo>
                <a:lnTo>
                  <a:pt x="6174" y="5632"/>
                </a:lnTo>
                <a:lnTo>
                  <a:pt x="6189" y="5635"/>
                </a:lnTo>
                <a:lnTo>
                  <a:pt x="6203" y="5638"/>
                </a:lnTo>
                <a:lnTo>
                  <a:pt x="6218" y="5643"/>
                </a:lnTo>
                <a:lnTo>
                  <a:pt x="6232" y="5648"/>
                </a:lnTo>
                <a:lnTo>
                  <a:pt x="6246" y="5656"/>
                </a:lnTo>
                <a:lnTo>
                  <a:pt x="6259" y="5663"/>
                </a:lnTo>
                <a:lnTo>
                  <a:pt x="6286" y="5678"/>
                </a:lnTo>
                <a:lnTo>
                  <a:pt x="6313" y="5696"/>
                </a:lnTo>
                <a:lnTo>
                  <a:pt x="6340" y="5713"/>
                </a:lnTo>
                <a:lnTo>
                  <a:pt x="6368" y="5731"/>
                </a:lnTo>
                <a:lnTo>
                  <a:pt x="6417" y="5759"/>
                </a:lnTo>
                <a:lnTo>
                  <a:pt x="6470" y="5789"/>
                </a:lnTo>
                <a:lnTo>
                  <a:pt x="6526" y="5821"/>
                </a:lnTo>
                <a:lnTo>
                  <a:pt x="6555" y="5838"/>
                </a:lnTo>
                <a:lnTo>
                  <a:pt x="6583" y="5856"/>
                </a:lnTo>
                <a:lnTo>
                  <a:pt x="6611" y="5874"/>
                </a:lnTo>
                <a:lnTo>
                  <a:pt x="6637" y="5894"/>
                </a:lnTo>
                <a:lnTo>
                  <a:pt x="6662" y="5913"/>
                </a:lnTo>
                <a:lnTo>
                  <a:pt x="6687" y="5934"/>
                </a:lnTo>
                <a:lnTo>
                  <a:pt x="6710" y="5955"/>
                </a:lnTo>
                <a:lnTo>
                  <a:pt x="6729" y="5976"/>
                </a:lnTo>
                <a:lnTo>
                  <a:pt x="6748" y="5999"/>
                </a:lnTo>
                <a:lnTo>
                  <a:pt x="6756" y="6010"/>
                </a:lnTo>
                <a:lnTo>
                  <a:pt x="6763" y="6022"/>
                </a:lnTo>
                <a:lnTo>
                  <a:pt x="6752" y="6028"/>
                </a:lnTo>
                <a:lnTo>
                  <a:pt x="6742" y="6032"/>
                </a:lnTo>
                <a:lnTo>
                  <a:pt x="6730" y="6034"/>
                </a:lnTo>
                <a:lnTo>
                  <a:pt x="6719" y="6036"/>
                </a:lnTo>
                <a:lnTo>
                  <a:pt x="6708" y="6037"/>
                </a:lnTo>
                <a:lnTo>
                  <a:pt x="6696" y="6038"/>
                </a:lnTo>
                <a:lnTo>
                  <a:pt x="6685" y="6037"/>
                </a:lnTo>
                <a:lnTo>
                  <a:pt x="6674" y="6036"/>
                </a:lnTo>
                <a:lnTo>
                  <a:pt x="6651" y="6032"/>
                </a:lnTo>
                <a:lnTo>
                  <a:pt x="6627" y="6027"/>
                </a:lnTo>
                <a:lnTo>
                  <a:pt x="6583" y="6014"/>
                </a:lnTo>
                <a:lnTo>
                  <a:pt x="6594" y="6030"/>
                </a:lnTo>
                <a:lnTo>
                  <a:pt x="6584" y="6026"/>
                </a:lnTo>
                <a:lnTo>
                  <a:pt x="6574" y="6023"/>
                </a:lnTo>
                <a:lnTo>
                  <a:pt x="6563" y="6021"/>
                </a:lnTo>
                <a:lnTo>
                  <a:pt x="6552" y="6020"/>
                </a:lnTo>
                <a:lnTo>
                  <a:pt x="6542" y="6020"/>
                </a:lnTo>
                <a:lnTo>
                  <a:pt x="6530" y="6022"/>
                </a:lnTo>
                <a:lnTo>
                  <a:pt x="6520" y="6024"/>
                </a:lnTo>
                <a:lnTo>
                  <a:pt x="6509" y="6027"/>
                </a:lnTo>
                <a:lnTo>
                  <a:pt x="6514" y="6031"/>
                </a:lnTo>
                <a:lnTo>
                  <a:pt x="6517" y="6034"/>
                </a:lnTo>
                <a:lnTo>
                  <a:pt x="6518" y="6037"/>
                </a:lnTo>
                <a:lnTo>
                  <a:pt x="6518" y="6040"/>
                </a:lnTo>
                <a:lnTo>
                  <a:pt x="6516" y="6042"/>
                </a:lnTo>
                <a:lnTo>
                  <a:pt x="6514" y="6044"/>
                </a:lnTo>
                <a:lnTo>
                  <a:pt x="6506" y="6048"/>
                </a:lnTo>
                <a:lnTo>
                  <a:pt x="6494" y="6051"/>
                </a:lnTo>
                <a:lnTo>
                  <a:pt x="6482" y="6053"/>
                </a:lnTo>
                <a:lnTo>
                  <a:pt x="6458" y="6057"/>
                </a:lnTo>
                <a:lnTo>
                  <a:pt x="6479" y="6061"/>
                </a:lnTo>
                <a:lnTo>
                  <a:pt x="6461" y="6065"/>
                </a:lnTo>
                <a:lnTo>
                  <a:pt x="6444" y="6070"/>
                </a:lnTo>
                <a:lnTo>
                  <a:pt x="6427" y="6076"/>
                </a:lnTo>
                <a:lnTo>
                  <a:pt x="6411" y="6084"/>
                </a:lnTo>
                <a:lnTo>
                  <a:pt x="6430" y="6089"/>
                </a:lnTo>
                <a:lnTo>
                  <a:pt x="6369" y="6092"/>
                </a:lnTo>
                <a:lnTo>
                  <a:pt x="6308" y="6096"/>
                </a:lnTo>
                <a:lnTo>
                  <a:pt x="6332" y="6102"/>
                </a:lnTo>
                <a:lnTo>
                  <a:pt x="6345" y="6105"/>
                </a:lnTo>
                <a:lnTo>
                  <a:pt x="6357" y="6106"/>
                </a:lnTo>
                <a:lnTo>
                  <a:pt x="6369" y="6107"/>
                </a:lnTo>
                <a:lnTo>
                  <a:pt x="6382" y="6108"/>
                </a:lnTo>
                <a:lnTo>
                  <a:pt x="6394" y="6107"/>
                </a:lnTo>
                <a:lnTo>
                  <a:pt x="6407" y="6106"/>
                </a:lnTo>
                <a:lnTo>
                  <a:pt x="6375" y="6117"/>
                </a:lnTo>
                <a:lnTo>
                  <a:pt x="6417" y="6120"/>
                </a:lnTo>
                <a:lnTo>
                  <a:pt x="6459" y="6125"/>
                </a:lnTo>
                <a:lnTo>
                  <a:pt x="6428" y="6132"/>
                </a:lnTo>
                <a:lnTo>
                  <a:pt x="6435" y="6135"/>
                </a:lnTo>
                <a:lnTo>
                  <a:pt x="6444" y="6138"/>
                </a:lnTo>
                <a:lnTo>
                  <a:pt x="6455" y="6141"/>
                </a:lnTo>
                <a:lnTo>
                  <a:pt x="6467" y="6143"/>
                </a:lnTo>
                <a:lnTo>
                  <a:pt x="6482" y="6145"/>
                </a:lnTo>
                <a:lnTo>
                  <a:pt x="6496" y="6145"/>
                </a:lnTo>
                <a:lnTo>
                  <a:pt x="6512" y="6144"/>
                </a:lnTo>
                <a:lnTo>
                  <a:pt x="6504" y="6146"/>
                </a:lnTo>
                <a:lnTo>
                  <a:pt x="6489" y="6154"/>
                </a:lnTo>
                <a:lnTo>
                  <a:pt x="6480" y="6158"/>
                </a:lnTo>
                <a:lnTo>
                  <a:pt x="6470" y="6164"/>
                </a:lnTo>
                <a:lnTo>
                  <a:pt x="6461" y="6169"/>
                </a:lnTo>
                <a:lnTo>
                  <a:pt x="6454" y="6176"/>
                </a:lnTo>
                <a:lnTo>
                  <a:pt x="6471" y="6173"/>
                </a:lnTo>
                <a:lnTo>
                  <a:pt x="6437" y="6202"/>
                </a:lnTo>
                <a:lnTo>
                  <a:pt x="6421" y="6218"/>
                </a:lnTo>
                <a:lnTo>
                  <a:pt x="6414" y="6226"/>
                </a:lnTo>
                <a:lnTo>
                  <a:pt x="6407" y="6233"/>
                </a:lnTo>
                <a:lnTo>
                  <a:pt x="6414" y="6231"/>
                </a:lnTo>
                <a:lnTo>
                  <a:pt x="6423" y="6228"/>
                </a:lnTo>
                <a:lnTo>
                  <a:pt x="6426" y="6227"/>
                </a:lnTo>
                <a:lnTo>
                  <a:pt x="6427" y="6228"/>
                </a:lnTo>
                <a:lnTo>
                  <a:pt x="6427" y="6230"/>
                </a:lnTo>
                <a:lnTo>
                  <a:pt x="6423" y="6235"/>
                </a:lnTo>
                <a:lnTo>
                  <a:pt x="6410" y="6251"/>
                </a:lnTo>
                <a:lnTo>
                  <a:pt x="6394" y="6266"/>
                </a:lnTo>
                <a:lnTo>
                  <a:pt x="6379" y="6281"/>
                </a:lnTo>
                <a:lnTo>
                  <a:pt x="6364" y="6295"/>
                </a:lnTo>
                <a:lnTo>
                  <a:pt x="6390" y="6285"/>
                </a:lnTo>
                <a:lnTo>
                  <a:pt x="6382" y="6292"/>
                </a:lnTo>
                <a:lnTo>
                  <a:pt x="6375" y="6300"/>
                </a:lnTo>
                <a:lnTo>
                  <a:pt x="6361" y="6315"/>
                </a:lnTo>
                <a:lnTo>
                  <a:pt x="6349" y="6332"/>
                </a:lnTo>
                <a:lnTo>
                  <a:pt x="6335" y="6348"/>
                </a:lnTo>
                <a:lnTo>
                  <a:pt x="6359" y="6344"/>
                </a:lnTo>
                <a:lnTo>
                  <a:pt x="6341" y="6365"/>
                </a:lnTo>
                <a:lnTo>
                  <a:pt x="6321" y="6385"/>
                </a:lnTo>
                <a:lnTo>
                  <a:pt x="6300" y="6403"/>
                </a:lnTo>
                <a:lnTo>
                  <a:pt x="6279" y="6422"/>
                </a:lnTo>
                <a:lnTo>
                  <a:pt x="6313" y="6414"/>
                </a:lnTo>
                <a:lnTo>
                  <a:pt x="6294" y="6430"/>
                </a:lnTo>
                <a:lnTo>
                  <a:pt x="6276" y="6445"/>
                </a:lnTo>
                <a:lnTo>
                  <a:pt x="6256" y="6460"/>
                </a:lnTo>
                <a:lnTo>
                  <a:pt x="6234" y="6472"/>
                </a:lnTo>
                <a:lnTo>
                  <a:pt x="6255" y="6473"/>
                </a:lnTo>
                <a:lnTo>
                  <a:pt x="6217" y="6497"/>
                </a:lnTo>
                <a:lnTo>
                  <a:pt x="6197" y="6508"/>
                </a:lnTo>
                <a:lnTo>
                  <a:pt x="6179" y="6521"/>
                </a:lnTo>
                <a:lnTo>
                  <a:pt x="6160" y="6534"/>
                </a:lnTo>
                <a:lnTo>
                  <a:pt x="6143" y="6547"/>
                </a:lnTo>
                <a:lnTo>
                  <a:pt x="6126" y="6564"/>
                </a:lnTo>
                <a:lnTo>
                  <a:pt x="6119" y="6572"/>
                </a:lnTo>
                <a:lnTo>
                  <a:pt x="6112" y="6580"/>
                </a:lnTo>
                <a:lnTo>
                  <a:pt x="6148" y="6567"/>
                </a:lnTo>
                <a:lnTo>
                  <a:pt x="6183" y="6552"/>
                </a:lnTo>
                <a:lnTo>
                  <a:pt x="6218" y="6535"/>
                </a:lnTo>
                <a:lnTo>
                  <a:pt x="6253" y="6516"/>
                </a:lnTo>
                <a:lnTo>
                  <a:pt x="6234" y="6539"/>
                </a:lnTo>
                <a:lnTo>
                  <a:pt x="6313" y="6499"/>
                </a:lnTo>
                <a:lnTo>
                  <a:pt x="6309" y="6509"/>
                </a:lnTo>
                <a:lnTo>
                  <a:pt x="6321" y="6507"/>
                </a:lnTo>
                <a:lnTo>
                  <a:pt x="6332" y="6505"/>
                </a:lnTo>
                <a:lnTo>
                  <a:pt x="6344" y="6501"/>
                </a:lnTo>
                <a:lnTo>
                  <a:pt x="6354" y="6496"/>
                </a:lnTo>
                <a:lnTo>
                  <a:pt x="6364" y="6490"/>
                </a:lnTo>
                <a:lnTo>
                  <a:pt x="6375" y="6483"/>
                </a:lnTo>
                <a:lnTo>
                  <a:pt x="6384" y="6476"/>
                </a:lnTo>
                <a:lnTo>
                  <a:pt x="6393" y="6468"/>
                </a:lnTo>
                <a:lnTo>
                  <a:pt x="6383" y="6494"/>
                </a:lnTo>
                <a:lnTo>
                  <a:pt x="6401" y="6486"/>
                </a:lnTo>
                <a:lnTo>
                  <a:pt x="6420" y="6475"/>
                </a:lnTo>
                <a:lnTo>
                  <a:pt x="6436" y="6464"/>
                </a:lnTo>
                <a:lnTo>
                  <a:pt x="6453" y="6451"/>
                </a:lnTo>
                <a:lnTo>
                  <a:pt x="6453" y="6466"/>
                </a:lnTo>
                <a:lnTo>
                  <a:pt x="6486" y="6444"/>
                </a:lnTo>
                <a:lnTo>
                  <a:pt x="6519" y="6424"/>
                </a:lnTo>
                <a:lnTo>
                  <a:pt x="6508" y="6445"/>
                </a:lnTo>
                <a:lnTo>
                  <a:pt x="6496" y="6466"/>
                </a:lnTo>
                <a:lnTo>
                  <a:pt x="6483" y="6486"/>
                </a:lnTo>
                <a:lnTo>
                  <a:pt x="6468" y="6505"/>
                </a:lnTo>
                <a:lnTo>
                  <a:pt x="6491" y="6492"/>
                </a:lnTo>
                <a:lnTo>
                  <a:pt x="6467" y="6536"/>
                </a:lnTo>
                <a:lnTo>
                  <a:pt x="6447" y="6581"/>
                </a:lnTo>
                <a:lnTo>
                  <a:pt x="6468" y="6569"/>
                </a:lnTo>
                <a:lnTo>
                  <a:pt x="6458" y="6595"/>
                </a:lnTo>
                <a:lnTo>
                  <a:pt x="6448" y="6623"/>
                </a:lnTo>
                <a:lnTo>
                  <a:pt x="6444" y="6637"/>
                </a:lnTo>
                <a:lnTo>
                  <a:pt x="6441" y="6652"/>
                </a:lnTo>
                <a:lnTo>
                  <a:pt x="6439" y="6665"/>
                </a:lnTo>
                <a:lnTo>
                  <a:pt x="6437" y="6679"/>
                </a:lnTo>
                <a:lnTo>
                  <a:pt x="6457" y="6665"/>
                </a:lnTo>
                <a:lnTo>
                  <a:pt x="6441" y="6753"/>
                </a:lnTo>
                <a:lnTo>
                  <a:pt x="6457" y="6734"/>
                </a:lnTo>
                <a:lnTo>
                  <a:pt x="6455" y="6759"/>
                </a:lnTo>
                <a:lnTo>
                  <a:pt x="6452" y="6783"/>
                </a:lnTo>
                <a:lnTo>
                  <a:pt x="6447" y="6808"/>
                </a:lnTo>
                <a:lnTo>
                  <a:pt x="6441" y="6833"/>
                </a:lnTo>
                <a:lnTo>
                  <a:pt x="6462" y="6813"/>
                </a:lnTo>
                <a:lnTo>
                  <a:pt x="6456" y="6846"/>
                </a:lnTo>
                <a:lnTo>
                  <a:pt x="6447" y="6878"/>
                </a:lnTo>
                <a:lnTo>
                  <a:pt x="6436" y="6910"/>
                </a:lnTo>
                <a:lnTo>
                  <a:pt x="6423" y="6941"/>
                </a:lnTo>
                <a:lnTo>
                  <a:pt x="6445" y="6929"/>
                </a:lnTo>
                <a:lnTo>
                  <a:pt x="6436" y="6953"/>
                </a:lnTo>
                <a:lnTo>
                  <a:pt x="6426" y="6976"/>
                </a:lnTo>
                <a:lnTo>
                  <a:pt x="6415" y="7000"/>
                </a:lnTo>
                <a:lnTo>
                  <a:pt x="6402" y="7023"/>
                </a:lnTo>
                <a:lnTo>
                  <a:pt x="6429" y="7010"/>
                </a:lnTo>
                <a:lnTo>
                  <a:pt x="6408" y="7042"/>
                </a:lnTo>
                <a:lnTo>
                  <a:pt x="6391" y="7068"/>
                </a:lnTo>
                <a:lnTo>
                  <a:pt x="6380" y="7088"/>
                </a:lnTo>
                <a:lnTo>
                  <a:pt x="6402" y="7077"/>
                </a:lnTo>
                <a:lnTo>
                  <a:pt x="6396" y="7085"/>
                </a:lnTo>
                <a:lnTo>
                  <a:pt x="6381" y="7101"/>
                </a:lnTo>
                <a:lnTo>
                  <a:pt x="6364" y="7122"/>
                </a:lnTo>
                <a:lnTo>
                  <a:pt x="6357" y="7131"/>
                </a:lnTo>
                <a:lnTo>
                  <a:pt x="6353" y="7139"/>
                </a:lnTo>
                <a:lnTo>
                  <a:pt x="6373" y="7130"/>
                </a:lnTo>
                <a:lnTo>
                  <a:pt x="6364" y="7141"/>
                </a:lnTo>
                <a:lnTo>
                  <a:pt x="6357" y="7152"/>
                </a:lnTo>
                <a:lnTo>
                  <a:pt x="6350" y="7164"/>
                </a:lnTo>
                <a:lnTo>
                  <a:pt x="6344" y="7175"/>
                </a:lnTo>
                <a:lnTo>
                  <a:pt x="6339" y="7188"/>
                </a:lnTo>
                <a:lnTo>
                  <a:pt x="6333" y="7201"/>
                </a:lnTo>
                <a:lnTo>
                  <a:pt x="6330" y="7213"/>
                </a:lnTo>
                <a:lnTo>
                  <a:pt x="6327" y="7227"/>
                </a:lnTo>
                <a:lnTo>
                  <a:pt x="6337" y="7216"/>
                </a:lnTo>
                <a:lnTo>
                  <a:pt x="6347" y="7206"/>
                </a:lnTo>
                <a:lnTo>
                  <a:pt x="6356" y="7195"/>
                </a:lnTo>
                <a:lnTo>
                  <a:pt x="6365" y="7182"/>
                </a:lnTo>
                <a:lnTo>
                  <a:pt x="6374" y="7171"/>
                </a:lnTo>
                <a:lnTo>
                  <a:pt x="6381" y="7159"/>
                </a:lnTo>
                <a:lnTo>
                  <a:pt x="6388" y="7145"/>
                </a:lnTo>
                <a:lnTo>
                  <a:pt x="6394" y="7133"/>
                </a:lnTo>
                <a:lnTo>
                  <a:pt x="6399" y="7145"/>
                </a:lnTo>
                <a:lnTo>
                  <a:pt x="6408" y="7132"/>
                </a:lnTo>
                <a:lnTo>
                  <a:pt x="6415" y="7119"/>
                </a:lnTo>
                <a:lnTo>
                  <a:pt x="6422" y="7105"/>
                </a:lnTo>
                <a:lnTo>
                  <a:pt x="6428" y="7091"/>
                </a:lnTo>
                <a:lnTo>
                  <a:pt x="6428" y="7115"/>
                </a:lnTo>
                <a:lnTo>
                  <a:pt x="6463" y="7044"/>
                </a:lnTo>
                <a:lnTo>
                  <a:pt x="6463" y="7064"/>
                </a:lnTo>
                <a:lnTo>
                  <a:pt x="6476" y="7046"/>
                </a:lnTo>
                <a:lnTo>
                  <a:pt x="6484" y="7032"/>
                </a:lnTo>
                <a:lnTo>
                  <a:pt x="6487" y="7026"/>
                </a:lnTo>
                <a:lnTo>
                  <a:pt x="6489" y="7020"/>
                </a:lnTo>
                <a:lnTo>
                  <a:pt x="6489" y="7036"/>
                </a:lnTo>
                <a:lnTo>
                  <a:pt x="6501" y="7021"/>
                </a:lnTo>
                <a:lnTo>
                  <a:pt x="6512" y="7003"/>
                </a:lnTo>
                <a:lnTo>
                  <a:pt x="6521" y="6986"/>
                </a:lnTo>
                <a:lnTo>
                  <a:pt x="6529" y="6968"/>
                </a:lnTo>
                <a:lnTo>
                  <a:pt x="6528" y="6992"/>
                </a:lnTo>
                <a:lnTo>
                  <a:pt x="6545" y="6976"/>
                </a:lnTo>
                <a:lnTo>
                  <a:pt x="6560" y="6961"/>
                </a:lnTo>
                <a:lnTo>
                  <a:pt x="6576" y="6943"/>
                </a:lnTo>
                <a:lnTo>
                  <a:pt x="6590" y="6926"/>
                </a:lnTo>
                <a:lnTo>
                  <a:pt x="6589" y="6940"/>
                </a:lnTo>
                <a:lnTo>
                  <a:pt x="6596" y="6935"/>
                </a:lnTo>
                <a:lnTo>
                  <a:pt x="6602" y="6929"/>
                </a:lnTo>
                <a:lnTo>
                  <a:pt x="6609" y="6924"/>
                </a:lnTo>
                <a:lnTo>
                  <a:pt x="6615" y="6916"/>
                </a:lnTo>
                <a:lnTo>
                  <a:pt x="6624" y="6902"/>
                </a:lnTo>
                <a:lnTo>
                  <a:pt x="6632" y="6887"/>
                </a:lnTo>
                <a:lnTo>
                  <a:pt x="6633" y="6905"/>
                </a:lnTo>
                <a:lnTo>
                  <a:pt x="6642" y="6899"/>
                </a:lnTo>
                <a:lnTo>
                  <a:pt x="6650" y="6892"/>
                </a:lnTo>
                <a:lnTo>
                  <a:pt x="6657" y="6885"/>
                </a:lnTo>
                <a:lnTo>
                  <a:pt x="6664" y="6876"/>
                </a:lnTo>
                <a:lnTo>
                  <a:pt x="6670" y="6868"/>
                </a:lnTo>
                <a:lnTo>
                  <a:pt x="6677" y="6860"/>
                </a:lnTo>
                <a:lnTo>
                  <a:pt x="6682" y="6850"/>
                </a:lnTo>
                <a:lnTo>
                  <a:pt x="6686" y="6840"/>
                </a:lnTo>
                <a:lnTo>
                  <a:pt x="6689" y="6855"/>
                </a:lnTo>
                <a:lnTo>
                  <a:pt x="6696" y="6846"/>
                </a:lnTo>
                <a:lnTo>
                  <a:pt x="6702" y="6838"/>
                </a:lnTo>
                <a:lnTo>
                  <a:pt x="6708" y="6829"/>
                </a:lnTo>
                <a:lnTo>
                  <a:pt x="6713" y="6821"/>
                </a:lnTo>
                <a:lnTo>
                  <a:pt x="6716" y="6810"/>
                </a:lnTo>
                <a:lnTo>
                  <a:pt x="6719" y="6801"/>
                </a:lnTo>
                <a:lnTo>
                  <a:pt x="6721" y="6791"/>
                </a:lnTo>
                <a:lnTo>
                  <a:pt x="6723" y="6779"/>
                </a:lnTo>
                <a:lnTo>
                  <a:pt x="6730" y="6798"/>
                </a:lnTo>
                <a:lnTo>
                  <a:pt x="6733" y="6789"/>
                </a:lnTo>
                <a:lnTo>
                  <a:pt x="6735" y="6779"/>
                </a:lnTo>
                <a:lnTo>
                  <a:pt x="6739" y="6761"/>
                </a:lnTo>
                <a:lnTo>
                  <a:pt x="6743" y="6741"/>
                </a:lnTo>
                <a:lnTo>
                  <a:pt x="6745" y="6732"/>
                </a:lnTo>
                <a:lnTo>
                  <a:pt x="6748" y="6724"/>
                </a:lnTo>
                <a:lnTo>
                  <a:pt x="6756" y="6740"/>
                </a:lnTo>
                <a:lnTo>
                  <a:pt x="6758" y="6729"/>
                </a:lnTo>
                <a:lnTo>
                  <a:pt x="6761" y="6718"/>
                </a:lnTo>
                <a:lnTo>
                  <a:pt x="6768" y="6694"/>
                </a:lnTo>
                <a:lnTo>
                  <a:pt x="6775" y="6676"/>
                </a:lnTo>
                <a:lnTo>
                  <a:pt x="6777" y="6671"/>
                </a:lnTo>
                <a:lnTo>
                  <a:pt x="6777" y="6670"/>
                </a:lnTo>
                <a:lnTo>
                  <a:pt x="6781" y="6656"/>
                </a:lnTo>
                <a:lnTo>
                  <a:pt x="6787" y="6634"/>
                </a:lnTo>
                <a:lnTo>
                  <a:pt x="6792" y="6613"/>
                </a:lnTo>
                <a:lnTo>
                  <a:pt x="6794" y="6604"/>
                </a:lnTo>
                <a:lnTo>
                  <a:pt x="6797" y="6608"/>
                </a:lnTo>
                <a:lnTo>
                  <a:pt x="6800" y="6612"/>
                </a:lnTo>
                <a:lnTo>
                  <a:pt x="6801" y="6618"/>
                </a:lnTo>
                <a:lnTo>
                  <a:pt x="6802" y="6624"/>
                </a:lnTo>
                <a:lnTo>
                  <a:pt x="6803" y="6635"/>
                </a:lnTo>
                <a:lnTo>
                  <a:pt x="6802" y="6648"/>
                </a:lnTo>
                <a:lnTo>
                  <a:pt x="6800" y="6675"/>
                </a:lnTo>
                <a:lnTo>
                  <a:pt x="6799" y="6687"/>
                </a:lnTo>
                <a:lnTo>
                  <a:pt x="6801" y="6697"/>
                </a:lnTo>
                <a:lnTo>
                  <a:pt x="6810" y="6687"/>
                </a:lnTo>
                <a:lnTo>
                  <a:pt x="6812" y="6706"/>
                </a:lnTo>
                <a:lnTo>
                  <a:pt x="6813" y="6726"/>
                </a:lnTo>
                <a:lnTo>
                  <a:pt x="6814" y="6745"/>
                </a:lnTo>
                <a:lnTo>
                  <a:pt x="6813" y="6765"/>
                </a:lnTo>
                <a:lnTo>
                  <a:pt x="6825" y="6759"/>
                </a:lnTo>
                <a:lnTo>
                  <a:pt x="6824" y="6770"/>
                </a:lnTo>
                <a:lnTo>
                  <a:pt x="6824" y="6780"/>
                </a:lnTo>
                <a:lnTo>
                  <a:pt x="6824" y="6791"/>
                </a:lnTo>
                <a:lnTo>
                  <a:pt x="6826" y="6802"/>
                </a:lnTo>
                <a:lnTo>
                  <a:pt x="6828" y="6812"/>
                </a:lnTo>
                <a:lnTo>
                  <a:pt x="6830" y="6823"/>
                </a:lnTo>
                <a:lnTo>
                  <a:pt x="6834" y="6833"/>
                </a:lnTo>
                <a:lnTo>
                  <a:pt x="6838" y="6843"/>
                </a:lnTo>
                <a:lnTo>
                  <a:pt x="6846" y="6828"/>
                </a:lnTo>
                <a:lnTo>
                  <a:pt x="6849" y="6846"/>
                </a:lnTo>
                <a:lnTo>
                  <a:pt x="6854" y="6863"/>
                </a:lnTo>
                <a:lnTo>
                  <a:pt x="6861" y="6879"/>
                </a:lnTo>
                <a:lnTo>
                  <a:pt x="6870" y="6894"/>
                </a:lnTo>
                <a:lnTo>
                  <a:pt x="6879" y="6876"/>
                </a:lnTo>
                <a:lnTo>
                  <a:pt x="6885" y="6896"/>
                </a:lnTo>
                <a:lnTo>
                  <a:pt x="6893" y="6914"/>
                </a:lnTo>
                <a:lnTo>
                  <a:pt x="6901" y="6933"/>
                </a:lnTo>
                <a:lnTo>
                  <a:pt x="6911" y="6952"/>
                </a:lnTo>
                <a:lnTo>
                  <a:pt x="6916" y="6929"/>
                </a:lnTo>
                <a:lnTo>
                  <a:pt x="6934" y="6961"/>
                </a:lnTo>
                <a:lnTo>
                  <a:pt x="6954" y="6993"/>
                </a:lnTo>
                <a:lnTo>
                  <a:pt x="6957" y="6969"/>
                </a:lnTo>
                <a:lnTo>
                  <a:pt x="6968" y="6985"/>
                </a:lnTo>
                <a:lnTo>
                  <a:pt x="6980" y="7000"/>
                </a:lnTo>
                <a:lnTo>
                  <a:pt x="7000" y="7032"/>
                </a:lnTo>
                <a:lnTo>
                  <a:pt x="7002" y="7014"/>
                </a:lnTo>
                <a:lnTo>
                  <a:pt x="7011" y="7031"/>
                </a:lnTo>
                <a:lnTo>
                  <a:pt x="7021" y="7046"/>
                </a:lnTo>
                <a:lnTo>
                  <a:pt x="7032" y="7061"/>
                </a:lnTo>
                <a:lnTo>
                  <a:pt x="7045" y="7074"/>
                </a:lnTo>
                <a:lnTo>
                  <a:pt x="7045" y="7057"/>
                </a:lnTo>
                <a:lnTo>
                  <a:pt x="7066" y="7083"/>
                </a:lnTo>
                <a:lnTo>
                  <a:pt x="7085" y="7112"/>
                </a:lnTo>
                <a:lnTo>
                  <a:pt x="7091" y="7101"/>
                </a:lnTo>
                <a:lnTo>
                  <a:pt x="7115" y="7130"/>
                </a:lnTo>
                <a:lnTo>
                  <a:pt x="7139" y="7158"/>
                </a:lnTo>
                <a:lnTo>
                  <a:pt x="7140" y="7144"/>
                </a:lnTo>
                <a:lnTo>
                  <a:pt x="7152" y="7159"/>
                </a:lnTo>
                <a:lnTo>
                  <a:pt x="7162" y="7171"/>
                </a:lnTo>
                <a:lnTo>
                  <a:pt x="7172" y="7182"/>
                </a:lnTo>
                <a:lnTo>
                  <a:pt x="7179" y="7170"/>
                </a:lnTo>
                <a:lnTo>
                  <a:pt x="7194" y="7206"/>
                </a:lnTo>
                <a:lnTo>
                  <a:pt x="7211" y="7241"/>
                </a:lnTo>
                <a:lnTo>
                  <a:pt x="7216" y="7219"/>
                </a:lnTo>
                <a:lnTo>
                  <a:pt x="7224" y="7241"/>
                </a:lnTo>
                <a:lnTo>
                  <a:pt x="7234" y="7263"/>
                </a:lnTo>
                <a:lnTo>
                  <a:pt x="7246" y="7284"/>
                </a:lnTo>
                <a:lnTo>
                  <a:pt x="7258" y="7305"/>
                </a:lnTo>
                <a:lnTo>
                  <a:pt x="7259" y="7281"/>
                </a:lnTo>
                <a:lnTo>
                  <a:pt x="7269" y="7302"/>
                </a:lnTo>
                <a:lnTo>
                  <a:pt x="7280" y="7323"/>
                </a:lnTo>
                <a:lnTo>
                  <a:pt x="7288" y="7344"/>
                </a:lnTo>
                <a:lnTo>
                  <a:pt x="7296" y="7366"/>
                </a:lnTo>
                <a:lnTo>
                  <a:pt x="7299" y="7344"/>
                </a:lnTo>
                <a:lnTo>
                  <a:pt x="7313" y="7368"/>
                </a:lnTo>
                <a:lnTo>
                  <a:pt x="7326" y="7391"/>
                </a:lnTo>
                <a:lnTo>
                  <a:pt x="7341" y="7413"/>
                </a:lnTo>
                <a:lnTo>
                  <a:pt x="7357" y="7435"/>
                </a:lnTo>
                <a:lnTo>
                  <a:pt x="7359" y="7421"/>
                </a:lnTo>
                <a:lnTo>
                  <a:pt x="7359" y="7407"/>
                </a:lnTo>
                <a:lnTo>
                  <a:pt x="7358" y="7394"/>
                </a:lnTo>
                <a:lnTo>
                  <a:pt x="7356" y="7379"/>
                </a:lnTo>
                <a:lnTo>
                  <a:pt x="7352" y="7366"/>
                </a:lnTo>
                <a:lnTo>
                  <a:pt x="7347" y="7354"/>
                </a:lnTo>
                <a:lnTo>
                  <a:pt x="7340" y="7341"/>
                </a:lnTo>
                <a:lnTo>
                  <a:pt x="7333" y="7329"/>
                </a:lnTo>
                <a:lnTo>
                  <a:pt x="7356" y="7337"/>
                </a:lnTo>
                <a:lnTo>
                  <a:pt x="7347" y="7330"/>
                </a:lnTo>
                <a:lnTo>
                  <a:pt x="7339" y="7322"/>
                </a:lnTo>
                <a:lnTo>
                  <a:pt x="7332" y="7313"/>
                </a:lnTo>
                <a:lnTo>
                  <a:pt x="7327" y="7304"/>
                </a:lnTo>
                <a:lnTo>
                  <a:pt x="7316" y="7287"/>
                </a:lnTo>
                <a:lnTo>
                  <a:pt x="7303" y="7268"/>
                </a:lnTo>
                <a:lnTo>
                  <a:pt x="7317" y="7276"/>
                </a:lnTo>
                <a:lnTo>
                  <a:pt x="7325" y="7281"/>
                </a:lnTo>
                <a:lnTo>
                  <a:pt x="7298" y="7243"/>
                </a:lnTo>
                <a:lnTo>
                  <a:pt x="7272" y="7204"/>
                </a:lnTo>
                <a:lnTo>
                  <a:pt x="7290" y="7211"/>
                </a:lnTo>
                <a:lnTo>
                  <a:pt x="7274" y="7178"/>
                </a:lnTo>
                <a:lnTo>
                  <a:pt x="7258" y="7145"/>
                </a:lnTo>
                <a:lnTo>
                  <a:pt x="7278" y="7160"/>
                </a:lnTo>
                <a:lnTo>
                  <a:pt x="7278" y="7138"/>
                </a:lnTo>
                <a:lnTo>
                  <a:pt x="7277" y="7117"/>
                </a:lnTo>
                <a:lnTo>
                  <a:pt x="7272" y="7097"/>
                </a:lnTo>
                <a:lnTo>
                  <a:pt x="7267" y="7077"/>
                </a:lnTo>
                <a:lnTo>
                  <a:pt x="7282" y="7089"/>
                </a:lnTo>
                <a:lnTo>
                  <a:pt x="7284" y="7078"/>
                </a:lnTo>
                <a:lnTo>
                  <a:pt x="7285" y="7067"/>
                </a:lnTo>
                <a:lnTo>
                  <a:pt x="7284" y="7057"/>
                </a:lnTo>
                <a:lnTo>
                  <a:pt x="7283" y="7045"/>
                </a:lnTo>
                <a:lnTo>
                  <a:pt x="7281" y="7035"/>
                </a:lnTo>
                <a:lnTo>
                  <a:pt x="7277" y="7025"/>
                </a:lnTo>
                <a:lnTo>
                  <a:pt x="7272" y="7015"/>
                </a:lnTo>
                <a:lnTo>
                  <a:pt x="7267" y="7006"/>
                </a:lnTo>
                <a:lnTo>
                  <a:pt x="7282" y="7010"/>
                </a:lnTo>
                <a:lnTo>
                  <a:pt x="7282" y="6986"/>
                </a:lnTo>
                <a:lnTo>
                  <a:pt x="7281" y="6956"/>
                </a:lnTo>
                <a:lnTo>
                  <a:pt x="7279" y="6941"/>
                </a:lnTo>
                <a:lnTo>
                  <a:pt x="7275" y="6928"/>
                </a:lnTo>
                <a:lnTo>
                  <a:pt x="7272" y="6915"/>
                </a:lnTo>
                <a:lnTo>
                  <a:pt x="7267" y="6905"/>
                </a:lnTo>
                <a:lnTo>
                  <a:pt x="7282" y="6919"/>
                </a:lnTo>
                <a:lnTo>
                  <a:pt x="7283" y="6904"/>
                </a:lnTo>
                <a:lnTo>
                  <a:pt x="7283" y="6890"/>
                </a:lnTo>
                <a:lnTo>
                  <a:pt x="7282" y="6875"/>
                </a:lnTo>
                <a:lnTo>
                  <a:pt x="7281" y="6861"/>
                </a:lnTo>
                <a:lnTo>
                  <a:pt x="7278" y="6846"/>
                </a:lnTo>
                <a:lnTo>
                  <a:pt x="7274" y="6833"/>
                </a:lnTo>
                <a:lnTo>
                  <a:pt x="7270" y="6819"/>
                </a:lnTo>
                <a:lnTo>
                  <a:pt x="7265" y="6806"/>
                </a:lnTo>
                <a:lnTo>
                  <a:pt x="7274" y="6808"/>
                </a:lnTo>
                <a:lnTo>
                  <a:pt x="7280" y="6809"/>
                </a:lnTo>
                <a:lnTo>
                  <a:pt x="7273" y="6790"/>
                </a:lnTo>
                <a:lnTo>
                  <a:pt x="7265" y="6770"/>
                </a:lnTo>
                <a:lnTo>
                  <a:pt x="7256" y="6752"/>
                </a:lnTo>
                <a:lnTo>
                  <a:pt x="7246" y="6734"/>
                </a:lnTo>
                <a:lnTo>
                  <a:pt x="7261" y="6738"/>
                </a:lnTo>
                <a:lnTo>
                  <a:pt x="7252" y="6716"/>
                </a:lnTo>
                <a:lnTo>
                  <a:pt x="7240" y="6696"/>
                </a:lnTo>
                <a:lnTo>
                  <a:pt x="7228" y="6676"/>
                </a:lnTo>
                <a:lnTo>
                  <a:pt x="7214" y="6658"/>
                </a:lnTo>
                <a:lnTo>
                  <a:pt x="7232" y="6660"/>
                </a:lnTo>
                <a:lnTo>
                  <a:pt x="7216" y="6641"/>
                </a:lnTo>
                <a:lnTo>
                  <a:pt x="7202" y="6625"/>
                </a:lnTo>
                <a:lnTo>
                  <a:pt x="7189" y="6607"/>
                </a:lnTo>
                <a:lnTo>
                  <a:pt x="7177" y="6589"/>
                </a:lnTo>
                <a:lnTo>
                  <a:pt x="7171" y="6580"/>
                </a:lnTo>
                <a:lnTo>
                  <a:pt x="7168" y="6572"/>
                </a:lnTo>
                <a:lnTo>
                  <a:pt x="7165" y="6564"/>
                </a:lnTo>
                <a:lnTo>
                  <a:pt x="7163" y="6558"/>
                </a:lnTo>
                <a:lnTo>
                  <a:pt x="7164" y="6553"/>
                </a:lnTo>
                <a:lnTo>
                  <a:pt x="7164" y="6551"/>
                </a:lnTo>
                <a:lnTo>
                  <a:pt x="7166" y="6548"/>
                </a:lnTo>
                <a:lnTo>
                  <a:pt x="7166" y="6551"/>
                </a:lnTo>
                <a:lnTo>
                  <a:pt x="7167" y="6553"/>
                </a:lnTo>
                <a:lnTo>
                  <a:pt x="7174" y="6560"/>
                </a:lnTo>
                <a:lnTo>
                  <a:pt x="7197" y="6581"/>
                </a:lnTo>
                <a:lnTo>
                  <a:pt x="7222" y="6603"/>
                </a:lnTo>
                <a:lnTo>
                  <a:pt x="7236" y="6616"/>
                </a:lnTo>
                <a:lnTo>
                  <a:pt x="7231" y="6597"/>
                </a:lnTo>
                <a:lnTo>
                  <a:pt x="7248" y="6611"/>
                </a:lnTo>
                <a:lnTo>
                  <a:pt x="7265" y="6625"/>
                </a:lnTo>
                <a:lnTo>
                  <a:pt x="7284" y="6636"/>
                </a:lnTo>
                <a:lnTo>
                  <a:pt x="7303" y="6646"/>
                </a:lnTo>
                <a:lnTo>
                  <a:pt x="7299" y="6632"/>
                </a:lnTo>
                <a:lnTo>
                  <a:pt x="7306" y="6639"/>
                </a:lnTo>
                <a:lnTo>
                  <a:pt x="7314" y="6645"/>
                </a:lnTo>
                <a:lnTo>
                  <a:pt x="7322" y="6652"/>
                </a:lnTo>
                <a:lnTo>
                  <a:pt x="7330" y="6657"/>
                </a:lnTo>
                <a:lnTo>
                  <a:pt x="7339" y="6662"/>
                </a:lnTo>
                <a:lnTo>
                  <a:pt x="7349" y="6666"/>
                </a:lnTo>
                <a:lnTo>
                  <a:pt x="7358" y="6669"/>
                </a:lnTo>
                <a:lnTo>
                  <a:pt x="7367" y="6672"/>
                </a:lnTo>
                <a:lnTo>
                  <a:pt x="7360" y="6659"/>
                </a:lnTo>
                <a:lnTo>
                  <a:pt x="7380" y="6666"/>
                </a:lnTo>
                <a:lnTo>
                  <a:pt x="7399" y="6672"/>
                </a:lnTo>
                <a:lnTo>
                  <a:pt x="7418" y="6678"/>
                </a:lnTo>
                <a:lnTo>
                  <a:pt x="7437" y="6682"/>
                </a:lnTo>
                <a:lnTo>
                  <a:pt x="7428" y="6670"/>
                </a:lnTo>
                <a:lnTo>
                  <a:pt x="7468" y="6685"/>
                </a:lnTo>
                <a:lnTo>
                  <a:pt x="7509" y="6697"/>
                </a:lnTo>
                <a:lnTo>
                  <a:pt x="7505" y="6686"/>
                </a:lnTo>
                <a:lnTo>
                  <a:pt x="7521" y="6693"/>
                </a:lnTo>
                <a:lnTo>
                  <a:pt x="7536" y="6699"/>
                </a:lnTo>
                <a:lnTo>
                  <a:pt x="7553" y="6704"/>
                </a:lnTo>
                <a:lnTo>
                  <a:pt x="7568" y="6708"/>
                </a:lnTo>
                <a:lnTo>
                  <a:pt x="7560" y="6693"/>
                </a:lnTo>
                <a:lnTo>
                  <a:pt x="7581" y="6703"/>
                </a:lnTo>
                <a:lnTo>
                  <a:pt x="7601" y="6712"/>
                </a:lnTo>
                <a:lnTo>
                  <a:pt x="7622" y="6721"/>
                </a:lnTo>
                <a:lnTo>
                  <a:pt x="7643" y="6728"/>
                </a:lnTo>
                <a:lnTo>
                  <a:pt x="7635" y="6709"/>
                </a:lnTo>
                <a:lnTo>
                  <a:pt x="7651" y="6721"/>
                </a:lnTo>
                <a:lnTo>
                  <a:pt x="7667" y="6732"/>
                </a:lnTo>
                <a:lnTo>
                  <a:pt x="7684" y="6742"/>
                </a:lnTo>
                <a:lnTo>
                  <a:pt x="7700" y="6752"/>
                </a:lnTo>
                <a:lnTo>
                  <a:pt x="7696" y="6737"/>
                </a:lnTo>
                <a:lnTo>
                  <a:pt x="7719" y="6755"/>
                </a:lnTo>
                <a:lnTo>
                  <a:pt x="7737" y="6767"/>
                </a:lnTo>
                <a:lnTo>
                  <a:pt x="7746" y="6772"/>
                </a:lnTo>
                <a:lnTo>
                  <a:pt x="7752" y="6774"/>
                </a:lnTo>
                <a:lnTo>
                  <a:pt x="7747" y="6760"/>
                </a:lnTo>
                <a:lnTo>
                  <a:pt x="7754" y="6768"/>
                </a:lnTo>
                <a:lnTo>
                  <a:pt x="7762" y="6776"/>
                </a:lnTo>
                <a:lnTo>
                  <a:pt x="7770" y="6782"/>
                </a:lnTo>
                <a:lnTo>
                  <a:pt x="7780" y="6788"/>
                </a:lnTo>
                <a:lnTo>
                  <a:pt x="7790" y="6792"/>
                </a:lnTo>
                <a:lnTo>
                  <a:pt x="7800" y="6795"/>
                </a:lnTo>
                <a:lnTo>
                  <a:pt x="7811" y="6798"/>
                </a:lnTo>
                <a:lnTo>
                  <a:pt x="7823" y="6799"/>
                </a:lnTo>
                <a:lnTo>
                  <a:pt x="7808" y="6785"/>
                </a:lnTo>
                <a:lnTo>
                  <a:pt x="7819" y="6790"/>
                </a:lnTo>
                <a:lnTo>
                  <a:pt x="7830" y="6795"/>
                </a:lnTo>
                <a:lnTo>
                  <a:pt x="7842" y="6799"/>
                </a:lnTo>
                <a:lnTo>
                  <a:pt x="7854" y="6803"/>
                </a:lnTo>
                <a:lnTo>
                  <a:pt x="7866" y="6805"/>
                </a:lnTo>
                <a:lnTo>
                  <a:pt x="7877" y="6808"/>
                </a:lnTo>
                <a:lnTo>
                  <a:pt x="7890" y="6810"/>
                </a:lnTo>
                <a:lnTo>
                  <a:pt x="7902" y="6811"/>
                </a:lnTo>
                <a:lnTo>
                  <a:pt x="7891" y="6801"/>
                </a:lnTo>
                <a:lnTo>
                  <a:pt x="7878" y="6792"/>
                </a:lnTo>
                <a:lnTo>
                  <a:pt x="7866" y="6782"/>
                </a:lnTo>
                <a:lnTo>
                  <a:pt x="7854" y="6774"/>
                </a:lnTo>
                <a:lnTo>
                  <a:pt x="7840" y="6766"/>
                </a:lnTo>
                <a:lnTo>
                  <a:pt x="7827" y="6759"/>
                </a:lnTo>
                <a:lnTo>
                  <a:pt x="7814" y="6753"/>
                </a:lnTo>
                <a:lnTo>
                  <a:pt x="7800" y="6747"/>
                </a:lnTo>
                <a:lnTo>
                  <a:pt x="7818" y="6744"/>
                </a:lnTo>
                <a:lnTo>
                  <a:pt x="7770" y="6721"/>
                </a:lnTo>
                <a:lnTo>
                  <a:pt x="7724" y="6699"/>
                </a:lnTo>
                <a:lnTo>
                  <a:pt x="7750" y="6695"/>
                </a:lnTo>
                <a:lnTo>
                  <a:pt x="7709" y="6671"/>
                </a:lnTo>
                <a:lnTo>
                  <a:pt x="7667" y="6648"/>
                </a:lnTo>
                <a:lnTo>
                  <a:pt x="7688" y="6646"/>
                </a:lnTo>
                <a:lnTo>
                  <a:pt x="7652" y="6621"/>
                </a:lnTo>
                <a:lnTo>
                  <a:pt x="7614" y="6597"/>
                </a:lnTo>
                <a:lnTo>
                  <a:pt x="7637" y="6598"/>
                </a:lnTo>
                <a:lnTo>
                  <a:pt x="7606" y="6571"/>
                </a:lnTo>
                <a:lnTo>
                  <a:pt x="7576" y="6544"/>
                </a:lnTo>
                <a:lnTo>
                  <a:pt x="7599" y="6548"/>
                </a:lnTo>
                <a:lnTo>
                  <a:pt x="7577" y="6523"/>
                </a:lnTo>
                <a:lnTo>
                  <a:pt x="7554" y="6499"/>
                </a:lnTo>
                <a:lnTo>
                  <a:pt x="7561" y="6499"/>
                </a:lnTo>
                <a:lnTo>
                  <a:pt x="7575" y="6500"/>
                </a:lnTo>
                <a:lnTo>
                  <a:pt x="7572" y="6491"/>
                </a:lnTo>
                <a:lnTo>
                  <a:pt x="7567" y="6482"/>
                </a:lnTo>
                <a:lnTo>
                  <a:pt x="7562" y="6474"/>
                </a:lnTo>
                <a:lnTo>
                  <a:pt x="7557" y="6466"/>
                </a:lnTo>
                <a:lnTo>
                  <a:pt x="7550" y="6459"/>
                </a:lnTo>
                <a:lnTo>
                  <a:pt x="7543" y="6453"/>
                </a:lnTo>
                <a:lnTo>
                  <a:pt x="7536" y="6445"/>
                </a:lnTo>
                <a:lnTo>
                  <a:pt x="7528" y="6439"/>
                </a:lnTo>
                <a:lnTo>
                  <a:pt x="7552" y="6444"/>
                </a:lnTo>
                <a:lnTo>
                  <a:pt x="7541" y="6430"/>
                </a:lnTo>
                <a:lnTo>
                  <a:pt x="7529" y="6418"/>
                </a:lnTo>
                <a:lnTo>
                  <a:pt x="7516" y="6406"/>
                </a:lnTo>
                <a:lnTo>
                  <a:pt x="7501" y="6397"/>
                </a:lnTo>
                <a:lnTo>
                  <a:pt x="7520" y="6389"/>
                </a:lnTo>
                <a:lnTo>
                  <a:pt x="7504" y="6376"/>
                </a:lnTo>
                <a:lnTo>
                  <a:pt x="7488" y="6362"/>
                </a:lnTo>
                <a:lnTo>
                  <a:pt x="7473" y="6348"/>
                </a:lnTo>
                <a:lnTo>
                  <a:pt x="7459" y="6333"/>
                </a:lnTo>
                <a:lnTo>
                  <a:pt x="7482" y="6332"/>
                </a:lnTo>
                <a:lnTo>
                  <a:pt x="7472" y="6324"/>
                </a:lnTo>
                <a:lnTo>
                  <a:pt x="7462" y="6316"/>
                </a:lnTo>
                <a:lnTo>
                  <a:pt x="7452" y="6309"/>
                </a:lnTo>
                <a:lnTo>
                  <a:pt x="7441" y="6303"/>
                </a:lnTo>
                <a:lnTo>
                  <a:pt x="7430" y="6298"/>
                </a:lnTo>
                <a:lnTo>
                  <a:pt x="7419" y="6294"/>
                </a:lnTo>
                <a:lnTo>
                  <a:pt x="7406" y="6291"/>
                </a:lnTo>
                <a:lnTo>
                  <a:pt x="7394" y="6288"/>
                </a:lnTo>
                <a:lnTo>
                  <a:pt x="7412" y="6280"/>
                </a:lnTo>
                <a:lnTo>
                  <a:pt x="7396" y="6271"/>
                </a:lnTo>
                <a:lnTo>
                  <a:pt x="7381" y="6264"/>
                </a:lnTo>
                <a:lnTo>
                  <a:pt x="7364" y="6259"/>
                </a:lnTo>
                <a:lnTo>
                  <a:pt x="7348" y="6257"/>
                </a:lnTo>
                <a:lnTo>
                  <a:pt x="7371" y="6251"/>
                </a:lnTo>
                <a:lnTo>
                  <a:pt x="7351" y="6241"/>
                </a:lnTo>
                <a:lnTo>
                  <a:pt x="7329" y="6233"/>
                </a:lnTo>
                <a:lnTo>
                  <a:pt x="7306" y="6227"/>
                </a:lnTo>
                <a:lnTo>
                  <a:pt x="7285" y="6221"/>
                </a:lnTo>
                <a:lnTo>
                  <a:pt x="7306" y="6215"/>
                </a:lnTo>
                <a:lnTo>
                  <a:pt x="7287" y="6209"/>
                </a:lnTo>
                <a:lnTo>
                  <a:pt x="7251" y="6195"/>
                </a:lnTo>
                <a:lnTo>
                  <a:pt x="7217" y="6180"/>
                </a:lnTo>
                <a:lnTo>
                  <a:pt x="7206" y="6175"/>
                </a:lnTo>
                <a:lnTo>
                  <a:pt x="7203" y="6173"/>
                </a:lnTo>
                <a:lnTo>
                  <a:pt x="7203" y="6172"/>
                </a:lnTo>
                <a:lnTo>
                  <a:pt x="7204" y="6171"/>
                </a:lnTo>
                <a:lnTo>
                  <a:pt x="7208" y="6171"/>
                </a:lnTo>
                <a:lnTo>
                  <a:pt x="7220" y="6171"/>
                </a:lnTo>
                <a:lnTo>
                  <a:pt x="7255" y="6174"/>
                </a:lnTo>
                <a:lnTo>
                  <a:pt x="7312" y="6180"/>
                </a:lnTo>
                <a:lnTo>
                  <a:pt x="7299" y="6168"/>
                </a:lnTo>
                <a:lnTo>
                  <a:pt x="7327" y="6168"/>
                </a:lnTo>
                <a:lnTo>
                  <a:pt x="7354" y="6165"/>
                </a:lnTo>
                <a:lnTo>
                  <a:pt x="7382" y="6160"/>
                </a:lnTo>
                <a:lnTo>
                  <a:pt x="7407" y="6152"/>
                </a:lnTo>
                <a:lnTo>
                  <a:pt x="7393" y="6148"/>
                </a:lnTo>
                <a:lnTo>
                  <a:pt x="7416" y="6141"/>
                </a:lnTo>
                <a:lnTo>
                  <a:pt x="7434" y="6135"/>
                </a:lnTo>
                <a:lnTo>
                  <a:pt x="7442" y="6132"/>
                </a:lnTo>
                <a:lnTo>
                  <a:pt x="7449" y="6129"/>
                </a:lnTo>
                <a:lnTo>
                  <a:pt x="7433" y="6122"/>
                </a:lnTo>
                <a:lnTo>
                  <a:pt x="7457" y="6114"/>
                </a:lnTo>
                <a:lnTo>
                  <a:pt x="7478" y="6107"/>
                </a:lnTo>
                <a:lnTo>
                  <a:pt x="7496" y="6099"/>
                </a:lnTo>
                <a:lnTo>
                  <a:pt x="7471" y="6098"/>
                </a:lnTo>
                <a:lnTo>
                  <a:pt x="7554" y="6056"/>
                </a:lnTo>
                <a:lnTo>
                  <a:pt x="7538" y="6053"/>
                </a:lnTo>
                <a:lnTo>
                  <a:pt x="7542" y="6049"/>
                </a:lnTo>
                <a:lnTo>
                  <a:pt x="7547" y="6048"/>
                </a:lnTo>
                <a:lnTo>
                  <a:pt x="7551" y="6048"/>
                </a:lnTo>
                <a:lnTo>
                  <a:pt x="7555" y="6049"/>
                </a:lnTo>
                <a:lnTo>
                  <a:pt x="7559" y="6051"/>
                </a:lnTo>
                <a:lnTo>
                  <a:pt x="7562" y="6054"/>
                </a:lnTo>
                <a:lnTo>
                  <a:pt x="7566" y="6058"/>
                </a:lnTo>
                <a:lnTo>
                  <a:pt x="7569" y="6063"/>
                </a:lnTo>
                <a:lnTo>
                  <a:pt x="7568" y="6049"/>
                </a:lnTo>
                <a:lnTo>
                  <a:pt x="7584" y="6057"/>
                </a:lnTo>
                <a:lnTo>
                  <a:pt x="7597" y="6065"/>
                </a:lnTo>
                <a:lnTo>
                  <a:pt x="7612" y="6074"/>
                </a:lnTo>
                <a:lnTo>
                  <a:pt x="7625" y="6084"/>
                </a:lnTo>
                <a:lnTo>
                  <a:pt x="7615" y="6070"/>
                </a:lnTo>
                <a:lnTo>
                  <a:pt x="7604" y="6059"/>
                </a:lnTo>
                <a:lnTo>
                  <a:pt x="7583" y="6035"/>
                </a:lnTo>
                <a:lnTo>
                  <a:pt x="7605" y="6025"/>
                </a:lnTo>
                <a:lnTo>
                  <a:pt x="7616" y="6020"/>
                </a:lnTo>
                <a:lnTo>
                  <a:pt x="7596" y="6018"/>
                </a:lnTo>
                <a:lnTo>
                  <a:pt x="7634" y="6000"/>
                </a:lnTo>
                <a:lnTo>
                  <a:pt x="7672" y="5984"/>
                </a:lnTo>
                <a:lnTo>
                  <a:pt x="7658" y="5980"/>
                </a:lnTo>
                <a:lnTo>
                  <a:pt x="7676" y="5973"/>
                </a:lnTo>
                <a:lnTo>
                  <a:pt x="7694" y="5965"/>
                </a:lnTo>
                <a:lnTo>
                  <a:pt x="7710" y="5954"/>
                </a:lnTo>
                <a:lnTo>
                  <a:pt x="7726" y="5941"/>
                </a:lnTo>
                <a:lnTo>
                  <a:pt x="7714" y="5942"/>
                </a:lnTo>
                <a:lnTo>
                  <a:pt x="7701" y="5944"/>
                </a:lnTo>
                <a:lnTo>
                  <a:pt x="7689" y="5947"/>
                </a:lnTo>
                <a:lnTo>
                  <a:pt x="7676" y="5952"/>
                </a:lnTo>
                <a:lnTo>
                  <a:pt x="7665" y="5957"/>
                </a:lnTo>
                <a:lnTo>
                  <a:pt x="7654" y="5962"/>
                </a:lnTo>
                <a:lnTo>
                  <a:pt x="7643" y="5968"/>
                </a:lnTo>
                <a:lnTo>
                  <a:pt x="7633" y="5975"/>
                </a:lnTo>
                <a:lnTo>
                  <a:pt x="7637" y="5960"/>
                </a:lnTo>
                <a:lnTo>
                  <a:pt x="7617" y="5969"/>
                </a:lnTo>
                <a:lnTo>
                  <a:pt x="7593" y="5978"/>
                </a:lnTo>
                <a:lnTo>
                  <a:pt x="7571" y="5986"/>
                </a:lnTo>
                <a:lnTo>
                  <a:pt x="7560" y="5989"/>
                </a:lnTo>
                <a:lnTo>
                  <a:pt x="7553" y="5987"/>
                </a:lnTo>
                <a:lnTo>
                  <a:pt x="7546" y="5984"/>
                </a:lnTo>
                <a:lnTo>
                  <a:pt x="7538" y="5980"/>
                </a:lnTo>
                <a:lnTo>
                  <a:pt x="7532" y="5976"/>
                </a:lnTo>
                <a:lnTo>
                  <a:pt x="7525" y="5971"/>
                </a:lnTo>
                <a:lnTo>
                  <a:pt x="7519" y="5965"/>
                </a:lnTo>
                <a:lnTo>
                  <a:pt x="7513" y="5959"/>
                </a:lnTo>
                <a:lnTo>
                  <a:pt x="7507" y="5953"/>
                </a:lnTo>
                <a:lnTo>
                  <a:pt x="7526" y="5959"/>
                </a:lnTo>
                <a:lnTo>
                  <a:pt x="7512" y="5935"/>
                </a:lnTo>
                <a:lnTo>
                  <a:pt x="7496" y="5911"/>
                </a:lnTo>
                <a:lnTo>
                  <a:pt x="7479" y="5890"/>
                </a:lnTo>
                <a:lnTo>
                  <a:pt x="7459" y="5869"/>
                </a:lnTo>
                <a:lnTo>
                  <a:pt x="7480" y="5875"/>
                </a:lnTo>
                <a:lnTo>
                  <a:pt x="7471" y="5866"/>
                </a:lnTo>
                <a:lnTo>
                  <a:pt x="7450" y="5844"/>
                </a:lnTo>
                <a:lnTo>
                  <a:pt x="7437" y="5832"/>
                </a:lnTo>
                <a:lnTo>
                  <a:pt x="7425" y="5822"/>
                </a:lnTo>
                <a:lnTo>
                  <a:pt x="7415" y="5812"/>
                </a:lnTo>
                <a:lnTo>
                  <a:pt x="7405" y="5808"/>
                </a:lnTo>
                <a:lnTo>
                  <a:pt x="7436" y="5805"/>
                </a:lnTo>
                <a:lnTo>
                  <a:pt x="7428" y="5793"/>
                </a:lnTo>
                <a:lnTo>
                  <a:pt x="7419" y="5780"/>
                </a:lnTo>
                <a:lnTo>
                  <a:pt x="7399" y="5758"/>
                </a:lnTo>
                <a:lnTo>
                  <a:pt x="7381" y="5735"/>
                </a:lnTo>
                <a:lnTo>
                  <a:pt x="7371" y="5723"/>
                </a:lnTo>
                <a:lnTo>
                  <a:pt x="7364" y="5710"/>
                </a:lnTo>
                <a:lnTo>
                  <a:pt x="7397" y="5713"/>
                </a:lnTo>
                <a:lnTo>
                  <a:pt x="7386" y="5706"/>
                </a:lnTo>
                <a:lnTo>
                  <a:pt x="7370" y="5695"/>
                </a:lnTo>
                <a:lnTo>
                  <a:pt x="7358" y="5686"/>
                </a:lnTo>
                <a:lnTo>
                  <a:pt x="7356" y="5683"/>
                </a:lnTo>
                <a:lnTo>
                  <a:pt x="7356" y="5681"/>
                </a:lnTo>
                <a:lnTo>
                  <a:pt x="7358" y="5681"/>
                </a:lnTo>
                <a:lnTo>
                  <a:pt x="7372" y="5683"/>
                </a:lnTo>
                <a:lnTo>
                  <a:pt x="7388" y="5686"/>
                </a:lnTo>
                <a:lnTo>
                  <a:pt x="7403" y="5690"/>
                </a:lnTo>
                <a:lnTo>
                  <a:pt x="7419" y="5695"/>
                </a:lnTo>
                <a:lnTo>
                  <a:pt x="7450" y="5705"/>
                </a:lnTo>
                <a:lnTo>
                  <a:pt x="7465" y="5710"/>
                </a:lnTo>
                <a:lnTo>
                  <a:pt x="7480" y="5714"/>
                </a:lnTo>
                <a:lnTo>
                  <a:pt x="7479" y="5696"/>
                </a:lnTo>
                <a:lnTo>
                  <a:pt x="7486" y="5701"/>
                </a:lnTo>
                <a:lnTo>
                  <a:pt x="7494" y="5705"/>
                </a:lnTo>
                <a:lnTo>
                  <a:pt x="7504" y="5710"/>
                </a:lnTo>
                <a:lnTo>
                  <a:pt x="7517" y="5715"/>
                </a:lnTo>
                <a:lnTo>
                  <a:pt x="7531" y="5719"/>
                </a:lnTo>
                <a:lnTo>
                  <a:pt x="7538" y="5720"/>
                </a:lnTo>
                <a:lnTo>
                  <a:pt x="7546" y="5720"/>
                </a:lnTo>
                <a:lnTo>
                  <a:pt x="7554" y="5720"/>
                </a:lnTo>
                <a:lnTo>
                  <a:pt x="7561" y="5718"/>
                </a:lnTo>
                <a:lnTo>
                  <a:pt x="7551" y="5699"/>
                </a:lnTo>
                <a:lnTo>
                  <a:pt x="7596" y="5704"/>
                </a:lnTo>
                <a:lnTo>
                  <a:pt x="7632" y="5708"/>
                </a:lnTo>
                <a:lnTo>
                  <a:pt x="7657" y="5710"/>
                </a:lnTo>
                <a:lnTo>
                  <a:pt x="7643" y="5698"/>
                </a:lnTo>
                <a:lnTo>
                  <a:pt x="7651" y="5698"/>
                </a:lnTo>
                <a:lnTo>
                  <a:pt x="7668" y="5698"/>
                </a:lnTo>
                <a:lnTo>
                  <a:pt x="7679" y="5698"/>
                </a:lnTo>
                <a:lnTo>
                  <a:pt x="7690" y="5697"/>
                </a:lnTo>
                <a:lnTo>
                  <a:pt x="7701" y="5694"/>
                </a:lnTo>
                <a:lnTo>
                  <a:pt x="7711" y="5691"/>
                </a:lnTo>
                <a:lnTo>
                  <a:pt x="7709" y="5675"/>
                </a:lnTo>
                <a:lnTo>
                  <a:pt x="7719" y="5676"/>
                </a:lnTo>
                <a:lnTo>
                  <a:pt x="7741" y="5677"/>
                </a:lnTo>
                <a:lnTo>
                  <a:pt x="7757" y="5677"/>
                </a:lnTo>
                <a:lnTo>
                  <a:pt x="7772" y="5676"/>
                </a:lnTo>
                <a:lnTo>
                  <a:pt x="7789" y="5675"/>
                </a:lnTo>
                <a:lnTo>
                  <a:pt x="7804" y="5672"/>
                </a:lnTo>
                <a:lnTo>
                  <a:pt x="7798" y="5659"/>
                </a:lnTo>
                <a:lnTo>
                  <a:pt x="7832" y="5656"/>
                </a:lnTo>
                <a:lnTo>
                  <a:pt x="7863" y="5652"/>
                </a:lnTo>
                <a:lnTo>
                  <a:pt x="7892" y="5647"/>
                </a:lnTo>
                <a:lnTo>
                  <a:pt x="7877" y="5626"/>
                </a:lnTo>
                <a:lnTo>
                  <a:pt x="7893" y="5628"/>
                </a:lnTo>
                <a:lnTo>
                  <a:pt x="7907" y="5629"/>
                </a:lnTo>
                <a:lnTo>
                  <a:pt x="7923" y="5629"/>
                </a:lnTo>
                <a:lnTo>
                  <a:pt x="7938" y="5629"/>
                </a:lnTo>
                <a:lnTo>
                  <a:pt x="7953" y="5628"/>
                </a:lnTo>
                <a:lnTo>
                  <a:pt x="7968" y="5627"/>
                </a:lnTo>
                <a:lnTo>
                  <a:pt x="7983" y="5624"/>
                </a:lnTo>
                <a:lnTo>
                  <a:pt x="7998" y="5621"/>
                </a:lnTo>
                <a:lnTo>
                  <a:pt x="7985" y="5606"/>
                </a:lnTo>
                <a:lnTo>
                  <a:pt x="8015" y="5601"/>
                </a:lnTo>
                <a:lnTo>
                  <a:pt x="8045" y="5598"/>
                </a:lnTo>
                <a:lnTo>
                  <a:pt x="8076" y="5597"/>
                </a:lnTo>
                <a:lnTo>
                  <a:pt x="8107" y="5598"/>
                </a:lnTo>
                <a:lnTo>
                  <a:pt x="8083" y="5578"/>
                </a:lnTo>
                <a:lnTo>
                  <a:pt x="8210" y="5607"/>
                </a:lnTo>
                <a:lnTo>
                  <a:pt x="8192" y="5587"/>
                </a:lnTo>
                <a:lnTo>
                  <a:pt x="8207" y="5585"/>
                </a:lnTo>
                <a:lnTo>
                  <a:pt x="8224" y="5585"/>
                </a:lnTo>
                <a:lnTo>
                  <a:pt x="8239" y="5587"/>
                </a:lnTo>
                <a:lnTo>
                  <a:pt x="8255" y="5591"/>
                </a:lnTo>
                <a:lnTo>
                  <a:pt x="8270" y="5596"/>
                </a:lnTo>
                <a:lnTo>
                  <a:pt x="8285" y="5603"/>
                </a:lnTo>
                <a:lnTo>
                  <a:pt x="8298" y="5611"/>
                </a:lnTo>
                <a:lnTo>
                  <a:pt x="8311" y="5622"/>
                </a:lnTo>
                <a:lnTo>
                  <a:pt x="8314" y="5597"/>
                </a:lnTo>
                <a:lnTo>
                  <a:pt x="8327" y="5605"/>
                </a:lnTo>
                <a:lnTo>
                  <a:pt x="8341" y="5611"/>
                </a:lnTo>
                <a:lnTo>
                  <a:pt x="8355" y="5615"/>
                </a:lnTo>
                <a:lnTo>
                  <a:pt x="8369" y="5620"/>
                </a:lnTo>
                <a:lnTo>
                  <a:pt x="8384" y="5621"/>
                </a:lnTo>
                <a:lnTo>
                  <a:pt x="8399" y="5621"/>
                </a:lnTo>
                <a:lnTo>
                  <a:pt x="8413" y="5620"/>
                </a:lnTo>
                <a:lnTo>
                  <a:pt x="8429" y="5617"/>
                </a:lnTo>
                <a:lnTo>
                  <a:pt x="8415" y="5608"/>
                </a:lnTo>
                <a:lnTo>
                  <a:pt x="8385" y="5591"/>
                </a:lnTo>
                <a:lnTo>
                  <a:pt x="8350" y="5573"/>
                </a:lnTo>
                <a:lnTo>
                  <a:pt x="8335" y="5567"/>
                </a:lnTo>
                <a:lnTo>
                  <a:pt x="8325" y="5564"/>
                </a:lnTo>
                <a:lnTo>
                  <a:pt x="8356" y="5559"/>
                </a:lnTo>
                <a:lnTo>
                  <a:pt x="8341" y="5556"/>
                </a:lnTo>
                <a:lnTo>
                  <a:pt x="8306" y="5547"/>
                </a:lnTo>
                <a:lnTo>
                  <a:pt x="8286" y="5543"/>
                </a:lnTo>
                <a:lnTo>
                  <a:pt x="8265" y="5540"/>
                </a:lnTo>
                <a:lnTo>
                  <a:pt x="8246" y="5539"/>
                </a:lnTo>
                <a:lnTo>
                  <a:pt x="8239" y="5539"/>
                </a:lnTo>
                <a:lnTo>
                  <a:pt x="8232" y="5539"/>
                </a:lnTo>
                <a:lnTo>
                  <a:pt x="8258" y="5514"/>
                </a:lnTo>
                <a:lnTo>
                  <a:pt x="8183" y="5514"/>
                </a:lnTo>
                <a:lnTo>
                  <a:pt x="8144" y="5513"/>
                </a:lnTo>
                <a:lnTo>
                  <a:pt x="8106" y="5511"/>
                </a:lnTo>
                <a:lnTo>
                  <a:pt x="8146" y="5496"/>
                </a:lnTo>
                <a:lnTo>
                  <a:pt x="8135" y="5490"/>
                </a:lnTo>
                <a:lnTo>
                  <a:pt x="8124" y="5484"/>
                </a:lnTo>
                <a:lnTo>
                  <a:pt x="8108" y="5476"/>
                </a:lnTo>
                <a:lnTo>
                  <a:pt x="8092" y="5470"/>
                </a:lnTo>
                <a:lnTo>
                  <a:pt x="8073" y="5466"/>
                </a:lnTo>
                <a:lnTo>
                  <a:pt x="8064" y="5465"/>
                </a:lnTo>
                <a:lnTo>
                  <a:pt x="8056" y="5464"/>
                </a:lnTo>
                <a:lnTo>
                  <a:pt x="8048" y="5465"/>
                </a:lnTo>
                <a:lnTo>
                  <a:pt x="8039" y="5466"/>
                </a:lnTo>
                <a:lnTo>
                  <a:pt x="8061" y="5446"/>
                </a:lnTo>
                <a:lnTo>
                  <a:pt x="8053" y="5444"/>
                </a:lnTo>
                <a:lnTo>
                  <a:pt x="8031" y="5439"/>
                </a:lnTo>
                <a:lnTo>
                  <a:pt x="8018" y="5437"/>
                </a:lnTo>
                <a:lnTo>
                  <a:pt x="8002" y="5435"/>
                </a:lnTo>
                <a:lnTo>
                  <a:pt x="7987" y="5435"/>
                </a:lnTo>
                <a:lnTo>
                  <a:pt x="7971" y="5435"/>
                </a:lnTo>
                <a:lnTo>
                  <a:pt x="7988" y="5416"/>
                </a:lnTo>
                <a:lnTo>
                  <a:pt x="7975" y="5413"/>
                </a:lnTo>
                <a:lnTo>
                  <a:pt x="7961" y="5410"/>
                </a:lnTo>
                <a:lnTo>
                  <a:pt x="7942" y="5408"/>
                </a:lnTo>
                <a:lnTo>
                  <a:pt x="7922" y="5406"/>
                </a:lnTo>
                <a:lnTo>
                  <a:pt x="7899" y="5406"/>
                </a:lnTo>
                <a:lnTo>
                  <a:pt x="7877" y="5407"/>
                </a:lnTo>
                <a:lnTo>
                  <a:pt x="7867" y="5409"/>
                </a:lnTo>
                <a:lnTo>
                  <a:pt x="7857" y="5411"/>
                </a:lnTo>
                <a:lnTo>
                  <a:pt x="7893" y="5393"/>
                </a:lnTo>
                <a:lnTo>
                  <a:pt x="7878" y="5386"/>
                </a:lnTo>
                <a:lnTo>
                  <a:pt x="7863" y="5379"/>
                </a:lnTo>
                <a:lnTo>
                  <a:pt x="7847" y="5374"/>
                </a:lnTo>
                <a:lnTo>
                  <a:pt x="7830" y="5371"/>
                </a:lnTo>
                <a:lnTo>
                  <a:pt x="7814" y="5369"/>
                </a:lnTo>
                <a:lnTo>
                  <a:pt x="7797" y="5369"/>
                </a:lnTo>
                <a:lnTo>
                  <a:pt x="7780" y="5369"/>
                </a:lnTo>
                <a:lnTo>
                  <a:pt x="7763" y="5371"/>
                </a:lnTo>
                <a:lnTo>
                  <a:pt x="7795" y="5352"/>
                </a:lnTo>
                <a:lnTo>
                  <a:pt x="7767" y="5347"/>
                </a:lnTo>
                <a:lnTo>
                  <a:pt x="7739" y="5342"/>
                </a:lnTo>
                <a:lnTo>
                  <a:pt x="7711" y="5339"/>
                </a:lnTo>
                <a:lnTo>
                  <a:pt x="7684" y="5336"/>
                </a:lnTo>
                <a:lnTo>
                  <a:pt x="7698" y="5325"/>
                </a:lnTo>
                <a:lnTo>
                  <a:pt x="7663" y="5314"/>
                </a:lnTo>
                <a:lnTo>
                  <a:pt x="7634" y="5305"/>
                </a:lnTo>
                <a:lnTo>
                  <a:pt x="7604" y="5294"/>
                </a:lnTo>
                <a:lnTo>
                  <a:pt x="7590" y="5288"/>
                </a:lnTo>
                <a:lnTo>
                  <a:pt x="7576" y="5281"/>
                </a:lnTo>
                <a:lnTo>
                  <a:pt x="7564" y="5275"/>
                </a:lnTo>
                <a:lnTo>
                  <a:pt x="7555" y="5269"/>
                </a:lnTo>
                <a:lnTo>
                  <a:pt x="7548" y="5264"/>
                </a:lnTo>
                <a:lnTo>
                  <a:pt x="7546" y="5261"/>
                </a:lnTo>
                <a:lnTo>
                  <a:pt x="7545" y="5258"/>
                </a:lnTo>
                <a:lnTo>
                  <a:pt x="7543" y="5255"/>
                </a:lnTo>
                <a:lnTo>
                  <a:pt x="7545" y="5252"/>
                </a:lnTo>
                <a:lnTo>
                  <a:pt x="7546" y="5250"/>
                </a:lnTo>
                <a:lnTo>
                  <a:pt x="7549" y="5246"/>
                </a:lnTo>
                <a:lnTo>
                  <a:pt x="7562" y="5244"/>
                </a:lnTo>
                <a:lnTo>
                  <a:pt x="7577" y="5240"/>
                </a:lnTo>
                <a:lnTo>
                  <a:pt x="7596" y="5235"/>
                </a:lnTo>
                <a:lnTo>
                  <a:pt x="7617" y="5229"/>
                </a:lnTo>
                <a:lnTo>
                  <a:pt x="7638" y="5220"/>
                </a:lnTo>
                <a:lnTo>
                  <a:pt x="7649" y="5214"/>
                </a:lnTo>
                <a:lnTo>
                  <a:pt x="7658" y="5209"/>
                </a:lnTo>
                <a:lnTo>
                  <a:pt x="7668" y="5203"/>
                </a:lnTo>
                <a:lnTo>
                  <a:pt x="7676" y="5196"/>
                </a:lnTo>
                <a:lnTo>
                  <a:pt x="7654" y="5183"/>
                </a:lnTo>
                <a:lnTo>
                  <a:pt x="7669" y="5177"/>
                </a:lnTo>
                <a:lnTo>
                  <a:pt x="7686" y="5171"/>
                </a:lnTo>
                <a:lnTo>
                  <a:pt x="7705" y="5163"/>
                </a:lnTo>
                <a:lnTo>
                  <a:pt x="7727" y="5154"/>
                </a:lnTo>
                <a:lnTo>
                  <a:pt x="7748" y="5142"/>
                </a:lnTo>
                <a:lnTo>
                  <a:pt x="7757" y="5136"/>
                </a:lnTo>
                <a:lnTo>
                  <a:pt x="7766" y="5129"/>
                </a:lnTo>
                <a:lnTo>
                  <a:pt x="7774" y="5123"/>
                </a:lnTo>
                <a:lnTo>
                  <a:pt x="7781" y="5116"/>
                </a:lnTo>
                <a:lnTo>
                  <a:pt x="7757" y="5109"/>
                </a:lnTo>
                <a:lnTo>
                  <a:pt x="7768" y="5102"/>
                </a:lnTo>
                <a:lnTo>
                  <a:pt x="7781" y="5095"/>
                </a:lnTo>
                <a:lnTo>
                  <a:pt x="7796" y="5085"/>
                </a:lnTo>
                <a:lnTo>
                  <a:pt x="7811" y="5072"/>
                </a:lnTo>
                <a:lnTo>
                  <a:pt x="7828" y="5059"/>
                </a:lnTo>
                <a:lnTo>
                  <a:pt x="7842" y="5043"/>
                </a:lnTo>
                <a:lnTo>
                  <a:pt x="7849" y="5036"/>
                </a:lnTo>
                <a:lnTo>
                  <a:pt x="7854" y="5028"/>
                </a:lnTo>
                <a:lnTo>
                  <a:pt x="7823" y="5028"/>
                </a:lnTo>
                <a:lnTo>
                  <a:pt x="7864" y="4996"/>
                </a:lnTo>
                <a:lnTo>
                  <a:pt x="7937" y="4939"/>
                </a:lnTo>
                <a:lnTo>
                  <a:pt x="7914" y="4940"/>
                </a:lnTo>
                <a:lnTo>
                  <a:pt x="7924" y="4933"/>
                </a:lnTo>
                <a:lnTo>
                  <a:pt x="7950" y="4916"/>
                </a:lnTo>
                <a:lnTo>
                  <a:pt x="7978" y="4893"/>
                </a:lnTo>
                <a:lnTo>
                  <a:pt x="7992" y="4882"/>
                </a:lnTo>
                <a:lnTo>
                  <a:pt x="8002" y="4872"/>
                </a:lnTo>
                <a:lnTo>
                  <a:pt x="7969" y="4873"/>
                </a:lnTo>
                <a:lnTo>
                  <a:pt x="8001" y="4857"/>
                </a:lnTo>
                <a:lnTo>
                  <a:pt x="8058" y="4828"/>
                </a:lnTo>
                <a:lnTo>
                  <a:pt x="8038" y="4816"/>
                </a:lnTo>
                <a:lnTo>
                  <a:pt x="8049" y="4815"/>
                </a:lnTo>
                <a:lnTo>
                  <a:pt x="8059" y="4812"/>
                </a:lnTo>
                <a:lnTo>
                  <a:pt x="8072" y="4809"/>
                </a:lnTo>
                <a:lnTo>
                  <a:pt x="8089" y="4805"/>
                </a:lnTo>
                <a:lnTo>
                  <a:pt x="8106" y="4799"/>
                </a:lnTo>
                <a:lnTo>
                  <a:pt x="8125" y="4792"/>
                </a:lnTo>
                <a:lnTo>
                  <a:pt x="8143" y="4782"/>
                </a:lnTo>
                <a:lnTo>
                  <a:pt x="8117" y="4770"/>
                </a:lnTo>
                <a:lnTo>
                  <a:pt x="8127" y="4767"/>
                </a:lnTo>
                <a:lnTo>
                  <a:pt x="8152" y="4761"/>
                </a:lnTo>
                <a:lnTo>
                  <a:pt x="8180" y="4752"/>
                </a:lnTo>
                <a:lnTo>
                  <a:pt x="8195" y="4746"/>
                </a:lnTo>
                <a:lnTo>
                  <a:pt x="8206" y="4740"/>
                </a:lnTo>
                <a:lnTo>
                  <a:pt x="8183" y="4734"/>
                </a:lnTo>
                <a:lnTo>
                  <a:pt x="8199" y="4730"/>
                </a:lnTo>
                <a:lnTo>
                  <a:pt x="8216" y="4725"/>
                </a:lnTo>
                <a:lnTo>
                  <a:pt x="8231" y="4718"/>
                </a:lnTo>
                <a:lnTo>
                  <a:pt x="8246" y="4709"/>
                </a:lnTo>
                <a:lnTo>
                  <a:pt x="8261" y="4700"/>
                </a:lnTo>
                <a:lnTo>
                  <a:pt x="8274" y="4689"/>
                </a:lnTo>
                <a:lnTo>
                  <a:pt x="8287" y="4677"/>
                </a:lnTo>
                <a:lnTo>
                  <a:pt x="8299" y="4665"/>
                </a:lnTo>
                <a:lnTo>
                  <a:pt x="8289" y="4662"/>
                </a:lnTo>
                <a:lnTo>
                  <a:pt x="8277" y="4661"/>
                </a:lnTo>
                <a:lnTo>
                  <a:pt x="8264" y="4659"/>
                </a:lnTo>
                <a:lnTo>
                  <a:pt x="8249" y="4658"/>
                </a:lnTo>
                <a:lnTo>
                  <a:pt x="8232" y="4658"/>
                </a:lnTo>
                <a:lnTo>
                  <a:pt x="8225" y="4659"/>
                </a:lnTo>
                <a:lnTo>
                  <a:pt x="8218" y="4661"/>
                </a:lnTo>
                <a:lnTo>
                  <a:pt x="8210" y="4663"/>
                </a:lnTo>
                <a:lnTo>
                  <a:pt x="8204" y="4666"/>
                </a:lnTo>
                <a:lnTo>
                  <a:pt x="8236" y="4648"/>
                </a:lnTo>
                <a:lnTo>
                  <a:pt x="8227" y="4649"/>
                </a:lnTo>
                <a:lnTo>
                  <a:pt x="8216" y="4650"/>
                </a:lnTo>
                <a:lnTo>
                  <a:pt x="8201" y="4653"/>
                </a:lnTo>
                <a:lnTo>
                  <a:pt x="8185" y="4657"/>
                </a:lnTo>
                <a:lnTo>
                  <a:pt x="8168" y="4663"/>
                </a:lnTo>
                <a:lnTo>
                  <a:pt x="8160" y="4667"/>
                </a:lnTo>
                <a:lnTo>
                  <a:pt x="8152" y="4671"/>
                </a:lnTo>
                <a:lnTo>
                  <a:pt x="8143" y="4676"/>
                </a:lnTo>
                <a:lnTo>
                  <a:pt x="8136" y="4683"/>
                </a:lnTo>
                <a:lnTo>
                  <a:pt x="8154" y="4655"/>
                </a:lnTo>
                <a:lnTo>
                  <a:pt x="8144" y="4656"/>
                </a:lnTo>
                <a:lnTo>
                  <a:pt x="8134" y="4658"/>
                </a:lnTo>
                <a:lnTo>
                  <a:pt x="8121" y="4661"/>
                </a:lnTo>
                <a:lnTo>
                  <a:pt x="8105" y="4665"/>
                </a:lnTo>
                <a:lnTo>
                  <a:pt x="8090" y="4671"/>
                </a:lnTo>
                <a:lnTo>
                  <a:pt x="8074" y="4679"/>
                </a:lnTo>
                <a:lnTo>
                  <a:pt x="8067" y="4685"/>
                </a:lnTo>
                <a:lnTo>
                  <a:pt x="8061" y="4690"/>
                </a:lnTo>
                <a:lnTo>
                  <a:pt x="8067" y="4673"/>
                </a:lnTo>
                <a:lnTo>
                  <a:pt x="8052" y="4675"/>
                </a:lnTo>
                <a:lnTo>
                  <a:pt x="8034" y="4678"/>
                </a:lnTo>
                <a:lnTo>
                  <a:pt x="8014" y="4683"/>
                </a:lnTo>
                <a:lnTo>
                  <a:pt x="7990" y="4689"/>
                </a:lnTo>
                <a:lnTo>
                  <a:pt x="7965" y="4697"/>
                </a:lnTo>
                <a:lnTo>
                  <a:pt x="7953" y="4701"/>
                </a:lnTo>
                <a:lnTo>
                  <a:pt x="7941" y="4706"/>
                </a:lnTo>
                <a:lnTo>
                  <a:pt x="7930" y="4712"/>
                </a:lnTo>
                <a:lnTo>
                  <a:pt x="7920" y="4719"/>
                </a:lnTo>
                <a:lnTo>
                  <a:pt x="7943" y="4694"/>
                </a:lnTo>
                <a:lnTo>
                  <a:pt x="7929" y="4697"/>
                </a:lnTo>
                <a:lnTo>
                  <a:pt x="7897" y="4704"/>
                </a:lnTo>
                <a:lnTo>
                  <a:pt x="7878" y="4708"/>
                </a:lnTo>
                <a:lnTo>
                  <a:pt x="7860" y="4715"/>
                </a:lnTo>
                <a:lnTo>
                  <a:pt x="7843" y="4721"/>
                </a:lnTo>
                <a:lnTo>
                  <a:pt x="7837" y="4724"/>
                </a:lnTo>
                <a:lnTo>
                  <a:pt x="7831" y="4727"/>
                </a:lnTo>
                <a:lnTo>
                  <a:pt x="7857" y="4708"/>
                </a:lnTo>
                <a:lnTo>
                  <a:pt x="7845" y="4708"/>
                </a:lnTo>
                <a:lnTo>
                  <a:pt x="7832" y="4709"/>
                </a:lnTo>
                <a:lnTo>
                  <a:pt x="7815" y="4710"/>
                </a:lnTo>
                <a:lnTo>
                  <a:pt x="7795" y="4713"/>
                </a:lnTo>
                <a:lnTo>
                  <a:pt x="7775" y="4719"/>
                </a:lnTo>
                <a:lnTo>
                  <a:pt x="7765" y="4722"/>
                </a:lnTo>
                <a:lnTo>
                  <a:pt x="7755" y="4726"/>
                </a:lnTo>
                <a:lnTo>
                  <a:pt x="7746" y="4730"/>
                </a:lnTo>
                <a:lnTo>
                  <a:pt x="7736" y="4736"/>
                </a:lnTo>
                <a:lnTo>
                  <a:pt x="7780" y="4696"/>
                </a:lnTo>
                <a:lnTo>
                  <a:pt x="7767" y="4698"/>
                </a:lnTo>
                <a:lnTo>
                  <a:pt x="7735" y="4706"/>
                </a:lnTo>
                <a:lnTo>
                  <a:pt x="7715" y="4712"/>
                </a:lnTo>
                <a:lnTo>
                  <a:pt x="7694" y="4720"/>
                </a:lnTo>
                <a:lnTo>
                  <a:pt x="7674" y="4728"/>
                </a:lnTo>
                <a:lnTo>
                  <a:pt x="7656" y="4738"/>
                </a:lnTo>
                <a:lnTo>
                  <a:pt x="7674" y="4712"/>
                </a:lnTo>
                <a:lnTo>
                  <a:pt x="7627" y="4724"/>
                </a:lnTo>
                <a:lnTo>
                  <a:pt x="7595" y="4732"/>
                </a:lnTo>
                <a:lnTo>
                  <a:pt x="7561" y="4741"/>
                </a:lnTo>
                <a:lnTo>
                  <a:pt x="7527" y="4751"/>
                </a:lnTo>
                <a:lnTo>
                  <a:pt x="7496" y="4762"/>
                </a:lnTo>
                <a:lnTo>
                  <a:pt x="7483" y="4767"/>
                </a:lnTo>
                <a:lnTo>
                  <a:pt x="7471" y="4772"/>
                </a:lnTo>
                <a:lnTo>
                  <a:pt x="7461" y="4778"/>
                </a:lnTo>
                <a:lnTo>
                  <a:pt x="7454" y="4784"/>
                </a:lnTo>
                <a:lnTo>
                  <a:pt x="7463" y="4766"/>
                </a:lnTo>
                <a:lnTo>
                  <a:pt x="7450" y="4772"/>
                </a:lnTo>
                <a:lnTo>
                  <a:pt x="7435" y="4780"/>
                </a:lnTo>
                <a:lnTo>
                  <a:pt x="7405" y="4800"/>
                </a:lnTo>
                <a:lnTo>
                  <a:pt x="7390" y="4809"/>
                </a:lnTo>
                <a:lnTo>
                  <a:pt x="7374" y="4817"/>
                </a:lnTo>
                <a:lnTo>
                  <a:pt x="7367" y="4820"/>
                </a:lnTo>
                <a:lnTo>
                  <a:pt x="7360" y="4822"/>
                </a:lnTo>
                <a:lnTo>
                  <a:pt x="7353" y="4823"/>
                </a:lnTo>
                <a:lnTo>
                  <a:pt x="7347" y="4823"/>
                </a:lnTo>
                <a:lnTo>
                  <a:pt x="7345" y="4823"/>
                </a:lnTo>
                <a:lnTo>
                  <a:pt x="7344" y="4822"/>
                </a:lnTo>
                <a:lnTo>
                  <a:pt x="7341" y="4819"/>
                </a:lnTo>
                <a:lnTo>
                  <a:pt x="7340" y="4812"/>
                </a:lnTo>
                <a:lnTo>
                  <a:pt x="7340" y="4806"/>
                </a:lnTo>
                <a:lnTo>
                  <a:pt x="7345" y="4789"/>
                </a:lnTo>
                <a:lnTo>
                  <a:pt x="7350" y="4768"/>
                </a:lnTo>
                <a:lnTo>
                  <a:pt x="7357" y="4747"/>
                </a:lnTo>
                <a:lnTo>
                  <a:pt x="7365" y="4728"/>
                </a:lnTo>
                <a:lnTo>
                  <a:pt x="7371" y="4712"/>
                </a:lnTo>
                <a:lnTo>
                  <a:pt x="7376" y="4703"/>
                </a:lnTo>
                <a:lnTo>
                  <a:pt x="7350" y="4724"/>
                </a:lnTo>
                <a:lnTo>
                  <a:pt x="7355" y="4701"/>
                </a:lnTo>
                <a:lnTo>
                  <a:pt x="7361" y="4679"/>
                </a:lnTo>
                <a:lnTo>
                  <a:pt x="7368" y="4657"/>
                </a:lnTo>
                <a:lnTo>
                  <a:pt x="7378" y="4636"/>
                </a:lnTo>
                <a:lnTo>
                  <a:pt x="7354" y="4645"/>
                </a:lnTo>
                <a:lnTo>
                  <a:pt x="7364" y="4621"/>
                </a:lnTo>
                <a:lnTo>
                  <a:pt x="7373" y="4596"/>
                </a:lnTo>
                <a:lnTo>
                  <a:pt x="7383" y="4571"/>
                </a:lnTo>
                <a:lnTo>
                  <a:pt x="7390" y="4545"/>
                </a:lnTo>
                <a:lnTo>
                  <a:pt x="7359" y="4566"/>
                </a:lnTo>
                <a:lnTo>
                  <a:pt x="7364" y="4554"/>
                </a:lnTo>
                <a:lnTo>
                  <a:pt x="7369" y="4540"/>
                </a:lnTo>
                <a:lnTo>
                  <a:pt x="7373" y="4527"/>
                </a:lnTo>
                <a:lnTo>
                  <a:pt x="7376" y="4513"/>
                </a:lnTo>
                <a:lnTo>
                  <a:pt x="7379" y="4500"/>
                </a:lnTo>
                <a:lnTo>
                  <a:pt x="7381" y="4486"/>
                </a:lnTo>
                <a:lnTo>
                  <a:pt x="7381" y="4472"/>
                </a:lnTo>
                <a:lnTo>
                  <a:pt x="7381" y="4458"/>
                </a:lnTo>
                <a:lnTo>
                  <a:pt x="7361" y="4485"/>
                </a:lnTo>
                <a:lnTo>
                  <a:pt x="7358" y="4472"/>
                </a:lnTo>
                <a:lnTo>
                  <a:pt x="7357" y="4461"/>
                </a:lnTo>
                <a:lnTo>
                  <a:pt x="7357" y="4451"/>
                </a:lnTo>
                <a:lnTo>
                  <a:pt x="7359" y="4441"/>
                </a:lnTo>
                <a:lnTo>
                  <a:pt x="7363" y="4434"/>
                </a:lnTo>
                <a:lnTo>
                  <a:pt x="7365" y="4430"/>
                </a:lnTo>
                <a:lnTo>
                  <a:pt x="7369" y="4427"/>
                </a:lnTo>
                <a:lnTo>
                  <a:pt x="7372" y="4425"/>
                </a:lnTo>
                <a:lnTo>
                  <a:pt x="7378" y="4422"/>
                </a:lnTo>
                <a:lnTo>
                  <a:pt x="7388" y="4419"/>
                </a:lnTo>
                <a:lnTo>
                  <a:pt x="7382" y="4413"/>
                </a:lnTo>
                <a:lnTo>
                  <a:pt x="7378" y="4408"/>
                </a:lnTo>
                <a:lnTo>
                  <a:pt x="7376" y="4404"/>
                </a:lnTo>
                <a:lnTo>
                  <a:pt x="7376" y="4400"/>
                </a:lnTo>
                <a:lnTo>
                  <a:pt x="7378" y="4395"/>
                </a:lnTo>
                <a:lnTo>
                  <a:pt x="7382" y="4392"/>
                </a:lnTo>
                <a:lnTo>
                  <a:pt x="7386" y="4388"/>
                </a:lnTo>
                <a:lnTo>
                  <a:pt x="7392" y="4385"/>
                </a:lnTo>
                <a:lnTo>
                  <a:pt x="7405" y="4377"/>
                </a:lnTo>
                <a:lnTo>
                  <a:pt x="7421" y="4371"/>
                </a:lnTo>
                <a:lnTo>
                  <a:pt x="7453" y="4361"/>
                </a:lnTo>
                <a:lnTo>
                  <a:pt x="7435" y="4361"/>
                </a:lnTo>
                <a:lnTo>
                  <a:pt x="7441" y="4357"/>
                </a:lnTo>
                <a:lnTo>
                  <a:pt x="7451" y="4352"/>
                </a:lnTo>
                <a:lnTo>
                  <a:pt x="7473" y="4342"/>
                </a:lnTo>
                <a:lnTo>
                  <a:pt x="7493" y="4336"/>
                </a:lnTo>
                <a:lnTo>
                  <a:pt x="7502" y="4333"/>
                </a:lnTo>
                <a:lnTo>
                  <a:pt x="7482" y="4333"/>
                </a:lnTo>
                <a:lnTo>
                  <a:pt x="7461" y="4335"/>
                </a:lnTo>
                <a:lnTo>
                  <a:pt x="7441" y="4340"/>
                </a:lnTo>
                <a:lnTo>
                  <a:pt x="7423" y="4348"/>
                </a:lnTo>
                <a:lnTo>
                  <a:pt x="7427" y="4331"/>
                </a:lnTo>
                <a:lnTo>
                  <a:pt x="7391" y="4355"/>
                </a:lnTo>
                <a:lnTo>
                  <a:pt x="7372" y="4366"/>
                </a:lnTo>
                <a:lnTo>
                  <a:pt x="7353" y="4376"/>
                </a:lnTo>
                <a:lnTo>
                  <a:pt x="7359" y="4350"/>
                </a:lnTo>
                <a:lnTo>
                  <a:pt x="7361" y="4338"/>
                </a:lnTo>
                <a:lnTo>
                  <a:pt x="7362" y="4330"/>
                </a:lnTo>
                <a:lnTo>
                  <a:pt x="7361" y="4327"/>
                </a:lnTo>
                <a:lnTo>
                  <a:pt x="7360" y="4324"/>
                </a:lnTo>
                <a:lnTo>
                  <a:pt x="7359" y="4323"/>
                </a:lnTo>
                <a:lnTo>
                  <a:pt x="7357" y="4322"/>
                </a:lnTo>
                <a:lnTo>
                  <a:pt x="7354" y="4322"/>
                </a:lnTo>
                <a:lnTo>
                  <a:pt x="7350" y="4323"/>
                </a:lnTo>
                <a:lnTo>
                  <a:pt x="7338" y="4329"/>
                </a:lnTo>
                <a:lnTo>
                  <a:pt x="7349" y="4308"/>
                </a:lnTo>
                <a:lnTo>
                  <a:pt x="7358" y="4288"/>
                </a:lnTo>
                <a:lnTo>
                  <a:pt x="7366" y="4267"/>
                </a:lnTo>
                <a:lnTo>
                  <a:pt x="7347" y="4270"/>
                </a:lnTo>
                <a:lnTo>
                  <a:pt x="7355" y="4253"/>
                </a:lnTo>
                <a:lnTo>
                  <a:pt x="7363" y="4235"/>
                </a:lnTo>
                <a:lnTo>
                  <a:pt x="7373" y="4218"/>
                </a:lnTo>
                <a:lnTo>
                  <a:pt x="7384" y="4201"/>
                </a:lnTo>
                <a:lnTo>
                  <a:pt x="7360" y="4209"/>
                </a:lnTo>
                <a:lnTo>
                  <a:pt x="7375" y="4160"/>
                </a:lnTo>
                <a:lnTo>
                  <a:pt x="7389" y="4110"/>
                </a:lnTo>
                <a:lnTo>
                  <a:pt x="7369" y="4125"/>
                </a:lnTo>
                <a:lnTo>
                  <a:pt x="7375" y="4102"/>
                </a:lnTo>
                <a:lnTo>
                  <a:pt x="7380" y="4084"/>
                </a:lnTo>
                <a:lnTo>
                  <a:pt x="7383" y="4067"/>
                </a:lnTo>
                <a:lnTo>
                  <a:pt x="7371" y="4070"/>
                </a:lnTo>
                <a:lnTo>
                  <a:pt x="7371" y="4056"/>
                </a:lnTo>
                <a:lnTo>
                  <a:pt x="7370" y="4040"/>
                </a:lnTo>
                <a:lnTo>
                  <a:pt x="7367" y="4010"/>
                </a:lnTo>
                <a:lnTo>
                  <a:pt x="7375" y="4017"/>
                </a:lnTo>
                <a:lnTo>
                  <a:pt x="7379" y="3996"/>
                </a:lnTo>
                <a:lnTo>
                  <a:pt x="7388" y="4004"/>
                </a:lnTo>
                <a:lnTo>
                  <a:pt x="7411" y="4024"/>
                </a:lnTo>
                <a:lnTo>
                  <a:pt x="7424" y="4037"/>
                </a:lnTo>
                <a:lnTo>
                  <a:pt x="7436" y="4050"/>
                </a:lnTo>
                <a:lnTo>
                  <a:pt x="7448" y="4063"/>
                </a:lnTo>
                <a:lnTo>
                  <a:pt x="7455" y="4075"/>
                </a:lnTo>
                <a:lnTo>
                  <a:pt x="7438" y="4044"/>
                </a:lnTo>
                <a:lnTo>
                  <a:pt x="7422" y="4015"/>
                </a:lnTo>
                <a:lnTo>
                  <a:pt x="7406" y="3985"/>
                </a:lnTo>
                <a:lnTo>
                  <a:pt x="7399" y="3969"/>
                </a:lnTo>
                <a:lnTo>
                  <a:pt x="7393" y="3954"/>
                </a:lnTo>
                <a:lnTo>
                  <a:pt x="7406" y="3965"/>
                </a:lnTo>
                <a:lnTo>
                  <a:pt x="7400" y="3931"/>
                </a:lnTo>
                <a:lnTo>
                  <a:pt x="7392" y="3898"/>
                </a:lnTo>
                <a:lnTo>
                  <a:pt x="7387" y="3882"/>
                </a:lnTo>
                <a:lnTo>
                  <a:pt x="7382" y="3865"/>
                </a:lnTo>
                <a:lnTo>
                  <a:pt x="7375" y="3850"/>
                </a:lnTo>
                <a:lnTo>
                  <a:pt x="7368" y="3834"/>
                </a:lnTo>
                <a:lnTo>
                  <a:pt x="7388" y="3834"/>
                </a:lnTo>
                <a:lnTo>
                  <a:pt x="7371" y="3808"/>
                </a:lnTo>
                <a:lnTo>
                  <a:pt x="7356" y="3782"/>
                </a:lnTo>
                <a:lnTo>
                  <a:pt x="7342" y="3754"/>
                </a:lnTo>
                <a:lnTo>
                  <a:pt x="7332" y="3725"/>
                </a:lnTo>
                <a:lnTo>
                  <a:pt x="7356" y="3739"/>
                </a:lnTo>
                <a:lnTo>
                  <a:pt x="7346" y="3727"/>
                </a:lnTo>
                <a:lnTo>
                  <a:pt x="7330" y="3707"/>
                </a:lnTo>
                <a:lnTo>
                  <a:pt x="7323" y="3697"/>
                </a:lnTo>
                <a:lnTo>
                  <a:pt x="7317" y="3688"/>
                </a:lnTo>
                <a:lnTo>
                  <a:pt x="7315" y="3681"/>
                </a:lnTo>
                <a:lnTo>
                  <a:pt x="7314" y="3677"/>
                </a:lnTo>
                <a:lnTo>
                  <a:pt x="7315" y="3674"/>
                </a:lnTo>
                <a:lnTo>
                  <a:pt x="7317" y="3674"/>
                </a:lnTo>
                <a:lnTo>
                  <a:pt x="7321" y="3675"/>
                </a:lnTo>
                <a:lnTo>
                  <a:pt x="7332" y="3683"/>
                </a:lnTo>
                <a:lnTo>
                  <a:pt x="7348" y="3694"/>
                </a:lnTo>
                <a:lnTo>
                  <a:pt x="7365" y="3708"/>
                </a:lnTo>
                <a:lnTo>
                  <a:pt x="7399" y="3737"/>
                </a:lnTo>
                <a:lnTo>
                  <a:pt x="7420" y="3754"/>
                </a:lnTo>
                <a:lnTo>
                  <a:pt x="7417" y="3733"/>
                </a:lnTo>
                <a:lnTo>
                  <a:pt x="7438" y="3744"/>
                </a:lnTo>
                <a:lnTo>
                  <a:pt x="7465" y="3760"/>
                </a:lnTo>
                <a:lnTo>
                  <a:pt x="7490" y="3773"/>
                </a:lnTo>
                <a:lnTo>
                  <a:pt x="7499" y="3778"/>
                </a:lnTo>
                <a:lnTo>
                  <a:pt x="7505" y="3781"/>
                </a:lnTo>
                <a:lnTo>
                  <a:pt x="7495" y="3765"/>
                </a:lnTo>
                <a:lnTo>
                  <a:pt x="7523" y="3774"/>
                </a:lnTo>
                <a:lnTo>
                  <a:pt x="7551" y="3783"/>
                </a:lnTo>
                <a:lnTo>
                  <a:pt x="7580" y="3790"/>
                </a:lnTo>
                <a:lnTo>
                  <a:pt x="7607" y="3794"/>
                </a:lnTo>
                <a:lnTo>
                  <a:pt x="7599" y="3781"/>
                </a:lnTo>
                <a:lnTo>
                  <a:pt x="7628" y="3785"/>
                </a:lnTo>
                <a:lnTo>
                  <a:pt x="7658" y="3786"/>
                </a:lnTo>
                <a:lnTo>
                  <a:pt x="7688" y="3786"/>
                </a:lnTo>
                <a:lnTo>
                  <a:pt x="7717" y="3785"/>
                </a:lnTo>
                <a:lnTo>
                  <a:pt x="7696" y="3769"/>
                </a:lnTo>
                <a:lnTo>
                  <a:pt x="7754" y="3769"/>
                </a:lnTo>
                <a:lnTo>
                  <a:pt x="7811" y="3769"/>
                </a:lnTo>
                <a:lnTo>
                  <a:pt x="7807" y="3759"/>
                </a:lnTo>
                <a:lnTo>
                  <a:pt x="7826" y="3760"/>
                </a:lnTo>
                <a:lnTo>
                  <a:pt x="7844" y="3762"/>
                </a:lnTo>
                <a:lnTo>
                  <a:pt x="7863" y="3766"/>
                </a:lnTo>
                <a:lnTo>
                  <a:pt x="7881" y="3771"/>
                </a:lnTo>
                <a:lnTo>
                  <a:pt x="7898" y="3776"/>
                </a:lnTo>
                <a:lnTo>
                  <a:pt x="7916" y="3784"/>
                </a:lnTo>
                <a:lnTo>
                  <a:pt x="7952" y="3798"/>
                </a:lnTo>
                <a:lnTo>
                  <a:pt x="7938" y="3776"/>
                </a:lnTo>
                <a:lnTo>
                  <a:pt x="7953" y="3783"/>
                </a:lnTo>
                <a:lnTo>
                  <a:pt x="7968" y="3790"/>
                </a:lnTo>
                <a:lnTo>
                  <a:pt x="7997" y="3804"/>
                </a:lnTo>
                <a:lnTo>
                  <a:pt x="8025" y="3821"/>
                </a:lnTo>
                <a:lnTo>
                  <a:pt x="8052" y="3838"/>
                </a:lnTo>
                <a:lnTo>
                  <a:pt x="8040" y="3820"/>
                </a:lnTo>
                <a:lnTo>
                  <a:pt x="8067" y="3834"/>
                </a:lnTo>
                <a:lnTo>
                  <a:pt x="8092" y="3851"/>
                </a:lnTo>
                <a:lnTo>
                  <a:pt x="8116" y="3868"/>
                </a:lnTo>
                <a:lnTo>
                  <a:pt x="8138" y="3888"/>
                </a:lnTo>
                <a:lnTo>
                  <a:pt x="8140" y="3873"/>
                </a:lnTo>
                <a:lnTo>
                  <a:pt x="8162" y="3889"/>
                </a:lnTo>
                <a:lnTo>
                  <a:pt x="8172" y="3895"/>
                </a:lnTo>
                <a:lnTo>
                  <a:pt x="8183" y="3901"/>
                </a:lnTo>
                <a:lnTo>
                  <a:pt x="8193" y="3906"/>
                </a:lnTo>
                <a:lnTo>
                  <a:pt x="8204" y="3910"/>
                </a:lnTo>
                <a:lnTo>
                  <a:pt x="8218" y="3915"/>
                </a:lnTo>
                <a:lnTo>
                  <a:pt x="8231" y="3918"/>
                </a:lnTo>
                <a:lnTo>
                  <a:pt x="8225" y="3916"/>
                </a:lnTo>
                <a:lnTo>
                  <a:pt x="8219" y="3912"/>
                </a:lnTo>
                <a:lnTo>
                  <a:pt x="8206" y="3904"/>
                </a:lnTo>
                <a:lnTo>
                  <a:pt x="8194" y="3895"/>
                </a:lnTo>
                <a:lnTo>
                  <a:pt x="8182" y="3883"/>
                </a:lnTo>
                <a:lnTo>
                  <a:pt x="8157" y="3859"/>
                </a:lnTo>
                <a:lnTo>
                  <a:pt x="8146" y="3848"/>
                </a:lnTo>
                <a:lnTo>
                  <a:pt x="8135" y="3838"/>
                </a:lnTo>
                <a:lnTo>
                  <a:pt x="8162" y="3839"/>
                </a:lnTo>
                <a:lnTo>
                  <a:pt x="8130" y="3817"/>
                </a:lnTo>
                <a:lnTo>
                  <a:pt x="8099" y="3796"/>
                </a:lnTo>
                <a:lnTo>
                  <a:pt x="8035" y="3753"/>
                </a:lnTo>
                <a:lnTo>
                  <a:pt x="8063" y="3749"/>
                </a:lnTo>
                <a:lnTo>
                  <a:pt x="8052" y="3738"/>
                </a:lnTo>
                <a:lnTo>
                  <a:pt x="8040" y="3726"/>
                </a:lnTo>
                <a:lnTo>
                  <a:pt x="8019" y="3702"/>
                </a:lnTo>
                <a:lnTo>
                  <a:pt x="7997" y="3677"/>
                </a:lnTo>
                <a:lnTo>
                  <a:pt x="7987" y="3666"/>
                </a:lnTo>
                <a:lnTo>
                  <a:pt x="7974" y="3656"/>
                </a:lnTo>
                <a:lnTo>
                  <a:pt x="8007" y="3656"/>
                </a:lnTo>
                <a:lnTo>
                  <a:pt x="7987" y="3636"/>
                </a:lnTo>
                <a:lnTo>
                  <a:pt x="7965" y="3618"/>
                </a:lnTo>
                <a:lnTo>
                  <a:pt x="7942" y="3600"/>
                </a:lnTo>
                <a:lnTo>
                  <a:pt x="7919" y="3585"/>
                </a:lnTo>
                <a:lnTo>
                  <a:pt x="7944" y="3584"/>
                </a:lnTo>
                <a:lnTo>
                  <a:pt x="7900" y="3555"/>
                </a:lnTo>
                <a:lnTo>
                  <a:pt x="7856" y="3526"/>
                </a:lnTo>
                <a:lnTo>
                  <a:pt x="7882" y="3524"/>
                </a:lnTo>
                <a:lnTo>
                  <a:pt x="7867" y="3516"/>
                </a:lnTo>
                <a:lnTo>
                  <a:pt x="7851" y="3508"/>
                </a:lnTo>
                <a:lnTo>
                  <a:pt x="7815" y="3494"/>
                </a:lnTo>
                <a:lnTo>
                  <a:pt x="7797" y="3487"/>
                </a:lnTo>
                <a:lnTo>
                  <a:pt x="7782" y="3478"/>
                </a:lnTo>
                <a:lnTo>
                  <a:pt x="7773" y="3474"/>
                </a:lnTo>
                <a:lnTo>
                  <a:pt x="7766" y="3469"/>
                </a:lnTo>
                <a:lnTo>
                  <a:pt x="7760" y="3464"/>
                </a:lnTo>
                <a:lnTo>
                  <a:pt x="7755" y="3458"/>
                </a:lnTo>
                <a:lnTo>
                  <a:pt x="7754" y="3456"/>
                </a:lnTo>
                <a:lnTo>
                  <a:pt x="7753" y="3455"/>
                </a:lnTo>
                <a:lnTo>
                  <a:pt x="7754" y="3453"/>
                </a:lnTo>
                <a:lnTo>
                  <a:pt x="7755" y="3451"/>
                </a:lnTo>
                <a:lnTo>
                  <a:pt x="7759" y="3448"/>
                </a:lnTo>
                <a:lnTo>
                  <a:pt x="7765" y="3444"/>
                </a:lnTo>
                <a:lnTo>
                  <a:pt x="7772" y="3441"/>
                </a:lnTo>
                <a:lnTo>
                  <a:pt x="7783" y="3438"/>
                </a:lnTo>
                <a:lnTo>
                  <a:pt x="7804" y="3433"/>
                </a:lnTo>
                <a:lnTo>
                  <a:pt x="7829" y="3429"/>
                </a:lnTo>
                <a:lnTo>
                  <a:pt x="7852" y="3425"/>
                </a:lnTo>
                <a:lnTo>
                  <a:pt x="7871" y="3422"/>
                </a:lnTo>
                <a:lnTo>
                  <a:pt x="7884" y="3419"/>
                </a:lnTo>
                <a:lnTo>
                  <a:pt x="7859" y="3411"/>
                </a:lnTo>
                <a:lnTo>
                  <a:pt x="7893" y="3405"/>
                </a:lnTo>
                <a:lnTo>
                  <a:pt x="7926" y="3400"/>
                </a:lnTo>
                <a:lnTo>
                  <a:pt x="7960" y="3395"/>
                </a:lnTo>
                <a:lnTo>
                  <a:pt x="7994" y="3392"/>
                </a:lnTo>
                <a:lnTo>
                  <a:pt x="7974" y="3381"/>
                </a:lnTo>
                <a:lnTo>
                  <a:pt x="8007" y="3373"/>
                </a:lnTo>
                <a:lnTo>
                  <a:pt x="8040" y="3365"/>
                </a:lnTo>
                <a:lnTo>
                  <a:pt x="8072" y="3357"/>
                </a:lnTo>
                <a:lnTo>
                  <a:pt x="8105" y="3348"/>
                </a:lnTo>
                <a:lnTo>
                  <a:pt x="8076" y="3338"/>
                </a:lnTo>
                <a:lnTo>
                  <a:pt x="8107" y="3328"/>
                </a:lnTo>
                <a:lnTo>
                  <a:pt x="8137" y="3317"/>
                </a:lnTo>
                <a:lnTo>
                  <a:pt x="8168" y="3304"/>
                </a:lnTo>
                <a:lnTo>
                  <a:pt x="8197" y="3291"/>
                </a:lnTo>
                <a:lnTo>
                  <a:pt x="8169" y="3289"/>
                </a:lnTo>
                <a:lnTo>
                  <a:pt x="8216" y="3262"/>
                </a:lnTo>
                <a:lnTo>
                  <a:pt x="8260" y="3234"/>
                </a:lnTo>
                <a:lnTo>
                  <a:pt x="8236" y="3233"/>
                </a:lnTo>
                <a:lnTo>
                  <a:pt x="8245" y="3225"/>
                </a:lnTo>
                <a:lnTo>
                  <a:pt x="8255" y="3219"/>
                </a:lnTo>
                <a:lnTo>
                  <a:pt x="8264" y="3213"/>
                </a:lnTo>
                <a:lnTo>
                  <a:pt x="8274" y="3207"/>
                </a:lnTo>
                <a:lnTo>
                  <a:pt x="8295" y="3197"/>
                </a:lnTo>
                <a:lnTo>
                  <a:pt x="8316" y="3190"/>
                </a:lnTo>
                <a:lnTo>
                  <a:pt x="8360" y="3175"/>
                </a:lnTo>
                <a:lnTo>
                  <a:pt x="8381" y="3168"/>
                </a:lnTo>
                <a:lnTo>
                  <a:pt x="8403" y="3161"/>
                </a:lnTo>
                <a:lnTo>
                  <a:pt x="8368" y="3153"/>
                </a:lnTo>
                <a:lnTo>
                  <a:pt x="8395" y="3146"/>
                </a:lnTo>
                <a:lnTo>
                  <a:pt x="8421" y="3137"/>
                </a:lnTo>
                <a:lnTo>
                  <a:pt x="8446" y="3128"/>
                </a:lnTo>
                <a:lnTo>
                  <a:pt x="8472" y="3119"/>
                </a:lnTo>
                <a:lnTo>
                  <a:pt x="8467" y="3105"/>
                </a:lnTo>
                <a:lnTo>
                  <a:pt x="8578" y="3104"/>
                </a:lnTo>
                <a:lnTo>
                  <a:pt x="8557" y="3092"/>
                </a:lnTo>
                <a:lnTo>
                  <a:pt x="8573" y="3092"/>
                </a:lnTo>
                <a:lnTo>
                  <a:pt x="8591" y="3093"/>
                </a:lnTo>
                <a:lnTo>
                  <a:pt x="8625" y="3091"/>
                </a:lnTo>
                <a:lnTo>
                  <a:pt x="8660" y="3088"/>
                </a:lnTo>
                <a:lnTo>
                  <a:pt x="8694" y="3084"/>
                </a:lnTo>
                <a:lnTo>
                  <a:pt x="8652" y="3069"/>
                </a:lnTo>
                <a:lnTo>
                  <a:pt x="8615" y="3058"/>
                </a:lnTo>
                <a:lnTo>
                  <a:pt x="8599" y="3054"/>
                </a:lnTo>
                <a:lnTo>
                  <a:pt x="8586" y="3051"/>
                </a:lnTo>
                <a:close/>
                <a:moveTo>
                  <a:pt x="3431" y="5456"/>
                </a:moveTo>
                <a:lnTo>
                  <a:pt x="3415" y="5464"/>
                </a:lnTo>
                <a:lnTo>
                  <a:pt x="3424" y="5468"/>
                </a:lnTo>
                <a:lnTo>
                  <a:pt x="3433" y="5470"/>
                </a:lnTo>
                <a:lnTo>
                  <a:pt x="3443" y="5471"/>
                </a:lnTo>
                <a:lnTo>
                  <a:pt x="3453" y="5472"/>
                </a:lnTo>
                <a:lnTo>
                  <a:pt x="3464" y="5473"/>
                </a:lnTo>
                <a:lnTo>
                  <a:pt x="3474" y="5474"/>
                </a:lnTo>
                <a:lnTo>
                  <a:pt x="3483" y="5476"/>
                </a:lnTo>
                <a:lnTo>
                  <a:pt x="3494" y="5480"/>
                </a:lnTo>
                <a:lnTo>
                  <a:pt x="3457" y="5489"/>
                </a:lnTo>
                <a:lnTo>
                  <a:pt x="3430" y="5495"/>
                </a:lnTo>
                <a:lnTo>
                  <a:pt x="3412" y="5498"/>
                </a:lnTo>
                <a:lnTo>
                  <a:pt x="3412" y="5497"/>
                </a:lnTo>
                <a:lnTo>
                  <a:pt x="3401" y="5497"/>
                </a:lnTo>
                <a:lnTo>
                  <a:pt x="3390" y="5498"/>
                </a:lnTo>
                <a:lnTo>
                  <a:pt x="3379" y="5500"/>
                </a:lnTo>
                <a:lnTo>
                  <a:pt x="3370" y="5502"/>
                </a:lnTo>
                <a:lnTo>
                  <a:pt x="3354" y="5507"/>
                </a:lnTo>
                <a:lnTo>
                  <a:pt x="3349" y="5509"/>
                </a:lnTo>
                <a:lnTo>
                  <a:pt x="3367" y="5522"/>
                </a:lnTo>
                <a:lnTo>
                  <a:pt x="3356" y="5528"/>
                </a:lnTo>
                <a:lnTo>
                  <a:pt x="3345" y="5533"/>
                </a:lnTo>
                <a:lnTo>
                  <a:pt x="3335" y="5536"/>
                </a:lnTo>
                <a:lnTo>
                  <a:pt x="3325" y="5537"/>
                </a:lnTo>
                <a:lnTo>
                  <a:pt x="3315" y="5537"/>
                </a:lnTo>
                <a:lnTo>
                  <a:pt x="3306" y="5535"/>
                </a:lnTo>
                <a:lnTo>
                  <a:pt x="3297" y="5532"/>
                </a:lnTo>
                <a:lnTo>
                  <a:pt x="3287" y="5528"/>
                </a:lnTo>
                <a:lnTo>
                  <a:pt x="3279" y="5522"/>
                </a:lnTo>
                <a:lnTo>
                  <a:pt x="3272" y="5516"/>
                </a:lnTo>
                <a:lnTo>
                  <a:pt x="3264" y="5507"/>
                </a:lnTo>
                <a:lnTo>
                  <a:pt x="3257" y="5499"/>
                </a:lnTo>
                <a:lnTo>
                  <a:pt x="3250" y="5489"/>
                </a:lnTo>
                <a:lnTo>
                  <a:pt x="3243" y="5478"/>
                </a:lnTo>
                <a:lnTo>
                  <a:pt x="3232" y="5456"/>
                </a:lnTo>
                <a:lnTo>
                  <a:pt x="3222" y="5432"/>
                </a:lnTo>
                <a:lnTo>
                  <a:pt x="3212" y="5406"/>
                </a:lnTo>
                <a:lnTo>
                  <a:pt x="3205" y="5379"/>
                </a:lnTo>
                <a:lnTo>
                  <a:pt x="3200" y="5354"/>
                </a:lnTo>
                <a:lnTo>
                  <a:pt x="3196" y="5329"/>
                </a:lnTo>
                <a:lnTo>
                  <a:pt x="3194" y="5306"/>
                </a:lnTo>
                <a:lnTo>
                  <a:pt x="3194" y="5286"/>
                </a:lnTo>
                <a:lnTo>
                  <a:pt x="3196" y="5268"/>
                </a:lnTo>
                <a:lnTo>
                  <a:pt x="3216" y="5278"/>
                </a:lnTo>
                <a:lnTo>
                  <a:pt x="3198" y="5281"/>
                </a:lnTo>
                <a:lnTo>
                  <a:pt x="3216" y="5295"/>
                </a:lnTo>
                <a:lnTo>
                  <a:pt x="3228" y="5301"/>
                </a:lnTo>
                <a:lnTo>
                  <a:pt x="3217" y="5306"/>
                </a:lnTo>
                <a:lnTo>
                  <a:pt x="3224" y="5311"/>
                </a:lnTo>
                <a:lnTo>
                  <a:pt x="3230" y="5316"/>
                </a:lnTo>
                <a:lnTo>
                  <a:pt x="3243" y="5322"/>
                </a:lnTo>
                <a:lnTo>
                  <a:pt x="3253" y="5326"/>
                </a:lnTo>
                <a:lnTo>
                  <a:pt x="3259" y="5327"/>
                </a:lnTo>
                <a:lnTo>
                  <a:pt x="3245" y="5327"/>
                </a:lnTo>
                <a:lnTo>
                  <a:pt x="3257" y="5338"/>
                </a:lnTo>
                <a:lnTo>
                  <a:pt x="3269" y="5349"/>
                </a:lnTo>
                <a:lnTo>
                  <a:pt x="3283" y="5357"/>
                </a:lnTo>
                <a:lnTo>
                  <a:pt x="3299" y="5363"/>
                </a:lnTo>
                <a:lnTo>
                  <a:pt x="3287" y="5370"/>
                </a:lnTo>
                <a:lnTo>
                  <a:pt x="3293" y="5375"/>
                </a:lnTo>
                <a:lnTo>
                  <a:pt x="3300" y="5379"/>
                </a:lnTo>
                <a:lnTo>
                  <a:pt x="3315" y="5388"/>
                </a:lnTo>
                <a:lnTo>
                  <a:pt x="3329" y="5394"/>
                </a:lnTo>
                <a:lnTo>
                  <a:pt x="3335" y="5396"/>
                </a:lnTo>
                <a:lnTo>
                  <a:pt x="3325" y="5399"/>
                </a:lnTo>
                <a:lnTo>
                  <a:pt x="3333" y="5404"/>
                </a:lnTo>
                <a:lnTo>
                  <a:pt x="3342" y="5408"/>
                </a:lnTo>
                <a:lnTo>
                  <a:pt x="3360" y="5417"/>
                </a:lnTo>
                <a:lnTo>
                  <a:pt x="3379" y="5425"/>
                </a:lnTo>
                <a:lnTo>
                  <a:pt x="3364" y="5429"/>
                </a:lnTo>
                <a:lnTo>
                  <a:pt x="3371" y="5433"/>
                </a:lnTo>
                <a:lnTo>
                  <a:pt x="3381" y="5437"/>
                </a:lnTo>
                <a:lnTo>
                  <a:pt x="3403" y="5446"/>
                </a:lnTo>
                <a:lnTo>
                  <a:pt x="3431" y="5456"/>
                </a:lnTo>
                <a:close/>
                <a:moveTo>
                  <a:pt x="3297" y="5557"/>
                </a:moveTo>
                <a:lnTo>
                  <a:pt x="3297" y="5557"/>
                </a:lnTo>
                <a:lnTo>
                  <a:pt x="3291" y="5548"/>
                </a:lnTo>
                <a:lnTo>
                  <a:pt x="3319" y="5551"/>
                </a:lnTo>
                <a:lnTo>
                  <a:pt x="3313" y="5552"/>
                </a:lnTo>
                <a:lnTo>
                  <a:pt x="3306" y="5554"/>
                </a:lnTo>
                <a:lnTo>
                  <a:pt x="3297" y="5557"/>
                </a:lnTo>
                <a:close/>
                <a:moveTo>
                  <a:pt x="2171" y="5193"/>
                </a:moveTo>
                <a:lnTo>
                  <a:pt x="2171" y="5193"/>
                </a:lnTo>
                <a:lnTo>
                  <a:pt x="2171" y="5184"/>
                </a:lnTo>
                <a:lnTo>
                  <a:pt x="2172" y="5174"/>
                </a:lnTo>
                <a:lnTo>
                  <a:pt x="2176" y="5156"/>
                </a:lnTo>
                <a:lnTo>
                  <a:pt x="2181" y="5134"/>
                </a:lnTo>
                <a:lnTo>
                  <a:pt x="2178" y="5138"/>
                </a:lnTo>
                <a:lnTo>
                  <a:pt x="2175" y="5143"/>
                </a:lnTo>
                <a:lnTo>
                  <a:pt x="2169" y="5158"/>
                </a:lnTo>
                <a:lnTo>
                  <a:pt x="2164" y="5173"/>
                </a:lnTo>
                <a:lnTo>
                  <a:pt x="2161" y="5186"/>
                </a:lnTo>
                <a:lnTo>
                  <a:pt x="2136" y="5169"/>
                </a:lnTo>
                <a:lnTo>
                  <a:pt x="2112" y="5153"/>
                </a:lnTo>
                <a:lnTo>
                  <a:pt x="2092" y="5136"/>
                </a:lnTo>
                <a:lnTo>
                  <a:pt x="2072" y="5119"/>
                </a:lnTo>
                <a:lnTo>
                  <a:pt x="2055" y="5100"/>
                </a:lnTo>
                <a:lnTo>
                  <a:pt x="2038" y="5082"/>
                </a:lnTo>
                <a:lnTo>
                  <a:pt x="2022" y="5063"/>
                </a:lnTo>
                <a:lnTo>
                  <a:pt x="2007" y="5043"/>
                </a:lnTo>
                <a:lnTo>
                  <a:pt x="1994" y="5023"/>
                </a:lnTo>
                <a:lnTo>
                  <a:pt x="1980" y="5002"/>
                </a:lnTo>
                <a:lnTo>
                  <a:pt x="1954" y="4959"/>
                </a:lnTo>
                <a:lnTo>
                  <a:pt x="1900" y="4863"/>
                </a:lnTo>
                <a:lnTo>
                  <a:pt x="1894" y="4853"/>
                </a:lnTo>
                <a:lnTo>
                  <a:pt x="1890" y="4843"/>
                </a:lnTo>
                <a:lnTo>
                  <a:pt x="1887" y="4834"/>
                </a:lnTo>
                <a:lnTo>
                  <a:pt x="1885" y="4825"/>
                </a:lnTo>
                <a:lnTo>
                  <a:pt x="1884" y="4817"/>
                </a:lnTo>
                <a:lnTo>
                  <a:pt x="1884" y="4809"/>
                </a:lnTo>
                <a:lnTo>
                  <a:pt x="1884" y="4801"/>
                </a:lnTo>
                <a:lnTo>
                  <a:pt x="1886" y="4794"/>
                </a:lnTo>
                <a:lnTo>
                  <a:pt x="1888" y="4788"/>
                </a:lnTo>
                <a:lnTo>
                  <a:pt x="1891" y="4782"/>
                </a:lnTo>
                <a:lnTo>
                  <a:pt x="1895" y="4775"/>
                </a:lnTo>
                <a:lnTo>
                  <a:pt x="1899" y="4769"/>
                </a:lnTo>
                <a:lnTo>
                  <a:pt x="1910" y="4759"/>
                </a:lnTo>
                <a:lnTo>
                  <a:pt x="1923" y="4750"/>
                </a:lnTo>
                <a:lnTo>
                  <a:pt x="1937" y="4740"/>
                </a:lnTo>
                <a:lnTo>
                  <a:pt x="1954" y="4732"/>
                </a:lnTo>
                <a:lnTo>
                  <a:pt x="1970" y="4725"/>
                </a:lnTo>
                <a:lnTo>
                  <a:pt x="1987" y="4718"/>
                </a:lnTo>
                <a:lnTo>
                  <a:pt x="2021" y="4704"/>
                </a:lnTo>
                <a:lnTo>
                  <a:pt x="2036" y="4697"/>
                </a:lnTo>
                <a:lnTo>
                  <a:pt x="2051" y="4690"/>
                </a:lnTo>
                <a:lnTo>
                  <a:pt x="2047" y="4688"/>
                </a:lnTo>
                <a:lnTo>
                  <a:pt x="2043" y="4686"/>
                </a:lnTo>
                <a:lnTo>
                  <a:pt x="2032" y="4684"/>
                </a:lnTo>
                <a:lnTo>
                  <a:pt x="2019" y="4682"/>
                </a:lnTo>
                <a:lnTo>
                  <a:pt x="2038" y="4678"/>
                </a:lnTo>
                <a:lnTo>
                  <a:pt x="2057" y="4673"/>
                </a:lnTo>
                <a:lnTo>
                  <a:pt x="2075" y="4667"/>
                </a:lnTo>
                <a:lnTo>
                  <a:pt x="2093" y="4659"/>
                </a:lnTo>
                <a:lnTo>
                  <a:pt x="2109" y="4649"/>
                </a:lnTo>
                <a:lnTo>
                  <a:pt x="2125" y="4636"/>
                </a:lnTo>
                <a:lnTo>
                  <a:pt x="2138" y="4623"/>
                </a:lnTo>
                <a:lnTo>
                  <a:pt x="2152" y="4608"/>
                </a:lnTo>
                <a:lnTo>
                  <a:pt x="2117" y="4609"/>
                </a:lnTo>
                <a:lnTo>
                  <a:pt x="2138" y="4593"/>
                </a:lnTo>
                <a:lnTo>
                  <a:pt x="2158" y="4575"/>
                </a:lnTo>
                <a:lnTo>
                  <a:pt x="2175" y="4556"/>
                </a:lnTo>
                <a:lnTo>
                  <a:pt x="2192" y="4535"/>
                </a:lnTo>
                <a:lnTo>
                  <a:pt x="2155" y="4532"/>
                </a:lnTo>
                <a:lnTo>
                  <a:pt x="2183" y="4510"/>
                </a:lnTo>
                <a:lnTo>
                  <a:pt x="2210" y="4489"/>
                </a:lnTo>
                <a:lnTo>
                  <a:pt x="2238" y="4468"/>
                </a:lnTo>
                <a:lnTo>
                  <a:pt x="2265" y="4446"/>
                </a:lnTo>
                <a:lnTo>
                  <a:pt x="2242" y="4441"/>
                </a:lnTo>
                <a:lnTo>
                  <a:pt x="2251" y="4441"/>
                </a:lnTo>
                <a:lnTo>
                  <a:pt x="2260" y="4440"/>
                </a:lnTo>
                <a:lnTo>
                  <a:pt x="2279" y="4436"/>
                </a:lnTo>
                <a:lnTo>
                  <a:pt x="2302" y="4430"/>
                </a:lnTo>
                <a:lnTo>
                  <a:pt x="2326" y="4423"/>
                </a:lnTo>
                <a:lnTo>
                  <a:pt x="2351" y="4416"/>
                </a:lnTo>
                <a:lnTo>
                  <a:pt x="2376" y="4409"/>
                </a:lnTo>
                <a:lnTo>
                  <a:pt x="2390" y="4407"/>
                </a:lnTo>
                <a:lnTo>
                  <a:pt x="2403" y="4406"/>
                </a:lnTo>
                <a:lnTo>
                  <a:pt x="2415" y="4405"/>
                </a:lnTo>
                <a:lnTo>
                  <a:pt x="2428" y="4406"/>
                </a:lnTo>
                <a:lnTo>
                  <a:pt x="2413" y="4423"/>
                </a:lnTo>
                <a:lnTo>
                  <a:pt x="2438" y="4424"/>
                </a:lnTo>
                <a:lnTo>
                  <a:pt x="2463" y="4424"/>
                </a:lnTo>
                <a:lnTo>
                  <a:pt x="2490" y="4422"/>
                </a:lnTo>
                <a:lnTo>
                  <a:pt x="2513" y="4420"/>
                </a:lnTo>
                <a:lnTo>
                  <a:pt x="2553" y="4416"/>
                </a:lnTo>
                <a:lnTo>
                  <a:pt x="2568" y="4413"/>
                </a:lnTo>
                <a:lnTo>
                  <a:pt x="2546" y="4433"/>
                </a:lnTo>
                <a:lnTo>
                  <a:pt x="2563" y="4431"/>
                </a:lnTo>
                <a:lnTo>
                  <a:pt x="2580" y="4428"/>
                </a:lnTo>
                <a:lnTo>
                  <a:pt x="2596" y="4425"/>
                </a:lnTo>
                <a:lnTo>
                  <a:pt x="2610" y="4421"/>
                </a:lnTo>
                <a:lnTo>
                  <a:pt x="2632" y="4413"/>
                </a:lnTo>
                <a:lnTo>
                  <a:pt x="2641" y="4410"/>
                </a:lnTo>
                <a:lnTo>
                  <a:pt x="2631" y="4433"/>
                </a:lnTo>
                <a:lnTo>
                  <a:pt x="2639" y="4432"/>
                </a:lnTo>
                <a:lnTo>
                  <a:pt x="2649" y="4431"/>
                </a:lnTo>
                <a:lnTo>
                  <a:pt x="2664" y="4429"/>
                </a:lnTo>
                <a:lnTo>
                  <a:pt x="2664" y="4444"/>
                </a:lnTo>
                <a:lnTo>
                  <a:pt x="2666" y="4476"/>
                </a:lnTo>
                <a:lnTo>
                  <a:pt x="2668" y="4564"/>
                </a:lnTo>
                <a:lnTo>
                  <a:pt x="2669" y="4608"/>
                </a:lnTo>
                <a:lnTo>
                  <a:pt x="2668" y="4628"/>
                </a:lnTo>
                <a:lnTo>
                  <a:pt x="2667" y="4644"/>
                </a:lnTo>
                <a:lnTo>
                  <a:pt x="2666" y="4658"/>
                </a:lnTo>
                <a:lnTo>
                  <a:pt x="2664" y="4667"/>
                </a:lnTo>
                <a:lnTo>
                  <a:pt x="2663" y="4670"/>
                </a:lnTo>
                <a:lnTo>
                  <a:pt x="2661" y="4672"/>
                </a:lnTo>
                <a:lnTo>
                  <a:pt x="2659" y="4672"/>
                </a:lnTo>
                <a:lnTo>
                  <a:pt x="2657" y="4670"/>
                </a:lnTo>
                <a:lnTo>
                  <a:pt x="2659" y="4673"/>
                </a:lnTo>
                <a:lnTo>
                  <a:pt x="2661" y="4676"/>
                </a:lnTo>
                <a:lnTo>
                  <a:pt x="2663" y="4685"/>
                </a:lnTo>
                <a:lnTo>
                  <a:pt x="2663" y="4695"/>
                </a:lnTo>
                <a:lnTo>
                  <a:pt x="2662" y="4707"/>
                </a:lnTo>
                <a:lnTo>
                  <a:pt x="2659" y="4720"/>
                </a:lnTo>
                <a:lnTo>
                  <a:pt x="2656" y="4734"/>
                </a:lnTo>
                <a:lnTo>
                  <a:pt x="2650" y="4750"/>
                </a:lnTo>
                <a:lnTo>
                  <a:pt x="2645" y="4764"/>
                </a:lnTo>
                <a:lnTo>
                  <a:pt x="2633" y="4795"/>
                </a:lnTo>
                <a:lnTo>
                  <a:pt x="2620" y="4822"/>
                </a:lnTo>
                <a:lnTo>
                  <a:pt x="2607" y="4844"/>
                </a:lnTo>
                <a:lnTo>
                  <a:pt x="2602" y="4853"/>
                </a:lnTo>
                <a:lnTo>
                  <a:pt x="2598" y="4859"/>
                </a:lnTo>
                <a:lnTo>
                  <a:pt x="2620" y="4853"/>
                </a:lnTo>
                <a:lnTo>
                  <a:pt x="2589" y="4910"/>
                </a:lnTo>
                <a:lnTo>
                  <a:pt x="2556" y="4968"/>
                </a:lnTo>
                <a:lnTo>
                  <a:pt x="2523" y="5025"/>
                </a:lnTo>
                <a:lnTo>
                  <a:pt x="2488" y="5082"/>
                </a:lnTo>
                <a:lnTo>
                  <a:pt x="2494" y="5071"/>
                </a:lnTo>
                <a:lnTo>
                  <a:pt x="2501" y="5061"/>
                </a:lnTo>
                <a:lnTo>
                  <a:pt x="2509" y="5051"/>
                </a:lnTo>
                <a:lnTo>
                  <a:pt x="2517" y="5041"/>
                </a:lnTo>
                <a:lnTo>
                  <a:pt x="2535" y="5023"/>
                </a:lnTo>
                <a:lnTo>
                  <a:pt x="2553" y="5005"/>
                </a:lnTo>
                <a:lnTo>
                  <a:pt x="2571" y="4988"/>
                </a:lnTo>
                <a:lnTo>
                  <a:pt x="2590" y="4969"/>
                </a:lnTo>
                <a:lnTo>
                  <a:pt x="2598" y="4959"/>
                </a:lnTo>
                <a:lnTo>
                  <a:pt x="2606" y="4949"/>
                </a:lnTo>
                <a:lnTo>
                  <a:pt x="2613" y="4938"/>
                </a:lnTo>
                <a:lnTo>
                  <a:pt x="2620" y="4927"/>
                </a:lnTo>
                <a:lnTo>
                  <a:pt x="2624" y="4943"/>
                </a:lnTo>
                <a:lnTo>
                  <a:pt x="2632" y="4929"/>
                </a:lnTo>
                <a:lnTo>
                  <a:pt x="2644" y="4912"/>
                </a:lnTo>
                <a:lnTo>
                  <a:pt x="2671" y="4877"/>
                </a:lnTo>
                <a:lnTo>
                  <a:pt x="2704" y="4836"/>
                </a:lnTo>
                <a:lnTo>
                  <a:pt x="2716" y="4863"/>
                </a:lnTo>
                <a:lnTo>
                  <a:pt x="2794" y="4785"/>
                </a:lnTo>
                <a:lnTo>
                  <a:pt x="2788" y="4815"/>
                </a:lnTo>
                <a:lnTo>
                  <a:pt x="2809" y="4796"/>
                </a:lnTo>
                <a:lnTo>
                  <a:pt x="2825" y="4826"/>
                </a:lnTo>
                <a:lnTo>
                  <a:pt x="2842" y="4856"/>
                </a:lnTo>
                <a:lnTo>
                  <a:pt x="2861" y="4885"/>
                </a:lnTo>
                <a:lnTo>
                  <a:pt x="2880" y="4915"/>
                </a:lnTo>
                <a:lnTo>
                  <a:pt x="2923" y="4974"/>
                </a:lnTo>
                <a:lnTo>
                  <a:pt x="2964" y="5035"/>
                </a:lnTo>
                <a:lnTo>
                  <a:pt x="2984" y="5066"/>
                </a:lnTo>
                <a:lnTo>
                  <a:pt x="3004" y="5097"/>
                </a:lnTo>
                <a:lnTo>
                  <a:pt x="3023" y="5128"/>
                </a:lnTo>
                <a:lnTo>
                  <a:pt x="3039" y="5159"/>
                </a:lnTo>
                <a:lnTo>
                  <a:pt x="3053" y="5191"/>
                </a:lnTo>
                <a:lnTo>
                  <a:pt x="3060" y="5206"/>
                </a:lnTo>
                <a:lnTo>
                  <a:pt x="3066" y="5223"/>
                </a:lnTo>
                <a:lnTo>
                  <a:pt x="3071" y="5239"/>
                </a:lnTo>
                <a:lnTo>
                  <a:pt x="3075" y="5255"/>
                </a:lnTo>
                <a:lnTo>
                  <a:pt x="3078" y="5271"/>
                </a:lnTo>
                <a:lnTo>
                  <a:pt x="3081" y="5288"/>
                </a:lnTo>
                <a:lnTo>
                  <a:pt x="3028" y="5287"/>
                </a:lnTo>
                <a:lnTo>
                  <a:pt x="2972" y="5287"/>
                </a:lnTo>
                <a:lnTo>
                  <a:pt x="2857" y="5290"/>
                </a:lnTo>
                <a:lnTo>
                  <a:pt x="2737" y="5292"/>
                </a:lnTo>
                <a:lnTo>
                  <a:pt x="2676" y="5293"/>
                </a:lnTo>
                <a:lnTo>
                  <a:pt x="2615" y="5292"/>
                </a:lnTo>
                <a:lnTo>
                  <a:pt x="2556" y="5289"/>
                </a:lnTo>
                <a:lnTo>
                  <a:pt x="2496" y="5285"/>
                </a:lnTo>
                <a:lnTo>
                  <a:pt x="2467" y="5281"/>
                </a:lnTo>
                <a:lnTo>
                  <a:pt x="2437" y="5277"/>
                </a:lnTo>
                <a:lnTo>
                  <a:pt x="2408" y="5273"/>
                </a:lnTo>
                <a:lnTo>
                  <a:pt x="2380" y="5268"/>
                </a:lnTo>
                <a:lnTo>
                  <a:pt x="2353" y="5262"/>
                </a:lnTo>
                <a:lnTo>
                  <a:pt x="2325" y="5255"/>
                </a:lnTo>
                <a:lnTo>
                  <a:pt x="2298" y="5247"/>
                </a:lnTo>
                <a:lnTo>
                  <a:pt x="2271" y="5238"/>
                </a:lnTo>
                <a:lnTo>
                  <a:pt x="2245" y="5229"/>
                </a:lnTo>
                <a:lnTo>
                  <a:pt x="2220" y="5218"/>
                </a:lnTo>
                <a:lnTo>
                  <a:pt x="2195" y="5205"/>
                </a:lnTo>
                <a:lnTo>
                  <a:pt x="2171" y="5193"/>
                </a:lnTo>
                <a:close/>
                <a:moveTo>
                  <a:pt x="2184" y="5219"/>
                </a:moveTo>
                <a:lnTo>
                  <a:pt x="2179" y="5231"/>
                </a:lnTo>
                <a:lnTo>
                  <a:pt x="2178" y="5227"/>
                </a:lnTo>
                <a:lnTo>
                  <a:pt x="2175" y="5214"/>
                </a:lnTo>
                <a:lnTo>
                  <a:pt x="2184" y="5219"/>
                </a:lnTo>
                <a:close/>
                <a:moveTo>
                  <a:pt x="1871" y="5389"/>
                </a:moveTo>
                <a:lnTo>
                  <a:pt x="1871" y="5389"/>
                </a:lnTo>
                <a:lnTo>
                  <a:pt x="1864" y="5386"/>
                </a:lnTo>
                <a:lnTo>
                  <a:pt x="1858" y="5380"/>
                </a:lnTo>
                <a:lnTo>
                  <a:pt x="1854" y="5374"/>
                </a:lnTo>
                <a:lnTo>
                  <a:pt x="1851" y="5366"/>
                </a:lnTo>
                <a:lnTo>
                  <a:pt x="1862" y="5376"/>
                </a:lnTo>
                <a:lnTo>
                  <a:pt x="1871" y="5389"/>
                </a:lnTo>
                <a:close/>
                <a:moveTo>
                  <a:pt x="2532" y="2985"/>
                </a:moveTo>
                <a:lnTo>
                  <a:pt x="2548" y="2979"/>
                </a:lnTo>
                <a:lnTo>
                  <a:pt x="2544" y="2985"/>
                </a:lnTo>
                <a:lnTo>
                  <a:pt x="2542" y="2987"/>
                </a:lnTo>
                <a:lnTo>
                  <a:pt x="2541" y="2988"/>
                </a:lnTo>
                <a:lnTo>
                  <a:pt x="2539" y="2989"/>
                </a:lnTo>
                <a:lnTo>
                  <a:pt x="2536" y="2988"/>
                </a:lnTo>
                <a:lnTo>
                  <a:pt x="2534" y="2987"/>
                </a:lnTo>
                <a:lnTo>
                  <a:pt x="2532" y="2985"/>
                </a:lnTo>
                <a:close/>
                <a:moveTo>
                  <a:pt x="1998" y="4369"/>
                </a:moveTo>
                <a:lnTo>
                  <a:pt x="1998" y="4369"/>
                </a:lnTo>
                <a:lnTo>
                  <a:pt x="1997" y="4366"/>
                </a:lnTo>
                <a:lnTo>
                  <a:pt x="1997" y="4363"/>
                </a:lnTo>
                <a:lnTo>
                  <a:pt x="1998" y="4360"/>
                </a:lnTo>
                <a:lnTo>
                  <a:pt x="2000" y="4358"/>
                </a:lnTo>
                <a:lnTo>
                  <a:pt x="2002" y="4357"/>
                </a:lnTo>
                <a:lnTo>
                  <a:pt x="2005" y="4357"/>
                </a:lnTo>
                <a:lnTo>
                  <a:pt x="2014" y="4358"/>
                </a:lnTo>
                <a:lnTo>
                  <a:pt x="1998" y="4369"/>
                </a:lnTo>
                <a:close/>
                <a:moveTo>
                  <a:pt x="1949" y="4451"/>
                </a:moveTo>
                <a:lnTo>
                  <a:pt x="1949" y="4451"/>
                </a:lnTo>
                <a:lnTo>
                  <a:pt x="1947" y="4433"/>
                </a:lnTo>
                <a:lnTo>
                  <a:pt x="1947" y="4417"/>
                </a:lnTo>
                <a:lnTo>
                  <a:pt x="1950" y="4402"/>
                </a:lnTo>
                <a:lnTo>
                  <a:pt x="1952" y="4395"/>
                </a:lnTo>
                <a:lnTo>
                  <a:pt x="1954" y="4389"/>
                </a:lnTo>
                <a:lnTo>
                  <a:pt x="1957" y="4384"/>
                </a:lnTo>
                <a:lnTo>
                  <a:pt x="1960" y="4378"/>
                </a:lnTo>
                <a:lnTo>
                  <a:pt x="1965" y="4374"/>
                </a:lnTo>
                <a:lnTo>
                  <a:pt x="1969" y="4370"/>
                </a:lnTo>
                <a:lnTo>
                  <a:pt x="1975" y="4367"/>
                </a:lnTo>
                <a:lnTo>
                  <a:pt x="1982" y="4364"/>
                </a:lnTo>
                <a:lnTo>
                  <a:pt x="1988" y="4362"/>
                </a:lnTo>
                <a:lnTo>
                  <a:pt x="1996" y="4361"/>
                </a:lnTo>
                <a:lnTo>
                  <a:pt x="1983" y="4385"/>
                </a:lnTo>
                <a:lnTo>
                  <a:pt x="1967" y="4415"/>
                </a:lnTo>
                <a:lnTo>
                  <a:pt x="1949" y="4451"/>
                </a:lnTo>
                <a:close/>
                <a:moveTo>
                  <a:pt x="2804" y="4375"/>
                </a:moveTo>
                <a:lnTo>
                  <a:pt x="2804" y="4375"/>
                </a:lnTo>
                <a:lnTo>
                  <a:pt x="2783" y="4406"/>
                </a:lnTo>
                <a:lnTo>
                  <a:pt x="2762" y="4436"/>
                </a:lnTo>
                <a:lnTo>
                  <a:pt x="2740" y="4466"/>
                </a:lnTo>
                <a:lnTo>
                  <a:pt x="2720" y="4498"/>
                </a:lnTo>
                <a:lnTo>
                  <a:pt x="2711" y="4478"/>
                </a:lnTo>
                <a:lnTo>
                  <a:pt x="2703" y="4461"/>
                </a:lnTo>
                <a:lnTo>
                  <a:pt x="2696" y="4442"/>
                </a:lnTo>
                <a:lnTo>
                  <a:pt x="2693" y="4433"/>
                </a:lnTo>
                <a:lnTo>
                  <a:pt x="2690" y="4423"/>
                </a:lnTo>
                <a:lnTo>
                  <a:pt x="2705" y="4420"/>
                </a:lnTo>
                <a:lnTo>
                  <a:pt x="2721" y="4416"/>
                </a:lnTo>
                <a:lnTo>
                  <a:pt x="2735" y="4411"/>
                </a:lnTo>
                <a:lnTo>
                  <a:pt x="2749" y="4405"/>
                </a:lnTo>
                <a:lnTo>
                  <a:pt x="2764" y="4399"/>
                </a:lnTo>
                <a:lnTo>
                  <a:pt x="2777" y="4393"/>
                </a:lnTo>
                <a:lnTo>
                  <a:pt x="2791" y="4385"/>
                </a:lnTo>
                <a:lnTo>
                  <a:pt x="2804" y="4375"/>
                </a:lnTo>
                <a:close/>
                <a:moveTo>
                  <a:pt x="3060" y="5149"/>
                </a:moveTo>
                <a:lnTo>
                  <a:pt x="3060" y="5149"/>
                </a:lnTo>
                <a:lnTo>
                  <a:pt x="3067" y="5153"/>
                </a:lnTo>
                <a:lnTo>
                  <a:pt x="3071" y="5157"/>
                </a:lnTo>
                <a:lnTo>
                  <a:pt x="3074" y="5160"/>
                </a:lnTo>
                <a:lnTo>
                  <a:pt x="3072" y="5162"/>
                </a:lnTo>
                <a:lnTo>
                  <a:pt x="3069" y="5162"/>
                </a:lnTo>
                <a:lnTo>
                  <a:pt x="3067" y="5162"/>
                </a:lnTo>
                <a:lnTo>
                  <a:pt x="3065" y="5161"/>
                </a:lnTo>
                <a:lnTo>
                  <a:pt x="3063" y="5159"/>
                </a:lnTo>
                <a:lnTo>
                  <a:pt x="3062" y="5156"/>
                </a:lnTo>
                <a:lnTo>
                  <a:pt x="3060" y="5149"/>
                </a:lnTo>
                <a:close/>
                <a:moveTo>
                  <a:pt x="3073" y="5168"/>
                </a:moveTo>
                <a:lnTo>
                  <a:pt x="3073" y="5168"/>
                </a:lnTo>
                <a:lnTo>
                  <a:pt x="3110" y="5192"/>
                </a:lnTo>
                <a:lnTo>
                  <a:pt x="3100" y="5197"/>
                </a:lnTo>
                <a:lnTo>
                  <a:pt x="3124" y="5203"/>
                </a:lnTo>
                <a:lnTo>
                  <a:pt x="3138" y="5207"/>
                </a:lnTo>
                <a:lnTo>
                  <a:pt x="3122" y="5210"/>
                </a:lnTo>
                <a:lnTo>
                  <a:pt x="3138" y="5214"/>
                </a:lnTo>
                <a:lnTo>
                  <a:pt x="3143" y="5217"/>
                </a:lnTo>
                <a:lnTo>
                  <a:pt x="3148" y="5219"/>
                </a:lnTo>
                <a:lnTo>
                  <a:pt x="3152" y="5222"/>
                </a:lnTo>
                <a:lnTo>
                  <a:pt x="3156" y="5225"/>
                </a:lnTo>
                <a:lnTo>
                  <a:pt x="3158" y="5228"/>
                </a:lnTo>
                <a:lnTo>
                  <a:pt x="3159" y="5231"/>
                </a:lnTo>
                <a:lnTo>
                  <a:pt x="3159" y="5235"/>
                </a:lnTo>
                <a:lnTo>
                  <a:pt x="3159" y="5239"/>
                </a:lnTo>
                <a:lnTo>
                  <a:pt x="3157" y="5249"/>
                </a:lnTo>
                <a:lnTo>
                  <a:pt x="3152" y="5260"/>
                </a:lnTo>
                <a:lnTo>
                  <a:pt x="3147" y="5273"/>
                </a:lnTo>
                <a:lnTo>
                  <a:pt x="3137" y="5263"/>
                </a:lnTo>
                <a:lnTo>
                  <a:pt x="3127" y="5252"/>
                </a:lnTo>
                <a:lnTo>
                  <a:pt x="3116" y="5238"/>
                </a:lnTo>
                <a:lnTo>
                  <a:pt x="3106" y="5224"/>
                </a:lnTo>
                <a:lnTo>
                  <a:pt x="3089" y="5194"/>
                </a:lnTo>
                <a:lnTo>
                  <a:pt x="3073" y="5168"/>
                </a:lnTo>
                <a:close/>
                <a:moveTo>
                  <a:pt x="3226" y="5172"/>
                </a:moveTo>
                <a:lnTo>
                  <a:pt x="3232" y="5179"/>
                </a:lnTo>
                <a:lnTo>
                  <a:pt x="3224" y="5177"/>
                </a:lnTo>
                <a:lnTo>
                  <a:pt x="3226" y="5172"/>
                </a:lnTo>
                <a:close/>
                <a:moveTo>
                  <a:pt x="3287" y="4949"/>
                </a:moveTo>
                <a:lnTo>
                  <a:pt x="3276" y="4952"/>
                </a:lnTo>
                <a:lnTo>
                  <a:pt x="3277" y="4960"/>
                </a:lnTo>
                <a:lnTo>
                  <a:pt x="3279" y="4968"/>
                </a:lnTo>
                <a:lnTo>
                  <a:pt x="3281" y="4976"/>
                </a:lnTo>
                <a:lnTo>
                  <a:pt x="3284" y="4984"/>
                </a:lnTo>
                <a:lnTo>
                  <a:pt x="3290" y="4996"/>
                </a:lnTo>
                <a:lnTo>
                  <a:pt x="3293" y="5000"/>
                </a:lnTo>
                <a:lnTo>
                  <a:pt x="3279" y="4996"/>
                </a:lnTo>
                <a:lnTo>
                  <a:pt x="3302" y="5035"/>
                </a:lnTo>
                <a:lnTo>
                  <a:pt x="3319" y="5065"/>
                </a:lnTo>
                <a:lnTo>
                  <a:pt x="3304" y="5063"/>
                </a:lnTo>
                <a:lnTo>
                  <a:pt x="3305" y="5069"/>
                </a:lnTo>
                <a:lnTo>
                  <a:pt x="3307" y="5074"/>
                </a:lnTo>
                <a:lnTo>
                  <a:pt x="3313" y="5084"/>
                </a:lnTo>
                <a:lnTo>
                  <a:pt x="3319" y="5093"/>
                </a:lnTo>
                <a:lnTo>
                  <a:pt x="3327" y="5100"/>
                </a:lnTo>
                <a:lnTo>
                  <a:pt x="3333" y="5105"/>
                </a:lnTo>
                <a:lnTo>
                  <a:pt x="3338" y="5109"/>
                </a:lnTo>
                <a:lnTo>
                  <a:pt x="3344" y="5113"/>
                </a:lnTo>
                <a:lnTo>
                  <a:pt x="3331" y="5118"/>
                </a:lnTo>
                <a:lnTo>
                  <a:pt x="3346" y="5135"/>
                </a:lnTo>
                <a:lnTo>
                  <a:pt x="3364" y="5154"/>
                </a:lnTo>
                <a:lnTo>
                  <a:pt x="3372" y="5163"/>
                </a:lnTo>
                <a:lnTo>
                  <a:pt x="3379" y="5172"/>
                </a:lnTo>
                <a:lnTo>
                  <a:pt x="3386" y="5181"/>
                </a:lnTo>
                <a:lnTo>
                  <a:pt x="3392" y="5192"/>
                </a:lnTo>
                <a:lnTo>
                  <a:pt x="3393" y="5193"/>
                </a:lnTo>
                <a:lnTo>
                  <a:pt x="3392" y="5193"/>
                </a:lnTo>
                <a:lnTo>
                  <a:pt x="3388" y="5193"/>
                </a:lnTo>
                <a:lnTo>
                  <a:pt x="3378" y="5187"/>
                </a:lnTo>
                <a:lnTo>
                  <a:pt x="3358" y="5174"/>
                </a:lnTo>
                <a:lnTo>
                  <a:pt x="3370" y="5196"/>
                </a:lnTo>
                <a:lnTo>
                  <a:pt x="3359" y="5195"/>
                </a:lnTo>
                <a:lnTo>
                  <a:pt x="3347" y="5192"/>
                </a:lnTo>
                <a:lnTo>
                  <a:pt x="3327" y="5186"/>
                </a:lnTo>
                <a:lnTo>
                  <a:pt x="3305" y="5179"/>
                </a:lnTo>
                <a:lnTo>
                  <a:pt x="3294" y="5177"/>
                </a:lnTo>
                <a:lnTo>
                  <a:pt x="3282" y="5176"/>
                </a:lnTo>
                <a:lnTo>
                  <a:pt x="3290" y="5197"/>
                </a:lnTo>
                <a:lnTo>
                  <a:pt x="3280" y="5189"/>
                </a:lnTo>
                <a:lnTo>
                  <a:pt x="3271" y="5183"/>
                </a:lnTo>
                <a:lnTo>
                  <a:pt x="3264" y="5178"/>
                </a:lnTo>
                <a:lnTo>
                  <a:pt x="3257" y="5176"/>
                </a:lnTo>
                <a:lnTo>
                  <a:pt x="3250" y="5175"/>
                </a:lnTo>
                <a:lnTo>
                  <a:pt x="3245" y="5174"/>
                </a:lnTo>
                <a:lnTo>
                  <a:pt x="3237" y="5173"/>
                </a:lnTo>
                <a:lnTo>
                  <a:pt x="3234" y="5171"/>
                </a:lnTo>
                <a:lnTo>
                  <a:pt x="3232" y="5169"/>
                </a:lnTo>
                <a:lnTo>
                  <a:pt x="3231" y="5165"/>
                </a:lnTo>
                <a:lnTo>
                  <a:pt x="3231" y="5160"/>
                </a:lnTo>
                <a:lnTo>
                  <a:pt x="3232" y="5141"/>
                </a:lnTo>
                <a:lnTo>
                  <a:pt x="3237" y="5109"/>
                </a:lnTo>
                <a:lnTo>
                  <a:pt x="3244" y="5057"/>
                </a:lnTo>
                <a:lnTo>
                  <a:pt x="3252" y="5003"/>
                </a:lnTo>
                <a:lnTo>
                  <a:pt x="3259" y="4949"/>
                </a:lnTo>
                <a:lnTo>
                  <a:pt x="3264" y="4895"/>
                </a:lnTo>
                <a:lnTo>
                  <a:pt x="3271" y="4915"/>
                </a:lnTo>
                <a:lnTo>
                  <a:pt x="3278" y="4932"/>
                </a:lnTo>
                <a:lnTo>
                  <a:pt x="3287" y="4949"/>
                </a:lnTo>
                <a:close/>
                <a:moveTo>
                  <a:pt x="3175" y="4492"/>
                </a:moveTo>
                <a:lnTo>
                  <a:pt x="3175" y="4492"/>
                </a:lnTo>
                <a:lnTo>
                  <a:pt x="3161" y="4471"/>
                </a:lnTo>
                <a:lnTo>
                  <a:pt x="3152" y="4458"/>
                </a:lnTo>
                <a:lnTo>
                  <a:pt x="3147" y="4450"/>
                </a:lnTo>
                <a:lnTo>
                  <a:pt x="3145" y="4445"/>
                </a:lnTo>
                <a:lnTo>
                  <a:pt x="3145" y="4442"/>
                </a:lnTo>
                <a:lnTo>
                  <a:pt x="3146" y="4439"/>
                </a:lnTo>
                <a:lnTo>
                  <a:pt x="3147" y="4435"/>
                </a:lnTo>
                <a:lnTo>
                  <a:pt x="3152" y="4423"/>
                </a:lnTo>
                <a:lnTo>
                  <a:pt x="3159" y="4405"/>
                </a:lnTo>
                <a:lnTo>
                  <a:pt x="3168" y="4377"/>
                </a:lnTo>
                <a:lnTo>
                  <a:pt x="3174" y="4356"/>
                </a:lnTo>
                <a:lnTo>
                  <a:pt x="3177" y="4333"/>
                </a:lnTo>
                <a:lnTo>
                  <a:pt x="3182" y="4286"/>
                </a:lnTo>
                <a:lnTo>
                  <a:pt x="3184" y="4263"/>
                </a:lnTo>
                <a:lnTo>
                  <a:pt x="3189" y="4240"/>
                </a:lnTo>
                <a:lnTo>
                  <a:pt x="3192" y="4229"/>
                </a:lnTo>
                <a:lnTo>
                  <a:pt x="3195" y="4219"/>
                </a:lnTo>
                <a:lnTo>
                  <a:pt x="3199" y="4207"/>
                </a:lnTo>
                <a:lnTo>
                  <a:pt x="3203" y="4197"/>
                </a:lnTo>
                <a:lnTo>
                  <a:pt x="3208" y="4202"/>
                </a:lnTo>
                <a:lnTo>
                  <a:pt x="3212" y="4208"/>
                </a:lnTo>
                <a:lnTo>
                  <a:pt x="3215" y="4216"/>
                </a:lnTo>
                <a:lnTo>
                  <a:pt x="3218" y="4224"/>
                </a:lnTo>
                <a:lnTo>
                  <a:pt x="3225" y="4241"/>
                </a:lnTo>
                <a:lnTo>
                  <a:pt x="3228" y="4263"/>
                </a:lnTo>
                <a:lnTo>
                  <a:pt x="3231" y="4286"/>
                </a:lnTo>
                <a:lnTo>
                  <a:pt x="3232" y="4310"/>
                </a:lnTo>
                <a:lnTo>
                  <a:pt x="3232" y="4337"/>
                </a:lnTo>
                <a:lnTo>
                  <a:pt x="3232" y="4364"/>
                </a:lnTo>
                <a:lnTo>
                  <a:pt x="3229" y="4418"/>
                </a:lnTo>
                <a:lnTo>
                  <a:pt x="3225" y="4469"/>
                </a:lnTo>
                <a:lnTo>
                  <a:pt x="3222" y="4515"/>
                </a:lnTo>
                <a:lnTo>
                  <a:pt x="3219" y="4549"/>
                </a:lnTo>
                <a:lnTo>
                  <a:pt x="3215" y="4538"/>
                </a:lnTo>
                <a:lnTo>
                  <a:pt x="3209" y="4526"/>
                </a:lnTo>
                <a:lnTo>
                  <a:pt x="3201" y="4513"/>
                </a:lnTo>
                <a:lnTo>
                  <a:pt x="3192" y="4500"/>
                </a:lnTo>
                <a:lnTo>
                  <a:pt x="3175" y="4478"/>
                </a:lnTo>
                <a:lnTo>
                  <a:pt x="3168" y="4470"/>
                </a:lnTo>
                <a:lnTo>
                  <a:pt x="3175" y="4492"/>
                </a:lnTo>
                <a:close/>
                <a:moveTo>
                  <a:pt x="3104" y="4459"/>
                </a:moveTo>
                <a:lnTo>
                  <a:pt x="3107" y="4485"/>
                </a:lnTo>
                <a:lnTo>
                  <a:pt x="3110" y="4483"/>
                </a:lnTo>
                <a:lnTo>
                  <a:pt x="3118" y="4472"/>
                </a:lnTo>
                <a:lnTo>
                  <a:pt x="3120" y="4477"/>
                </a:lnTo>
                <a:lnTo>
                  <a:pt x="3124" y="4483"/>
                </a:lnTo>
                <a:lnTo>
                  <a:pt x="3128" y="4488"/>
                </a:lnTo>
                <a:lnTo>
                  <a:pt x="3133" y="4493"/>
                </a:lnTo>
                <a:lnTo>
                  <a:pt x="3145" y="4503"/>
                </a:lnTo>
                <a:lnTo>
                  <a:pt x="3156" y="4510"/>
                </a:lnTo>
                <a:lnTo>
                  <a:pt x="3139" y="4520"/>
                </a:lnTo>
                <a:lnTo>
                  <a:pt x="3150" y="4526"/>
                </a:lnTo>
                <a:lnTo>
                  <a:pt x="3161" y="4533"/>
                </a:lnTo>
                <a:lnTo>
                  <a:pt x="3170" y="4540"/>
                </a:lnTo>
                <a:lnTo>
                  <a:pt x="3178" y="4549"/>
                </a:lnTo>
                <a:lnTo>
                  <a:pt x="3185" y="4559"/>
                </a:lnTo>
                <a:lnTo>
                  <a:pt x="3192" y="4568"/>
                </a:lnTo>
                <a:lnTo>
                  <a:pt x="3197" y="4579"/>
                </a:lnTo>
                <a:lnTo>
                  <a:pt x="3201" y="4591"/>
                </a:lnTo>
                <a:lnTo>
                  <a:pt x="3179" y="4585"/>
                </a:lnTo>
                <a:lnTo>
                  <a:pt x="3194" y="4601"/>
                </a:lnTo>
                <a:lnTo>
                  <a:pt x="3212" y="4623"/>
                </a:lnTo>
                <a:lnTo>
                  <a:pt x="3222" y="4635"/>
                </a:lnTo>
                <a:lnTo>
                  <a:pt x="3229" y="4645"/>
                </a:lnTo>
                <a:lnTo>
                  <a:pt x="3234" y="4655"/>
                </a:lnTo>
                <a:lnTo>
                  <a:pt x="3235" y="4658"/>
                </a:lnTo>
                <a:lnTo>
                  <a:pt x="3236" y="4661"/>
                </a:lnTo>
                <a:lnTo>
                  <a:pt x="3218" y="4652"/>
                </a:lnTo>
                <a:lnTo>
                  <a:pt x="3224" y="4662"/>
                </a:lnTo>
                <a:lnTo>
                  <a:pt x="3229" y="4672"/>
                </a:lnTo>
                <a:lnTo>
                  <a:pt x="3233" y="4683"/>
                </a:lnTo>
                <a:lnTo>
                  <a:pt x="3235" y="4693"/>
                </a:lnTo>
                <a:lnTo>
                  <a:pt x="3238" y="4703"/>
                </a:lnTo>
                <a:lnTo>
                  <a:pt x="3239" y="4713"/>
                </a:lnTo>
                <a:lnTo>
                  <a:pt x="3242" y="4736"/>
                </a:lnTo>
                <a:lnTo>
                  <a:pt x="3236" y="4734"/>
                </a:lnTo>
                <a:lnTo>
                  <a:pt x="3239" y="4743"/>
                </a:lnTo>
                <a:lnTo>
                  <a:pt x="3241" y="4754"/>
                </a:lnTo>
                <a:lnTo>
                  <a:pt x="3245" y="4778"/>
                </a:lnTo>
                <a:lnTo>
                  <a:pt x="3247" y="4806"/>
                </a:lnTo>
                <a:lnTo>
                  <a:pt x="3248" y="4837"/>
                </a:lnTo>
                <a:lnTo>
                  <a:pt x="3248" y="4870"/>
                </a:lnTo>
                <a:lnTo>
                  <a:pt x="3246" y="4905"/>
                </a:lnTo>
                <a:lnTo>
                  <a:pt x="3243" y="4940"/>
                </a:lnTo>
                <a:lnTo>
                  <a:pt x="3238" y="4975"/>
                </a:lnTo>
                <a:lnTo>
                  <a:pt x="3232" y="5009"/>
                </a:lnTo>
                <a:lnTo>
                  <a:pt x="3224" y="5042"/>
                </a:lnTo>
                <a:lnTo>
                  <a:pt x="3215" y="5072"/>
                </a:lnTo>
                <a:lnTo>
                  <a:pt x="3210" y="5087"/>
                </a:lnTo>
                <a:lnTo>
                  <a:pt x="3205" y="5100"/>
                </a:lnTo>
                <a:lnTo>
                  <a:pt x="3199" y="5111"/>
                </a:lnTo>
                <a:lnTo>
                  <a:pt x="3193" y="5123"/>
                </a:lnTo>
                <a:lnTo>
                  <a:pt x="3186" y="5133"/>
                </a:lnTo>
                <a:lnTo>
                  <a:pt x="3180" y="5141"/>
                </a:lnTo>
                <a:lnTo>
                  <a:pt x="3173" y="5149"/>
                </a:lnTo>
                <a:lnTo>
                  <a:pt x="3166" y="5155"/>
                </a:lnTo>
                <a:lnTo>
                  <a:pt x="3158" y="5159"/>
                </a:lnTo>
                <a:lnTo>
                  <a:pt x="3149" y="5161"/>
                </a:lnTo>
                <a:lnTo>
                  <a:pt x="3160" y="5172"/>
                </a:lnTo>
                <a:lnTo>
                  <a:pt x="3125" y="5156"/>
                </a:lnTo>
                <a:lnTo>
                  <a:pt x="3090" y="5140"/>
                </a:lnTo>
                <a:lnTo>
                  <a:pt x="3099" y="5155"/>
                </a:lnTo>
                <a:lnTo>
                  <a:pt x="3081" y="5146"/>
                </a:lnTo>
                <a:lnTo>
                  <a:pt x="3066" y="5136"/>
                </a:lnTo>
                <a:lnTo>
                  <a:pt x="3050" y="5124"/>
                </a:lnTo>
                <a:lnTo>
                  <a:pt x="3036" y="5109"/>
                </a:lnTo>
                <a:lnTo>
                  <a:pt x="3023" y="5095"/>
                </a:lnTo>
                <a:lnTo>
                  <a:pt x="3010" y="5078"/>
                </a:lnTo>
                <a:lnTo>
                  <a:pt x="2998" y="5061"/>
                </a:lnTo>
                <a:lnTo>
                  <a:pt x="2986" y="5043"/>
                </a:lnTo>
                <a:lnTo>
                  <a:pt x="2965" y="5006"/>
                </a:lnTo>
                <a:lnTo>
                  <a:pt x="2945" y="4968"/>
                </a:lnTo>
                <a:lnTo>
                  <a:pt x="2926" y="4931"/>
                </a:lnTo>
                <a:lnTo>
                  <a:pt x="2907" y="4897"/>
                </a:lnTo>
                <a:lnTo>
                  <a:pt x="2881" y="4852"/>
                </a:lnTo>
                <a:lnTo>
                  <a:pt x="2871" y="4833"/>
                </a:lnTo>
                <a:lnTo>
                  <a:pt x="2864" y="4818"/>
                </a:lnTo>
                <a:lnTo>
                  <a:pt x="2859" y="4804"/>
                </a:lnTo>
                <a:lnTo>
                  <a:pt x="2857" y="4793"/>
                </a:lnTo>
                <a:lnTo>
                  <a:pt x="2856" y="4783"/>
                </a:lnTo>
                <a:lnTo>
                  <a:pt x="2857" y="4772"/>
                </a:lnTo>
                <a:lnTo>
                  <a:pt x="2860" y="4762"/>
                </a:lnTo>
                <a:lnTo>
                  <a:pt x="2864" y="4752"/>
                </a:lnTo>
                <a:lnTo>
                  <a:pt x="2871" y="4740"/>
                </a:lnTo>
                <a:lnTo>
                  <a:pt x="2879" y="4728"/>
                </a:lnTo>
                <a:lnTo>
                  <a:pt x="2901" y="4697"/>
                </a:lnTo>
                <a:lnTo>
                  <a:pt x="2914" y="4678"/>
                </a:lnTo>
                <a:lnTo>
                  <a:pt x="2930" y="4656"/>
                </a:lnTo>
                <a:lnTo>
                  <a:pt x="2933" y="4678"/>
                </a:lnTo>
                <a:lnTo>
                  <a:pt x="2955" y="4651"/>
                </a:lnTo>
                <a:lnTo>
                  <a:pt x="2973" y="4625"/>
                </a:lnTo>
                <a:lnTo>
                  <a:pt x="2991" y="4598"/>
                </a:lnTo>
                <a:lnTo>
                  <a:pt x="3001" y="4615"/>
                </a:lnTo>
                <a:lnTo>
                  <a:pt x="3013" y="4598"/>
                </a:lnTo>
                <a:lnTo>
                  <a:pt x="3024" y="4583"/>
                </a:lnTo>
                <a:lnTo>
                  <a:pt x="3033" y="4568"/>
                </a:lnTo>
                <a:lnTo>
                  <a:pt x="3040" y="4555"/>
                </a:lnTo>
                <a:lnTo>
                  <a:pt x="3049" y="4535"/>
                </a:lnTo>
                <a:lnTo>
                  <a:pt x="3052" y="4527"/>
                </a:lnTo>
                <a:lnTo>
                  <a:pt x="3059" y="4556"/>
                </a:lnTo>
                <a:lnTo>
                  <a:pt x="3070" y="4540"/>
                </a:lnTo>
                <a:lnTo>
                  <a:pt x="3079" y="4525"/>
                </a:lnTo>
                <a:lnTo>
                  <a:pt x="3086" y="4508"/>
                </a:lnTo>
                <a:lnTo>
                  <a:pt x="3093" y="4493"/>
                </a:lnTo>
                <a:lnTo>
                  <a:pt x="3098" y="4479"/>
                </a:lnTo>
                <a:lnTo>
                  <a:pt x="3101" y="4469"/>
                </a:lnTo>
                <a:lnTo>
                  <a:pt x="3104" y="4459"/>
                </a:lnTo>
                <a:close/>
                <a:moveTo>
                  <a:pt x="2612" y="3000"/>
                </a:moveTo>
                <a:lnTo>
                  <a:pt x="2602" y="3023"/>
                </a:lnTo>
                <a:lnTo>
                  <a:pt x="2625" y="3011"/>
                </a:lnTo>
                <a:lnTo>
                  <a:pt x="2645" y="2999"/>
                </a:lnTo>
                <a:lnTo>
                  <a:pt x="2666" y="2985"/>
                </a:lnTo>
                <a:lnTo>
                  <a:pt x="2686" y="2970"/>
                </a:lnTo>
                <a:lnTo>
                  <a:pt x="2676" y="2995"/>
                </a:lnTo>
                <a:lnTo>
                  <a:pt x="2686" y="2989"/>
                </a:lnTo>
                <a:lnTo>
                  <a:pt x="2695" y="2983"/>
                </a:lnTo>
                <a:lnTo>
                  <a:pt x="2710" y="2968"/>
                </a:lnTo>
                <a:lnTo>
                  <a:pt x="2726" y="2954"/>
                </a:lnTo>
                <a:lnTo>
                  <a:pt x="2742" y="2939"/>
                </a:lnTo>
                <a:lnTo>
                  <a:pt x="2748" y="2955"/>
                </a:lnTo>
                <a:lnTo>
                  <a:pt x="2753" y="2963"/>
                </a:lnTo>
                <a:lnTo>
                  <a:pt x="2756" y="2969"/>
                </a:lnTo>
                <a:lnTo>
                  <a:pt x="2736" y="2972"/>
                </a:lnTo>
                <a:lnTo>
                  <a:pt x="2742" y="2992"/>
                </a:lnTo>
                <a:lnTo>
                  <a:pt x="2749" y="3013"/>
                </a:lnTo>
                <a:lnTo>
                  <a:pt x="2758" y="3036"/>
                </a:lnTo>
                <a:lnTo>
                  <a:pt x="2766" y="3060"/>
                </a:lnTo>
                <a:lnTo>
                  <a:pt x="2772" y="3084"/>
                </a:lnTo>
                <a:lnTo>
                  <a:pt x="2777" y="3107"/>
                </a:lnTo>
                <a:lnTo>
                  <a:pt x="2778" y="3118"/>
                </a:lnTo>
                <a:lnTo>
                  <a:pt x="2778" y="3129"/>
                </a:lnTo>
                <a:lnTo>
                  <a:pt x="2778" y="3139"/>
                </a:lnTo>
                <a:lnTo>
                  <a:pt x="2776" y="3149"/>
                </a:lnTo>
                <a:lnTo>
                  <a:pt x="2776" y="3146"/>
                </a:lnTo>
                <a:lnTo>
                  <a:pt x="2776" y="3143"/>
                </a:lnTo>
                <a:lnTo>
                  <a:pt x="2772" y="3136"/>
                </a:lnTo>
                <a:lnTo>
                  <a:pt x="2766" y="3129"/>
                </a:lnTo>
                <a:lnTo>
                  <a:pt x="2758" y="3121"/>
                </a:lnTo>
                <a:lnTo>
                  <a:pt x="2747" y="3111"/>
                </a:lnTo>
                <a:lnTo>
                  <a:pt x="2735" y="3102"/>
                </a:lnTo>
                <a:lnTo>
                  <a:pt x="2708" y="3083"/>
                </a:lnTo>
                <a:lnTo>
                  <a:pt x="2680" y="3065"/>
                </a:lnTo>
                <a:lnTo>
                  <a:pt x="2655" y="3049"/>
                </a:lnTo>
                <a:lnTo>
                  <a:pt x="2620" y="3027"/>
                </a:lnTo>
                <a:lnTo>
                  <a:pt x="2611" y="3057"/>
                </a:lnTo>
                <a:lnTo>
                  <a:pt x="2610" y="3052"/>
                </a:lnTo>
                <a:lnTo>
                  <a:pt x="2609" y="3049"/>
                </a:lnTo>
                <a:lnTo>
                  <a:pt x="2606" y="3044"/>
                </a:lnTo>
                <a:lnTo>
                  <a:pt x="2603" y="3039"/>
                </a:lnTo>
                <a:lnTo>
                  <a:pt x="2598" y="3033"/>
                </a:lnTo>
                <a:lnTo>
                  <a:pt x="2591" y="3027"/>
                </a:lnTo>
                <a:lnTo>
                  <a:pt x="2581" y="3020"/>
                </a:lnTo>
                <a:lnTo>
                  <a:pt x="2588" y="3015"/>
                </a:lnTo>
                <a:lnTo>
                  <a:pt x="2593" y="3010"/>
                </a:lnTo>
                <a:lnTo>
                  <a:pt x="2603" y="3005"/>
                </a:lnTo>
                <a:lnTo>
                  <a:pt x="2610" y="3001"/>
                </a:lnTo>
                <a:lnTo>
                  <a:pt x="2612" y="3000"/>
                </a:lnTo>
                <a:close/>
                <a:moveTo>
                  <a:pt x="2222" y="2836"/>
                </a:moveTo>
                <a:lnTo>
                  <a:pt x="2222" y="2836"/>
                </a:lnTo>
                <a:lnTo>
                  <a:pt x="2232" y="2837"/>
                </a:lnTo>
                <a:lnTo>
                  <a:pt x="2236" y="2838"/>
                </a:lnTo>
                <a:lnTo>
                  <a:pt x="2231" y="2842"/>
                </a:lnTo>
                <a:lnTo>
                  <a:pt x="2229" y="2843"/>
                </a:lnTo>
                <a:lnTo>
                  <a:pt x="2227" y="2843"/>
                </a:lnTo>
                <a:lnTo>
                  <a:pt x="2226" y="2842"/>
                </a:lnTo>
                <a:lnTo>
                  <a:pt x="2224" y="2841"/>
                </a:lnTo>
                <a:lnTo>
                  <a:pt x="2222" y="2836"/>
                </a:lnTo>
                <a:close/>
                <a:moveTo>
                  <a:pt x="2143" y="2760"/>
                </a:moveTo>
                <a:lnTo>
                  <a:pt x="2145" y="2767"/>
                </a:lnTo>
                <a:lnTo>
                  <a:pt x="2138" y="2760"/>
                </a:lnTo>
                <a:lnTo>
                  <a:pt x="2143" y="2760"/>
                </a:lnTo>
                <a:close/>
                <a:moveTo>
                  <a:pt x="2231" y="2849"/>
                </a:moveTo>
                <a:lnTo>
                  <a:pt x="2231" y="2849"/>
                </a:lnTo>
                <a:lnTo>
                  <a:pt x="2246" y="2849"/>
                </a:lnTo>
                <a:lnTo>
                  <a:pt x="2240" y="2862"/>
                </a:lnTo>
                <a:lnTo>
                  <a:pt x="2231" y="2849"/>
                </a:lnTo>
                <a:close/>
                <a:moveTo>
                  <a:pt x="2324" y="2881"/>
                </a:moveTo>
                <a:lnTo>
                  <a:pt x="2318" y="2906"/>
                </a:lnTo>
                <a:lnTo>
                  <a:pt x="2307" y="2899"/>
                </a:lnTo>
                <a:lnTo>
                  <a:pt x="2298" y="2891"/>
                </a:lnTo>
                <a:lnTo>
                  <a:pt x="2279" y="2874"/>
                </a:lnTo>
                <a:lnTo>
                  <a:pt x="2265" y="2860"/>
                </a:lnTo>
                <a:lnTo>
                  <a:pt x="2254" y="2848"/>
                </a:lnTo>
                <a:lnTo>
                  <a:pt x="2286" y="2847"/>
                </a:lnTo>
                <a:lnTo>
                  <a:pt x="2301" y="2847"/>
                </a:lnTo>
                <a:lnTo>
                  <a:pt x="2316" y="2849"/>
                </a:lnTo>
                <a:lnTo>
                  <a:pt x="2291" y="2859"/>
                </a:lnTo>
                <a:lnTo>
                  <a:pt x="2318" y="2863"/>
                </a:lnTo>
                <a:lnTo>
                  <a:pt x="2346" y="2866"/>
                </a:lnTo>
                <a:lnTo>
                  <a:pt x="2374" y="2868"/>
                </a:lnTo>
                <a:lnTo>
                  <a:pt x="2402" y="2869"/>
                </a:lnTo>
                <a:lnTo>
                  <a:pt x="2372" y="2877"/>
                </a:lnTo>
                <a:lnTo>
                  <a:pt x="2466" y="2902"/>
                </a:lnTo>
                <a:lnTo>
                  <a:pt x="2450" y="2910"/>
                </a:lnTo>
                <a:lnTo>
                  <a:pt x="2459" y="2912"/>
                </a:lnTo>
                <a:lnTo>
                  <a:pt x="2467" y="2910"/>
                </a:lnTo>
                <a:lnTo>
                  <a:pt x="2485" y="2908"/>
                </a:lnTo>
                <a:lnTo>
                  <a:pt x="2503" y="2904"/>
                </a:lnTo>
                <a:lnTo>
                  <a:pt x="2522" y="2900"/>
                </a:lnTo>
                <a:lnTo>
                  <a:pt x="2541" y="2896"/>
                </a:lnTo>
                <a:lnTo>
                  <a:pt x="2559" y="2893"/>
                </a:lnTo>
                <a:lnTo>
                  <a:pt x="2567" y="2892"/>
                </a:lnTo>
                <a:lnTo>
                  <a:pt x="2574" y="2892"/>
                </a:lnTo>
                <a:lnTo>
                  <a:pt x="2581" y="2893"/>
                </a:lnTo>
                <a:lnTo>
                  <a:pt x="2588" y="2894"/>
                </a:lnTo>
                <a:lnTo>
                  <a:pt x="2588" y="2901"/>
                </a:lnTo>
                <a:lnTo>
                  <a:pt x="2586" y="2907"/>
                </a:lnTo>
                <a:lnTo>
                  <a:pt x="2583" y="2914"/>
                </a:lnTo>
                <a:lnTo>
                  <a:pt x="2579" y="2919"/>
                </a:lnTo>
                <a:lnTo>
                  <a:pt x="2574" y="2924"/>
                </a:lnTo>
                <a:lnTo>
                  <a:pt x="2569" y="2928"/>
                </a:lnTo>
                <a:lnTo>
                  <a:pt x="2562" y="2931"/>
                </a:lnTo>
                <a:lnTo>
                  <a:pt x="2554" y="2935"/>
                </a:lnTo>
                <a:lnTo>
                  <a:pt x="2581" y="2926"/>
                </a:lnTo>
                <a:lnTo>
                  <a:pt x="2567" y="2936"/>
                </a:lnTo>
                <a:lnTo>
                  <a:pt x="2559" y="2942"/>
                </a:lnTo>
                <a:lnTo>
                  <a:pt x="2550" y="2951"/>
                </a:lnTo>
                <a:lnTo>
                  <a:pt x="2543" y="2959"/>
                </a:lnTo>
                <a:lnTo>
                  <a:pt x="2537" y="2967"/>
                </a:lnTo>
                <a:lnTo>
                  <a:pt x="2533" y="2975"/>
                </a:lnTo>
                <a:lnTo>
                  <a:pt x="2532" y="2981"/>
                </a:lnTo>
                <a:lnTo>
                  <a:pt x="2532" y="2985"/>
                </a:lnTo>
                <a:lnTo>
                  <a:pt x="2507" y="2968"/>
                </a:lnTo>
                <a:lnTo>
                  <a:pt x="2498" y="2963"/>
                </a:lnTo>
                <a:lnTo>
                  <a:pt x="2491" y="2992"/>
                </a:lnTo>
                <a:lnTo>
                  <a:pt x="2482" y="2983"/>
                </a:lnTo>
                <a:lnTo>
                  <a:pt x="2472" y="2973"/>
                </a:lnTo>
                <a:lnTo>
                  <a:pt x="2460" y="2964"/>
                </a:lnTo>
                <a:lnTo>
                  <a:pt x="2447" y="2954"/>
                </a:lnTo>
                <a:lnTo>
                  <a:pt x="2420" y="2935"/>
                </a:lnTo>
                <a:lnTo>
                  <a:pt x="2392" y="2918"/>
                </a:lnTo>
                <a:lnTo>
                  <a:pt x="2365" y="2903"/>
                </a:lnTo>
                <a:lnTo>
                  <a:pt x="2343" y="2891"/>
                </a:lnTo>
                <a:lnTo>
                  <a:pt x="2324" y="2881"/>
                </a:lnTo>
                <a:close/>
                <a:moveTo>
                  <a:pt x="1741" y="3383"/>
                </a:moveTo>
                <a:lnTo>
                  <a:pt x="1741" y="3383"/>
                </a:lnTo>
                <a:lnTo>
                  <a:pt x="1739" y="3353"/>
                </a:lnTo>
                <a:lnTo>
                  <a:pt x="1746" y="3362"/>
                </a:lnTo>
                <a:lnTo>
                  <a:pt x="1750" y="3365"/>
                </a:lnTo>
                <a:lnTo>
                  <a:pt x="1752" y="3368"/>
                </a:lnTo>
                <a:lnTo>
                  <a:pt x="1752" y="3371"/>
                </a:lnTo>
                <a:lnTo>
                  <a:pt x="1751" y="3375"/>
                </a:lnTo>
                <a:lnTo>
                  <a:pt x="1748" y="3378"/>
                </a:lnTo>
                <a:lnTo>
                  <a:pt x="1741" y="3383"/>
                </a:lnTo>
                <a:close/>
                <a:moveTo>
                  <a:pt x="1753" y="3455"/>
                </a:moveTo>
                <a:lnTo>
                  <a:pt x="1753" y="3455"/>
                </a:lnTo>
                <a:lnTo>
                  <a:pt x="1755" y="3370"/>
                </a:lnTo>
                <a:lnTo>
                  <a:pt x="1769" y="3382"/>
                </a:lnTo>
                <a:lnTo>
                  <a:pt x="1782" y="3391"/>
                </a:lnTo>
                <a:lnTo>
                  <a:pt x="1795" y="3398"/>
                </a:lnTo>
                <a:lnTo>
                  <a:pt x="1775" y="3402"/>
                </a:lnTo>
                <a:lnTo>
                  <a:pt x="1778" y="3407"/>
                </a:lnTo>
                <a:lnTo>
                  <a:pt x="1784" y="3411"/>
                </a:lnTo>
                <a:lnTo>
                  <a:pt x="1795" y="3421"/>
                </a:lnTo>
                <a:lnTo>
                  <a:pt x="1808" y="3430"/>
                </a:lnTo>
                <a:lnTo>
                  <a:pt x="1823" y="3437"/>
                </a:lnTo>
                <a:lnTo>
                  <a:pt x="1846" y="3449"/>
                </a:lnTo>
                <a:lnTo>
                  <a:pt x="1858" y="3453"/>
                </a:lnTo>
                <a:lnTo>
                  <a:pt x="1835" y="3458"/>
                </a:lnTo>
                <a:lnTo>
                  <a:pt x="1845" y="3464"/>
                </a:lnTo>
                <a:lnTo>
                  <a:pt x="1860" y="3472"/>
                </a:lnTo>
                <a:lnTo>
                  <a:pt x="1894" y="3490"/>
                </a:lnTo>
                <a:lnTo>
                  <a:pt x="1937" y="3510"/>
                </a:lnTo>
                <a:lnTo>
                  <a:pt x="1912" y="3521"/>
                </a:lnTo>
                <a:lnTo>
                  <a:pt x="1980" y="3584"/>
                </a:lnTo>
                <a:lnTo>
                  <a:pt x="1966" y="3593"/>
                </a:lnTo>
                <a:lnTo>
                  <a:pt x="1985" y="3611"/>
                </a:lnTo>
                <a:lnTo>
                  <a:pt x="2003" y="3631"/>
                </a:lnTo>
                <a:lnTo>
                  <a:pt x="2022" y="3654"/>
                </a:lnTo>
                <a:lnTo>
                  <a:pt x="2007" y="3659"/>
                </a:lnTo>
                <a:lnTo>
                  <a:pt x="2021" y="3676"/>
                </a:lnTo>
                <a:lnTo>
                  <a:pt x="2036" y="3693"/>
                </a:lnTo>
                <a:lnTo>
                  <a:pt x="2053" y="3709"/>
                </a:lnTo>
                <a:lnTo>
                  <a:pt x="2069" y="3724"/>
                </a:lnTo>
                <a:lnTo>
                  <a:pt x="2096" y="3747"/>
                </a:lnTo>
                <a:lnTo>
                  <a:pt x="2106" y="3756"/>
                </a:lnTo>
                <a:lnTo>
                  <a:pt x="2083" y="3758"/>
                </a:lnTo>
                <a:lnTo>
                  <a:pt x="2098" y="3773"/>
                </a:lnTo>
                <a:lnTo>
                  <a:pt x="2117" y="3790"/>
                </a:lnTo>
                <a:lnTo>
                  <a:pt x="2136" y="3804"/>
                </a:lnTo>
                <a:lnTo>
                  <a:pt x="2157" y="3819"/>
                </a:lnTo>
                <a:lnTo>
                  <a:pt x="2190" y="3841"/>
                </a:lnTo>
                <a:lnTo>
                  <a:pt x="2203" y="3850"/>
                </a:lnTo>
                <a:lnTo>
                  <a:pt x="2176" y="3855"/>
                </a:lnTo>
                <a:lnTo>
                  <a:pt x="2198" y="3869"/>
                </a:lnTo>
                <a:lnTo>
                  <a:pt x="2220" y="3882"/>
                </a:lnTo>
                <a:lnTo>
                  <a:pt x="2241" y="3892"/>
                </a:lnTo>
                <a:lnTo>
                  <a:pt x="2261" y="3901"/>
                </a:lnTo>
                <a:lnTo>
                  <a:pt x="2291" y="3914"/>
                </a:lnTo>
                <a:lnTo>
                  <a:pt x="2302" y="3918"/>
                </a:lnTo>
                <a:lnTo>
                  <a:pt x="2286" y="3934"/>
                </a:lnTo>
                <a:lnTo>
                  <a:pt x="2303" y="3945"/>
                </a:lnTo>
                <a:lnTo>
                  <a:pt x="2323" y="3956"/>
                </a:lnTo>
                <a:lnTo>
                  <a:pt x="2342" y="3965"/>
                </a:lnTo>
                <a:lnTo>
                  <a:pt x="2361" y="3973"/>
                </a:lnTo>
                <a:lnTo>
                  <a:pt x="2392" y="3984"/>
                </a:lnTo>
                <a:lnTo>
                  <a:pt x="2404" y="3988"/>
                </a:lnTo>
                <a:lnTo>
                  <a:pt x="2392" y="3999"/>
                </a:lnTo>
                <a:lnTo>
                  <a:pt x="2429" y="4019"/>
                </a:lnTo>
                <a:lnTo>
                  <a:pt x="2447" y="4028"/>
                </a:lnTo>
                <a:lnTo>
                  <a:pt x="2467" y="4036"/>
                </a:lnTo>
                <a:lnTo>
                  <a:pt x="2468" y="4037"/>
                </a:lnTo>
                <a:lnTo>
                  <a:pt x="2469" y="4038"/>
                </a:lnTo>
                <a:lnTo>
                  <a:pt x="2469" y="4040"/>
                </a:lnTo>
                <a:lnTo>
                  <a:pt x="2468" y="4042"/>
                </a:lnTo>
                <a:lnTo>
                  <a:pt x="2464" y="4045"/>
                </a:lnTo>
                <a:lnTo>
                  <a:pt x="2458" y="4050"/>
                </a:lnTo>
                <a:lnTo>
                  <a:pt x="2449" y="4055"/>
                </a:lnTo>
                <a:lnTo>
                  <a:pt x="2439" y="4059"/>
                </a:lnTo>
                <a:lnTo>
                  <a:pt x="2415" y="4068"/>
                </a:lnTo>
                <a:lnTo>
                  <a:pt x="2390" y="4076"/>
                </a:lnTo>
                <a:lnTo>
                  <a:pt x="2365" y="4083"/>
                </a:lnTo>
                <a:lnTo>
                  <a:pt x="2345" y="4088"/>
                </a:lnTo>
                <a:lnTo>
                  <a:pt x="2338" y="4089"/>
                </a:lnTo>
                <a:lnTo>
                  <a:pt x="2334" y="4089"/>
                </a:lnTo>
                <a:lnTo>
                  <a:pt x="2345" y="4099"/>
                </a:lnTo>
                <a:lnTo>
                  <a:pt x="2354" y="4105"/>
                </a:lnTo>
                <a:lnTo>
                  <a:pt x="2357" y="4106"/>
                </a:lnTo>
                <a:lnTo>
                  <a:pt x="2359" y="4105"/>
                </a:lnTo>
                <a:lnTo>
                  <a:pt x="2356" y="4108"/>
                </a:lnTo>
                <a:lnTo>
                  <a:pt x="2352" y="4110"/>
                </a:lnTo>
                <a:lnTo>
                  <a:pt x="2338" y="4116"/>
                </a:lnTo>
                <a:lnTo>
                  <a:pt x="2321" y="4120"/>
                </a:lnTo>
                <a:lnTo>
                  <a:pt x="2300" y="4125"/>
                </a:lnTo>
                <a:lnTo>
                  <a:pt x="2260" y="4133"/>
                </a:lnTo>
                <a:lnTo>
                  <a:pt x="2243" y="4136"/>
                </a:lnTo>
                <a:lnTo>
                  <a:pt x="2232" y="4140"/>
                </a:lnTo>
                <a:lnTo>
                  <a:pt x="2257" y="4159"/>
                </a:lnTo>
                <a:lnTo>
                  <a:pt x="2236" y="4161"/>
                </a:lnTo>
                <a:lnTo>
                  <a:pt x="2215" y="4163"/>
                </a:lnTo>
                <a:lnTo>
                  <a:pt x="2196" y="4166"/>
                </a:lnTo>
                <a:lnTo>
                  <a:pt x="2176" y="4170"/>
                </a:lnTo>
                <a:lnTo>
                  <a:pt x="2157" y="4175"/>
                </a:lnTo>
                <a:lnTo>
                  <a:pt x="2137" y="4181"/>
                </a:lnTo>
                <a:lnTo>
                  <a:pt x="2118" y="4188"/>
                </a:lnTo>
                <a:lnTo>
                  <a:pt x="2099" y="4196"/>
                </a:lnTo>
                <a:lnTo>
                  <a:pt x="2133" y="4202"/>
                </a:lnTo>
                <a:lnTo>
                  <a:pt x="2114" y="4208"/>
                </a:lnTo>
                <a:lnTo>
                  <a:pt x="2095" y="4214"/>
                </a:lnTo>
                <a:lnTo>
                  <a:pt x="2056" y="4222"/>
                </a:lnTo>
                <a:lnTo>
                  <a:pt x="2018" y="4230"/>
                </a:lnTo>
                <a:lnTo>
                  <a:pt x="1978" y="4239"/>
                </a:lnTo>
                <a:lnTo>
                  <a:pt x="1982" y="4224"/>
                </a:lnTo>
                <a:lnTo>
                  <a:pt x="1983" y="4211"/>
                </a:lnTo>
                <a:lnTo>
                  <a:pt x="1983" y="4202"/>
                </a:lnTo>
                <a:lnTo>
                  <a:pt x="1983" y="4196"/>
                </a:lnTo>
                <a:lnTo>
                  <a:pt x="1982" y="4192"/>
                </a:lnTo>
                <a:lnTo>
                  <a:pt x="1980" y="4189"/>
                </a:lnTo>
                <a:lnTo>
                  <a:pt x="1978" y="4188"/>
                </a:lnTo>
                <a:lnTo>
                  <a:pt x="1960" y="4203"/>
                </a:lnTo>
                <a:lnTo>
                  <a:pt x="1964" y="4190"/>
                </a:lnTo>
                <a:lnTo>
                  <a:pt x="1968" y="4175"/>
                </a:lnTo>
                <a:lnTo>
                  <a:pt x="1970" y="4162"/>
                </a:lnTo>
                <a:lnTo>
                  <a:pt x="1971" y="4148"/>
                </a:lnTo>
                <a:lnTo>
                  <a:pt x="1971" y="4134"/>
                </a:lnTo>
                <a:lnTo>
                  <a:pt x="1970" y="4120"/>
                </a:lnTo>
                <a:lnTo>
                  <a:pt x="1967" y="4105"/>
                </a:lnTo>
                <a:lnTo>
                  <a:pt x="1964" y="4092"/>
                </a:lnTo>
                <a:lnTo>
                  <a:pt x="1950" y="4134"/>
                </a:lnTo>
                <a:lnTo>
                  <a:pt x="1953" y="4117"/>
                </a:lnTo>
                <a:lnTo>
                  <a:pt x="1955" y="4098"/>
                </a:lnTo>
                <a:lnTo>
                  <a:pt x="1956" y="4079"/>
                </a:lnTo>
                <a:lnTo>
                  <a:pt x="1955" y="4061"/>
                </a:lnTo>
                <a:lnTo>
                  <a:pt x="1953" y="4042"/>
                </a:lnTo>
                <a:lnTo>
                  <a:pt x="1951" y="4024"/>
                </a:lnTo>
                <a:lnTo>
                  <a:pt x="1947" y="4006"/>
                </a:lnTo>
                <a:lnTo>
                  <a:pt x="1943" y="3989"/>
                </a:lnTo>
                <a:lnTo>
                  <a:pt x="1931" y="4019"/>
                </a:lnTo>
                <a:lnTo>
                  <a:pt x="1930" y="3999"/>
                </a:lnTo>
                <a:lnTo>
                  <a:pt x="1927" y="3981"/>
                </a:lnTo>
                <a:lnTo>
                  <a:pt x="1924" y="3963"/>
                </a:lnTo>
                <a:lnTo>
                  <a:pt x="1921" y="3948"/>
                </a:lnTo>
                <a:lnTo>
                  <a:pt x="1915" y="3925"/>
                </a:lnTo>
                <a:lnTo>
                  <a:pt x="1912" y="3917"/>
                </a:lnTo>
                <a:lnTo>
                  <a:pt x="1898" y="3940"/>
                </a:lnTo>
                <a:lnTo>
                  <a:pt x="1895" y="3900"/>
                </a:lnTo>
                <a:lnTo>
                  <a:pt x="1891" y="3860"/>
                </a:lnTo>
                <a:lnTo>
                  <a:pt x="1869" y="3871"/>
                </a:lnTo>
                <a:lnTo>
                  <a:pt x="1870" y="3860"/>
                </a:lnTo>
                <a:lnTo>
                  <a:pt x="1870" y="3849"/>
                </a:lnTo>
                <a:lnTo>
                  <a:pt x="1870" y="3836"/>
                </a:lnTo>
                <a:lnTo>
                  <a:pt x="1868" y="3825"/>
                </a:lnTo>
                <a:lnTo>
                  <a:pt x="1866" y="3814"/>
                </a:lnTo>
                <a:lnTo>
                  <a:pt x="1863" y="3802"/>
                </a:lnTo>
                <a:lnTo>
                  <a:pt x="1860" y="3791"/>
                </a:lnTo>
                <a:lnTo>
                  <a:pt x="1855" y="3781"/>
                </a:lnTo>
                <a:lnTo>
                  <a:pt x="1842" y="3811"/>
                </a:lnTo>
                <a:lnTo>
                  <a:pt x="1838" y="3787"/>
                </a:lnTo>
                <a:lnTo>
                  <a:pt x="1833" y="3762"/>
                </a:lnTo>
                <a:lnTo>
                  <a:pt x="1827" y="3738"/>
                </a:lnTo>
                <a:lnTo>
                  <a:pt x="1818" y="3715"/>
                </a:lnTo>
                <a:lnTo>
                  <a:pt x="1811" y="3737"/>
                </a:lnTo>
                <a:lnTo>
                  <a:pt x="1806" y="3708"/>
                </a:lnTo>
                <a:lnTo>
                  <a:pt x="1802" y="3675"/>
                </a:lnTo>
                <a:lnTo>
                  <a:pt x="1798" y="3639"/>
                </a:lnTo>
                <a:lnTo>
                  <a:pt x="1796" y="3643"/>
                </a:lnTo>
                <a:lnTo>
                  <a:pt x="1793" y="3649"/>
                </a:lnTo>
                <a:lnTo>
                  <a:pt x="1787" y="3656"/>
                </a:lnTo>
                <a:lnTo>
                  <a:pt x="1782" y="3660"/>
                </a:lnTo>
                <a:lnTo>
                  <a:pt x="1778" y="3662"/>
                </a:lnTo>
                <a:lnTo>
                  <a:pt x="1783" y="3643"/>
                </a:lnTo>
                <a:lnTo>
                  <a:pt x="1785" y="3624"/>
                </a:lnTo>
                <a:lnTo>
                  <a:pt x="1786" y="3604"/>
                </a:lnTo>
                <a:lnTo>
                  <a:pt x="1785" y="3585"/>
                </a:lnTo>
                <a:lnTo>
                  <a:pt x="1783" y="3566"/>
                </a:lnTo>
                <a:lnTo>
                  <a:pt x="1778" y="3547"/>
                </a:lnTo>
                <a:lnTo>
                  <a:pt x="1772" y="3528"/>
                </a:lnTo>
                <a:lnTo>
                  <a:pt x="1765" y="3510"/>
                </a:lnTo>
                <a:lnTo>
                  <a:pt x="1752" y="3547"/>
                </a:lnTo>
                <a:lnTo>
                  <a:pt x="1753" y="3455"/>
                </a:lnTo>
                <a:close/>
                <a:moveTo>
                  <a:pt x="1949" y="5712"/>
                </a:moveTo>
                <a:lnTo>
                  <a:pt x="1949" y="5712"/>
                </a:lnTo>
                <a:lnTo>
                  <a:pt x="1934" y="5709"/>
                </a:lnTo>
                <a:lnTo>
                  <a:pt x="1922" y="5706"/>
                </a:lnTo>
                <a:lnTo>
                  <a:pt x="1909" y="5702"/>
                </a:lnTo>
                <a:lnTo>
                  <a:pt x="1927" y="5718"/>
                </a:lnTo>
                <a:lnTo>
                  <a:pt x="1913" y="5718"/>
                </a:lnTo>
                <a:lnTo>
                  <a:pt x="1901" y="5715"/>
                </a:lnTo>
                <a:lnTo>
                  <a:pt x="1874" y="5711"/>
                </a:lnTo>
                <a:lnTo>
                  <a:pt x="1849" y="5707"/>
                </a:lnTo>
                <a:lnTo>
                  <a:pt x="1836" y="5705"/>
                </a:lnTo>
                <a:lnTo>
                  <a:pt x="1823" y="5704"/>
                </a:lnTo>
                <a:lnTo>
                  <a:pt x="1841" y="5717"/>
                </a:lnTo>
                <a:lnTo>
                  <a:pt x="1832" y="5717"/>
                </a:lnTo>
                <a:lnTo>
                  <a:pt x="1810" y="5718"/>
                </a:lnTo>
                <a:lnTo>
                  <a:pt x="1812" y="5708"/>
                </a:lnTo>
                <a:lnTo>
                  <a:pt x="1813" y="5699"/>
                </a:lnTo>
                <a:lnTo>
                  <a:pt x="1815" y="5680"/>
                </a:lnTo>
                <a:lnTo>
                  <a:pt x="1813" y="5643"/>
                </a:lnTo>
                <a:lnTo>
                  <a:pt x="1821" y="5652"/>
                </a:lnTo>
                <a:lnTo>
                  <a:pt x="1824" y="5654"/>
                </a:lnTo>
                <a:lnTo>
                  <a:pt x="1826" y="5656"/>
                </a:lnTo>
                <a:lnTo>
                  <a:pt x="1829" y="5657"/>
                </a:lnTo>
                <a:lnTo>
                  <a:pt x="1831" y="5656"/>
                </a:lnTo>
                <a:lnTo>
                  <a:pt x="1833" y="5656"/>
                </a:lnTo>
                <a:lnTo>
                  <a:pt x="1834" y="5654"/>
                </a:lnTo>
                <a:lnTo>
                  <a:pt x="1837" y="5647"/>
                </a:lnTo>
                <a:lnTo>
                  <a:pt x="1838" y="5640"/>
                </a:lnTo>
                <a:lnTo>
                  <a:pt x="1839" y="5630"/>
                </a:lnTo>
                <a:lnTo>
                  <a:pt x="1839" y="5619"/>
                </a:lnTo>
                <a:lnTo>
                  <a:pt x="1838" y="5593"/>
                </a:lnTo>
                <a:lnTo>
                  <a:pt x="1835" y="5566"/>
                </a:lnTo>
                <a:lnTo>
                  <a:pt x="1831" y="5541"/>
                </a:lnTo>
                <a:lnTo>
                  <a:pt x="1827" y="5524"/>
                </a:lnTo>
                <a:lnTo>
                  <a:pt x="1846" y="5564"/>
                </a:lnTo>
                <a:lnTo>
                  <a:pt x="1848" y="5545"/>
                </a:lnTo>
                <a:lnTo>
                  <a:pt x="1851" y="5526"/>
                </a:lnTo>
                <a:lnTo>
                  <a:pt x="1857" y="5487"/>
                </a:lnTo>
                <a:lnTo>
                  <a:pt x="1860" y="5466"/>
                </a:lnTo>
                <a:lnTo>
                  <a:pt x="1863" y="5446"/>
                </a:lnTo>
                <a:lnTo>
                  <a:pt x="1864" y="5428"/>
                </a:lnTo>
                <a:lnTo>
                  <a:pt x="1864" y="5410"/>
                </a:lnTo>
                <a:lnTo>
                  <a:pt x="1871" y="5423"/>
                </a:lnTo>
                <a:lnTo>
                  <a:pt x="1879" y="5435"/>
                </a:lnTo>
                <a:lnTo>
                  <a:pt x="1890" y="5451"/>
                </a:lnTo>
                <a:lnTo>
                  <a:pt x="1862" y="5440"/>
                </a:lnTo>
                <a:lnTo>
                  <a:pt x="1875" y="5459"/>
                </a:lnTo>
                <a:lnTo>
                  <a:pt x="1888" y="5478"/>
                </a:lnTo>
                <a:lnTo>
                  <a:pt x="1899" y="5499"/>
                </a:lnTo>
                <a:lnTo>
                  <a:pt x="1907" y="5521"/>
                </a:lnTo>
                <a:lnTo>
                  <a:pt x="1888" y="5500"/>
                </a:lnTo>
                <a:lnTo>
                  <a:pt x="1891" y="5511"/>
                </a:lnTo>
                <a:lnTo>
                  <a:pt x="1894" y="5522"/>
                </a:lnTo>
                <a:lnTo>
                  <a:pt x="1898" y="5533"/>
                </a:lnTo>
                <a:lnTo>
                  <a:pt x="1903" y="5543"/>
                </a:lnTo>
                <a:lnTo>
                  <a:pt x="1909" y="5553"/>
                </a:lnTo>
                <a:lnTo>
                  <a:pt x="1916" y="5562"/>
                </a:lnTo>
                <a:lnTo>
                  <a:pt x="1923" y="5571"/>
                </a:lnTo>
                <a:lnTo>
                  <a:pt x="1931" y="5579"/>
                </a:lnTo>
                <a:lnTo>
                  <a:pt x="1909" y="5573"/>
                </a:lnTo>
                <a:lnTo>
                  <a:pt x="1934" y="5606"/>
                </a:lnTo>
                <a:lnTo>
                  <a:pt x="1959" y="5640"/>
                </a:lnTo>
                <a:lnTo>
                  <a:pt x="1938" y="5633"/>
                </a:lnTo>
                <a:lnTo>
                  <a:pt x="1950" y="5646"/>
                </a:lnTo>
                <a:lnTo>
                  <a:pt x="1960" y="5661"/>
                </a:lnTo>
                <a:lnTo>
                  <a:pt x="1971" y="5676"/>
                </a:lnTo>
                <a:lnTo>
                  <a:pt x="1982" y="5692"/>
                </a:lnTo>
                <a:lnTo>
                  <a:pt x="1986" y="5699"/>
                </a:lnTo>
                <a:lnTo>
                  <a:pt x="1988" y="5706"/>
                </a:lnTo>
                <a:lnTo>
                  <a:pt x="1989" y="5711"/>
                </a:lnTo>
                <a:lnTo>
                  <a:pt x="1989" y="5715"/>
                </a:lnTo>
                <a:lnTo>
                  <a:pt x="1988" y="5718"/>
                </a:lnTo>
                <a:lnTo>
                  <a:pt x="1986" y="5719"/>
                </a:lnTo>
                <a:lnTo>
                  <a:pt x="1980" y="5720"/>
                </a:lnTo>
                <a:lnTo>
                  <a:pt x="1949" y="5712"/>
                </a:lnTo>
                <a:close/>
                <a:moveTo>
                  <a:pt x="2226" y="5453"/>
                </a:moveTo>
                <a:lnTo>
                  <a:pt x="2226" y="5453"/>
                </a:lnTo>
                <a:lnTo>
                  <a:pt x="2217" y="5447"/>
                </a:lnTo>
                <a:lnTo>
                  <a:pt x="2208" y="5442"/>
                </a:lnTo>
                <a:lnTo>
                  <a:pt x="2201" y="5437"/>
                </a:lnTo>
                <a:lnTo>
                  <a:pt x="2193" y="5431"/>
                </a:lnTo>
                <a:lnTo>
                  <a:pt x="2187" y="5424"/>
                </a:lnTo>
                <a:lnTo>
                  <a:pt x="2179" y="5417"/>
                </a:lnTo>
                <a:lnTo>
                  <a:pt x="2173" y="5409"/>
                </a:lnTo>
                <a:lnTo>
                  <a:pt x="2168" y="5401"/>
                </a:lnTo>
                <a:lnTo>
                  <a:pt x="2172" y="5419"/>
                </a:lnTo>
                <a:lnTo>
                  <a:pt x="2156" y="5409"/>
                </a:lnTo>
                <a:lnTo>
                  <a:pt x="2139" y="5399"/>
                </a:lnTo>
                <a:lnTo>
                  <a:pt x="2124" y="5387"/>
                </a:lnTo>
                <a:lnTo>
                  <a:pt x="2109" y="5374"/>
                </a:lnTo>
                <a:lnTo>
                  <a:pt x="2121" y="5399"/>
                </a:lnTo>
                <a:lnTo>
                  <a:pt x="2105" y="5387"/>
                </a:lnTo>
                <a:lnTo>
                  <a:pt x="2090" y="5374"/>
                </a:lnTo>
                <a:lnTo>
                  <a:pt x="2074" y="5364"/>
                </a:lnTo>
                <a:lnTo>
                  <a:pt x="2058" y="5354"/>
                </a:lnTo>
                <a:lnTo>
                  <a:pt x="2065" y="5373"/>
                </a:lnTo>
                <a:lnTo>
                  <a:pt x="2052" y="5360"/>
                </a:lnTo>
                <a:lnTo>
                  <a:pt x="2038" y="5347"/>
                </a:lnTo>
                <a:lnTo>
                  <a:pt x="2023" y="5337"/>
                </a:lnTo>
                <a:lnTo>
                  <a:pt x="2007" y="5328"/>
                </a:lnTo>
                <a:lnTo>
                  <a:pt x="2011" y="5342"/>
                </a:lnTo>
                <a:lnTo>
                  <a:pt x="2004" y="5338"/>
                </a:lnTo>
                <a:lnTo>
                  <a:pt x="1996" y="5334"/>
                </a:lnTo>
                <a:lnTo>
                  <a:pt x="1989" y="5329"/>
                </a:lnTo>
                <a:lnTo>
                  <a:pt x="1983" y="5323"/>
                </a:lnTo>
                <a:lnTo>
                  <a:pt x="1970" y="5310"/>
                </a:lnTo>
                <a:lnTo>
                  <a:pt x="1960" y="5296"/>
                </a:lnTo>
                <a:lnTo>
                  <a:pt x="1966" y="5318"/>
                </a:lnTo>
                <a:lnTo>
                  <a:pt x="1939" y="5294"/>
                </a:lnTo>
                <a:lnTo>
                  <a:pt x="1913" y="5269"/>
                </a:lnTo>
                <a:lnTo>
                  <a:pt x="1916" y="5290"/>
                </a:lnTo>
                <a:lnTo>
                  <a:pt x="1913" y="5277"/>
                </a:lnTo>
                <a:lnTo>
                  <a:pt x="1911" y="5263"/>
                </a:lnTo>
                <a:lnTo>
                  <a:pt x="1908" y="5232"/>
                </a:lnTo>
                <a:lnTo>
                  <a:pt x="1907" y="5217"/>
                </a:lnTo>
                <a:lnTo>
                  <a:pt x="1905" y="5201"/>
                </a:lnTo>
                <a:lnTo>
                  <a:pt x="1902" y="5187"/>
                </a:lnTo>
                <a:lnTo>
                  <a:pt x="1898" y="5173"/>
                </a:lnTo>
                <a:lnTo>
                  <a:pt x="1921" y="5198"/>
                </a:lnTo>
                <a:lnTo>
                  <a:pt x="1920" y="5172"/>
                </a:lnTo>
                <a:lnTo>
                  <a:pt x="1921" y="5144"/>
                </a:lnTo>
                <a:lnTo>
                  <a:pt x="1923" y="5121"/>
                </a:lnTo>
                <a:lnTo>
                  <a:pt x="1926" y="5105"/>
                </a:lnTo>
                <a:lnTo>
                  <a:pt x="1903" y="5058"/>
                </a:lnTo>
                <a:lnTo>
                  <a:pt x="1888" y="5024"/>
                </a:lnTo>
                <a:lnTo>
                  <a:pt x="1873" y="4987"/>
                </a:lnTo>
                <a:lnTo>
                  <a:pt x="1866" y="4968"/>
                </a:lnTo>
                <a:lnTo>
                  <a:pt x="1860" y="4950"/>
                </a:lnTo>
                <a:lnTo>
                  <a:pt x="1856" y="4933"/>
                </a:lnTo>
                <a:lnTo>
                  <a:pt x="1853" y="4917"/>
                </a:lnTo>
                <a:lnTo>
                  <a:pt x="1851" y="4902"/>
                </a:lnTo>
                <a:lnTo>
                  <a:pt x="1851" y="4890"/>
                </a:lnTo>
                <a:lnTo>
                  <a:pt x="1852" y="4885"/>
                </a:lnTo>
                <a:lnTo>
                  <a:pt x="1853" y="4880"/>
                </a:lnTo>
                <a:lnTo>
                  <a:pt x="1855" y="4876"/>
                </a:lnTo>
                <a:lnTo>
                  <a:pt x="1858" y="4873"/>
                </a:lnTo>
                <a:lnTo>
                  <a:pt x="1856" y="4875"/>
                </a:lnTo>
                <a:lnTo>
                  <a:pt x="1854" y="4878"/>
                </a:lnTo>
                <a:lnTo>
                  <a:pt x="1853" y="4885"/>
                </a:lnTo>
                <a:lnTo>
                  <a:pt x="1854" y="4893"/>
                </a:lnTo>
                <a:lnTo>
                  <a:pt x="1857" y="4902"/>
                </a:lnTo>
                <a:lnTo>
                  <a:pt x="1862" y="4912"/>
                </a:lnTo>
                <a:lnTo>
                  <a:pt x="1868" y="4924"/>
                </a:lnTo>
                <a:lnTo>
                  <a:pt x="1876" y="4936"/>
                </a:lnTo>
                <a:lnTo>
                  <a:pt x="1887" y="4950"/>
                </a:lnTo>
                <a:lnTo>
                  <a:pt x="1909" y="4979"/>
                </a:lnTo>
                <a:lnTo>
                  <a:pt x="1937" y="5010"/>
                </a:lnTo>
                <a:lnTo>
                  <a:pt x="1967" y="5043"/>
                </a:lnTo>
                <a:lnTo>
                  <a:pt x="1999" y="5077"/>
                </a:lnTo>
                <a:lnTo>
                  <a:pt x="2064" y="5144"/>
                </a:lnTo>
                <a:lnTo>
                  <a:pt x="2094" y="5176"/>
                </a:lnTo>
                <a:lnTo>
                  <a:pt x="2122" y="5206"/>
                </a:lnTo>
                <a:lnTo>
                  <a:pt x="2146" y="5233"/>
                </a:lnTo>
                <a:lnTo>
                  <a:pt x="2165" y="5257"/>
                </a:lnTo>
                <a:lnTo>
                  <a:pt x="2172" y="5267"/>
                </a:lnTo>
                <a:lnTo>
                  <a:pt x="2177" y="5276"/>
                </a:lnTo>
                <a:lnTo>
                  <a:pt x="2181" y="5284"/>
                </a:lnTo>
                <a:lnTo>
                  <a:pt x="2183" y="5291"/>
                </a:lnTo>
                <a:lnTo>
                  <a:pt x="2169" y="5276"/>
                </a:lnTo>
                <a:lnTo>
                  <a:pt x="2177" y="5299"/>
                </a:lnTo>
                <a:lnTo>
                  <a:pt x="2188" y="5322"/>
                </a:lnTo>
                <a:lnTo>
                  <a:pt x="2198" y="5344"/>
                </a:lnTo>
                <a:lnTo>
                  <a:pt x="2209" y="5367"/>
                </a:lnTo>
                <a:lnTo>
                  <a:pt x="2197" y="5355"/>
                </a:lnTo>
                <a:lnTo>
                  <a:pt x="2212" y="5404"/>
                </a:lnTo>
                <a:lnTo>
                  <a:pt x="2226" y="5453"/>
                </a:lnTo>
                <a:close/>
                <a:moveTo>
                  <a:pt x="3421" y="6024"/>
                </a:moveTo>
                <a:lnTo>
                  <a:pt x="3421" y="6024"/>
                </a:lnTo>
                <a:lnTo>
                  <a:pt x="3424" y="6040"/>
                </a:lnTo>
                <a:lnTo>
                  <a:pt x="3405" y="6035"/>
                </a:lnTo>
                <a:lnTo>
                  <a:pt x="3386" y="6030"/>
                </a:lnTo>
                <a:lnTo>
                  <a:pt x="3368" y="6026"/>
                </a:lnTo>
                <a:lnTo>
                  <a:pt x="3349" y="6023"/>
                </a:lnTo>
                <a:lnTo>
                  <a:pt x="3330" y="6020"/>
                </a:lnTo>
                <a:lnTo>
                  <a:pt x="3310" y="6018"/>
                </a:lnTo>
                <a:lnTo>
                  <a:pt x="3272" y="6015"/>
                </a:lnTo>
                <a:lnTo>
                  <a:pt x="3232" y="6014"/>
                </a:lnTo>
                <a:lnTo>
                  <a:pt x="3192" y="6015"/>
                </a:lnTo>
                <a:lnTo>
                  <a:pt x="3151" y="6017"/>
                </a:lnTo>
                <a:lnTo>
                  <a:pt x="3110" y="6020"/>
                </a:lnTo>
                <a:lnTo>
                  <a:pt x="3029" y="6024"/>
                </a:lnTo>
                <a:lnTo>
                  <a:pt x="2989" y="6026"/>
                </a:lnTo>
                <a:lnTo>
                  <a:pt x="2948" y="6027"/>
                </a:lnTo>
                <a:lnTo>
                  <a:pt x="2908" y="6026"/>
                </a:lnTo>
                <a:lnTo>
                  <a:pt x="2869" y="6023"/>
                </a:lnTo>
                <a:lnTo>
                  <a:pt x="2849" y="6021"/>
                </a:lnTo>
                <a:lnTo>
                  <a:pt x="2830" y="6019"/>
                </a:lnTo>
                <a:lnTo>
                  <a:pt x="2810" y="6014"/>
                </a:lnTo>
                <a:lnTo>
                  <a:pt x="2792" y="6010"/>
                </a:lnTo>
                <a:lnTo>
                  <a:pt x="2770" y="6005"/>
                </a:lnTo>
                <a:lnTo>
                  <a:pt x="2750" y="6000"/>
                </a:lnTo>
                <a:lnTo>
                  <a:pt x="2734" y="5994"/>
                </a:lnTo>
                <a:lnTo>
                  <a:pt x="2718" y="5987"/>
                </a:lnTo>
                <a:lnTo>
                  <a:pt x="2706" y="5980"/>
                </a:lnTo>
                <a:lnTo>
                  <a:pt x="2695" y="5973"/>
                </a:lnTo>
                <a:lnTo>
                  <a:pt x="2686" y="5965"/>
                </a:lnTo>
                <a:lnTo>
                  <a:pt x="2677" y="5957"/>
                </a:lnTo>
                <a:lnTo>
                  <a:pt x="2671" y="5948"/>
                </a:lnTo>
                <a:lnTo>
                  <a:pt x="2666" y="5940"/>
                </a:lnTo>
                <a:lnTo>
                  <a:pt x="2663" y="5931"/>
                </a:lnTo>
                <a:lnTo>
                  <a:pt x="2660" y="5922"/>
                </a:lnTo>
                <a:lnTo>
                  <a:pt x="2659" y="5911"/>
                </a:lnTo>
                <a:lnTo>
                  <a:pt x="2658" y="5901"/>
                </a:lnTo>
                <a:lnTo>
                  <a:pt x="2659" y="5891"/>
                </a:lnTo>
                <a:lnTo>
                  <a:pt x="2660" y="5879"/>
                </a:lnTo>
                <a:lnTo>
                  <a:pt x="2664" y="5856"/>
                </a:lnTo>
                <a:lnTo>
                  <a:pt x="2669" y="5831"/>
                </a:lnTo>
                <a:lnTo>
                  <a:pt x="2675" y="5804"/>
                </a:lnTo>
                <a:lnTo>
                  <a:pt x="2681" y="5776"/>
                </a:lnTo>
                <a:lnTo>
                  <a:pt x="2687" y="5745"/>
                </a:lnTo>
                <a:lnTo>
                  <a:pt x="2689" y="5730"/>
                </a:lnTo>
                <a:lnTo>
                  <a:pt x="2690" y="5713"/>
                </a:lnTo>
                <a:lnTo>
                  <a:pt x="2691" y="5697"/>
                </a:lnTo>
                <a:lnTo>
                  <a:pt x="2691" y="5679"/>
                </a:lnTo>
                <a:lnTo>
                  <a:pt x="2690" y="5662"/>
                </a:lnTo>
                <a:lnTo>
                  <a:pt x="2687" y="5644"/>
                </a:lnTo>
                <a:lnTo>
                  <a:pt x="2679" y="5656"/>
                </a:lnTo>
                <a:lnTo>
                  <a:pt x="2679" y="5639"/>
                </a:lnTo>
                <a:lnTo>
                  <a:pt x="2678" y="5623"/>
                </a:lnTo>
                <a:lnTo>
                  <a:pt x="2676" y="5606"/>
                </a:lnTo>
                <a:lnTo>
                  <a:pt x="2674" y="5591"/>
                </a:lnTo>
                <a:lnTo>
                  <a:pt x="2668" y="5607"/>
                </a:lnTo>
                <a:lnTo>
                  <a:pt x="2667" y="5573"/>
                </a:lnTo>
                <a:lnTo>
                  <a:pt x="2665" y="5539"/>
                </a:lnTo>
                <a:lnTo>
                  <a:pt x="2654" y="5556"/>
                </a:lnTo>
                <a:lnTo>
                  <a:pt x="2656" y="5541"/>
                </a:lnTo>
                <a:lnTo>
                  <a:pt x="2657" y="5527"/>
                </a:lnTo>
                <a:lnTo>
                  <a:pt x="2657" y="5511"/>
                </a:lnTo>
                <a:lnTo>
                  <a:pt x="2656" y="5497"/>
                </a:lnTo>
                <a:lnTo>
                  <a:pt x="2649" y="5508"/>
                </a:lnTo>
                <a:lnTo>
                  <a:pt x="2650" y="5496"/>
                </a:lnTo>
                <a:lnTo>
                  <a:pt x="2654" y="5484"/>
                </a:lnTo>
                <a:lnTo>
                  <a:pt x="2658" y="5473"/>
                </a:lnTo>
                <a:lnTo>
                  <a:pt x="2664" y="5463"/>
                </a:lnTo>
                <a:lnTo>
                  <a:pt x="2671" y="5454"/>
                </a:lnTo>
                <a:lnTo>
                  <a:pt x="2679" y="5445"/>
                </a:lnTo>
                <a:lnTo>
                  <a:pt x="2689" y="5437"/>
                </a:lnTo>
                <a:lnTo>
                  <a:pt x="2700" y="5430"/>
                </a:lnTo>
                <a:lnTo>
                  <a:pt x="2686" y="5440"/>
                </a:lnTo>
                <a:lnTo>
                  <a:pt x="2672" y="5448"/>
                </a:lnTo>
                <a:lnTo>
                  <a:pt x="2660" y="5457"/>
                </a:lnTo>
                <a:lnTo>
                  <a:pt x="2648" y="5465"/>
                </a:lnTo>
                <a:lnTo>
                  <a:pt x="2639" y="5475"/>
                </a:lnTo>
                <a:lnTo>
                  <a:pt x="2635" y="5480"/>
                </a:lnTo>
                <a:lnTo>
                  <a:pt x="2631" y="5487"/>
                </a:lnTo>
                <a:lnTo>
                  <a:pt x="2628" y="5494"/>
                </a:lnTo>
                <a:lnTo>
                  <a:pt x="2626" y="5501"/>
                </a:lnTo>
                <a:lnTo>
                  <a:pt x="2624" y="5510"/>
                </a:lnTo>
                <a:lnTo>
                  <a:pt x="2622" y="5520"/>
                </a:lnTo>
                <a:lnTo>
                  <a:pt x="2619" y="5499"/>
                </a:lnTo>
                <a:lnTo>
                  <a:pt x="2614" y="5513"/>
                </a:lnTo>
                <a:lnTo>
                  <a:pt x="2609" y="5528"/>
                </a:lnTo>
                <a:lnTo>
                  <a:pt x="2603" y="5541"/>
                </a:lnTo>
                <a:lnTo>
                  <a:pt x="2598" y="5551"/>
                </a:lnTo>
                <a:lnTo>
                  <a:pt x="2597" y="5565"/>
                </a:lnTo>
                <a:lnTo>
                  <a:pt x="2594" y="5579"/>
                </a:lnTo>
                <a:lnTo>
                  <a:pt x="2589" y="5593"/>
                </a:lnTo>
                <a:lnTo>
                  <a:pt x="2581" y="5605"/>
                </a:lnTo>
                <a:lnTo>
                  <a:pt x="2579" y="5596"/>
                </a:lnTo>
                <a:lnTo>
                  <a:pt x="2574" y="5605"/>
                </a:lnTo>
                <a:lnTo>
                  <a:pt x="2566" y="5620"/>
                </a:lnTo>
                <a:lnTo>
                  <a:pt x="2561" y="5626"/>
                </a:lnTo>
                <a:lnTo>
                  <a:pt x="2556" y="5632"/>
                </a:lnTo>
                <a:lnTo>
                  <a:pt x="2552" y="5635"/>
                </a:lnTo>
                <a:lnTo>
                  <a:pt x="2549" y="5636"/>
                </a:lnTo>
                <a:lnTo>
                  <a:pt x="2547" y="5636"/>
                </a:lnTo>
                <a:lnTo>
                  <a:pt x="2544" y="5634"/>
                </a:lnTo>
                <a:lnTo>
                  <a:pt x="2541" y="5631"/>
                </a:lnTo>
                <a:lnTo>
                  <a:pt x="2536" y="5624"/>
                </a:lnTo>
                <a:lnTo>
                  <a:pt x="2532" y="5614"/>
                </a:lnTo>
                <a:lnTo>
                  <a:pt x="2529" y="5604"/>
                </a:lnTo>
                <a:lnTo>
                  <a:pt x="2527" y="5593"/>
                </a:lnTo>
                <a:lnTo>
                  <a:pt x="2525" y="5581"/>
                </a:lnTo>
                <a:lnTo>
                  <a:pt x="2523" y="5565"/>
                </a:lnTo>
                <a:lnTo>
                  <a:pt x="2515" y="5588"/>
                </a:lnTo>
                <a:lnTo>
                  <a:pt x="2509" y="5569"/>
                </a:lnTo>
                <a:lnTo>
                  <a:pt x="2504" y="5551"/>
                </a:lnTo>
                <a:lnTo>
                  <a:pt x="2497" y="5532"/>
                </a:lnTo>
                <a:lnTo>
                  <a:pt x="2490" y="5514"/>
                </a:lnTo>
                <a:lnTo>
                  <a:pt x="2487" y="5539"/>
                </a:lnTo>
                <a:lnTo>
                  <a:pt x="2477" y="5521"/>
                </a:lnTo>
                <a:lnTo>
                  <a:pt x="2467" y="5504"/>
                </a:lnTo>
                <a:lnTo>
                  <a:pt x="2456" y="5488"/>
                </a:lnTo>
                <a:lnTo>
                  <a:pt x="2443" y="5473"/>
                </a:lnTo>
                <a:lnTo>
                  <a:pt x="2441" y="5494"/>
                </a:lnTo>
                <a:lnTo>
                  <a:pt x="2432" y="5476"/>
                </a:lnTo>
                <a:lnTo>
                  <a:pt x="2421" y="5460"/>
                </a:lnTo>
                <a:lnTo>
                  <a:pt x="2407" y="5445"/>
                </a:lnTo>
                <a:lnTo>
                  <a:pt x="2393" y="5432"/>
                </a:lnTo>
                <a:lnTo>
                  <a:pt x="2396" y="5460"/>
                </a:lnTo>
                <a:lnTo>
                  <a:pt x="2375" y="5436"/>
                </a:lnTo>
                <a:lnTo>
                  <a:pt x="2354" y="5413"/>
                </a:lnTo>
                <a:lnTo>
                  <a:pt x="2351" y="5432"/>
                </a:lnTo>
                <a:lnTo>
                  <a:pt x="2341" y="5416"/>
                </a:lnTo>
                <a:lnTo>
                  <a:pt x="2330" y="5399"/>
                </a:lnTo>
                <a:lnTo>
                  <a:pt x="2318" y="5384"/>
                </a:lnTo>
                <a:lnTo>
                  <a:pt x="2304" y="5370"/>
                </a:lnTo>
                <a:lnTo>
                  <a:pt x="2307" y="5405"/>
                </a:lnTo>
                <a:lnTo>
                  <a:pt x="2296" y="5388"/>
                </a:lnTo>
                <a:lnTo>
                  <a:pt x="2284" y="5371"/>
                </a:lnTo>
                <a:lnTo>
                  <a:pt x="2269" y="5356"/>
                </a:lnTo>
                <a:lnTo>
                  <a:pt x="2254" y="5342"/>
                </a:lnTo>
                <a:lnTo>
                  <a:pt x="2253" y="5360"/>
                </a:lnTo>
                <a:lnTo>
                  <a:pt x="2241" y="5341"/>
                </a:lnTo>
                <a:lnTo>
                  <a:pt x="2230" y="5322"/>
                </a:lnTo>
                <a:lnTo>
                  <a:pt x="2220" y="5301"/>
                </a:lnTo>
                <a:lnTo>
                  <a:pt x="2210" y="5281"/>
                </a:lnTo>
                <a:lnTo>
                  <a:pt x="2205" y="5298"/>
                </a:lnTo>
                <a:lnTo>
                  <a:pt x="2199" y="5279"/>
                </a:lnTo>
                <a:lnTo>
                  <a:pt x="2194" y="5260"/>
                </a:lnTo>
                <a:lnTo>
                  <a:pt x="2191" y="5240"/>
                </a:lnTo>
                <a:lnTo>
                  <a:pt x="2188" y="5221"/>
                </a:lnTo>
                <a:lnTo>
                  <a:pt x="2207" y="5230"/>
                </a:lnTo>
                <a:lnTo>
                  <a:pt x="2228" y="5238"/>
                </a:lnTo>
                <a:lnTo>
                  <a:pt x="2248" y="5246"/>
                </a:lnTo>
                <a:lnTo>
                  <a:pt x="2268" y="5253"/>
                </a:lnTo>
                <a:lnTo>
                  <a:pt x="2310" y="5266"/>
                </a:lnTo>
                <a:lnTo>
                  <a:pt x="2352" y="5276"/>
                </a:lnTo>
                <a:lnTo>
                  <a:pt x="2394" y="5285"/>
                </a:lnTo>
                <a:lnTo>
                  <a:pt x="2437" y="5292"/>
                </a:lnTo>
                <a:lnTo>
                  <a:pt x="2480" y="5298"/>
                </a:lnTo>
                <a:lnTo>
                  <a:pt x="2524" y="5302"/>
                </a:lnTo>
                <a:lnTo>
                  <a:pt x="2567" y="5306"/>
                </a:lnTo>
                <a:lnTo>
                  <a:pt x="2611" y="5309"/>
                </a:lnTo>
                <a:lnTo>
                  <a:pt x="2698" y="5316"/>
                </a:lnTo>
                <a:lnTo>
                  <a:pt x="2785" y="5323"/>
                </a:lnTo>
                <a:lnTo>
                  <a:pt x="2829" y="5328"/>
                </a:lnTo>
                <a:lnTo>
                  <a:pt x="2871" y="5333"/>
                </a:lnTo>
                <a:lnTo>
                  <a:pt x="2887" y="5335"/>
                </a:lnTo>
                <a:lnTo>
                  <a:pt x="2903" y="5336"/>
                </a:lnTo>
                <a:lnTo>
                  <a:pt x="2937" y="5335"/>
                </a:lnTo>
                <a:lnTo>
                  <a:pt x="2973" y="5333"/>
                </a:lnTo>
                <a:lnTo>
                  <a:pt x="2991" y="5333"/>
                </a:lnTo>
                <a:lnTo>
                  <a:pt x="3008" y="5334"/>
                </a:lnTo>
                <a:lnTo>
                  <a:pt x="3025" y="5335"/>
                </a:lnTo>
                <a:lnTo>
                  <a:pt x="3041" y="5338"/>
                </a:lnTo>
                <a:lnTo>
                  <a:pt x="3057" y="5342"/>
                </a:lnTo>
                <a:lnTo>
                  <a:pt x="3071" y="5347"/>
                </a:lnTo>
                <a:lnTo>
                  <a:pt x="3078" y="5352"/>
                </a:lnTo>
                <a:lnTo>
                  <a:pt x="3084" y="5356"/>
                </a:lnTo>
                <a:lnTo>
                  <a:pt x="3091" y="5361"/>
                </a:lnTo>
                <a:lnTo>
                  <a:pt x="3096" y="5366"/>
                </a:lnTo>
                <a:lnTo>
                  <a:pt x="3101" y="5372"/>
                </a:lnTo>
                <a:lnTo>
                  <a:pt x="3105" y="5378"/>
                </a:lnTo>
                <a:lnTo>
                  <a:pt x="3110" y="5387"/>
                </a:lnTo>
                <a:lnTo>
                  <a:pt x="3113" y="5395"/>
                </a:lnTo>
                <a:lnTo>
                  <a:pt x="3117" y="5404"/>
                </a:lnTo>
                <a:lnTo>
                  <a:pt x="3124" y="5414"/>
                </a:lnTo>
                <a:lnTo>
                  <a:pt x="3131" y="5425"/>
                </a:lnTo>
                <a:lnTo>
                  <a:pt x="3139" y="5437"/>
                </a:lnTo>
                <a:lnTo>
                  <a:pt x="3159" y="5461"/>
                </a:lnTo>
                <a:lnTo>
                  <a:pt x="3179" y="5486"/>
                </a:lnTo>
                <a:lnTo>
                  <a:pt x="3223" y="5534"/>
                </a:lnTo>
                <a:lnTo>
                  <a:pt x="3241" y="5557"/>
                </a:lnTo>
                <a:lnTo>
                  <a:pt x="3248" y="5567"/>
                </a:lnTo>
                <a:lnTo>
                  <a:pt x="3254" y="5576"/>
                </a:lnTo>
                <a:lnTo>
                  <a:pt x="3231" y="5589"/>
                </a:lnTo>
                <a:lnTo>
                  <a:pt x="3238" y="5590"/>
                </a:lnTo>
                <a:lnTo>
                  <a:pt x="3244" y="5593"/>
                </a:lnTo>
                <a:lnTo>
                  <a:pt x="3257" y="5599"/>
                </a:lnTo>
                <a:lnTo>
                  <a:pt x="3269" y="5607"/>
                </a:lnTo>
                <a:lnTo>
                  <a:pt x="3280" y="5619"/>
                </a:lnTo>
                <a:lnTo>
                  <a:pt x="3292" y="5630"/>
                </a:lnTo>
                <a:lnTo>
                  <a:pt x="3302" y="5643"/>
                </a:lnTo>
                <a:lnTo>
                  <a:pt x="3312" y="5659"/>
                </a:lnTo>
                <a:lnTo>
                  <a:pt x="3323" y="5674"/>
                </a:lnTo>
                <a:lnTo>
                  <a:pt x="3332" y="5691"/>
                </a:lnTo>
                <a:lnTo>
                  <a:pt x="3340" y="5707"/>
                </a:lnTo>
                <a:lnTo>
                  <a:pt x="3357" y="5740"/>
                </a:lnTo>
                <a:lnTo>
                  <a:pt x="3384" y="5800"/>
                </a:lnTo>
                <a:lnTo>
                  <a:pt x="3423" y="5869"/>
                </a:lnTo>
                <a:lnTo>
                  <a:pt x="3441" y="5903"/>
                </a:lnTo>
                <a:lnTo>
                  <a:pt x="3460" y="5938"/>
                </a:lnTo>
                <a:lnTo>
                  <a:pt x="3444" y="5957"/>
                </a:lnTo>
                <a:lnTo>
                  <a:pt x="3437" y="5967"/>
                </a:lnTo>
                <a:lnTo>
                  <a:pt x="3431" y="5977"/>
                </a:lnTo>
                <a:lnTo>
                  <a:pt x="3426" y="5989"/>
                </a:lnTo>
                <a:lnTo>
                  <a:pt x="3423" y="6000"/>
                </a:lnTo>
                <a:lnTo>
                  <a:pt x="3420" y="6012"/>
                </a:lnTo>
                <a:lnTo>
                  <a:pt x="3421" y="6024"/>
                </a:lnTo>
                <a:close/>
                <a:moveTo>
                  <a:pt x="3502" y="6075"/>
                </a:moveTo>
                <a:lnTo>
                  <a:pt x="3502" y="6075"/>
                </a:lnTo>
                <a:lnTo>
                  <a:pt x="3492" y="6070"/>
                </a:lnTo>
                <a:lnTo>
                  <a:pt x="3482" y="6065"/>
                </a:lnTo>
                <a:lnTo>
                  <a:pt x="3474" y="6059"/>
                </a:lnTo>
                <a:lnTo>
                  <a:pt x="3467" y="6054"/>
                </a:lnTo>
                <a:lnTo>
                  <a:pt x="3461" y="6047"/>
                </a:lnTo>
                <a:lnTo>
                  <a:pt x="3455" y="6041"/>
                </a:lnTo>
                <a:lnTo>
                  <a:pt x="3452" y="6035"/>
                </a:lnTo>
                <a:lnTo>
                  <a:pt x="3450" y="6028"/>
                </a:lnTo>
                <a:lnTo>
                  <a:pt x="3448" y="6022"/>
                </a:lnTo>
                <a:lnTo>
                  <a:pt x="3448" y="6014"/>
                </a:lnTo>
                <a:lnTo>
                  <a:pt x="3449" y="6006"/>
                </a:lnTo>
                <a:lnTo>
                  <a:pt x="3451" y="5998"/>
                </a:lnTo>
                <a:lnTo>
                  <a:pt x="3454" y="5990"/>
                </a:lnTo>
                <a:lnTo>
                  <a:pt x="3459" y="5981"/>
                </a:lnTo>
                <a:lnTo>
                  <a:pt x="3464" y="5972"/>
                </a:lnTo>
                <a:lnTo>
                  <a:pt x="3470" y="5962"/>
                </a:lnTo>
                <a:lnTo>
                  <a:pt x="3482" y="5988"/>
                </a:lnTo>
                <a:lnTo>
                  <a:pt x="3487" y="6002"/>
                </a:lnTo>
                <a:lnTo>
                  <a:pt x="3493" y="6017"/>
                </a:lnTo>
                <a:lnTo>
                  <a:pt x="3497" y="6032"/>
                </a:lnTo>
                <a:lnTo>
                  <a:pt x="3500" y="6047"/>
                </a:lnTo>
                <a:lnTo>
                  <a:pt x="3502" y="6062"/>
                </a:lnTo>
                <a:lnTo>
                  <a:pt x="3502" y="6075"/>
                </a:lnTo>
                <a:close/>
                <a:moveTo>
                  <a:pt x="3498" y="5894"/>
                </a:moveTo>
                <a:lnTo>
                  <a:pt x="3498" y="5894"/>
                </a:lnTo>
                <a:lnTo>
                  <a:pt x="3476" y="5856"/>
                </a:lnTo>
                <a:lnTo>
                  <a:pt x="3454" y="5819"/>
                </a:lnTo>
                <a:lnTo>
                  <a:pt x="3411" y="5741"/>
                </a:lnTo>
                <a:lnTo>
                  <a:pt x="3367" y="5666"/>
                </a:lnTo>
                <a:lnTo>
                  <a:pt x="3344" y="5629"/>
                </a:lnTo>
                <a:lnTo>
                  <a:pt x="3320" y="5592"/>
                </a:lnTo>
                <a:lnTo>
                  <a:pt x="3336" y="5585"/>
                </a:lnTo>
                <a:lnTo>
                  <a:pt x="3351" y="5578"/>
                </a:lnTo>
                <a:lnTo>
                  <a:pt x="3360" y="5575"/>
                </a:lnTo>
                <a:lnTo>
                  <a:pt x="3368" y="5573"/>
                </a:lnTo>
                <a:lnTo>
                  <a:pt x="3376" y="5572"/>
                </a:lnTo>
                <a:lnTo>
                  <a:pt x="3385" y="5572"/>
                </a:lnTo>
                <a:lnTo>
                  <a:pt x="3364" y="5583"/>
                </a:lnTo>
                <a:lnTo>
                  <a:pt x="3391" y="5584"/>
                </a:lnTo>
                <a:lnTo>
                  <a:pt x="3417" y="5584"/>
                </a:lnTo>
                <a:lnTo>
                  <a:pt x="3444" y="5581"/>
                </a:lnTo>
                <a:lnTo>
                  <a:pt x="3470" y="5577"/>
                </a:lnTo>
                <a:lnTo>
                  <a:pt x="3455" y="5591"/>
                </a:lnTo>
                <a:lnTo>
                  <a:pt x="3483" y="5588"/>
                </a:lnTo>
                <a:lnTo>
                  <a:pt x="3511" y="5585"/>
                </a:lnTo>
                <a:lnTo>
                  <a:pt x="3539" y="5583"/>
                </a:lnTo>
                <a:lnTo>
                  <a:pt x="3567" y="5580"/>
                </a:lnTo>
                <a:lnTo>
                  <a:pt x="3546" y="5594"/>
                </a:lnTo>
                <a:lnTo>
                  <a:pt x="3564" y="5593"/>
                </a:lnTo>
                <a:lnTo>
                  <a:pt x="3580" y="5591"/>
                </a:lnTo>
                <a:lnTo>
                  <a:pt x="3597" y="5588"/>
                </a:lnTo>
                <a:lnTo>
                  <a:pt x="3613" y="5584"/>
                </a:lnTo>
                <a:lnTo>
                  <a:pt x="3647" y="5576"/>
                </a:lnTo>
                <a:lnTo>
                  <a:pt x="3664" y="5574"/>
                </a:lnTo>
                <a:lnTo>
                  <a:pt x="3679" y="5573"/>
                </a:lnTo>
                <a:lnTo>
                  <a:pt x="3672" y="5596"/>
                </a:lnTo>
                <a:lnTo>
                  <a:pt x="3664" y="5618"/>
                </a:lnTo>
                <a:lnTo>
                  <a:pt x="3655" y="5639"/>
                </a:lnTo>
                <a:lnTo>
                  <a:pt x="3646" y="5661"/>
                </a:lnTo>
                <a:lnTo>
                  <a:pt x="3636" y="5681"/>
                </a:lnTo>
                <a:lnTo>
                  <a:pt x="3626" y="5702"/>
                </a:lnTo>
                <a:lnTo>
                  <a:pt x="3603" y="5741"/>
                </a:lnTo>
                <a:lnTo>
                  <a:pt x="3579" y="5780"/>
                </a:lnTo>
                <a:lnTo>
                  <a:pt x="3553" y="5819"/>
                </a:lnTo>
                <a:lnTo>
                  <a:pt x="3527" y="5856"/>
                </a:lnTo>
                <a:lnTo>
                  <a:pt x="3498" y="5894"/>
                </a:lnTo>
                <a:close/>
                <a:moveTo>
                  <a:pt x="6997" y="3717"/>
                </a:moveTo>
                <a:lnTo>
                  <a:pt x="6997" y="3717"/>
                </a:lnTo>
                <a:lnTo>
                  <a:pt x="6985" y="3727"/>
                </a:lnTo>
                <a:lnTo>
                  <a:pt x="6971" y="3736"/>
                </a:lnTo>
                <a:lnTo>
                  <a:pt x="6957" y="3745"/>
                </a:lnTo>
                <a:lnTo>
                  <a:pt x="6968" y="3727"/>
                </a:lnTo>
                <a:lnTo>
                  <a:pt x="6953" y="3733"/>
                </a:lnTo>
                <a:lnTo>
                  <a:pt x="6931" y="3741"/>
                </a:lnTo>
                <a:lnTo>
                  <a:pt x="6905" y="3754"/>
                </a:lnTo>
                <a:lnTo>
                  <a:pt x="6919" y="3731"/>
                </a:lnTo>
                <a:lnTo>
                  <a:pt x="6897" y="3737"/>
                </a:lnTo>
                <a:lnTo>
                  <a:pt x="6876" y="3745"/>
                </a:lnTo>
                <a:lnTo>
                  <a:pt x="6855" y="3755"/>
                </a:lnTo>
                <a:lnTo>
                  <a:pt x="6835" y="3766"/>
                </a:lnTo>
                <a:lnTo>
                  <a:pt x="6850" y="3745"/>
                </a:lnTo>
                <a:lnTo>
                  <a:pt x="6836" y="3757"/>
                </a:lnTo>
                <a:lnTo>
                  <a:pt x="6821" y="3768"/>
                </a:lnTo>
                <a:lnTo>
                  <a:pt x="6804" y="3780"/>
                </a:lnTo>
                <a:lnTo>
                  <a:pt x="6789" y="3792"/>
                </a:lnTo>
                <a:lnTo>
                  <a:pt x="6798" y="3776"/>
                </a:lnTo>
                <a:lnTo>
                  <a:pt x="6808" y="3761"/>
                </a:lnTo>
                <a:lnTo>
                  <a:pt x="6779" y="3788"/>
                </a:lnTo>
                <a:lnTo>
                  <a:pt x="6758" y="3806"/>
                </a:lnTo>
                <a:lnTo>
                  <a:pt x="6760" y="3803"/>
                </a:lnTo>
                <a:lnTo>
                  <a:pt x="6762" y="3800"/>
                </a:lnTo>
                <a:lnTo>
                  <a:pt x="6763" y="3794"/>
                </a:lnTo>
                <a:lnTo>
                  <a:pt x="6763" y="3789"/>
                </a:lnTo>
                <a:lnTo>
                  <a:pt x="6763" y="3787"/>
                </a:lnTo>
                <a:lnTo>
                  <a:pt x="6752" y="3795"/>
                </a:lnTo>
                <a:lnTo>
                  <a:pt x="6741" y="3803"/>
                </a:lnTo>
                <a:lnTo>
                  <a:pt x="6720" y="3822"/>
                </a:lnTo>
                <a:lnTo>
                  <a:pt x="6698" y="3841"/>
                </a:lnTo>
                <a:lnTo>
                  <a:pt x="6698" y="3829"/>
                </a:lnTo>
                <a:lnTo>
                  <a:pt x="6698" y="3817"/>
                </a:lnTo>
                <a:lnTo>
                  <a:pt x="6699" y="3792"/>
                </a:lnTo>
                <a:lnTo>
                  <a:pt x="6703" y="3767"/>
                </a:lnTo>
                <a:lnTo>
                  <a:pt x="6710" y="3743"/>
                </a:lnTo>
                <a:lnTo>
                  <a:pt x="6690" y="3769"/>
                </a:lnTo>
                <a:lnTo>
                  <a:pt x="6694" y="3727"/>
                </a:lnTo>
                <a:lnTo>
                  <a:pt x="6700" y="3685"/>
                </a:lnTo>
                <a:lnTo>
                  <a:pt x="6686" y="3710"/>
                </a:lnTo>
                <a:lnTo>
                  <a:pt x="6687" y="3700"/>
                </a:lnTo>
                <a:lnTo>
                  <a:pt x="6688" y="3688"/>
                </a:lnTo>
                <a:lnTo>
                  <a:pt x="6688" y="3661"/>
                </a:lnTo>
                <a:lnTo>
                  <a:pt x="6686" y="3639"/>
                </a:lnTo>
                <a:lnTo>
                  <a:pt x="6685" y="3630"/>
                </a:lnTo>
                <a:lnTo>
                  <a:pt x="6678" y="3636"/>
                </a:lnTo>
                <a:lnTo>
                  <a:pt x="6671" y="3643"/>
                </a:lnTo>
                <a:lnTo>
                  <a:pt x="6665" y="3651"/>
                </a:lnTo>
                <a:lnTo>
                  <a:pt x="6665" y="3638"/>
                </a:lnTo>
                <a:lnTo>
                  <a:pt x="6664" y="3624"/>
                </a:lnTo>
                <a:lnTo>
                  <a:pt x="6661" y="3609"/>
                </a:lnTo>
                <a:lnTo>
                  <a:pt x="6657" y="3595"/>
                </a:lnTo>
                <a:lnTo>
                  <a:pt x="6650" y="3572"/>
                </a:lnTo>
                <a:lnTo>
                  <a:pt x="6647" y="3562"/>
                </a:lnTo>
                <a:lnTo>
                  <a:pt x="6640" y="3581"/>
                </a:lnTo>
                <a:lnTo>
                  <a:pt x="6643" y="3573"/>
                </a:lnTo>
                <a:lnTo>
                  <a:pt x="6647" y="3567"/>
                </a:lnTo>
                <a:lnTo>
                  <a:pt x="6651" y="3560"/>
                </a:lnTo>
                <a:lnTo>
                  <a:pt x="6657" y="3554"/>
                </a:lnTo>
                <a:lnTo>
                  <a:pt x="6669" y="3540"/>
                </a:lnTo>
                <a:lnTo>
                  <a:pt x="6685" y="3528"/>
                </a:lnTo>
                <a:lnTo>
                  <a:pt x="6703" y="3516"/>
                </a:lnTo>
                <a:lnTo>
                  <a:pt x="6723" y="3504"/>
                </a:lnTo>
                <a:lnTo>
                  <a:pt x="6744" y="3493"/>
                </a:lnTo>
                <a:lnTo>
                  <a:pt x="6765" y="3482"/>
                </a:lnTo>
                <a:lnTo>
                  <a:pt x="6812" y="3461"/>
                </a:lnTo>
                <a:lnTo>
                  <a:pt x="6858" y="3441"/>
                </a:lnTo>
                <a:lnTo>
                  <a:pt x="6939" y="3409"/>
                </a:lnTo>
                <a:lnTo>
                  <a:pt x="6947" y="3421"/>
                </a:lnTo>
                <a:lnTo>
                  <a:pt x="6954" y="3433"/>
                </a:lnTo>
                <a:lnTo>
                  <a:pt x="6959" y="3447"/>
                </a:lnTo>
                <a:lnTo>
                  <a:pt x="6964" y="3460"/>
                </a:lnTo>
                <a:lnTo>
                  <a:pt x="6973" y="3488"/>
                </a:lnTo>
                <a:lnTo>
                  <a:pt x="6981" y="3517"/>
                </a:lnTo>
                <a:lnTo>
                  <a:pt x="6988" y="3547"/>
                </a:lnTo>
                <a:lnTo>
                  <a:pt x="6996" y="3575"/>
                </a:lnTo>
                <a:lnTo>
                  <a:pt x="7000" y="3590"/>
                </a:lnTo>
                <a:lnTo>
                  <a:pt x="7005" y="3604"/>
                </a:lnTo>
                <a:lnTo>
                  <a:pt x="7012" y="3618"/>
                </a:lnTo>
                <a:lnTo>
                  <a:pt x="7019" y="3631"/>
                </a:lnTo>
                <a:lnTo>
                  <a:pt x="7022" y="3589"/>
                </a:lnTo>
                <a:lnTo>
                  <a:pt x="7034" y="3605"/>
                </a:lnTo>
                <a:lnTo>
                  <a:pt x="7043" y="3622"/>
                </a:lnTo>
                <a:lnTo>
                  <a:pt x="7047" y="3630"/>
                </a:lnTo>
                <a:lnTo>
                  <a:pt x="7049" y="3637"/>
                </a:lnTo>
                <a:lnTo>
                  <a:pt x="7051" y="3645"/>
                </a:lnTo>
                <a:lnTo>
                  <a:pt x="7052" y="3653"/>
                </a:lnTo>
                <a:lnTo>
                  <a:pt x="7052" y="3660"/>
                </a:lnTo>
                <a:lnTo>
                  <a:pt x="7051" y="3667"/>
                </a:lnTo>
                <a:lnTo>
                  <a:pt x="7049" y="3674"/>
                </a:lnTo>
                <a:lnTo>
                  <a:pt x="7047" y="3682"/>
                </a:lnTo>
                <a:lnTo>
                  <a:pt x="7043" y="3689"/>
                </a:lnTo>
                <a:lnTo>
                  <a:pt x="7037" y="3695"/>
                </a:lnTo>
                <a:lnTo>
                  <a:pt x="7032" y="3701"/>
                </a:lnTo>
                <a:lnTo>
                  <a:pt x="7025" y="3707"/>
                </a:lnTo>
                <a:lnTo>
                  <a:pt x="7025" y="3694"/>
                </a:lnTo>
                <a:lnTo>
                  <a:pt x="7017" y="3699"/>
                </a:lnTo>
                <a:lnTo>
                  <a:pt x="7009" y="3706"/>
                </a:lnTo>
                <a:lnTo>
                  <a:pt x="6997" y="3717"/>
                </a:lnTo>
                <a:close/>
                <a:moveTo>
                  <a:pt x="6950" y="4643"/>
                </a:moveTo>
                <a:lnTo>
                  <a:pt x="6950" y="4643"/>
                </a:lnTo>
                <a:lnTo>
                  <a:pt x="6958" y="4641"/>
                </a:lnTo>
                <a:lnTo>
                  <a:pt x="6957" y="4644"/>
                </a:lnTo>
                <a:lnTo>
                  <a:pt x="6955" y="4645"/>
                </a:lnTo>
                <a:lnTo>
                  <a:pt x="6953" y="4645"/>
                </a:lnTo>
                <a:lnTo>
                  <a:pt x="6950" y="4643"/>
                </a:lnTo>
                <a:close/>
                <a:moveTo>
                  <a:pt x="7166" y="5886"/>
                </a:moveTo>
                <a:lnTo>
                  <a:pt x="7156" y="5890"/>
                </a:lnTo>
                <a:lnTo>
                  <a:pt x="7159" y="5886"/>
                </a:lnTo>
                <a:lnTo>
                  <a:pt x="7161" y="5884"/>
                </a:lnTo>
                <a:lnTo>
                  <a:pt x="7163" y="5884"/>
                </a:lnTo>
                <a:lnTo>
                  <a:pt x="7166" y="5886"/>
                </a:lnTo>
                <a:close/>
                <a:moveTo>
                  <a:pt x="6970" y="5892"/>
                </a:moveTo>
                <a:lnTo>
                  <a:pt x="6984" y="5900"/>
                </a:lnTo>
                <a:lnTo>
                  <a:pt x="6971" y="5910"/>
                </a:lnTo>
                <a:lnTo>
                  <a:pt x="6970" y="5892"/>
                </a:lnTo>
                <a:close/>
                <a:moveTo>
                  <a:pt x="5740" y="4512"/>
                </a:moveTo>
                <a:lnTo>
                  <a:pt x="5740" y="4512"/>
                </a:lnTo>
                <a:lnTo>
                  <a:pt x="5719" y="4509"/>
                </a:lnTo>
                <a:lnTo>
                  <a:pt x="5696" y="4507"/>
                </a:lnTo>
                <a:lnTo>
                  <a:pt x="5675" y="4507"/>
                </a:lnTo>
                <a:lnTo>
                  <a:pt x="5653" y="4509"/>
                </a:lnTo>
                <a:lnTo>
                  <a:pt x="5671" y="4520"/>
                </a:lnTo>
                <a:lnTo>
                  <a:pt x="5643" y="4521"/>
                </a:lnTo>
                <a:lnTo>
                  <a:pt x="5616" y="4523"/>
                </a:lnTo>
                <a:lnTo>
                  <a:pt x="5588" y="4526"/>
                </a:lnTo>
                <a:lnTo>
                  <a:pt x="5561" y="4530"/>
                </a:lnTo>
                <a:lnTo>
                  <a:pt x="5587" y="4539"/>
                </a:lnTo>
                <a:lnTo>
                  <a:pt x="5572" y="4543"/>
                </a:lnTo>
                <a:lnTo>
                  <a:pt x="5556" y="4545"/>
                </a:lnTo>
                <a:lnTo>
                  <a:pt x="5541" y="4546"/>
                </a:lnTo>
                <a:lnTo>
                  <a:pt x="5525" y="4545"/>
                </a:lnTo>
                <a:lnTo>
                  <a:pt x="5549" y="4478"/>
                </a:lnTo>
                <a:lnTo>
                  <a:pt x="5571" y="4411"/>
                </a:lnTo>
                <a:lnTo>
                  <a:pt x="5590" y="4344"/>
                </a:lnTo>
                <a:lnTo>
                  <a:pt x="5610" y="4276"/>
                </a:lnTo>
                <a:lnTo>
                  <a:pt x="5625" y="4289"/>
                </a:lnTo>
                <a:lnTo>
                  <a:pt x="5640" y="4302"/>
                </a:lnTo>
                <a:lnTo>
                  <a:pt x="5653" y="4316"/>
                </a:lnTo>
                <a:lnTo>
                  <a:pt x="5659" y="4324"/>
                </a:lnTo>
                <a:lnTo>
                  <a:pt x="5664" y="4332"/>
                </a:lnTo>
                <a:lnTo>
                  <a:pt x="5642" y="4322"/>
                </a:lnTo>
                <a:lnTo>
                  <a:pt x="5716" y="4391"/>
                </a:lnTo>
                <a:lnTo>
                  <a:pt x="5691" y="4386"/>
                </a:lnTo>
                <a:lnTo>
                  <a:pt x="5703" y="4397"/>
                </a:lnTo>
                <a:lnTo>
                  <a:pt x="5714" y="4406"/>
                </a:lnTo>
                <a:lnTo>
                  <a:pt x="5736" y="4424"/>
                </a:lnTo>
                <a:lnTo>
                  <a:pt x="5746" y="4432"/>
                </a:lnTo>
                <a:lnTo>
                  <a:pt x="5756" y="4440"/>
                </a:lnTo>
                <a:lnTo>
                  <a:pt x="5765" y="4451"/>
                </a:lnTo>
                <a:lnTo>
                  <a:pt x="5775" y="4463"/>
                </a:lnTo>
                <a:lnTo>
                  <a:pt x="5756" y="4460"/>
                </a:lnTo>
                <a:lnTo>
                  <a:pt x="5770" y="4469"/>
                </a:lnTo>
                <a:lnTo>
                  <a:pt x="5783" y="4479"/>
                </a:lnTo>
                <a:lnTo>
                  <a:pt x="5795" y="4491"/>
                </a:lnTo>
                <a:lnTo>
                  <a:pt x="5807" y="4502"/>
                </a:lnTo>
                <a:lnTo>
                  <a:pt x="5797" y="4504"/>
                </a:lnTo>
                <a:lnTo>
                  <a:pt x="5788" y="4506"/>
                </a:lnTo>
                <a:lnTo>
                  <a:pt x="5779" y="4507"/>
                </a:lnTo>
                <a:lnTo>
                  <a:pt x="5769" y="4507"/>
                </a:lnTo>
                <a:lnTo>
                  <a:pt x="5759" y="4507"/>
                </a:lnTo>
                <a:lnTo>
                  <a:pt x="5750" y="4505"/>
                </a:lnTo>
                <a:lnTo>
                  <a:pt x="5741" y="4503"/>
                </a:lnTo>
                <a:lnTo>
                  <a:pt x="5731" y="4501"/>
                </a:lnTo>
                <a:lnTo>
                  <a:pt x="5740" y="4512"/>
                </a:lnTo>
                <a:close/>
                <a:moveTo>
                  <a:pt x="5468" y="4095"/>
                </a:moveTo>
                <a:lnTo>
                  <a:pt x="5468" y="4095"/>
                </a:lnTo>
                <a:lnTo>
                  <a:pt x="5475" y="4100"/>
                </a:lnTo>
                <a:lnTo>
                  <a:pt x="5482" y="4104"/>
                </a:lnTo>
                <a:lnTo>
                  <a:pt x="5487" y="4109"/>
                </a:lnTo>
                <a:lnTo>
                  <a:pt x="5492" y="4115"/>
                </a:lnTo>
                <a:lnTo>
                  <a:pt x="5498" y="4122"/>
                </a:lnTo>
                <a:lnTo>
                  <a:pt x="5501" y="4125"/>
                </a:lnTo>
                <a:lnTo>
                  <a:pt x="5475" y="4123"/>
                </a:lnTo>
                <a:lnTo>
                  <a:pt x="5491" y="4134"/>
                </a:lnTo>
                <a:lnTo>
                  <a:pt x="5508" y="4146"/>
                </a:lnTo>
                <a:lnTo>
                  <a:pt x="5524" y="4159"/>
                </a:lnTo>
                <a:lnTo>
                  <a:pt x="5539" y="4173"/>
                </a:lnTo>
                <a:lnTo>
                  <a:pt x="5522" y="4173"/>
                </a:lnTo>
                <a:lnTo>
                  <a:pt x="5527" y="4178"/>
                </a:lnTo>
                <a:lnTo>
                  <a:pt x="5532" y="4186"/>
                </a:lnTo>
                <a:lnTo>
                  <a:pt x="5537" y="4194"/>
                </a:lnTo>
                <a:lnTo>
                  <a:pt x="5540" y="4203"/>
                </a:lnTo>
                <a:lnTo>
                  <a:pt x="5542" y="4214"/>
                </a:lnTo>
                <a:lnTo>
                  <a:pt x="5543" y="4226"/>
                </a:lnTo>
                <a:lnTo>
                  <a:pt x="5544" y="4238"/>
                </a:lnTo>
                <a:lnTo>
                  <a:pt x="5544" y="4252"/>
                </a:lnTo>
                <a:lnTo>
                  <a:pt x="5542" y="4281"/>
                </a:lnTo>
                <a:lnTo>
                  <a:pt x="5538" y="4312"/>
                </a:lnTo>
                <a:lnTo>
                  <a:pt x="5531" y="4344"/>
                </a:lnTo>
                <a:lnTo>
                  <a:pt x="5522" y="4377"/>
                </a:lnTo>
                <a:lnTo>
                  <a:pt x="5512" y="4409"/>
                </a:lnTo>
                <a:lnTo>
                  <a:pt x="5499" y="4440"/>
                </a:lnTo>
                <a:lnTo>
                  <a:pt x="5487" y="4468"/>
                </a:lnTo>
                <a:lnTo>
                  <a:pt x="5480" y="4482"/>
                </a:lnTo>
                <a:lnTo>
                  <a:pt x="5473" y="4494"/>
                </a:lnTo>
                <a:lnTo>
                  <a:pt x="5465" y="4505"/>
                </a:lnTo>
                <a:lnTo>
                  <a:pt x="5457" y="4516"/>
                </a:lnTo>
                <a:lnTo>
                  <a:pt x="5450" y="4524"/>
                </a:lnTo>
                <a:lnTo>
                  <a:pt x="5442" y="4531"/>
                </a:lnTo>
                <a:lnTo>
                  <a:pt x="5434" y="4537"/>
                </a:lnTo>
                <a:lnTo>
                  <a:pt x="5425" y="4541"/>
                </a:lnTo>
                <a:lnTo>
                  <a:pt x="5418" y="4544"/>
                </a:lnTo>
                <a:lnTo>
                  <a:pt x="5410" y="4545"/>
                </a:lnTo>
                <a:lnTo>
                  <a:pt x="5432" y="4558"/>
                </a:lnTo>
                <a:lnTo>
                  <a:pt x="5427" y="4557"/>
                </a:lnTo>
                <a:lnTo>
                  <a:pt x="5422" y="4555"/>
                </a:lnTo>
                <a:lnTo>
                  <a:pt x="5413" y="4550"/>
                </a:lnTo>
                <a:lnTo>
                  <a:pt x="5405" y="4542"/>
                </a:lnTo>
                <a:lnTo>
                  <a:pt x="5397" y="4533"/>
                </a:lnTo>
                <a:lnTo>
                  <a:pt x="5390" y="4522"/>
                </a:lnTo>
                <a:lnTo>
                  <a:pt x="5384" y="4509"/>
                </a:lnTo>
                <a:lnTo>
                  <a:pt x="5379" y="4495"/>
                </a:lnTo>
                <a:lnTo>
                  <a:pt x="5374" y="4478"/>
                </a:lnTo>
                <a:lnTo>
                  <a:pt x="5370" y="4461"/>
                </a:lnTo>
                <a:lnTo>
                  <a:pt x="5367" y="4442"/>
                </a:lnTo>
                <a:lnTo>
                  <a:pt x="5363" y="4423"/>
                </a:lnTo>
                <a:lnTo>
                  <a:pt x="5360" y="4403"/>
                </a:lnTo>
                <a:lnTo>
                  <a:pt x="5356" y="4360"/>
                </a:lnTo>
                <a:lnTo>
                  <a:pt x="5354" y="4315"/>
                </a:lnTo>
                <a:lnTo>
                  <a:pt x="5353" y="4268"/>
                </a:lnTo>
                <a:lnTo>
                  <a:pt x="5353" y="4223"/>
                </a:lnTo>
                <a:lnTo>
                  <a:pt x="5354" y="4136"/>
                </a:lnTo>
                <a:lnTo>
                  <a:pt x="5355" y="4063"/>
                </a:lnTo>
                <a:lnTo>
                  <a:pt x="5355" y="4035"/>
                </a:lnTo>
                <a:lnTo>
                  <a:pt x="5355" y="4014"/>
                </a:lnTo>
                <a:lnTo>
                  <a:pt x="5380" y="4024"/>
                </a:lnTo>
                <a:lnTo>
                  <a:pt x="5403" y="4034"/>
                </a:lnTo>
                <a:lnTo>
                  <a:pt x="5414" y="4040"/>
                </a:lnTo>
                <a:lnTo>
                  <a:pt x="5425" y="4048"/>
                </a:lnTo>
                <a:lnTo>
                  <a:pt x="5436" y="4056"/>
                </a:lnTo>
                <a:lnTo>
                  <a:pt x="5446" y="4064"/>
                </a:lnTo>
                <a:lnTo>
                  <a:pt x="5427" y="4067"/>
                </a:lnTo>
                <a:lnTo>
                  <a:pt x="5430" y="4070"/>
                </a:lnTo>
                <a:lnTo>
                  <a:pt x="5439" y="4077"/>
                </a:lnTo>
                <a:lnTo>
                  <a:pt x="5452" y="4087"/>
                </a:lnTo>
                <a:lnTo>
                  <a:pt x="5459" y="4091"/>
                </a:lnTo>
                <a:lnTo>
                  <a:pt x="5468" y="4095"/>
                </a:lnTo>
                <a:close/>
                <a:moveTo>
                  <a:pt x="5622" y="4265"/>
                </a:moveTo>
                <a:lnTo>
                  <a:pt x="5614" y="4263"/>
                </a:lnTo>
                <a:lnTo>
                  <a:pt x="5615" y="4260"/>
                </a:lnTo>
                <a:lnTo>
                  <a:pt x="5622" y="4265"/>
                </a:lnTo>
                <a:close/>
                <a:moveTo>
                  <a:pt x="5779" y="3985"/>
                </a:moveTo>
                <a:lnTo>
                  <a:pt x="5779" y="3985"/>
                </a:lnTo>
                <a:lnTo>
                  <a:pt x="5771" y="3981"/>
                </a:lnTo>
                <a:lnTo>
                  <a:pt x="5755" y="3973"/>
                </a:lnTo>
                <a:lnTo>
                  <a:pt x="5713" y="3958"/>
                </a:lnTo>
                <a:lnTo>
                  <a:pt x="5718" y="3947"/>
                </a:lnTo>
                <a:lnTo>
                  <a:pt x="5724" y="3935"/>
                </a:lnTo>
                <a:lnTo>
                  <a:pt x="5739" y="3911"/>
                </a:lnTo>
                <a:lnTo>
                  <a:pt x="5755" y="3888"/>
                </a:lnTo>
                <a:lnTo>
                  <a:pt x="5773" y="3863"/>
                </a:lnTo>
                <a:lnTo>
                  <a:pt x="5789" y="3839"/>
                </a:lnTo>
                <a:lnTo>
                  <a:pt x="5804" y="3816"/>
                </a:lnTo>
                <a:lnTo>
                  <a:pt x="5810" y="3803"/>
                </a:lnTo>
                <a:lnTo>
                  <a:pt x="5815" y="3792"/>
                </a:lnTo>
                <a:lnTo>
                  <a:pt x="5819" y="3780"/>
                </a:lnTo>
                <a:lnTo>
                  <a:pt x="5821" y="3768"/>
                </a:lnTo>
                <a:lnTo>
                  <a:pt x="5823" y="3783"/>
                </a:lnTo>
                <a:lnTo>
                  <a:pt x="5825" y="3797"/>
                </a:lnTo>
                <a:lnTo>
                  <a:pt x="5825" y="3812"/>
                </a:lnTo>
                <a:lnTo>
                  <a:pt x="5825" y="3827"/>
                </a:lnTo>
                <a:lnTo>
                  <a:pt x="5812" y="3817"/>
                </a:lnTo>
                <a:lnTo>
                  <a:pt x="5812" y="3840"/>
                </a:lnTo>
                <a:lnTo>
                  <a:pt x="5815" y="3863"/>
                </a:lnTo>
                <a:lnTo>
                  <a:pt x="5819" y="3887"/>
                </a:lnTo>
                <a:lnTo>
                  <a:pt x="5825" y="3908"/>
                </a:lnTo>
                <a:lnTo>
                  <a:pt x="5812" y="3901"/>
                </a:lnTo>
                <a:lnTo>
                  <a:pt x="5818" y="3919"/>
                </a:lnTo>
                <a:lnTo>
                  <a:pt x="5823" y="3934"/>
                </a:lnTo>
                <a:lnTo>
                  <a:pt x="5827" y="3951"/>
                </a:lnTo>
                <a:lnTo>
                  <a:pt x="5830" y="3968"/>
                </a:lnTo>
                <a:lnTo>
                  <a:pt x="5832" y="3983"/>
                </a:lnTo>
                <a:lnTo>
                  <a:pt x="5832" y="3989"/>
                </a:lnTo>
                <a:lnTo>
                  <a:pt x="5831" y="3993"/>
                </a:lnTo>
                <a:lnTo>
                  <a:pt x="5829" y="3997"/>
                </a:lnTo>
                <a:lnTo>
                  <a:pt x="5827" y="3999"/>
                </a:lnTo>
                <a:lnTo>
                  <a:pt x="5779" y="3985"/>
                </a:lnTo>
                <a:close/>
                <a:moveTo>
                  <a:pt x="5911" y="3448"/>
                </a:moveTo>
                <a:lnTo>
                  <a:pt x="5911" y="3448"/>
                </a:lnTo>
                <a:lnTo>
                  <a:pt x="5911" y="3455"/>
                </a:lnTo>
                <a:lnTo>
                  <a:pt x="5911" y="3463"/>
                </a:lnTo>
                <a:lnTo>
                  <a:pt x="5908" y="3480"/>
                </a:lnTo>
                <a:lnTo>
                  <a:pt x="5904" y="3492"/>
                </a:lnTo>
                <a:lnTo>
                  <a:pt x="5903" y="3496"/>
                </a:lnTo>
                <a:lnTo>
                  <a:pt x="5895" y="3493"/>
                </a:lnTo>
                <a:lnTo>
                  <a:pt x="5891" y="3488"/>
                </a:lnTo>
                <a:lnTo>
                  <a:pt x="5889" y="3483"/>
                </a:lnTo>
                <a:lnTo>
                  <a:pt x="5889" y="3477"/>
                </a:lnTo>
                <a:lnTo>
                  <a:pt x="5891" y="3471"/>
                </a:lnTo>
                <a:lnTo>
                  <a:pt x="5896" y="3464"/>
                </a:lnTo>
                <a:lnTo>
                  <a:pt x="5903" y="3456"/>
                </a:lnTo>
                <a:lnTo>
                  <a:pt x="5911" y="3448"/>
                </a:lnTo>
                <a:close/>
                <a:moveTo>
                  <a:pt x="5886" y="3506"/>
                </a:moveTo>
                <a:lnTo>
                  <a:pt x="5886" y="3506"/>
                </a:lnTo>
                <a:lnTo>
                  <a:pt x="5888" y="3522"/>
                </a:lnTo>
                <a:lnTo>
                  <a:pt x="5889" y="3536"/>
                </a:lnTo>
                <a:lnTo>
                  <a:pt x="5889" y="3543"/>
                </a:lnTo>
                <a:lnTo>
                  <a:pt x="5888" y="3550"/>
                </a:lnTo>
                <a:lnTo>
                  <a:pt x="5886" y="3557"/>
                </a:lnTo>
                <a:lnTo>
                  <a:pt x="5882" y="3565"/>
                </a:lnTo>
                <a:lnTo>
                  <a:pt x="5866" y="3551"/>
                </a:lnTo>
                <a:lnTo>
                  <a:pt x="5867" y="3570"/>
                </a:lnTo>
                <a:lnTo>
                  <a:pt x="5867" y="3590"/>
                </a:lnTo>
                <a:lnTo>
                  <a:pt x="5864" y="3609"/>
                </a:lnTo>
                <a:lnTo>
                  <a:pt x="5860" y="3629"/>
                </a:lnTo>
                <a:lnTo>
                  <a:pt x="5848" y="3619"/>
                </a:lnTo>
                <a:lnTo>
                  <a:pt x="5847" y="3655"/>
                </a:lnTo>
                <a:lnTo>
                  <a:pt x="5846" y="3691"/>
                </a:lnTo>
                <a:lnTo>
                  <a:pt x="5830" y="3688"/>
                </a:lnTo>
                <a:lnTo>
                  <a:pt x="5830" y="3692"/>
                </a:lnTo>
                <a:lnTo>
                  <a:pt x="5829" y="3696"/>
                </a:lnTo>
                <a:lnTo>
                  <a:pt x="5825" y="3703"/>
                </a:lnTo>
                <a:lnTo>
                  <a:pt x="5820" y="3710"/>
                </a:lnTo>
                <a:lnTo>
                  <a:pt x="5813" y="3716"/>
                </a:lnTo>
                <a:lnTo>
                  <a:pt x="5806" y="3720"/>
                </a:lnTo>
                <a:lnTo>
                  <a:pt x="5797" y="3722"/>
                </a:lnTo>
                <a:lnTo>
                  <a:pt x="5789" y="3723"/>
                </a:lnTo>
                <a:lnTo>
                  <a:pt x="5782" y="3721"/>
                </a:lnTo>
                <a:lnTo>
                  <a:pt x="5793" y="3693"/>
                </a:lnTo>
                <a:lnTo>
                  <a:pt x="5806" y="3666"/>
                </a:lnTo>
                <a:lnTo>
                  <a:pt x="5819" y="3639"/>
                </a:lnTo>
                <a:lnTo>
                  <a:pt x="5832" y="3613"/>
                </a:lnTo>
                <a:lnTo>
                  <a:pt x="5860" y="3560"/>
                </a:lnTo>
                <a:lnTo>
                  <a:pt x="5874" y="3533"/>
                </a:lnTo>
                <a:lnTo>
                  <a:pt x="5886" y="3506"/>
                </a:lnTo>
                <a:close/>
                <a:moveTo>
                  <a:pt x="6230" y="3715"/>
                </a:moveTo>
                <a:lnTo>
                  <a:pt x="6230" y="3715"/>
                </a:lnTo>
                <a:lnTo>
                  <a:pt x="6225" y="3700"/>
                </a:lnTo>
                <a:lnTo>
                  <a:pt x="6219" y="3686"/>
                </a:lnTo>
                <a:lnTo>
                  <a:pt x="6212" y="3670"/>
                </a:lnTo>
                <a:lnTo>
                  <a:pt x="6208" y="3692"/>
                </a:lnTo>
                <a:lnTo>
                  <a:pt x="6198" y="3674"/>
                </a:lnTo>
                <a:lnTo>
                  <a:pt x="6191" y="3656"/>
                </a:lnTo>
                <a:lnTo>
                  <a:pt x="6243" y="3647"/>
                </a:lnTo>
                <a:lnTo>
                  <a:pt x="6287" y="3637"/>
                </a:lnTo>
                <a:lnTo>
                  <a:pt x="6288" y="3636"/>
                </a:lnTo>
                <a:lnTo>
                  <a:pt x="6288" y="3640"/>
                </a:lnTo>
                <a:lnTo>
                  <a:pt x="6284" y="3655"/>
                </a:lnTo>
                <a:lnTo>
                  <a:pt x="6279" y="3676"/>
                </a:lnTo>
                <a:lnTo>
                  <a:pt x="6270" y="3700"/>
                </a:lnTo>
                <a:lnTo>
                  <a:pt x="6265" y="3710"/>
                </a:lnTo>
                <a:lnTo>
                  <a:pt x="6261" y="3721"/>
                </a:lnTo>
                <a:lnTo>
                  <a:pt x="6256" y="3728"/>
                </a:lnTo>
                <a:lnTo>
                  <a:pt x="6251" y="3733"/>
                </a:lnTo>
                <a:lnTo>
                  <a:pt x="6248" y="3734"/>
                </a:lnTo>
                <a:lnTo>
                  <a:pt x="6246" y="3735"/>
                </a:lnTo>
                <a:lnTo>
                  <a:pt x="6243" y="3734"/>
                </a:lnTo>
                <a:lnTo>
                  <a:pt x="6241" y="3733"/>
                </a:lnTo>
                <a:lnTo>
                  <a:pt x="6238" y="3730"/>
                </a:lnTo>
                <a:lnTo>
                  <a:pt x="6235" y="3726"/>
                </a:lnTo>
                <a:lnTo>
                  <a:pt x="6230" y="3715"/>
                </a:lnTo>
                <a:close/>
                <a:moveTo>
                  <a:pt x="6614" y="3220"/>
                </a:moveTo>
                <a:lnTo>
                  <a:pt x="6591" y="3223"/>
                </a:lnTo>
                <a:lnTo>
                  <a:pt x="6593" y="3210"/>
                </a:lnTo>
                <a:lnTo>
                  <a:pt x="6614" y="3220"/>
                </a:lnTo>
                <a:close/>
                <a:moveTo>
                  <a:pt x="6604" y="3449"/>
                </a:moveTo>
                <a:lnTo>
                  <a:pt x="6587" y="3486"/>
                </a:lnTo>
                <a:lnTo>
                  <a:pt x="6585" y="3471"/>
                </a:lnTo>
                <a:lnTo>
                  <a:pt x="6584" y="3458"/>
                </a:lnTo>
                <a:lnTo>
                  <a:pt x="6583" y="3443"/>
                </a:lnTo>
                <a:lnTo>
                  <a:pt x="6583" y="3430"/>
                </a:lnTo>
                <a:lnTo>
                  <a:pt x="6584" y="3416"/>
                </a:lnTo>
                <a:lnTo>
                  <a:pt x="6585" y="3401"/>
                </a:lnTo>
                <a:lnTo>
                  <a:pt x="6587" y="3388"/>
                </a:lnTo>
                <a:lnTo>
                  <a:pt x="6589" y="3373"/>
                </a:lnTo>
                <a:lnTo>
                  <a:pt x="6567" y="3388"/>
                </a:lnTo>
                <a:lnTo>
                  <a:pt x="6575" y="3358"/>
                </a:lnTo>
                <a:lnTo>
                  <a:pt x="6582" y="3328"/>
                </a:lnTo>
                <a:lnTo>
                  <a:pt x="6588" y="3297"/>
                </a:lnTo>
                <a:lnTo>
                  <a:pt x="6593" y="3266"/>
                </a:lnTo>
                <a:lnTo>
                  <a:pt x="6577" y="3285"/>
                </a:lnTo>
                <a:lnTo>
                  <a:pt x="6580" y="3276"/>
                </a:lnTo>
                <a:lnTo>
                  <a:pt x="6583" y="3265"/>
                </a:lnTo>
                <a:lnTo>
                  <a:pt x="6589" y="3237"/>
                </a:lnTo>
                <a:lnTo>
                  <a:pt x="6625" y="3253"/>
                </a:lnTo>
                <a:lnTo>
                  <a:pt x="6662" y="3265"/>
                </a:lnTo>
                <a:lnTo>
                  <a:pt x="6700" y="3277"/>
                </a:lnTo>
                <a:lnTo>
                  <a:pt x="6738" y="3287"/>
                </a:lnTo>
                <a:lnTo>
                  <a:pt x="6698" y="3294"/>
                </a:lnTo>
                <a:lnTo>
                  <a:pt x="6711" y="3299"/>
                </a:lnTo>
                <a:lnTo>
                  <a:pt x="6725" y="3304"/>
                </a:lnTo>
                <a:lnTo>
                  <a:pt x="6753" y="3311"/>
                </a:lnTo>
                <a:lnTo>
                  <a:pt x="6783" y="3319"/>
                </a:lnTo>
                <a:lnTo>
                  <a:pt x="6812" y="3327"/>
                </a:lnTo>
                <a:lnTo>
                  <a:pt x="6825" y="3331"/>
                </a:lnTo>
                <a:lnTo>
                  <a:pt x="6838" y="3336"/>
                </a:lnTo>
                <a:lnTo>
                  <a:pt x="6850" y="3341"/>
                </a:lnTo>
                <a:lnTo>
                  <a:pt x="6861" y="3348"/>
                </a:lnTo>
                <a:lnTo>
                  <a:pt x="6870" y="3355"/>
                </a:lnTo>
                <a:lnTo>
                  <a:pt x="6879" y="3363"/>
                </a:lnTo>
                <a:lnTo>
                  <a:pt x="6885" y="3373"/>
                </a:lnTo>
                <a:lnTo>
                  <a:pt x="6890" y="3385"/>
                </a:lnTo>
                <a:lnTo>
                  <a:pt x="6890" y="3389"/>
                </a:lnTo>
                <a:lnTo>
                  <a:pt x="6889" y="3394"/>
                </a:lnTo>
                <a:lnTo>
                  <a:pt x="6887" y="3399"/>
                </a:lnTo>
                <a:lnTo>
                  <a:pt x="6884" y="3404"/>
                </a:lnTo>
                <a:lnTo>
                  <a:pt x="6880" y="3409"/>
                </a:lnTo>
                <a:lnTo>
                  <a:pt x="6873" y="3415"/>
                </a:lnTo>
                <a:lnTo>
                  <a:pt x="6859" y="3425"/>
                </a:lnTo>
                <a:lnTo>
                  <a:pt x="6843" y="3436"/>
                </a:lnTo>
                <a:lnTo>
                  <a:pt x="6822" y="3447"/>
                </a:lnTo>
                <a:lnTo>
                  <a:pt x="6800" y="3458"/>
                </a:lnTo>
                <a:lnTo>
                  <a:pt x="6778" y="3468"/>
                </a:lnTo>
                <a:lnTo>
                  <a:pt x="6731" y="3488"/>
                </a:lnTo>
                <a:lnTo>
                  <a:pt x="6688" y="3504"/>
                </a:lnTo>
                <a:lnTo>
                  <a:pt x="6653" y="3517"/>
                </a:lnTo>
                <a:lnTo>
                  <a:pt x="6632" y="3523"/>
                </a:lnTo>
                <a:lnTo>
                  <a:pt x="6628" y="3507"/>
                </a:lnTo>
                <a:lnTo>
                  <a:pt x="6622" y="3519"/>
                </a:lnTo>
                <a:lnTo>
                  <a:pt x="6619" y="3525"/>
                </a:lnTo>
                <a:lnTo>
                  <a:pt x="6615" y="3528"/>
                </a:lnTo>
                <a:lnTo>
                  <a:pt x="6612" y="3507"/>
                </a:lnTo>
                <a:lnTo>
                  <a:pt x="6608" y="3482"/>
                </a:lnTo>
                <a:lnTo>
                  <a:pt x="6604" y="3449"/>
                </a:lnTo>
                <a:close/>
                <a:moveTo>
                  <a:pt x="6887" y="2309"/>
                </a:moveTo>
                <a:lnTo>
                  <a:pt x="6882" y="2291"/>
                </a:lnTo>
                <a:lnTo>
                  <a:pt x="6887" y="2294"/>
                </a:lnTo>
                <a:lnTo>
                  <a:pt x="6889" y="2296"/>
                </a:lnTo>
                <a:lnTo>
                  <a:pt x="6890" y="2298"/>
                </a:lnTo>
                <a:lnTo>
                  <a:pt x="6890" y="2301"/>
                </a:lnTo>
                <a:lnTo>
                  <a:pt x="6890" y="2303"/>
                </a:lnTo>
                <a:lnTo>
                  <a:pt x="6887" y="2309"/>
                </a:lnTo>
                <a:close/>
                <a:moveTo>
                  <a:pt x="6886" y="2315"/>
                </a:moveTo>
                <a:lnTo>
                  <a:pt x="6886" y="2315"/>
                </a:lnTo>
                <a:lnTo>
                  <a:pt x="6884" y="2323"/>
                </a:lnTo>
                <a:lnTo>
                  <a:pt x="6876" y="2311"/>
                </a:lnTo>
                <a:lnTo>
                  <a:pt x="6886" y="2315"/>
                </a:lnTo>
                <a:close/>
                <a:moveTo>
                  <a:pt x="6971" y="4670"/>
                </a:moveTo>
                <a:lnTo>
                  <a:pt x="6971" y="4670"/>
                </a:lnTo>
                <a:lnTo>
                  <a:pt x="6967" y="4659"/>
                </a:lnTo>
                <a:lnTo>
                  <a:pt x="6966" y="4648"/>
                </a:lnTo>
                <a:lnTo>
                  <a:pt x="6963" y="4644"/>
                </a:lnTo>
                <a:lnTo>
                  <a:pt x="6962" y="4642"/>
                </a:lnTo>
                <a:lnTo>
                  <a:pt x="6962" y="4640"/>
                </a:lnTo>
                <a:lnTo>
                  <a:pt x="6964" y="4639"/>
                </a:lnTo>
                <a:lnTo>
                  <a:pt x="6970" y="4637"/>
                </a:lnTo>
                <a:lnTo>
                  <a:pt x="6979" y="4634"/>
                </a:lnTo>
                <a:lnTo>
                  <a:pt x="6974" y="4655"/>
                </a:lnTo>
                <a:lnTo>
                  <a:pt x="6971" y="4670"/>
                </a:lnTo>
                <a:close/>
                <a:moveTo>
                  <a:pt x="6939" y="4683"/>
                </a:moveTo>
                <a:lnTo>
                  <a:pt x="6939" y="4683"/>
                </a:lnTo>
                <a:lnTo>
                  <a:pt x="6934" y="4699"/>
                </a:lnTo>
                <a:lnTo>
                  <a:pt x="6930" y="4712"/>
                </a:lnTo>
                <a:lnTo>
                  <a:pt x="6929" y="4720"/>
                </a:lnTo>
                <a:lnTo>
                  <a:pt x="6928" y="4727"/>
                </a:lnTo>
                <a:lnTo>
                  <a:pt x="6929" y="4735"/>
                </a:lnTo>
                <a:lnTo>
                  <a:pt x="6929" y="4743"/>
                </a:lnTo>
                <a:lnTo>
                  <a:pt x="6920" y="4713"/>
                </a:lnTo>
                <a:lnTo>
                  <a:pt x="6910" y="4735"/>
                </a:lnTo>
                <a:lnTo>
                  <a:pt x="6901" y="4756"/>
                </a:lnTo>
                <a:lnTo>
                  <a:pt x="6895" y="4777"/>
                </a:lnTo>
                <a:lnTo>
                  <a:pt x="6888" y="4799"/>
                </a:lnTo>
                <a:lnTo>
                  <a:pt x="6878" y="4779"/>
                </a:lnTo>
                <a:lnTo>
                  <a:pt x="6871" y="4802"/>
                </a:lnTo>
                <a:lnTo>
                  <a:pt x="6866" y="4822"/>
                </a:lnTo>
                <a:lnTo>
                  <a:pt x="6859" y="4838"/>
                </a:lnTo>
                <a:lnTo>
                  <a:pt x="6851" y="4851"/>
                </a:lnTo>
                <a:lnTo>
                  <a:pt x="6847" y="4856"/>
                </a:lnTo>
                <a:lnTo>
                  <a:pt x="6843" y="4860"/>
                </a:lnTo>
                <a:lnTo>
                  <a:pt x="6838" y="4863"/>
                </a:lnTo>
                <a:lnTo>
                  <a:pt x="6834" y="4866"/>
                </a:lnTo>
                <a:lnTo>
                  <a:pt x="6829" y="4868"/>
                </a:lnTo>
                <a:lnTo>
                  <a:pt x="6825" y="4869"/>
                </a:lnTo>
                <a:lnTo>
                  <a:pt x="6820" y="4870"/>
                </a:lnTo>
                <a:lnTo>
                  <a:pt x="6815" y="4870"/>
                </a:lnTo>
                <a:lnTo>
                  <a:pt x="6811" y="4869"/>
                </a:lnTo>
                <a:lnTo>
                  <a:pt x="6805" y="4867"/>
                </a:lnTo>
                <a:lnTo>
                  <a:pt x="6795" y="4863"/>
                </a:lnTo>
                <a:lnTo>
                  <a:pt x="6786" y="4856"/>
                </a:lnTo>
                <a:lnTo>
                  <a:pt x="6776" y="4845"/>
                </a:lnTo>
                <a:lnTo>
                  <a:pt x="6766" y="4834"/>
                </a:lnTo>
                <a:lnTo>
                  <a:pt x="6757" y="4820"/>
                </a:lnTo>
                <a:lnTo>
                  <a:pt x="6748" y="4804"/>
                </a:lnTo>
                <a:lnTo>
                  <a:pt x="6739" y="4787"/>
                </a:lnTo>
                <a:lnTo>
                  <a:pt x="6729" y="4806"/>
                </a:lnTo>
                <a:lnTo>
                  <a:pt x="6722" y="4791"/>
                </a:lnTo>
                <a:lnTo>
                  <a:pt x="6706" y="4755"/>
                </a:lnTo>
                <a:lnTo>
                  <a:pt x="6737" y="4747"/>
                </a:lnTo>
                <a:lnTo>
                  <a:pt x="6725" y="4735"/>
                </a:lnTo>
                <a:lnTo>
                  <a:pt x="6751" y="4736"/>
                </a:lnTo>
                <a:lnTo>
                  <a:pt x="6777" y="4735"/>
                </a:lnTo>
                <a:lnTo>
                  <a:pt x="6801" y="4732"/>
                </a:lnTo>
                <a:lnTo>
                  <a:pt x="6814" y="4729"/>
                </a:lnTo>
                <a:lnTo>
                  <a:pt x="6826" y="4726"/>
                </a:lnTo>
                <a:lnTo>
                  <a:pt x="6809" y="4716"/>
                </a:lnTo>
                <a:lnTo>
                  <a:pt x="6821" y="4715"/>
                </a:lnTo>
                <a:lnTo>
                  <a:pt x="6832" y="4712"/>
                </a:lnTo>
                <a:lnTo>
                  <a:pt x="6844" y="4710"/>
                </a:lnTo>
                <a:lnTo>
                  <a:pt x="6856" y="4707"/>
                </a:lnTo>
                <a:lnTo>
                  <a:pt x="6867" y="4703"/>
                </a:lnTo>
                <a:lnTo>
                  <a:pt x="6878" y="4699"/>
                </a:lnTo>
                <a:lnTo>
                  <a:pt x="6889" y="4694"/>
                </a:lnTo>
                <a:lnTo>
                  <a:pt x="6899" y="4688"/>
                </a:lnTo>
                <a:lnTo>
                  <a:pt x="6876" y="4678"/>
                </a:lnTo>
                <a:lnTo>
                  <a:pt x="6894" y="4676"/>
                </a:lnTo>
                <a:lnTo>
                  <a:pt x="6914" y="4673"/>
                </a:lnTo>
                <a:lnTo>
                  <a:pt x="6931" y="4667"/>
                </a:lnTo>
                <a:lnTo>
                  <a:pt x="6949" y="4659"/>
                </a:lnTo>
                <a:lnTo>
                  <a:pt x="6945" y="4670"/>
                </a:lnTo>
                <a:lnTo>
                  <a:pt x="6939" y="4683"/>
                </a:lnTo>
                <a:close/>
                <a:moveTo>
                  <a:pt x="6802" y="2011"/>
                </a:moveTo>
                <a:lnTo>
                  <a:pt x="6802" y="2011"/>
                </a:lnTo>
                <a:lnTo>
                  <a:pt x="6877" y="2001"/>
                </a:lnTo>
                <a:lnTo>
                  <a:pt x="6843" y="1982"/>
                </a:lnTo>
                <a:lnTo>
                  <a:pt x="6862" y="1983"/>
                </a:lnTo>
                <a:lnTo>
                  <a:pt x="6882" y="1984"/>
                </a:lnTo>
                <a:lnTo>
                  <a:pt x="6901" y="1983"/>
                </a:lnTo>
                <a:lnTo>
                  <a:pt x="6921" y="1982"/>
                </a:lnTo>
                <a:lnTo>
                  <a:pt x="6940" y="1979"/>
                </a:lnTo>
                <a:lnTo>
                  <a:pt x="6959" y="1974"/>
                </a:lnTo>
                <a:lnTo>
                  <a:pt x="6978" y="1969"/>
                </a:lnTo>
                <a:lnTo>
                  <a:pt x="6995" y="1962"/>
                </a:lnTo>
                <a:lnTo>
                  <a:pt x="6973" y="1948"/>
                </a:lnTo>
                <a:lnTo>
                  <a:pt x="6995" y="1948"/>
                </a:lnTo>
                <a:lnTo>
                  <a:pt x="7006" y="1947"/>
                </a:lnTo>
                <a:lnTo>
                  <a:pt x="7018" y="1945"/>
                </a:lnTo>
                <a:lnTo>
                  <a:pt x="7029" y="1942"/>
                </a:lnTo>
                <a:lnTo>
                  <a:pt x="7039" y="1939"/>
                </a:lnTo>
                <a:lnTo>
                  <a:pt x="7050" y="1935"/>
                </a:lnTo>
                <a:lnTo>
                  <a:pt x="7060" y="1930"/>
                </a:lnTo>
                <a:lnTo>
                  <a:pt x="7059" y="1947"/>
                </a:lnTo>
                <a:lnTo>
                  <a:pt x="7056" y="1963"/>
                </a:lnTo>
                <a:lnTo>
                  <a:pt x="7052" y="1980"/>
                </a:lnTo>
                <a:lnTo>
                  <a:pt x="7047" y="1995"/>
                </a:lnTo>
                <a:lnTo>
                  <a:pt x="7040" y="2011"/>
                </a:lnTo>
                <a:lnTo>
                  <a:pt x="7032" y="2025"/>
                </a:lnTo>
                <a:lnTo>
                  <a:pt x="7024" y="2039"/>
                </a:lnTo>
                <a:lnTo>
                  <a:pt x="7015" y="2052"/>
                </a:lnTo>
                <a:lnTo>
                  <a:pt x="7012" y="2028"/>
                </a:lnTo>
                <a:lnTo>
                  <a:pt x="7009" y="2037"/>
                </a:lnTo>
                <a:lnTo>
                  <a:pt x="7004" y="2047"/>
                </a:lnTo>
                <a:lnTo>
                  <a:pt x="7000" y="2054"/>
                </a:lnTo>
                <a:lnTo>
                  <a:pt x="6996" y="2061"/>
                </a:lnTo>
                <a:lnTo>
                  <a:pt x="6991" y="2067"/>
                </a:lnTo>
                <a:lnTo>
                  <a:pt x="6985" y="2071"/>
                </a:lnTo>
                <a:lnTo>
                  <a:pt x="6979" y="2075"/>
                </a:lnTo>
                <a:lnTo>
                  <a:pt x="6972" y="2078"/>
                </a:lnTo>
                <a:lnTo>
                  <a:pt x="6965" y="2080"/>
                </a:lnTo>
                <a:lnTo>
                  <a:pt x="6958" y="2080"/>
                </a:lnTo>
                <a:lnTo>
                  <a:pt x="6950" y="2080"/>
                </a:lnTo>
                <a:lnTo>
                  <a:pt x="6943" y="2079"/>
                </a:lnTo>
                <a:lnTo>
                  <a:pt x="6933" y="2076"/>
                </a:lnTo>
                <a:lnTo>
                  <a:pt x="6925" y="2072"/>
                </a:lnTo>
                <a:lnTo>
                  <a:pt x="6916" y="2068"/>
                </a:lnTo>
                <a:lnTo>
                  <a:pt x="6905" y="2064"/>
                </a:lnTo>
                <a:lnTo>
                  <a:pt x="6928" y="2041"/>
                </a:lnTo>
                <a:lnTo>
                  <a:pt x="6913" y="2040"/>
                </a:lnTo>
                <a:lnTo>
                  <a:pt x="6894" y="2038"/>
                </a:lnTo>
                <a:lnTo>
                  <a:pt x="6854" y="2036"/>
                </a:lnTo>
                <a:lnTo>
                  <a:pt x="6806" y="2034"/>
                </a:lnTo>
                <a:lnTo>
                  <a:pt x="6831" y="2020"/>
                </a:lnTo>
                <a:lnTo>
                  <a:pt x="6819" y="2020"/>
                </a:lnTo>
                <a:lnTo>
                  <a:pt x="6802" y="2020"/>
                </a:lnTo>
                <a:lnTo>
                  <a:pt x="6765" y="2021"/>
                </a:lnTo>
                <a:lnTo>
                  <a:pt x="6720" y="2023"/>
                </a:lnTo>
                <a:lnTo>
                  <a:pt x="6747" y="2019"/>
                </a:lnTo>
                <a:lnTo>
                  <a:pt x="6802" y="2011"/>
                </a:lnTo>
                <a:close/>
                <a:moveTo>
                  <a:pt x="6335" y="2097"/>
                </a:moveTo>
                <a:lnTo>
                  <a:pt x="6335" y="2097"/>
                </a:lnTo>
                <a:lnTo>
                  <a:pt x="6344" y="2107"/>
                </a:lnTo>
                <a:lnTo>
                  <a:pt x="6354" y="2118"/>
                </a:lnTo>
                <a:lnTo>
                  <a:pt x="6365" y="2128"/>
                </a:lnTo>
                <a:lnTo>
                  <a:pt x="6379" y="2138"/>
                </a:lnTo>
                <a:lnTo>
                  <a:pt x="6407" y="2158"/>
                </a:lnTo>
                <a:lnTo>
                  <a:pt x="6436" y="2176"/>
                </a:lnTo>
                <a:lnTo>
                  <a:pt x="6498" y="2212"/>
                </a:lnTo>
                <a:lnTo>
                  <a:pt x="6526" y="2228"/>
                </a:lnTo>
                <a:lnTo>
                  <a:pt x="6551" y="2242"/>
                </a:lnTo>
                <a:lnTo>
                  <a:pt x="6551" y="2238"/>
                </a:lnTo>
                <a:lnTo>
                  <a:pt x="6550" y="2233"/>
                </a:lnTo>
                <a:lnTo>
                  <a:pt x="6547" y="2222"/>
                </a:lnTo>
                <a:lnTo>
                  <a:pt x="6541" y="2209"/>
                </a:lnTo>
                <a:lnTo>
                  <a:pt x="6554" y="2225"/>
                </a:lnTo>
                <a:lnTo>
                  <a:pt x="6568" y="2240"/>
                </a:lnTo>
                <a:lnTo>
                  <a:pt x="6584" y="2254"/>
                </a:lnTo>
                <a:lnTo>
                  <a:pt x="6601" y="2265"/>
                </a:lnTo>
                <a:lnTo>
                  <a:pt x="6619" y="2275"/>
                </a:lnTo>
                <a:lnTo>
                  <a:pt x="6638" y="2284"/>
                </a:lnTo>
                <a:lnTo>
                  <a:pt x="6658" y="2290"/>
                </a:lnTo>
                <a:lnTo>
                  <a:pt x="6679" y="2293"/>
                </a:lnTo>
                <a:lnTo>
                  <a:pt x="6659" y="2262"/>
                </a:lnTo>
                <a:lnTo>
                  <a:pt x="6685" y="2273"/>
                </a:lnTo>
                <a:lnTo>
                  <a:pt x="6712" y="2283"/>
                </a:lnTo>
                <a:lnTo>
                  <a:pt x="6739" y="2289"/>
                </a:lnTo>
                <a:lnTo>
                  <a:pt x="6767" y="2293"/>
                </a:lnTo>
                <a:lnTo>
                  <a:pt x="6751" y="2257"/>
                </a:lnTo>
                <a:lnTo>
                  <a:pt x="6790" y="2272"/>
                </a:lnTo>
                <a:lnTo>
                  <a:pt x="6805" y="2280"/>
                </a:lnTo>
                <a:lnTo>
                  <a:pt x="6820" y="2287"/>
                </a:lnTo>
                <a:lnTo>
                  <a:pt x="6831" y="2294"/>
                </a:lnTo>
                <a:lnTo>
                  <a:pt x="6842" y="2301"/>
                </a:lnTo>
                <a:lnTo>
                  <a:pt x="6850" y="2309"/>
                </a:lnTo>
                <a:lnTo>
                  <a:pt x="6856" y="2319"/>
                </a:lnTo>
                <a:lnTo>
                  <a:pt x="6861" y="2329"/>
                </a:lnTo>
                <a:lnTo>
                  <a:pt x="6864" y="2340"/>
                </a:lnTo>
                <a:lnTo>
                  <a:pt x="6866" y="2353"/>
                </a:lnTo>
                <a:lnTo>
                  <a:pt x="6867" y="2366"/>
                </a:lnTo>
                <a:lnTo>
                  <a:pt x="6867" y="2382"/>
                </a:lnTo>
                <a:lnTo>
                  <a:pt x="6865" y="2399"/>
                </a:lnTo>
                <a:lnTo>
                  <a:pt x="6861" y="2440"/>
                </a:lnTo>
                <a:lnTo>
                  <a:pt x="6852" y="2416"/>
                </a:lnTo>
                <a:lnTo>
                  <a:pt x="6850" y="2428"/>
                </a:lnTo>
                <a:lnTo>
                  <a:pt x="6848" y="2448"/>
                </a:lnTo>
                <a:lnTo>
                  <a:pt x="6846" y="2471"/>
                </a:lnTo>
                <a:lnTo>
                  <a:pt x="6843" y="2496"/>
                </a:lnTo>
                <a:lnTo>
                  <a:pt x="6839" y="2519"/>
                </a:lnTo>
                <a:lnTo>
                  <a:pt x="6836" y="2528"/>
                </a:lnTo>
                <a:lnTo>
                  <a:pt x="6834" y="2536"/>
                </a:lnTo>
                <a:lnTo>
                  <a:pt x="6831" y="2542"/>
                </a:lnTo>
                <a:lnTo>
                  <a:pt x="6828" y="2548"/>
                </a:lnTo>
                <a:lnTo>
                  <a:pt x="6827" y="2549"/>
                </a:lnTo>
                <a:lnTo>
                  <a:pt x="6825" y="2549"/>
                </a:lnTo>
                <a:lnTo>
                  <a:pt x="6823" y="2549"/>
                </a:lnTo>
                <a:lnTo>
                  <a:pt x="6821" y="2548"/>
                </a:lnTo>
                <a:lnTo>
                  <a:pt x="6815" y="2542"/>
                </a:lnTo>
                <a:lnTo>
                  <a:pt x="6810" y="2536"/>
                </a:lnTo>
                <a:lnTo>
                  <a:pt x="6804" y="2529"/>
                </a:lnTo>
                <a:lnTo>
                  <a:pt x="6799" y="2522"/>
                </a:lnTo>
                <a:lnTo>
                  <a:pt x="6790" y="2506"/>
                </a:lnTo>
                <a:lnTo>
                  <a:pt x="6781" y="2490"/>
                </a:lnTo>
                <a:lnTo>
                  <a:pt x="6764" y="2455"/>
                </a:lnTo>
                <a:lnTo>
                  <a:pt x="6756" y="2439"/>
                </a:lnTo>
                <a:lnTo>
                  <a:pt x="6747" y="2425"/>
                </a:lnTo>
                <a:lnTo>
                  <a:pt x="6747" y="2451"/>
                </a:lnTo>
                <a:lnTo>
                  <a:pt x="6716" y="2408"/>
                </a:lnTo>
                <a:lnTo>
                  <a:pt x="6683" y="2366"/>
                </a:lnTo>
                <a:lnTo>
                  <a:pt x="6685" y="2392"/>
                </a:lnTo>
                <a:lnTo>
                  <a:pt x="6667" y="2369"/>
                </a:lnTo>
                <a:lnTo>
                  <a:pt x="6649" y="2348"/>
                </a:lnTo>
                <a:lnTo>
                  <a:pt x="6628" y="2327"/>
                </a:lnTo>
                <a:lnTo>
                  <a:pt x="6607" y="2308"/>
                </a:lnTo>
                <a:lnTo>
                  <a:pt x="6610" y="2340"/>
                </a:lnTo>
                <a:lnTo>
                  <a:pt x="6598" y="2330"/>
                </a:lnTo>
                <a:lnTo>
                  <a:pt x="6586" y="2320"/>
                </a:lnTo>
                <a:lnTo>
                  <a:pt x="6560" y="2300"/>
                </a:lnTo>
                <a:lnTo>
                  <a:pt x="6534" y="2281"/>
                </a:lnTo>
                <a:lnTo>
                  <a:pt x="6522" y="2269"/>
                </a:lnTo>
                <a:lnTo>
                  <a:pt x="6511" y="2258"/>
                </a:lnTo>
                <a:lnTo>
                  <a:pt x="6509" y="2288"/>
                </a:lnTo>
                <a:lnTo>
                  <a:pt x="6462" y="2227"/>
                </a:lnTo>
                <a:lnTo>
                  <a:pt x="6439" y="2196"/>
                </a:lnTo>
                <a:lnTo>
                  <a:pt x="6414" y="2166"/>
                </a:lnTo>
                <a:lnTo>
                  <a:pt x="6417" y="2193"/>
                </a:lnTo>
                <a:lnTo>
                  <a:pt x="6407" y="2183"/>
                </a:lnTo>
                <a:lnTo>
                  <a:pt x="6395" y="2172"/>
                </a:lnTo>
                <a:lnTo>
                  <a:pt x="6368" y="2150"/>
                </a:lnTo>
                <a:lnTo>
                  <a:pt x="6356" y="2137"/>
                </a:lnTo>
                <a:lnTo>
                  <a:pt x="6345" y="2126"/>
                </a:lnTo>
                <a:lnTo>
                  <a:pt x="6336" y="2114"/>
                </a:lnTo>
                <a:lnTo>
                  <a:pt x="6333" y="2108"/>
                </a:lnTo>
                <a:lnTo>
                  <a:pt x="6331" y="2102"/>
                </a:lnTo>
                <a:lnTo>
                  <a:pt x="6335" y="2116"/>
                </a:lnTo>
                <a:lnTo>
                  <a:pt x="6340" y="2128"/>
                </a:lnTo>
                <a:lnTo>
                  <a:pt x="6345" y="2139"/>
                </a:lnTo>
                <a:lnTo>
                  <a:pt x="6351" y="2150"/>
                </a:lnTo>
                <a:lnTo>
                  <a:pt x="6357" y="2160"/>
                </a:lnTo>
                <a:lnTo>
                  <a:pt x="6364" y="2169"/>
                </a:lnTo>
                <a:lnTo>
                  <a:pt x="6381" y="2190"/>
                </a:lnTo>
                <a:lnTo>
                  <a:pt x="6367" y="2193"/>
                </a:lnTo>
                <a:lnTo>
                  <a:pt x="6388" y="2215"/>
                </a:lnTo>
                <a:lnTo>
                  <a:pt x="6408" y="2237"/>
                </a:lnTo>
                <a:lnTo>
                  <a:pt x="6425" y="2261"/>
                </a:lnTo>
                <a:lnTo>
                  <a:pt x="6441" y="2287"/>
                </a:lnTo>
                <a:lnTo>
                  <a:pt x="6422" y="2276"/>
                </a:lnTo>
                <a:lnTo>
                  <a:pt x="6442" y="2302"/>
                </a:lnTo>
                <a:lnTo>
                  <a:pt x="6460" y="2329"/>
                </a:lnTo>
                <a:lnTo>
                  <a:pt x="6477" y="2357"/>
                </a:lnTo>
                <a:lnTo>
                  <a:pt x="6484" y="2371"/>
                </a:lnTo>
                <a:lnTo>
                  <a:pt x="6491" y="2386"/>
                </a:lnTo>
                <a:lnTo>
                  <a:pt x="6468" y="2374"/>
                </a:lnTo>
                <a:lnTo>
                  <a:pt x="6486" y="2408"/>
                </a:lnTo>
                <a:lnTo>
                  <a:pt x="6493" y="2425"/>
                </a:lnTo>
                <a:lnTo>
                  <a:pt x="6500" y="2442"/>
                </a:lnTo>
                <a:lnTo>
                  <a:pt x="6507" y="2460"/>
                </a:lnTo>
                <a:lnTo>
                  <a:pt x="6512" y="2478"/>
                </a:lnTo>
                <a:lnTo>
                  <a:pt x="6515" y="2496"/>
                </a:lnTo>
                <a:lnTo>
                  <a:pt x="6518" y="2515"/>
                </a:lnTo>
                <a:lnTo>
                  <a:pt x="6507" y="2512"/>
                </a:lnTo>
                <a:lnTo>
                  <a:pt x="6511" y="2568"/>
                </a:lnTo>
                <a:lnTo>
                  <a:pt x="6514" y="2626"/>
                </a:lnTo>
                <a:lnTo>
                  <a:pt x="6498" y="2606"/>
                </a:lnTo>
                <a:lnTo>
                  <a:pt x="6498" y="2636"/>
                </a:lnTo>
                <a:lnTo>
                  <a:pt x="6500" y="2666"/>
                </a:lnTo>
                <a:lnTo>
                  <a:pt x="6503" y="2695"/>
                </a:lnTo>
                <a:lnTo>
                  <a:pt x="6510" y="2725"/>
                </a:lnTo>
                <a:lnTo>
                  <a:pt x="6495" y="2716"/>
                </a:lnTo>
                <a:lnTo>
                  <a:pt x="6501" y="2745"/>
                </a:lnTo>
                <a:lnTo>
                  <a:pt x="6511" y="2772"/>
                </a:lnTo>
                <a:lnTo>
                  <a:pt x="6521" y="2800"/>
                </a:lnTo>
                <a:lnTo>
                  <a:pt x="6532" y="2827"/>
                </a:lnTo>
                <a:lnTo>
                  <a:pt x="6516" y="2818"/>
                </a:lnTo>
                <a:lnTo>
                  <a:pt x="6519" y="2824"/>
                </a:lnTo>
                <a:lnTo>
                  <a:pt x="6524" y="2833"/>
                </a:lnTo>
                <a:lnTo>
                  <a:pt x="6540" y="2857"/>
                </a:lnTo>
                <a:lnTo>
                  <a:pt x="6556" y="2883"/>
                </a:lnTo>
                <a:lnTo>
                  <a:pt x="6569" y="2903"/>
                </a:lnTo>
                <a:lnTo>
                  <a:pt x="6549" y="2901"/>
                </a:lnTo>
                <a:lnTo>
                  <a:pt x="6567" y="2921"/>
                </a:lnTo>
                <a:lnTo>
                  <a:pt x="6597" y="2953"/>
                </a:lnTo>
                <a:lnTo>
                  <a:pt x="6613" y="2969"/>
                </a:lnTo>
                <a:lnTo>
                  <a:pt x="6625" y="2984"/>
                </a:lnTo>
                <a:lnTo>
                  <a:pt x="6633" y="2995"/>
                </a:lnTo>
                <a:lnTo>
                  <a:pt x="6634" y="2998"/>
                </a:lnTo>
                <a:lnTo>
                  <a:pt x="6634" y="3001"/>
                </a:lnTo>
                <a:lnTo>
                  <a:pt x="6631" y="3002"/>
                </a:lnTo>
                <a:lnTo>
                  <a:pt x="6628" y="3002"/>
                </a:lnTo>
                <a:lnTo>
                  <a:pt x="6621" y="2999"/>
                </a:lnTo>
                <a:lnTo>
                  <a:pt x="6611" y="2994"/>
                </a:lnTo>
                <a:lnTo>
                  <a:pt x="6600" y="2988"/>
                </a:lnTo>
                <a:lnTo>
                  <a:pt x="6580" y="2973"/>
                </a:lnTo>
                <a:lnTo>
                  <a:pt x="6566" y="2964"/>
                </a:lnTo>
                <a:lnTo>
                  <a:pt x="6583" y="2987"/>
                </a:lnTo>
                <a:lnTo>
                  <a:pt x="6553" y="2979"/>
                </a:lnTo>
                <a:lnTo>
                  <a:pt x="6525" y="2967"/>
                </a:lnTo>
                <a:lnTo>
                  <a:pt x="6497" y="2954"/>
                </a:lnTo>
                <a:lnTo>
                  <a:pt x="6470" y="2938"/>
                </a:lnTo>
                <a:lnTo>
                  <a:pt x="6473" y="2958"/>
                </a:lnTo>
                <a:lnTo>
                  <a:pt x="6456" y="2952"/>
                </a:lnTo>
                <a:lnTo>
                  <a:pt x="6440" y="2947"/>
                </a:lnTo>
                <a:lnTo>
                  <a:pt x="6423" y="2941"/>
                </a:lnTo>
                <a:lnTo>
                  <a:pt x="6407" y="2938"/>
                </a:lnTo>
                <a:lnTo>
                  <a:pt x="6390" y="2934"/>
                </a:lnTo>
                <a:lnTo>
                  <a:pt x="6373" y="2932"/>
                </a:lnTo>
                <a:lnTo>
                  <a:pt x="6339" y="2928"/>
                </a:lnTo>
                <a:lnTo>
                  <a:pt x="6351" y="2941"/>
                </a:lnTo>
                <a:lnTo>
                  <a:pt x="6335" y="2936"/>
                </a:lnTo>
                <a:lnTo>
                  <a:pt x="6319" y="2930"/>
                </a:lnTo>
                <a:lnTo>
                  <a:pt x="6288" y="2917"/>
                </a:lnTo>
                <a:lnTo>
                  <a:pt x="6257" y="2901"/>
                </a:lnTo>
                <a:lnTo>
                  <a:pt x="6225" y="2887"/>
                </a:lnTo>
                <a:lnTo>
                  <a:pt x="6238" y="2894"/>
                </a:lnTo>
                <a:lnTo>
                  <a:pt x="6252" y="2904"/>
                </a:lnTo>
                <a:lnTo>
                  <a:pt x="6265" y="2916"/>
                </a:lnTo>
                <a:lnTo>
                  <a:pt x="6279" y="2928"/>
                </a:lnTo>
                <a:lnTo>
                  <a:pt x="6300" y="2949"/>
                </a:lnTo>
                <a:lnTo>
                  <a:pt x="6310" y="2958"/>
                </a:lnTo>
                <a:lnTo>
                  <a:pt x="6289" y="2963"/>
                </a:lnTo>
                <a:lnTo>
                  <a:pt x="6303" y="2976"/>
                </a:lnTo>
                <a:lnTo>
                  <a:pt x="6319" y="2990"/>
                </a:lnTo>
                <a:lnTo>
                  <a:pt x="6334" y="3001"/>
                </a:lnTo>
                <a:lnTo>
                  <a:pt x="6352" y="3011"/>
                </a:lnTo>
                <a:lnTo>
                  <a:pt x="6369" y="3020"/>
                </a:lnTo>
                <a:lnTo>
                  <a:pt x="6388" y="3028"/>
                </a:lnTo>
                <a:lnTo>
                  <a:pt x="6407" y="3034"/>
                </a:lnTo>
                <a:lnTo>
                  <a:pt x="6426" y="3040"/>
                </a:lnTo>
                <a:lnTo>
                  <a:pt x="6392" y="3054"/>
                </a:lnTo>
                <a:lnTo>
                  <a:pt x="6409" y="3065"/>
                </a:lnTo>
                <a:lnTo>
                  <a:pt x="6425" y="3074"/>
                </a:lnTo>
                <a:lnTo>
                  <a:pt x="6458" y="3093"/>
                </a:lnTo>
                <a:lnTo>
                  <a:pt x="6475" y="3103"/>
                </a:lnTo>
                <a:lnTo>
                  <a:pt x="6490" y="3114"/>
                </a:lnTo>
                <a:lnTo>
                  <a:pt x="6504" y="3125"/>
                </a:lnTo>
                <a:lnTo>
                  <a:pt x="6519" y="3138"/>
                </a:lnTo>
                <a:lnTo>
                  <a:pt x="6483" y="3138"/>
                </a:lnTo>
                <a:lnTo>
                  <a:pt x="6493" y="3148"/>
                </a:lnTo>
                <a:lnTo>
                  <a:pt x="6503" y="3157"/>
                </a:lnTo>
                <a:lnTo>
                  <a:pt x="6515" y="3166"/>
                </a:lnTo>
                <a:lnTo>
                  <a:pt x="6526" y="3173"/>
                </a:lnTo>
                <a:lnTo>
                  <a:pt x="6550" y="3188"/>
                </a:lnTo>
                <a:lnTo>
                  <a:pt x="6575" y="3201"/>
                </a:lnTo>
                <a:lnTo>
                  <a:pt x="6569" y="3210"/>
                </a:lnTo>
                <a:lnTo>
                  <a:pt x="6564" y="3220"/>
                </a:lnTo>
                <a:lnTo>
                  <a:pt x="6555" y="3239"/>
                </a:lnTo>
                <a:lnTo>
                  <a:pt x="6548" y="3260"/>
                </a:lnTo>
                <a:lnTo>
                  <a:pt x="6543" y="3281"/>
                </a:lnTo>
                <a:lnTo>
                  <a:pt x="6534" y="3262"/>
                </a:lnTo>
                <a:lnTo>
                  <a:pt x="6526" y="3288"/>
                </a:lnTo>
                <a:lnTo>
                  <a:pt x="6519" y="3313"/>
                </a:lnTo>
                <a:lnTo>
                  <a:pt x="6513" y="3338"/>
                </a:lnTo>
                <a:lnTo>
                  <a:pt x="6508" y="3364"/>
                </a:lnTo>
                <a:lnTo>
                  <a:pt x="6493" y="3352"/>
                </a:lnTo>
                <a:lnTo>
                  <a:pt x="6488" y="3376"/>
                </a:lnTo>
                <a:lnTo>
                  <a:pt x="6482" y="3403"/>
                </a:lnTo>
                <a:lnTo>
                  <a:pt x="6477" y="3434"/>
                </a:lnTo>
                <a:lnTo>
                  <a:pt x="6469" y="3410"/>
                </a:lnTo>
                <a:lnTo>
                  <a:pt x="6456" y="3436"/>
                </a:lnTo>
                <a:lnTo>
                  <a:pt x="6442" y="3461"/>
                </a:lnTo>
                <a:lnTo>
                  <a:pt x="6425" y="3486"/>
                </a:lnTo>
                <a:lnTo>
                  <a:pt x="6409" y="3509"/>
                </a:lnTo>
                <a:lnTo>
                  <a:pt x="6401" y="3489"/>
                </a:lnTo>
                <a:lnTo>
                  <a:pt x="6369" y="3536"/>
                </a:lnTo>
                <a:lnTo>
                  <a:pt x="6349" y="3567"/>
                </a:lnTo>
                <a:lnTo>
                  <a:pt x="6348" y="3548"/>
                </a:lnTo>
                <a:lnTo>
                  <a:pt x="6329" y="3569"/>
                </a:lnTo>
                <a:lnTo>
                  <a:pt x="6320" y="3580"/>
                </a:lnTo>
                <a:lnTo>
                  <a:pt x="6310" y="3589"/>
                </a:lnTo>
                <a:lnTo>
                  <a:pt x="6299" y="3598"/>
                </a:lnTo>
                <a:lnTo>
                  <a:pt x="6289" y="3605"/>
                </a:lnTo>
                <a:lnTo>
                  <a:pt x="6279" y="3613"/>
                </a:lnTo>
                <a:lnTo>
                  <a:pt x="6267" y="3619"/>
                </a:lnTo>
                <a:lnTo>
                  <a:pt x="6256" y="3623"/>
                </a:lnTo>
                <a:lnTo>
                  <a:pt x="6245" y="3626"/>
                </a:lnTo>
                <a:lnTo>
                  <a:pt x="6233" y="3628"/>
                </a:lnTo>
                <a:lnTo>
                  <a:pt x="6221" y="3629"/>
                </a:lnTo>
                <a:lnTo>
                  <a:pt x="6210" y="3627"/>
                </a:lnTo>
                <a:lnTo>
                  <a:pt x="6197" y="3624"/>
                </a:lnTo>
                <a:lnTo>
                  <a:pt x="6184" y="3620"/>
                </a:lnTo>
                <a:lnTo>
                  <a:pt x="6172" y="3613"/>
                </a:lnTo>
                <a:lnTo>
                  <a:pt x="6167" y="3624"/>
                </a:lnTo>
                <a:lnTo>
                  <a:pt x="6139" y="3591"/>
                </a:lnTo>
                <a:lnTo>
                  <a:pt x="6112" y="3556"/>
                </a:lnTo>
                <a:lnTo>
                  <a:pt x="6110" y="3573"/>
                </a:lnTo>
                <a:lnTo>
                  <a:pt x="6099" y="3558"/>
                </a:lnTo>
                <a:lnTo>
                  <a:pt x="6088" y="3543"/>
                </a:lnTo>
                <a:lnTo>
                  <a:pt x="6076" y="3529"/>
                </a:lnTo>
                <a:lnTo>
                  <a:pt x="6063" y="3516"/>
                </a:lnTo>
                <a:lnTo>
                  <a:pt x="6059" y="3533"/>
                </a:lnTo>
                <a:lnTo>
                  <a:pt x="6050" y="3522"/>
                </a:lnTo>
                <a:lnTo>
                  <a:pt x="6041" y="3509"/>
                </a:lnTo>
                <a:lnTo>
                  <a:pt x="6034" y="3495"/>
                </a:lnTo>
                <a:lnTo>
                  <a:pt x="6028" y="3481"/>
                </a:lnTo>
                <a:lnTo>
                  <a:pt x="6025" y="3511"/>
                </a:lnTo>
                <a:lnTo>
                  <a:pt x="6015" y="3490"/>
                </a:lnTo>
                <a:lnTo>
                  <a:pt x="6007" y="3468"/>
                </a:lnTo>
                <a:lnTo>
                  <a:pt x="5999" y="3445"/>
                </a:lnTo>
                <a:lnTo>
                  <a:pt x="5994" y="3422"/>
                </a:lnTo>
                <a:lnTo>
                  <a:pt x="5984" y="3442"/>
                </a:lnTo>
                <a:lnTo>
                  <a:pt x="5978" y="3427"/>
                </a:lnTo>
                <a:lnTo>
                  <a:pt x="5976" y="3420"/>
                </a:lnTo>
                <a:lnTo>
                  <a:pt x="5975" y="3414"/>
                </a:lnTo>
                <a:lnTo>
                  <a:pt x="5975" y="3407"/>
                </a:lnTo>
                <a:lnTo>
                  <a:pt x="5976" y="3402"/>
                </a:lnTo>
                <a:lnTo>
                  <a:pt x="5977" y="3397"/>
                </a:lnTo>
                <a:lnTo>
                  <a:pt x="5979" y="3392"/>
                </a:lnTo>
                <a:lnTo>
                  <a:pt x="5982" y="3388"/>
                </a:lnTo>
                <a:lnTo>
                  <a:pt x="5986" y="3384"/>
                </a:lnTo>
                <a:lnTo>
                  <a:pt x="5990" y="3381"/>
                </a:lnTo>
                <a:lnTo>
                  <a:pt x="5995" y="3377"/>
                </a:lnTo>
                <a:lnTo>
                  <a:pt x="6001" y="3375"/>
                </a:lnTo>
                <a:lnTo>
                  <a:pt x="6009" y="3373"/>
                </a:lnTo>
                <a:lnTo>
                  <a:pt x="6025" y="3370"/>
                </a:lnTo>
                <a:lnTo>
                  <a:pt x="6001" y="3367"/>
                </a:lnTo>
                <a:lnTo>
                  <a:pt x="6016" y="3360"/>
                </a:lnTo>
                <a:lnTo>
                  <a:pt x="6031" y="3355"/>
                </a:lnTo>
                <a:lnTo>
                  <a:pt x="6047" y="3351"/>
                </a:lnTo>
                <a:lnTo>
                  <a:pt x="6062" y="3348"/>
                </a:lnTo>
                <a:lnTo>
                  <a:pt x="6079" y="3347"/>
                </a:lnTo>
                <a:lnTo>
                  <a:pt x="6095" y="3347"/>
                </a:lnTo>
                <a:lnTo>
                  <a:pt x="6111" y="3348"/>
                </a:lnTo>
                <a:lnTo>
                  <a:pt x="6127" y="3351"/>
                </a:lnTo>
                <a:lnTo>
                  <a:pt x="6111" y="3341"/>
                </a:lnTo>
                <a:lnTo>
                  <a:pt x="6121" y="3341"/>
                </a:lnTo>
                <a:lnTo>
                  <a:pt x="6134" y="3343"/>
                </a:lnTo>
                <a:lnTo>
                  <a:pt x="6165" y="3350"/>
                </a:lnTo>
                <a:lnTo>
                  <a:pt x="6207" y="3359"/>
                </a:lnTo>
                <a:lnTo>
                  <a:pt x="6195" y="3344"/>
                </a:lnTo>
                <a:lnTo>
                  <a:pt x="6232" y="3358"/>
                </a:lnTo>
                <a:lnTo>
                  <a:pt x="6269" y="3371"/>
                </a:lnTo>
                <a:lnTo>
                  <a:pt x="6288" y="3376"/>
                </a:lnTo>
                <a:lnTo>
                  <a:pt x="6308" y="3382"/>
                </a:lnTo>
                <a:lnTo>
                  <a:pt x="6326" y="3387"/>
                </a:lnTo>
                <a:lnTo>
                  <a:pt x="6346" y="3390"/>
                </a:lnTo>
                <a:lnTo>
                  <a:pt x="6324" y="3378"/>
                </a:lnTo>
                <a:lnTo>
                  <a:pt x="6303" y="3366"/>
                </a:lnTo>
                <a:lnTo>
                  <a:pt x="6260" y="3343"/>
                </a:lnTo>
                <a:lnTo>
                  <a:pt x="6239" y="3332"/>
                </a:lnTo>
                <a:lnTo>
                  <a:pt x="6217" y="3323"/>
                </a:lnTo>
                <a:lnTo>
                  <a:pt x="6193" y="3315"/>
                </a:lnTo>
                <a:lnTo>
                  <a:pt x="6182" y="3311"/>
                </a:lnTo>
                <a:lnTo>
                  <a:pt x="6169" y="3308"/>
                </a:lnTo>
                <a:lnTo>
                  <a:pt x="6190" y="3302"/>
                </a:lnTo>
                <a:lnTo>
                  <a:pt x="6156" y="3295"/>
                </a:lnTo>
                <a:lnTo>
                  <a:pt x="6122" y="3290"/>
                </a:lnTo>
                <a:lnTo>
                  <a:pt x="6087" y="3285"/>
                </a:lnTo>
                <a:lnTo>
                  <a:pt x="6053" y="3282"/>
                </a:lnTo>
                <a:lnTo>
                  <a:pt x="6062" y="3280"/>
                </a:lnTo>
                <a:lnTo>
                  <a:pt x="6073" y="3275"/>
                </a:lnTo>
                <a:lnTo>
                  <a:pt x="6082" y="3271"/>
                </a:lnTo>
                <a:lnTo>
                  <a:pt x="6037" y="3259"/>
                </a:lnTo>
                <a:lnTo>
                  <a:pt x="6013" y="3253"/>
                </a:lnTo>
                <a:lnTo>
                  <a:pt x="5990" y="3248"/>
                </a:lnTo>
                <a:lnTo>
                  <a:pt x="6039" y="3118"/>
                </a:lnTo>
                <a:lnTo>
                  <a:pt x="6088" y="2988"/>
                </a:lnTo>
                <a:lnTo>
                  <a:pt x="6112" y="2923"/>
                </a:lnTo>
                <a:lnTo>
                  <a:pt x="6135" y="2858"/>
                </a:lnTo>
                <a:lnTo>
                  <a:pt x="6157" y="2792"/>
                </a:lnTo>
                <a:lnTo>
                  <a:pt x="6179" y="2726"/>
                </a:lnTo>
                <a:lnTo>
                  <a:pt x="6201" y="2652"/>
                </a:lnTo>
                <a:lnTo>
                  <a:pt x="6223" y="2577"/>
                </a:lnTo>
                <a:lnTo>
                  <a:pt x="6244" y="2502"/>
                </a:lnTo>
                <a:lnTo>
                  <a:pt x="6252" y="2464"/>
                </a:lnTo>
                <a:lnTo>
                  <a:pt x="6261" y="2426"/>
                </a:lnTo>
                <a:lnTo>
                  <a:pt x="6265" y="2403"/>
                </a:lnTo>
                <a:lnTo>
                  <a:pt x="6267" y="2381"/>
                </a:lnTo>
                <a:lnTo>
                  <a:pt x="6269" y="2358"/>
                </a:lnTo>
                <a:lnTo>
                  <a:pt x="6270" y="2336"/>
                </a:lnTo>
                <a:lnTo>
                  <a:pt x="6270" y="2314"/>
                </a:lnTo>
                <a:lnTo>
                  <a:pt x="6269" y="2291"/>
                </a:lnTo>
                <a:lnTo>
                  <a:pt x="6267" y="2246"/>
                </a:lnTo>
                <a:lnTo>
                  <a:pt x="6264" y="2200"/>
                </a:lnTo>
                <a:lnTo>
                  <a:pt x="6262" y="2156"/>
                </a:lnTo>
                <a:lnTo>
                  <a:pt x="6262" y="2133"/>
                </a:lnTo>
                <a:lnTo>
                  <a:pt x="6263" y="2111"/>
                </a:lnTo>
                <a:lnTo>
                  <a:pt x="6264" y="2089"/>
                </a:lnTo>
                <a:lnTo>
                  <a:pt x="6266" y="2066"/>
                </a:lnTo>
                <a:lnTo>
                  <a:pt x="6273" y="2066"/>
                </a:lnTo>
                <a:lnTo>
                  <a:pt x="6279" y="2067"/>
                </a:lnTo>
                <a:lnTo>
                  <a:pt x="6291" y="2071"/>
                </a:lnTo>
                <a:lnTo>
                  <a:pt x="6303" y="2076"/>
                </a:lnTo>
                <a:lnTo>
                  <a:pt x="6314" y="2082"/>
                </a:lnTo>
                <a:lnTo>
                  <a:pt x="6322" y="2088"/>
                </a:lnTo>
                <a:lnTo>
                  <a:pt x="6329" y="2093"/>
                </a:lnTo>
                <a:lnTo>
                  <a:pt x="6335" y="2097"/>
                </a:lnTo>
                <a:close/>
                <a:moveTo>
                  <a:pt x="5822" y="2267"/>
                </a:moveTo>
                <a:lnTo>
                  <a:pt x="5815" y="2282"/>
                </a:lnTo>
                <a:lnTo>
                  <a:pt x="5829" y="2280"/>
                </a:lnTo>
                <a:lnTo>
                  <a:pt x="5845" y="2278"/>
                </a:lnTo>
                <a:lnTo>
                  <a:pt x="5864" y="2274"/>
                </a:lnTo>
                <a:lnTo>
                  <a:pt x="5885" y="2270"/>
                </a:lnTo>
                <a:lnTo>
                  <a:pt x="5907" y="2264"/>
                </a:lnTo>
                <a:lnTo>
                  <a:pt x="5927" y="2257"/>
                </a:lnTo>
                <a:lnTo>
                  <a:pt x="5937" y="2253"/>
                </a:lnTo>
                <a:lnTo>
                  <a:pt x="5946" y="2248"/>
                </a:lnTo>
                <a:lnTo>
                  <a:pt x="5924" y="2276"/>
                </a:lnTo>
                <a:lnTo>
                  <a:pt x="5941" y="2271"/>
                </a:lnTo>
                <a:lnTo>
                  <a:pt x="5958" y="2264"/>
                </a:lnTo>
                <a:lnTo>
                  <a:pt x="5994" y="2248"/>
                </a:lnTo>
                <a:lnTo>
                  <a:pt x="6026" y="2233"/>
                </a:lnTo>
                <a:lnTo>
                  <a:pt x="6040" y="2228"/>
                </a:lnTo>
                <a:lnTo>
                  <a:pt x="6050" y="2226"/>
                </a:lnTo>
                <a:lnTo>
                  <a:pt x="6089" y="2188"/>
                </a:lnTo>
                <a:lnTo>
                  <a:pt x="6111" y="2168"/>
                </a:lnTo>
                <a:lnTo>
                  <a:pt x="6132" y="2150"/>
                </a:lnTo>
                <a:lnTo>
                  <a:pt x="6154" y="2131"/>
                </a:lnTo>
                <a:lnTo>
                  <a:pt x="6177" y="2114"/>
                </a:lnTo>
                <a:lnTo>
                  <a:pt x="6199" y="2097"/>
                </a:lnTo>
                <a:lnTo>
                  <a:pt x="6222" y="2083"/>
                </a:lnTo>
                <a:lnTo>
                  <a:pt x="6227" y="2100"/>
                </a:lnTo>
                <a:lnTo>
                  <a:pt x="6231" y="2119"/>
                </a:lnTo>
                <a:lnTo>
                  <a:pt x="6235" y="2137"/>
                </a:lnTo>
                <a:lnTo>
                  <a:pt x="6239" y="2156"/>
                </a:lnTo>
                <a:lnTo>
                  <a:pt x="6244" y="2194"/>
                </a:lnTo>
                <a:lnTo>
                  <a:pt x="6247" y="2232"/>
                </a:lnTo>
                <a:lnTo>
                  <a:pt x="6247" y="2270"/>
                </a:lnTo>
                <a:lnTo>
                  <a:pt x="6246" y="2309"/>
                </a:lnTo>
                <a:lnTo>
                  <a:pt x="6243" y="2349"/>
                </a:lnTo>
                <a:lnTo>
                  <a:pt x="6238" y="2387"/>
                </a:lnTo>
                <a:lnTo>
                  <a:pt x="6231" y="2426"/>
                </a:lnTo>
                <a:lnTo>
                  <a:pt x="6223" y="2465"/>
                </a:lnTo>
                <a:lnTo>
                  <a:pt x="6215" y="2504"/>
                </a:lnTo>
                <a:lnTo>
                  <a:pt x="6205" y="2543"/>
                </a:lnTo>
                <a:lnTo>
                  <a:pt x="6193" y="2583"/>
                </a:lnTo>
                <a:lnTo>
                  <a:pt x="6181" y="2622"/>
                </a:lnTo>
                <a:lnTo>
                  <a:pt x="6167" y="2660"/>
                </a:lnTo>
                <a:lnTo>
                  <a:pt x="6154" y="2699"/>
                </a:lnTo>
                <a:lnTo>
                  <a:pt x="6125" y="2774"/>
                </a:lnTo>
                <a:lnTo>
                  <a:pt x="6094" y="2849"/>
                </a:lnTo>
                <a:lnTo>
                  <a:pt x="6035" y="2989"/>
                </a:lnTo>
                <a:lnTo>
                  <a:pt x="6009" y="3055"/>
                </a:lnTo>
                <a:lnTo>
                  <a:pt x="5985" y="3118"/>
                </a:lnTo>
                <a:lnTo>
                  <a:pt x="5975" y="3148"/>
                </a:lnTo>
                <a:lnTo>
                  <a:pt x="5965" y="3176"/>
                </a:lnTo>
                <a:lnTo>
                  <a:pt x="5958" y="3204"/>
                </a:lnTo>
                <a:lnTo>
                  <a:pt x="5951" y="3231"/>
                </a:lnTo>
                <a:lnTo>
                  <a:pt x="5943" y="3232"/>
                </a:lnTo>
                <a:lnTo>
                  <a:pt x="5937" y="3232"/>
                </a:lnTo>
                <a:lnTo>
                  <a:pt x="5931" y="3231"/>
                </a:lnTo>
                <a:lnTo>
                  <a:pt x="5927" y="3228"/>
                </a:lnTo>
                <a:lnTo>
                  <a:pt x="5924" y="3224"/>
                </a:lnTo>
                <a:lnTo>
                  <a:pt x="5922" y="3219"/>
                </a:lnTo>
                <a:lnTo>
                  <a:pt x="5922" y="3213"/>
                </a:lnTo>
                <a:lnTo>
                  <a:pt x="5924" y="3204"/>
                </a:lnTo>
                <a:lnTo>
                  <a:pt x="5916" y="3226"/>
                </a:lnTo>
                <a:lnTo>
                  <a:pt x="5914" y="3201"/>
                </a:lnTo>
                <a:lnTo>
                  <a:pt x="5911" y="3177"/>
                </a:lnTo>
                <a:lnTo>
                  <a:pt x="5907" y="3154"/>
                </a:lnTo>
                <a:lnTo>
                  <a:pt x="5900" y="3131"/>
                </a:lnTo>
                <a:lnTo>
                  <a:pt x="5895" y="3141"/>
                </a:lnTo>
                <a:lnTo>
                  <a:pt x="5891" y="3152"/>
                </a:lnTo>
                <a:lnTo>
                  <a:pt x="5887" y="3162"/>
                </a:lnTo>
                <a:lnTo>
                  <a:pt x="5885" y="3173"/>
                </a:lnTo>
                <a:lnTo>
                  <a:pt x="5884" y="3185"/>
                </a:lnTo>
                <a:lnTo>
                  <a:pt x="5883" y="3196"/>
                </a:lnTo>
                <a:lnTo>
                  <a:pt x="5882" y="3219"/>
                </a:lnTo>
                <a:lnTo>
                  <a:pt x="5871" y="3214"/>
                </a:lnTo>
                <a:lnTo>
                  <a:pt x="5875" y="3223"/>
                </a:lnTo>
                <a:lnTo>
                  <a:pt x="5839" y="3220"/>
                </a:lnTo>
                <a:lnTo>
                  <a:pt x="5859" y="3205"/>
                </a:lnTo>
                <a:lnTo>
                  <a:pt x="5848" y="3204"/>
                </a:lnTo>
                <a:lnTo>
                  <a:pt x="5831" y="3205"/>
                </a:lnTo>
                <a:lnTo>
                  <a:pt x="5813" y="3206"/>
                </a:lnTo>
                <a:lnTo>
                  <a:pt x="5793" y="3208"/>
                </a:lnTo>
                <a:lnTo>
                  <a:pt x="5758" y="3214"/>
                </a:lnTo>
                <a:lnTo>
                  <a:pt x="5744" y="3216"/>
                </a:lnTo>
                <a:lnTo>
                  <a:pt x="5754" y="3196"/>
                </a:lnTo>
                <a:lnTo>
                  <a:pt x="5741" y="3199"/>
                </a:lnTo>
                <a:lnTo>
                  <a:pt x="5729" y="3202"/>
                </a:lnTo>
                <a:lnTo>
                  <a:pt x="5717" y="3204"/>
                </a:lnTo>
                <a:lnTo>
                  <a:pt x="5705" y="3205"/>
                </a:lnTo>
                <a:lnTo>
                  <a:pt x="5699" y="3204"/>
                </a:lnTo>
                <a:lnTo>
                  <a:pt x="5694" y="3203"/>
                </a:lnTo>
                <a:lnTo>
                  <a:pt x="5691" y="3201"/>
                </a:lnTo>
                <a:lnTo>
                  <a:pt x="5689" y="3198"/>
                </a:lnTo>
                <a:lnTo>
                  <a:pt x="5687" y="3194"/>
                </a:lnTo>
                <a:lnTo>
                  <a:pt x="5688" y="3189"/>
                </a:lnTo>
                <a:lnTo>
                  <a:pt x="5690" y="3183"/>
                </a:lnTo>
                <a:lnTo>
                  <a:pt x="5693" y="3176"/>
                </a:lnTo>
                <a:lnTo>
                  <a:pt x="5697" y="3169"/>
                </a:lnTo>
                <a:lnTo>
                  <a:pt x="5703" y="3163"/>
                </a:lnTo>
                <a:lnTo>
                  <a:pt x="5716" y="3149"/>
                </a:lnTo>
                <a:lnTo>
                  <a:pt x="5731" y="3134"/>
                </a:lnTo>
                <a:lnTo>
                  <a:pt x="5747" y="3120"/>
                </a:lnTo>
                <a:lnTo>
                  <a:pt x="5763" y="3107"/>
                </a:lnTo>
                <a:lnTo>
                  <a:pt x="5788" y="3089"/>
                </a:lnTo>
                <a:lnTo>
                  <a:pt x="5770" y="3085"/>
                </a:lnTo>
                <a:lnTo>
                  <a:pt x="5782" y="3077"/>
                </a:lnTo>
                <a:lnTo>
                  <a:pt x="5793" y="3069"/>
                </a:lnTo>
                <a:lnTo>
                  <a:pt x="5806" y="3061"/>
                </a:lnTo>
                <a:lnTo>
                  <a:pt x="5816" y="3052"/>
                </a:lnTo>
                <a:lnTo>
                  <a:pt x="5827" y="3042"/>
                </a:lnTo>
                <a:lnTo>
                  <a:pt x="5838" y="3032"/>
                </a:lnTo>
                <a:lnTo>
                  <a:pt x="5847" y="3021"/>
                </a:lnTo>
                <a:lnTo>
                  <a:pt x="5856" y="3010"/>
                </a:lnTo>
                <a:lnTo>
                  <a:pt x="5833" y="3013"/>
                </a:lnTo>
                <a:lnTo>
                  <a:pt x="5844" y="3003"/>
                </a:lnTo>
                <a:lnTo>
                  <a:pt x="5853" y="2994"/>
                </a:lnTo>
                <a:lnTo>
                  <a:pt x="5862" y="2984"/>
                </a:lnTo>
                <a:lnTo>
                  <a:pt x="5871" y="2973"/>
                </a:lnTo>
                <a:lnTo>
                  <a:pt x="5879" y="2963"/>
                </a:lnTo>
                <a:lnTo>
                  <a:pt x="5886" y="2952"/>
                </a:lnTo>
                <a:lnTo>
                  <a:pt x="5893" y="2940"/>
                </a:lnTo>
                <a:lnTo>
                  <a:pt x="5899" y="2928"/>
                </a:lnTo>
                <a:lnTo>
                  <a:pt x="5871" y="2935"/>
                </a:lnTo>
                <a:lnTo>
                  <a:pt x="5882" y="2926"/>
                </a:lnTo>
                <a:lnTo>
                  <a:pt x="5892" y="2917"/>
                </a:lnTo>
                <a:lnTo>
                  <a:pt x="5901" y="2906"/>
                </a:lnTo>
                <a:lnTo>
                  <a:pt x="5910" y="2896"/>
                </a:lnTo>
                <a:lnTo>
                  <a:pt x="5917" y="2885"/>
                </a:lnTo>
                <a:lnTo>
                  <a:pt x="5924" y="2873"/>
                </a:lnTo>
                <a:lnTo>
                  <a:pt x="5930" y="2861"/>
                </a:lnTo>
                <a:lnTo>
                  <a:pt x="5935" y="2848"/>
                </a:lnTo>
                <a:lnTo>
                  <a:pt x="5916" y="2855"/>
                </a:lnTo>
                <a:lnTo>
                  <a:pt x="5924" y="2843"/>
                </a:lnTo>
                <a:lnTo>
                  <a:pt x="5932" y="2833"/>
                </a:lnTo>
                <a:lnTo>
                  <a:pt x="5940" y="2822"/>
                </a:lnTo>
                <a:lnTo>
                  <a:pt x="5947" y="2810"/>
                </a:lnTo>
                <a:lnTo>
                  <a:pt x="5953" y="2798"/>
                </a:lnTo>
                <a:lnTo>
                  <a:pt x="5959" y="2786"/>
                </a:lnTo>
                <a:lnTo>
                  <a:pt x="5964" y="2773"/>
                </a:lnTo>
                <a:lnTo>
                  <a:pt x="5970" y="2760"/>
                </a:lnTo>
                <a:lnTo>
                  <a:pt x="5948" y="2773"/>
                </a:lnTo>
                <a:lnTo>
                  <a:pt x="5964" y="2749"/>
                </a:lnTo>
                <a:lnTo>
                  <a:pt x="5979" y="2724"/>
                </a:lnTo>
                <a:lnTo>
                  <a:pt x="5993" y="2698"/>
                </a:lnTo>
                <a:lnTo>
                  <a:pt x="6007" y="2671"/>
                </a:lnTo>
                <a:lnTo>
                  <a:pt x="5984" y="2680"/>
                </a:lnTo>
                <a:lnTo>
                  <a:pt x="6011" y="2637"/>
                </a:lnTo>
                <a:lnTo>
                  <a:pt x="6035" y="2594"/>
                </a:lnTo>
                <a:lnTo>
                  <a:pt x="6010" y="2605"/>
                </a:lnTo>
                <a:lnTo>
                  <a:pt x="6042" y="2562"/>
                </a:lnTo>
                <a:lnTo>
                  <a:pt x="6073" y="2517"/>
                </a:lnTo>
                <a:lnTo>
                  <a:pt x="6045" y="2527"/>
                </a:lnTo>
                <a:lnTo>
                  <a:pt x="6063" y="2509"/>
                </a:lnTo>
                <a:lnTo>
                  <a:pt x="6080" y="2491"/>
                </a:lnTo>
                <a:lnTo>
                  <a:pt x="6096" y="2472"/>
                </a:lnTo>
                <a:lnTo>
                  <a:pt x="6111" y="2453"/>
                </a:lnTo>
                <a:lnTo>
                  <a:pt x="6087" y="2457"/>
                </a:lnTo>
                <a:lnTo>
                  <a:pt x="6111" y="2435"/>
                </a:lnTo>
                <a:lnTo>
                  <a:pt x="6133" y="2412"/>
                </a:lnTo>
                <a:lnTo>
                  <a:pt x="6155" y="2388"/>
                </a:lnTo>
                <a:lnTo>
                  <a:pt x="6176" y="2362"/>
                </a:lnTo>
                <a:lnTo>
                  <a:pt x="6145" y="2370"/>
                </a:lnTo>
                <a:lnTo>
                  <a:pt x="6159" y="2345"/>
                </a:lnTo>
                <a:lnTo>
                  <a:pt x="6174" y="2320"/>
                </a:lnTo>
                <a:lnTo>
                  <a:pt x="6186" y="2293"/>
                </a:lnTo>
                <a:lnTo>
                  <a:pt x="6198" y="2267"/>
                </a:lnTo>
                <a:lnTo>
                  <a:pt x="6182" y="2279"/>
                </a:lnTo>
                <a:lnTo>
                  <a:pt x="6185" y="2270"/>
                </a:lnTo>
                <a:lnTo>
                  <a:pt x="6190" y="2260"/>
                </a:lnTo>
                <a:lnTo>
                  <a:pt x="6197" y="2249"/>
                </a:lnTo>
                <a:lnTo>
                  <a:pt x="6205" y="2237"/>
                </a:lnTo>
                <a:lnTo>
                  <a:pt x="6219" y="2218"/>
                </a:lnTo>
                <a:lnTo>
                  <a:pt x="6225" y="2209"/>
                </a:lnTo>
                <a:lnTo>
                  <a:pt x="6216" y="2216"/>
                </a:lnTo>
                <a:lnTo>
                  <a:pt x="6207" y="2222"/>
                </a:lnTo>
                <a:lnTo>
                  <a:pt x="6197" y="2229"/>
                </a:lnTo>
                <a:lnTo>
                  <a:pt x="6189" y="2237"/>
                </a:lnTo>
                <a:lnTo>
                  <a:pt x="6181" y="2246"/>
                </a:lnTo>
                <a:lnTo>
                  <a:pt x="6174" y="2255"/>
                </a:lnTo>
                <a:lnTo>
                  <a:pt x="6167" y="2264"/>
                </a:lnTo>
                <a:lnTo>
                  <a:pt x="6161" y="2273"/>
                </a:lnTo>
                <a:lnTo>
                  <a:pt x="6154" y="2256"/>
                </a:lnTo>
                <a:lnTo>
                  <a:pt x="6145" y="2282"/>
                </a:lnTo>
                <a:lnTo>
                  <a:pt x="6134" y="2306"/>
                </a:lnTo>
                <a:lnTo>
                  <a:pt x="6122" y="2331"/>
                </a:lnTo>
                <a:lnTo>
                  <a:pt x="6110" y="2356"/>
                </a:lnTo>
                <a:lnTo>
                  <a:pt x="6101" y="2341"/>
                </a:lnTo>
                <a:lnTo>
                  <a:pt x="6084" y="2359"/>
                </a:lnTo>
                <a:lnTo>
                  <a:pt x="6066" y="2376"/>
                </a:lnTo>
                <a:lnTo>
                  <a:pt x="6048" y="2393"/>
                </a:lnTo>
                <a:lnTo>
                  <a:pt x="6028" y="2409"/>
                </a:lnTo>
                <a:lnTo>
                  <a:pt x="6022" y="2396"/>
                </a:lnTo>
                <a:lnTo>
                  <a:pt x="6017" y="2405"/>
                </a:lnTo>
                <a:lnTo>
                  <a:pt x="6010" y="2414"/>
                </a:lnTo>
                <a:lnTo>
                  <a:pt x="6002" y="2421"/>
                </a:lnTo>
                <a:lnTo>
                  <a:pt x="5994" y="2427"/>
                </a:lnTo>
                <a:lnTo>
                  <a:pt x="5985" y="2432"/>
                </a:lnTo>
                <a:lnTo>
                  <a:pt x="5976" y="2436"/>
                </a:lnTo>
                <a:lnTo>
                  <a:pt x="5965" y="2439"/>
                </a:lnTo>
                <a:lnTo>
                  <a:pt x="5955" y="2441"/>
                </a:lnTo>
                <a:lnTo>
                  <a:pt x="5959" y="2430"/>
                </a:lnTo>
                <a:lnTo>
                  <a:pt x="5937" y="2438"/>
                </a:lnTo>
                <a:lnTo>
                  <a:pt x="5915" y="2446"/>
                </a:lnTo>
                <a:lnTo>
                  <a:pt x="5892" y="2452"/>
                </a:lnTo>
                <a:lnTo>
                  <a:pt x="5868" y="2457"/>
                </a:lnTo>
                <a:lnTo>
                  <a:pt x="5871" y="2438"/>
                </a:lnTo>
                <a:lnTo>
                  <a:pt x="5788" y="2508"/>
                </a:lnTo>
                <a:lnTo>
                  <a:pt x="5793" y="2490"/>
                </a:lnTo>
                <a:lnTo>
                  <a:pt x="5752" y="2525"/>
                </a:lnTo>
                <a:lnTo>
                  <a:pt x="5711" y="2561"/>
                </a:lnTo>
                <a:lnTo>
                  <a:pt x="5710" y="2546"/>
                </a:lnTo>
                <a:lnTo>
                  <a:pt x="5702" y="2554"/>
                </a:lnTo>
                <a:lnTo>
                  <a:pt x="5684" y="2570"/>
                </a:lnTo>
                <a:lnTo>
                  <a:pt x="5675" y="2577"/>
                </a:lnTo>
                <a:lnTo>
                  <a:pt x="5665" y="2583"/>
                </a:lnTo>
                <a:lnTo>
                  <a:pt x="5662" y="2585"/>
                </a:lnTo>
                <a:lnTo>
                  <a:pt x="5659" y="2585"/>
                </a:lnTo>
                <a:lnTo>
                  <a:pt x="5657" y="2583"/>
                </a:lnTo>
                <a:lnTo>
                  <a:pt x="5656" y="2581"/>
                </a:lnTo>
                <a:lnTo>
                  <a:pt x="5655" y="2568"/>
                </a:lnTo>
                <a:lnTo>
                  <a:pt x="5655" y="2554"/>
                </a:lnTo>
                <a:lnTo>
                  <a:pt x="5656" y="2538"/>
                </a:lnTo>
                <a:lnTo>
                  <a:pt x="5658" y="2523"/>
                </a:lnTo>
                <a:lnTo>
                  <a:pt x="5663" y="2491"/>
                </a:lnTo>
                <a:lnTo>
                  <a:pt x="5670" y="2465"/>
                </a:lnTo>
                <a:lnTo>
                  <a:pt x="5651" y="2485"/>
                </a:lnTo>
                <a:lnTo>
                  <a:pt x="5657" y="2445"/>
                </a:lnTo>
                <a:lnTo>
                  <a:pt x="5662" y="2404"/>
                </a:lnTo>
                <a:lnTo>
                  <a:pt x="5664" y="2363"/>
                </a:lnTo>
                <a:lnTo>
                  <a:pt x="5665" y="2323"/>
                </a:lnTo>
                <a:lnTo>
                  <a:pt x="5644" y="2368"/>
                </a:lnTo>
                <a:lnTo>
                  <a:pt x="5641" y="2355"/>
                </a:lnTo>
                <a:lnTo>
                  <a:pt x="5640" y="2341"/>
                </a:lnTo>
                <a:lnTo>
                  <a:pt x="5640" y="2328"/>
                </a:lnTo>
                <a:lnTo>
                  <a:pt x="5641" y="2317"/>
                </a:lnTo>
                <a:lnTo>
                  <a:pt x="5643" y="2305"/>
                </a:lnTo>
                <a:lnTo>
                  <a:pt x="5646" y="2295"/>
                </a:lnTo>
                <a:lnTo>
                  <a:pt x="5650" y="2286"/>
                </a:lnTo>
                <a:lnTo>
                  <a:pt x="5655" y="2278"/>
                </a:lnTo>
                <a:lnTo>
                  <a:pt x="5661" y="2269"/>
                </a:lnTo>
                <a:lnTo>
                  <a:pt x="5670" y="2263"/>
                </a:lnTo>
                <a:lnTo>
                  <a:pt x="5678" y="2257"/>
                </a:lnTo>
                <a:lnTo>
                  <a:pt x="5687" y="2252"/>
                </a:lnTo>
                <a:lnTo>
                  <a:pt x="5697" y="2248"/>
                </a:lnTo>
                <a:lnTo>
                  <a:pt x="5708" y="2245"/>
                </a:lnTo>
                <a:lnTo>
                  <a:pt x="5720" y="2241"/>
                </a:lnTo>
                <a:lnTo>
                  <a:pt x="5732" y="2240"/>
                </a:lnTo>
                <a:lnTo>
                  <a:pt x="5709" y="2279"/>
                </a:lnTo>
                <a:lnTo>
                  <a:pt x="5721" y="2281"/>
                </a:lnTo>
                <a:lnTo>
                  <a:pt x="5734" y="2281"/>
                </a:lnTo>
                <a:lnTo>
                  <a:pt x="5752" y="2282"/>
                </a:lnTo>
                <a:lnTo>
                  <a:pt x="5771" y="2281"/>
                </a:lnTo>
                <a:lnTo>
                  <a:pt x="5789" y="2279"/>
                </a:lnTo>
                <a:lnTo>
                  <a:pt x="5798" y="2276"/>
                </a:lnTo>
                <a:lnTo>
                  <a:pt x="5807" y="2273"/>
                </a:lnTo>
                <a:lnTo>
                  <a:pt x="5815" y="2270"/>
                </a:lnTo>
                <a:lnTo>
                  <a:pt x="5822" y="2267"/>
                </a:lnTo>
                <a:close/>
                <a:moveTo>
                  <a:pt x="5725" y="2008"/>
                </a:moveTo>
                <a:lnTo>
                  <a:pt x="5725" y="2008"/>
                </a:lnTo>
                <a:lnTo>
                  <a:pt x="5728" y="2008"/>
                </a:lnTo>
                <a:lnTo>
                  <a:pt x="5732" y="2011"/>
                </a:lnTo>
                <a:lnTo>
                  <a:pt x="5740" y="2016"/>
                </a:lnTo>
                <a:lnTo>
                  <a:pt x="5748" y="2023"/>
                </a:lnTo>
                <a:lnTo>
                  <a:pt x="5737" y="2024"/>
                </a:lnTo>
                <a:lnTo>
                  <a:pt x="5712" y="2028"/>
                </a:lnTo>
                <a:lnTo>
                  <a:pt x="5697" y="2032"/>
                </a:lnTo>
                <a:lnTo>
                  <a:pt x="5683" y="2036"/>
                </a:lnTo>
                <a:lnTo>
                  <a:pt x="5671" y="2040"/>
                </a:lnTo>
                <a:lnTo>
                  <a:pt x="5664" y="2044"/>
                </a:lnTo>
                <a:lnTo>
                  <a:pt x="5660" y="2047"/>
                </a:lnTo>
                <a:lnTo>
                  <a:pt x="5677" y="2064"/>
                </a:lnTo>
                <a:lnTo>
                  <a:pt x="5669" y="2068"/>
                </a:lnTo>
                <a:lnTo>
                  <a:pt x="5660" y="2071"/>
                </a:lnTo>
                <a:lnTo>
                  <a:pt x="5653" y="2073"/>
                </a:lnTo>
                <a:lnTo>
                  <a:pt x="5647" y="2074"/>
                </a:lnTo>
                <a:lnTo>
                  <a:pt x="5641" y="2074"/>
                </a:lnTo>
                <a:lnTo>
                  <a:pt x="5635" y="2073"/>
                </a:lnTo>
                <a:lnTo>
                  <a:pt x="5630" y="2071"/>
                </a:lnTo>
                <a:lnTo>
                  <a:pt x="5625" y="2068"/>
                </a:lnTo>
                <a:lnTo>
                  <a:pt x="5621" y="2064"/>
                </a:lnTo>
                <a:lnTo>
                  <a:pt x="5618" y="2060"/>
                </a:lnTo>
                <a:lnTo>
                  <a:pt x="5615" y="2054"/>
                </a:lnTo>
                <a:lnTo>
                  <a:pt x="5612" y="2048"/>
                </a:lnTo>
                <a:lnTo>
                  <a:pt x="5608" y="2033"/>
                </a:lnTo>
                <a:lnTo>
                  <a:pt x="5605" y="2016"/>
                </a:lnTo>
                <a:lnTo>
                  <a:pt x="5584" y="2057"/>
                </a:lnTo>
                <a:lnTo>
                  <a:pt x="5580" y="2035"/>
                </a:lnTo>
                <a:lnTo>
                  <a:pt x="5579" y="2026"/>
                </a:lnTo>
                <a:lnTo>
                  <a:pt x="5579" y="2018"/>
                </a:lnTo>
                <a:lnTo>
                  <a:pt x="5580" y="2011"/>
                </a:lnTo>
                <a:lnTo>
                  <a:pt x="5581" y="2004"/>
                </a:lnTo>
                <a:lnTo>
                  <a:pt x="5583" y="1999"/>
                </a:lnTo>
                <a:lnTo>
                  <a:pt x="5585" y="1994"/>
                </a:lnTo>
                <a:lnTo>
                  <a:pt x="5588" y="1991"/>
                </a:lnTo>
                <a:lnTo>
                  <a:pt x="5591" y="1988"/>
                </a:lnTo>
                <a:lnTo>
                  <a:pt x="5595" y="1986"/>
                </a:lnTo>
                <a:lnTo>
                  <a:pt x="5599" y="1984"/>
                </a:lnTo>
                <a:lnTo>
                  <a:pt x="5609" y="1983"/>
                </a:lnTo>
                <a:lnTo>
                  <a:pt x="5620" y="1984"/>
                </a:lnTo>
                <a:lnTo>
                  <a:pt x="5632" y="1986"/>
                </a:lnTo>
                <a:lnTo>
                  <a:pt x="5645" y="1989"/>
                </a:lnTo>
                <a:lnTo>
                  <a:pt x="5673" y="1997"/>
                </a:lnTo>
                <a:lnTo>
                  <a:pt x="5686" y="2001"/>
                </a:lnTo>
                <a:lnTo>
                  <a:pt x="5699" y="2004"/>
                </a:lnTo>
                <a:lnTo>
                  <a:pt x="5713" y="2007"/>
                </a:lnTo>
                <a:lnTo>
                  <a:pt x="5725" y="2008"/>
                </a:lnTo>
                <a:close/>
                <a:moveTo>
                  <a:pt x="5450" y="1886"/>
                </a:moveTo>
                <a:lnTo>
                  <a:pt x="5450" y="1886"/>
                </a:lnTo>
                <a:lnTo>
                  <a:pt x="5444" y="1896"/>
                </a:lnTo>
                <a:lnTo>
                  <a:pt x="5446" y="1884"/>
                </a:lnTo>
                <a:lnTo>
                  <a:pt x="5450" y="1886"/>
                </a:lnTo>
                <a:close/>
                <a:moveTo>
                  <a:pt x="5348" y="3922"/>
                </a:moveTo>
                <a:lnTo>
                  <a:pt x="5348" y="3922"/>
                </a:lnTo>
                <a:lnTo>
                  <a:pt x="5342" y="3857"/>
                </a:lnTo>
                <a:lnTo>
                  <a:pt x="5334" y="3791"/>
                </a:lnTo>
                <a:lnTo>
                  <a:pt x="5325" y="3725"/>
                </a:lnTo>
                <a:lnTo>
                  <a:pt x="5316" y="3659"/>
                </a:lnTo>
                <a:lnTo>
                  <a:pt x="5306" y="3593"/>
                </a:lnTo>
                <a:lnTo>
                  <a:pt x="5294" y="3527"/>
                </a:lnTo>
                <a:lnTo>
                  <a:pt x="5282" y="3462"/>
                </a:lnTo>
                <a:lnTo>
                  <a:pt x="5268" y="3398"/>
                </a:lnTo>
                <a:lnTo>
                  <a:pt x="5274" y="3398"/>
                </a:lnTo>
                <a:lnTo>
                  <a:pt x="5281" y="3398"/>
                </a:lnTo>
                <a:lnTo>
                  <a:pt x="5294" y="3401"/>
                </a:lnTo>
                <a:lnTo>
                  <a:pt x="5309" y="3406"/>
                </a:lnTo>
                <a:lnTo>
                  <a:pt x="5324" y="3415"/>
                </a:lnTo>
                <a:lnTo>
                  <a:pt x="5341" y="3423"/>
                </a:lnTo>
                <a:lnTo>
                  <a:pt x="5357" y="3434"/>
                </a:lnTo>
                <a:lnTo>
                  <a:pt x="5390" y="3458"/>
                </a:lnTo>
                <a:lnTo>
                  <a:pt x="5423" y="3484"/>
                </a:lnTo>
                <a:lnTo>
                  <a:pt x="5454" y="3508"/>
                </a:lnTo>
                <a:lnTo>
                  <a:pt x="5482" y="3529"/>
                </a:lnTo>
                <a:lnTo>
                  <a:pt x="5494" y="3537"/>
                </a:lnTo>
                <a:lnTo>
                  <a:pt x="5505" y="3543"/>
                </a:lnTo>
                <a:lnTo>
                  <a:pt x="5499" y="3523"/>
                </a:lnTo>
                <a:lnTo>
                  <a:pt x="5512" y="3534"/>
                </a:lnTo>
                <a:lnTo>
                  <a:pt x="5524" y="3543"/>
                </a:lnTo>
                <a:lnTo>
                  <a:pt x="5538" y="3551"/>
                </a:lnTo>
                <a:lnTo>
                  <a:pt x="5552" y="3556"/>
                </a:lnTo>
                <a:lnTo>
                  <a:pt x="5568" y="3560"/>
                </a:lnTo>
                <a:lnTo>
                  <a:pt x="5583" y="3561"/>
                </a:lnTo>
                <a:lnTo>
                  <a:pt x="5599" y="3561"/>
                </a:lnTo>
                <a:lnTo>
                  <a:pt x="5616" y="3559"/>
                </a:lnTo>
                <a:lnTo>
                  <a:pt x="5599" y="3544"/>
                </a:lnTo>
                <a:lnTo>
                  <a:pt x="5610" y="3548"/>
                </a:lnTo>
                <a:lnTo>
                  <a:pt x="5620" y="3551"/>
                </a:lnTo>
                <a:lnTo>
                  <a:pt x="5630" y="3553"/>
                </a:lnTo>
                <a:lnTo>
                  <a:pt x="5642" y="3554"/>
                </a:lnTo>
                <a:lnTo>
                  <a:pt x="5652" y="3554"/>
                </a:lnTo>
                <a:lnTo>
                  <a:pt x="5662" y="3554"/>
                </a:lnTo>
                <a:lnTo>
                  <a:pt x="5674" y="3552"/>
                </a:lnTo>
                <a:lnTo>
                  <a:pt x="5684" y="3549"/>
                </a:lnTo>
                <a:lnTo>
                  <a:pt x="5664" y="3536"/>
                </a:lnTo>
                <a:lnTo>
                  <a:pt x="5678" y="3538"/>
                </a:lnTo>
                <a:lnTo>
                  <a:pt x="5690" y="3539"/>
                </a:lnTo>
                <a:lnTo>
                  <a:pt x="5704" y="3538"/>
                </a:lnTo>
                <a:lnTo>
                  <a:pt x="5716" y="3537"/>
                </a:lnTo>
                <a:lnTo>
                  <a:pt x="5728" y="3534"/>
                </a:lnTo>
                <a:lnTo>
                  <a:pt x="5741" y="3531"/>
                </a:lnTo>
                <a:lnTo>
                  <a:pt x="5753" y="3526"/>
                </a:lnTo>
                <a:lnTo>
                  <a:pt x="5764" y="3520"/>
                </a:lnTo>
                <a:lnTo>
                  <a:pt x="5745" y="3514"/>
                </a:lnTo>
                <a:lnTo>
                  <a:pt x="5789" y="3498"/>
                </a:lnTo>
                <a:lnTo>
                  <a:pt x="5832" y="3482"/>
                </a:lnTo>
                <a:lnTo>
                  <a:pt x="5813" y="3471"/>
                </a:lnTo>
                <a:lnTo>
                  <a:pt x="5826" y="3471"/>
                </a:lnTo>
                <a:lnTo>
                  <a:pt x="5841" y="3469"/>
                </a:lnTo>
                <a:lnTo>
                  <a:pt x="5854" y="3467"/>
                </a:lnTo>
                <a:lnTo>
                  <a:pt x="5867" y="3463"/>
                </a:lnTo>
                <a:lnTo>
                  <a:pt x="5854" y="3498"/>
                </a:lnTo>
                <a:lnTo>
                  <a:pt x="5841" y="3535"/>
                </a:lnTo>
                <a:lnTo>
                  <a:pt x="5816" y="3610"/>
                </a:lnTo>
                <a:lnTo>
                  <a:pt x="5794" y="3676"/>
                </a:lnTo>
                <a:lnTo>
                  <a:pt x="5781" y="3721"/>
                </a:lnTo>
                <a:lnTo>
                  <a:pt x="5771" y="3715"/>
                </a:lnTo>
                <a:lnTo>
                  <a:pt x="5761" y="3710"/>
                </a:lnTo>
                <a:lnTo>
                  <a:pt x="5753" y="3708"/>
                </a:lnTo>
                <a:lnTo>
                  <a:pt x="5745" y="3706"/>
                </a:lnTo>
                <a:lnTo>
                  <a:pt x="5737" y="3706"/>
                </a:lnTo>
                <a:lnTo>
                  <a:pt x="5730" y="3707"/>
                </a:lnTo>
                <a:lnTo>
                  <a:pt x="5723" y="3710"/>
                </a:lnTo>
                <a:lnTo>
                  <a:pt x="5718" y="3714"/>
                </a:lnTo>
                <a:lnTo>
                  <a:pt x="5712" y="3718"/>
                </a:lnTo>
                <a:lnTo>
                  <a:pt x="5707" y="3724"/>
                </a:lnTo>
                <a:lnTo>
                  <a:pt x="5703" y="3730"/>
                </a:lnTo>
                <a:lnTo>
                  <a:pt x="5698" y="3737"/>
                </a:lnTo>
                <a:lnTo>
                  <a:pt x="5691" y="3753"/>
                </a:lnTo>
                <a:lnTo>
                  <a:pt x="5685" y="3771"/>
                </a:lnTo>
                <a:lnTo>
                  <a:pt x="5680" y="3792"/>
                </a:lnTo>
                <a:lnTo>
                  <a:pt x="5676" y="3814"/>
                </a:lnTo>
                <a:lnTo>
                  <a:pt x="5669" y="3858"/>
                </a:lnTo>
                <a:lnTo>
                  <a:pt x="5661" y="3901"/>
                </a:lnTo>
                <a:lnTo>
                  <a:pt x="5657" y="3920"/>
                </a:lnTo>
                <a:lnTo>
                  <a:pt x="5652" y="3937"/>
                </a:lnTo>
                <a:lnTo>
                  <a:pt x="5643" y="3934"/>
                </a:lnTo>
                <a:lnTo>
                  <a:pt x="5644" y="3952"/>
                </a:lnTo>
                <a:lnTo>
                  <a:pt x="5632" y="3949"/>
                </a:lnTo>
                <a:lnTo>
                  <a:pt x="5620" y="3947"/>
                </a:lnTo>
                <a:lnTo>
                  <a:pt x="5609" y="3944"/>
                </a:lnTo>
                <a:lnTo>
                  <a:pt x="5596" y="3942"/>
                </a:lnTo>
                <a:lnTo>
                  <a:pt x="5584" y="3942"/>
                </a:lnTo>
                <a:lnTo>
                  <a:pt x="5573" y="3942"/>
                </a:lnTo>
                <a:lnTo>
                  <a:pt x="5560" y="3942"/>
                </a:lnTo>
                <a:lnTo>
                  <a:pt x="5548" y="3943"/>
                </a:lnTo>
                <a:lnTo>
                  <a:pt x="5565" y="3959"/>
                </a:lnTo>
                <a:lnTo>
                  <a:pt x="5554" y="3960"/>
                </a:lnTo>
                <a:lnTo>
                  <a:pt x="5542" y="3961"/>
                </a:lnTo>
                <a:lnTo>
                  <a:pt x="5530" y="3962"/>
                </a:lnTo>
                <a:lnTo>
                  <a:pt x="5518" y="3961"/>
                </a:lnTo>
                <a:lnTo>
                  <a:pt x="5507" y="3960"/>
                </a:lnTo>
                <a:lnTo>
                  <a:pt x="5494" y="3958"/>
                </a:lnTo>
                <a:lnTo>
                  <a:pt x="5483" y="3955"/>
                </a:lnTo>
                <a:lnTo>
                  <a:pt x="5472" y="3952"/>
                </a:lnTo>
                <a:lnTo>
                  <a:pt x="5489" y="3968"/>
                </a:lnTo>
                <a:lnTo>
                  <a:pt x="5473" y="3966"/>
                </a:lnTo>
                <a:lnTo>
                  <a:pt x="5456" y="3963"/>
                </a:lnTo>
                <a:lnTo>
                  <a:pt x="5440" y="3959"/>
                </a:lnTo>
                <a:lnTo>
                  <a:pt x="5424" y="3955"/>
                </a:lnTo>
                <a:lnTo>
                  <a:pt x="5408" y="3950"/>
                </a:lnTo>
                <a:lnTo>
                  <a:pt x="5392" y="3944"/>
                </a:lnTo>
                <a:lnTo>
                  <a:pt x="5377" y="3937"/>
                </a:lnTo>
                <a:lnTo>
                  <a:pt x="5361" y="3930"/>
                </a:lnTo>
                <a:lnTo>
                  <a:pt x="5379" y="3961"/>
                </a:lnTo>
                <a:lnTo>
                  <a:pt x="5371" y="3959"/>
                </a:lnTo>
                <a:lnTo>
                  <a:pt x="5363" y="3957"/>
                </a:lnTo>
                <a:lnTo>
                  <a:pt x="5358" y="3953"/>
                </a:lnTo>
                <a:lnTo>
                  <a:pt x="5355" y="3949"/>
                </a:lnTo>
                <a:lnTo>
                  <a:pt x="5352" y="3942"/>
                </a:lnTo>
                <a:lnTo>
                  <a:pt x="5351" y="3936"/>
                </a:lnTo>
                <a:lnTo>
                  <a:pt x="5348" y="3922"/>
                </a:lnTo>
                <a:close/>
                <a:moveTo>
                  <a:pt x="5644" y="5528"/>
                </a:moveTo>
                <a:lnTo>
                  <a:pt x="5644" y="5528"/>
                </a:lnTo>
                <a:lnTo>
                  <a:pt x="5629" y="5532"/>
                </a:lnTo>
                <a:lnTo>
                  <a:pt x="5612" y="5538"/>
                </a:lnTo>
                <a:lnTo>
                  <a:pt x="5572" y="5555"/>
                </a:lnTo>
                <a:lnTo>
                  <a:pt x="5524" y="5574"/>
                </a:lnTo>
                <a:lnTo>
                  <a:pt x="5475" y="5594"/>
                </a:lnTo>
                <a:lnTo>
                  <a:pt x="5450" y="5603"/>
                </a:lnTo>
                <a:lnTo>
                  <a:pt x="5425" y="5611"/>
                </a:lnTo>
                <a:lnTo>
                  <a:pt x="5402" y="5618"/>
                </a:lnTo>
                <a:lnTo>
                  <a:pt x="5378" y="5623"/>
                </a:lnTo>
                <a:lnTo>
                  <a:pt x="5356" y="5625"/>
                </a:lnTo>
                <a:lnTo>
                  <a:pt x="5347" y="5626"/>
                </a:lnTo>
                <a:lnTo>
                  <a:pt x="5337" y="5625"/>
                </a:lnTo>
                <a:lnTo>
                  <a:pt x="5328" y="5625"/>
                </a:lnTo>
                <a:lnTo>
                  <a:pt x="5320" y="5623"/>
                </a:lnTo>
                <a:lnTo>
                  <a:pt x="5312" y="5620"/>
                </a:lnTo>
                <a:lnTo>
                  <a:pt x="5305" y="5617"/>
                </a:lnTo>
                <a:lnTo>
                  <a:pt x="5301" y="5613"/>
                </a:lnTo>
                <a:lnTo>
                  <a:pt x="5296" y="5609"/>
                </a:lnTo>
                <a:lnTo>
                  <a:pt x="5293" y="5603"/>
                </a:lnTo>
                <a:lnTo>
                  <a:pt x="5291" y="5597"/>
                </a:lnTo>
                <a:lnTo>
                  <a:pt x="5289" y="5590"/>
                </a:lnTo>
                <a:lnTo>
                  <a:pt x="5287" y="5581"/>
                </a:lnTo>
                <a:lnTo>
                  <a:pt x="5285" y="5563"/>
                </a:lnTo>
                <a:lnTo>
                  <a:pt x="5285" y="5542"/>
                </a:lnTo>
                <a:lnTo>
                  <a:pt x="5286" y="5520"/>
                </a:lnTo>
                <a:lnTo>
                  <a:pt x="5289" y="5495"/>
                </a:lnTo>
                <a:lnTo>
                  <a:pt x="5292" y="5470"/>
                </a:lnTo>
                <a:lnTo>
                  <a:pt x="5300" y="5421"/>
                </a:lnTo>
                <a:lnTo>
                  <a:pt x="5309" y="5375"/>
                </a:lnTo>
                <a:lnTo>
                  <a:pt x="5316" y="5338"/>
                </a:lnTo>
                <a:lnTo>
                  <a:pt x="5320" y="5314"/>
                </a:lnTo>
                <a:lnTo>
                  <a:pt x="5328" y="5258"/>
                </a:lnTo>
                <a:lnTo>
                  <a:pt x="5338" y="5201"/>
                </a:lnTo>
                <a:lnTo>
                  <a:pt x="5348" y="5145"/>
                </a:lnTo>
                <a:lnTo>
                  <a:pt x="5359" y="5089"/>
                </a:lnTo>
                <a:lnTo>
                  <a:pt x="5382" y="4977"/>
                </a:lnTo>
                <a:lnTo>
                  <a:pt x="5405" y="4865"/>
                </a:lnTo>
                <a:lnTo>
                  <a:pt x="5409" y="4843"/>
                </a:lnTo>
                <a:lnTo>
                  <a:pt x="5413" y="4825"/>
                </a:lnTo>
                <a:lnTo>
                  <a:pt x="5418" y="4806"/>
                </a:lnTo>
                <a:lnTo>
                  <a:pt x="5424" y="4790"/>
                </a:lnTo>
                <a:lnTo>
                  <a:pt x="5436" y="4758"/>
                </a:lnTo>
                <a:lnTo>
                  <a:pt x="5449" y="4728"/>
                </a:lnTo>
                <a:lnTo>
                  <a:pt x="5478" y="4667"/>
                </a:lnTo>
                <a:lnTo>
                  <a:pt x="5492" y="4634"/>
                </a:lnTo>
                <a:lnTo>
                  <a:pt x="5508" y="4595"/>
                </a:lnTo>
                <a:lnTo>
                  <a:pt x="5515" y="4601"/>
                </a:lnTo>
                <a:lnTo>
                  <a:pt x="5525" y="4607"/>
                </a:lnTo>
                <a:lnTo>
                  <a:pt x="5531" y="4609"/>
                </a:lnTo>
                <a:lnTo>
                  <a:pt x="5539" y="4611"/>
                </a:lnTo>
                <a:lnTo>
                  <a:pt x="5546" y="4611"/>
                </a:lnTo>
                <a:lnTo>
                  <a:pt x="5555" y="4611"/>
                </a:lnTo>
                <a:lnTo>
                  <a:pt x="5539" y="4618"/>
                </a:lnTo>
                <a:lnTo>
                  <a:pt x="5559" y="4626"/>
                </a:lnTo>
                <a:lnTo>
                  <a:pt x="5580" y="4633"/>
                </a:lnTo>
                <a:lnTo>
                  <a:pt x="5602" y="4637"/>
                </a:lnTo>
                <a:lnTo>
                  <a:pt x="5624" y="4640"/>
                </a:lnTo>
                <a:lnTo>
                  <a:pt x="5605" y="4644"/>
                </a:lnTo>
                <a:lnTo>
                  <a:pt x="5647" y="4659"/>
                </a:lnTo>
                <a:lnTo>
                  <a:pt x="5687" y="4674"/>
                </a:lnTo>
                <a:lnTo>
                  <a:pt x="5667" y="4679"/>
                </a:lnTo>
                <a:lnTo>
                  <a:pt x="5692" y="4694"/>
                </a:lnTo>
                <a:lnTo>
                  <a:pt x="5719" y="4706"/>
                </a:lnTo>
                <a:lnTo>
                  <a:pt x="5746" y="4716"/>
                </a:lnTo>
                <a:lnTo>
                  <a:pt x="5774" y="4723"/>
                </a:lnTo>
                <a:lnTo>
                  <a:pt x="5742" y="4727"/>
                </a:lnTo>
                <a:lnTo>
                  <a:pt x="5792" y="4743"/>
                </a:lnTo>
                <a:lnTo>
                  <a:pt x="5843" y="4759"/>
                </a:lnTo>
                <a:lnTo>
                  <a:pt x="5823" y="4765"/>
                </a:lnTo>
                <a:lnTo>
                  <a:pt x="5840" y="4770"/>
                </a:lnTo>
                <a:lnTo>
                  <a:pt x="5857" y="4775"/>
                </a:lnTo>
                <a:lnTo>
                  <a:pt x="5875" y="4778"/>
                </a:lnTo>
                <a:lnTo>
                  <a:pt x="5891" y="4780"/>
                </a:lnTo>
                <a:lnTo>
                  <a:pt x="5910" y="4782"/>
                </a:lnTo>
                <a:lnTo>
                  <a:pt x="5927" y="4780"/>
                </a:lnTo>
                <a:lnTo>
                  <a:pt x="5945" y="4779"/>
                </a:lnTo>
                <a:lnTo>
                  <a:pt x="5962" y="4777"/>
                </a:lnTo>
                <a:lnTo>
                  <a:pt x="5945" y="4791"/>
                </a:lnTo>
                <a:lnTo>
                  <a:pt x="5959" y="4790"/>
                </a:lnTo>
                <a:lnTo>
                  <a:pt x="5974" y="4788"/>
                </a:lnTo>
                <a:lnTo>
                  <a:pt x="5988" y="4785"/>
                </a:lnTo>
                <a:lnTo>
                  <a:pt x="5999" y="4780"/>
                </a:lnTo>
                <a:lnTo>
                  <a:pt x="6018" y="4773"/>
                </a:lnTo>
                <a:lnTo>
                  <a:pt x="6025" y="4770"/>
                </a:lnTo>
                <a:lnTo>
                  <a:pt x="6014" y="4792"/>
                </a:lnTo>
                <a:lnTo>
                  <a:pt x="6022" y="4788"/>
                </a:lnTo>
                <a:lnTo>
                  <a:pt x="6033" y="4782"/>
                </a:lnTo>
                <a:lnTo>
                  <a:pt x="6061" y="4763"/>
                </a:lnTo>
                <a:lnTo>
                  <a:pt x="6096" y="4738"/>
                </a:lnTo>
                <a:lnTo>
                  <a:pt x="6082" y="4762"/>
                </a:lnTo>
                <a:lnTo>
                  <a:pt x="6093" y="4757"/>
                </a:lnTo>
                <a:lnTo>
                  <a:pt x="6105" y="4751"/>
                </a:lnTo>
                <a:lnTo>
                  <a:pt x="6115" y="4743"/>
                </a:lnTo>
                <a:lnTo>
                  <a:pt x="6124" y="4736"/>
                </a:lnTo>
                <a:lnTo>
                  <a:pt x="6133" y="4728"/>
                </a:lnTo>
                <a:lnTo>
                  <a:pt x="6144" y="4720"/>
                </a:lnTo>
                <a:lnTo>
                  <a:pt x="6154" y="4713"/>
                </a:lnTo>
                <a:lnTo>
                  <a:pt x="6165" y="4708"/>
                </a:lnTo>
                <a:lnTo>
                  <a:pt x="6169" y="4720"/>
                </a:lnTo>
                <a:lnTo>
                  <a:pt x="6173" y="4733"/>
                </a:lnTo>
                <a:lnTo>
                  <a:pt x="6175" y="4747"/>
                </a:lnTo>
                <a:lnTo>
                  <a:pt x="6177" y="4762"/>
                </a:lnTo>
                <a:lnTo>
                  <a:pt x="6177" y="4777"/>
                </a:lnTo>
                <a:lnTo>
                  <a:pt x="6177" y="4795"/>
                </a:lnTo>
                <a:lnTo>
                  <a:pt x="6175" y="4830"/>
                </a:lnTo>
                <a:lnTo>
                  <a:pt x="6171" y="4867"/>
                </a:lnTo>
                <a:lnTo>
                  <a:pt x="6164" y="4906"/>
                </a:lnTo>
                <a:lnTo>
                  <a:pt x="6156" y="4946"/>
                </a:lnTo>
                <a:lnTo>
                  <a:pt x="6147" y="4987"/>
                </a:lnTo>
                <a:lnTo>
                  <a:pt x="6136" y="5028"/>
                </a:lnTo>
                <a:lnTo>
                  <a:pt x="6125" y="5068"/>
                </a:lnTo>
                <a:lnTo>
                  <a:pt x="6105" y="5145"/>
                </a:lnTo>
                <a:lnTo>
                  <a:pt x="6085" y="5214"/>
                </a:lnTo>
                <a:lnTo>
                  <a:pt x="6077" y="5244"/>
                </a:lnTo>
                <a:lnTo>
                  <a:pt x="6071" y="5271"/>
                </a:lnTo>
                <a:lnTo>
                  <a:pt x="6065" y="5292"/>
                </a:lnTo>
                <a:lnTo>
                  <a:pt x="6060" y="5311"/>
                </a:lnTo>
                <a:lnTo>
                  <a:pt x="6053" y="5329"/>
                </a:lnTo>
                <a:lnTo>
                  <a:pt x="6046" y="5346"/>
                </a:lnTo>
                <a:lnTo>
                  <a:pt x="6039" y="5362"/>
                </a:lnTo>
                <a:lnTo>
                  <a:pt x="6029" y="5376"/>
                </a:lnTo>
                <a:lnTo>
                  <a:pt x="6020" y="5389"/>
                </a:lnTo>
                <a:lnTo>
                  <a:pt x="6011" y="5401"/>
                </a:lnTo>
                <a:lnTo>
                  <a:pt x="6000" y="5412"/>
                </a:lnTo>
                <a:lnTo>
                  <a:pt x="5989" y="5423"/>
                </a:lnTo>
                <a:lnTo>
                  <a:pt x="5978" y="5432"/>
                </a:lnTo>
                <a:lnTo>
                  <a:pt x="5965" y="5440"/>
                </a:lnTo>
                <a:lnTo>
                  <a:pt x="5953" y="5447"/>
                </a:lnTo>
                <a:lnTo>
                  <a:pt x="5940" y="5455"/>
                </a:lnTo>
                <a:lnTo>
                  <a:pt x="5926" y="5461"/>
                </a:lnTo>
                <a:lnTo>
                  <a:pt x="5913" y="5466"/>
                </a:lnTo>
                <a:lnTo>
                  <a:pt x="5883" y="5476"/>
                </a:lnTo>
                <a:lnTo>
                  <a:pt x="5852" y="5485"/>
                </a:lnTo>
                <a:lnTo>
                  <a:pt x="5820" y="5492"/>
                </a:lnTo>
                <a:lnTo>
                  <a:pt x="5786" y="5498"/>
                </a:lnTo>
                <a:lnTo>
                  <a:pt x="5716" y="5511"/>
                </a:lnTo>
                <a:lnTo>
                  <a:pt x="5680" y="5519"/>
                </a:lnTo>
                <a:lnTo>
                  <a:pt x="5644" y="5528"/>
                </a:lnTo>
                <a:close/>
                <a:moveTo>
                  <a:pt x="5903" y="5603"/>
                </a:moveTo>
                <a:lnTo>
                  <a:pt x="5903" y="5603"/>
                </a:lnTo>
                <a:lnTo>
                  <a:pt x="5880" y="5601"/>
                </a:lnTo>
                <a:lnTo>
                  <a:pt x="5856" y="5598"/>
                </a:lnTo>
                <a:lnTo>
                  <a:pt x="5830" y="5594"/>
                </a:lnTo>
                <a:lnTo>
                  <a:pt x="5804" y="5589"/>
                </a:lnTo>
                <a:lnTo>
                  <a:pt x="5752" y="5576"/>
                </a:lnTo>
                <a:lnTo>
                  <a:pt x="5705" y="5565"/>
                </a:lnTo>
                <a:lnTo>
                  <a:pt x="5769" y="5550"/>
                </a:lnTo>
                <a:lnTo>
                  <a:pt x="5799" y="5543"/>
                </a:lnTo>
                <a:lnTo>
                  <a:pt x="5831" y="5537"/>
                </a:lnTo>
                <a:lnTo>
                  <a:pt x="5862" y="5532"/>
                </a:lnTo>
                <a:lnTo>
                  <a:pt x="5893" y="5529"/>
                </a:lnTo>
                <a:lnTo>
                  <a:pt x="5923" y="5527"/>
                </a:lnTo>
                <a:lnTo>
                  <a:pt x="5954" y="5526"/>
                </a:lnTo>
                <a:lnTo>
                  <a:pt x="5984" y="5527"/>
                </a:lnTo>
                <a:lnTo>
                  <a:pt x="6014" y="5531"/>
                </a:lnTo>
                <a:lnTo>
                  <a:pt x="6028" y="5533"/>
                </a:lnTo>
                <a:lnTo>
                  <a:pt x="6043" y="5537"/>
                </a:lnTo>
                <a:lnTo>
                  <a:pt x="6057" y="5540"/>
                </a:lnTo>
                <a:lnTo>
                  <a:pt x="6072" y="5545"/>
                </a:lnTo>
                <a:lnTo>
                  <a:pt x="6086" y="5551"/>
                </a:lnTo>
                <a:lnTo>
                  <a:pt x="6099" y="5557"/>
                </a:lnTo>
                <a:lnTo>
                  <a:pt x="6114" y="5563"/>
                </a:lnTo>
                <a:lnTo>
                  <a:pt x="6127" y="5571"/>
                </a:lnTo>
                <a:lnTo>
                  <a:pt x="6142" y="5579"/>
                </a:lnTo>
                <a:lnTo>
                  <a:pt x="6155" y="5589"/>
                </a:lnTo>
                <a:lnTo>
                  <a:pt x="6168" y="5598"/>
                </a:lnTo>
                <a:lnTo>
                  <a:pt x="6182" y="5609"/>
                </a:lnTo>
                <a:lnTo>
                  <a:pt x="6135" y="5611"/>
                </a:lnTo>
                <a:lnTo>
                  <a:pt x="6092" y="5612"/>
                </a:lnTo>
                <a:lnTo>
                  <a:pt x="6053" y="5611"/>
                </a:lnTo>
                <a:lnTo>
                  <a:pt x="6017" y="5610"/>
                </a:lnTo>
                <a:lnTo>
                  <a:pt x="5954" y="5606"/>
                </a:lnTo>
                <a:lnTo>
                  <a:pt x="5926" y="5604"/>
                </a:lnTo>
                <a:lnTo>
                  <a:pt x="5903" y="5603"/>
                </a:lnTo>
                <a:close/>
                <a:moveTo>
                  <a:pt x="6216" y="5607"/>
                </a:moveTo>
                <a:lnTo>
                  <a:pt x="6216" y="5607"/>
                </a:lnTo>
                <a:lnTo>
                  <a:pt x="6205" y="5599"/>
                </a:lnTo>
                <a:lnTo>
                  <a:pt x="6192" y="5592"/>
                </a:lnTo>
                <a:lnTo>
                  <a:pt x="6164" y="5577"/>
                </a:lnTo>
                <a:lnTo>
                  <a:pt x="6136" y="5563"/>
                </a:lnTo>
                <a:lnTo>
                  <a:pt x="6107" y="5548"/>
                </a:lnTo>
                <a:lnTo>
                  <a:pt x="6078" y="5535"/>
                </a:lnTo>
                <a:lnTo>
                  <a:pt x="6050" y="5521"/>
                </a:lnTo>
                <a:lnTo>
                  <a:pt x="6024" y="5505"/>
                </a:lnTo>
                <a:lnTo>
                  <a:pt x="6014" y="5498"/>
                </a:lnTo>
                <a:lnTo>
                  <a:pt x="6004" y="5490"/>
                </a:lnTo>
                <a:lnTo>
                  <a:pt x="6005" y="5490"/>
                </a:lnTo>
                <a:lnTo>
                  <a:pt x="6006" y="5489"/>
                </a:lnTo>
                <a:lnTo>
                  <a:pt x="6009" y="5484"/>
                </a:lnTo>
                <a:lnTo>
                  <a:pt x="6012" y="5475"/>
                </a:lnTo>
                <a:lnTo>
                  <a:pt x="6016" y="5462"/>
                </a:lnTo>
                <a:lnTo>
                  <a:pt x="6026" y="5427"/>
                </a:lnTo>
                <a:lnTo>
                  <a:pt x="6039" y="5380"/>
                </a:lnTo>
                <a:lnTo>
                  <a:pt x="6068" y="5261"/>
                </a:lnTo>
                <a:lnTo>
                  <a:pt x="6101" y="5122"/>
                </a:lnTo>
                <a:lnTo>
                  <a:pt x="6135" y="4980"/>
                </a:lnTo>
                <a:lnTo>
                  <a:pt x="6152" y="4916"/>
                </a:lnTo>
                <a:lnTo>
                  <a:pt x="6167" y="4856"/>
                </a:lnTo>
                <a:lnTo>
                  <a:pt x="6182" y="4805"/>
                </a:lnTo>
                <a:lnTo>
                  <a:pt x="6195" y="4765"/>
                </a:lnTo>
                <a:lnTo>
                  <a:pt x="6201" y="4751"/>
                </a:lnTo>
                <a:lnTo>
                  <a:pt x="6207" y="4738"/>
                </a:lnTo>
                <a:lnTo>
                  <a:pt x="6212" y="4730"/>
                </a:lnTo>
                <a:lnTo>
                  <a:pt x="6214" y="4728"/>
                </a:lnTo>
                <a:lnTo>
                  <a:pt x="6216" y="4727"/>
                </a:lnTo>
                <a:lnTo>
                  <a:pt x="6235" y="4778"/>
                </a:lnTo>
                <a:lnTo>
                  <a:pt x="6255" y="4831"/>
                </a:lnTo>
                <a:lnTo>
                  <a:pt x="6265" y="4857"/>
                </a:lnTo>
                <a:lnTo>
                  <a:pt x="6276" y="4883"/>
                </a:lnTo>
                <a:lnTo>
                  <a:pt x="6288" y="4907"/>
                </a:lnTo>
                <a:lnTo>
                  <a:pt x="6300" y="4932"/>
                </a:lnTo>
                <a:lnTo>
                  <a:pt x="6307" y="4917"/>
                </a:lnTo>
                <a:lnTo>
                  <a:pt x="6310" y="4930"/>
                </a:lnTo>
                <a:lnTo>
                  <a:pt x="6315" y="4943"/>
                </a:lnTo>
                <a:lnTo>
                  <a:pt x="6321" y="4956"/>
                </a:lnTo>
                <a:lnTo>
                  <a:pt x="6328" y="4967"/>
                </a:lnTo>
                <a:lnTo>
                  <a:pt x="6337" y="4976"/>
                </a:lnTo>
                <a:lnTo>
                  <a:pt x="6348" y="4986"/>
                </a:lnTo>
                <a:lnTo>
                  <a:pt x="6360" y="4994"/>
                </a:lnTo>
                <a:lnTo>
                  <a:pt x="6373" y="5001"/>
                </a:lnTo>
                <a:lnTo>
                  <a:pt x="6368" y="4983"/>
                </a:lnTo>
                <a:lnTo>
                  <a:pt x="6374" y="4990"/>
                </a:lnTo>
                <a:lnTo>
                  <a:pt x="6380" y="4997"/>
                </a:lnTo>
                <a:lnTo>
                  <a:pt x="6387" y="5004"/>
                </a:lnTo>
                <a:lnTo>
                  <a:pt x="6394" y="5010"/>
                </a:lnTo>
                <a:lnTo>
                  <a:pt x="6401" y="5016"/>
                </a:lnTo>
                <a:lnTo>
                  <a:pt x="6410" y="5021"/>
                </a:lnTo>
                <a:lnTo>
                  <a:pt x="6418" y="5025"/>
                </a:lnTo>
                <a:lnTo>
                  <a:pt x="6427" y="5029"/>
                </a:lnTo>
                <a:lnTo>
                  <a:pt x="6420" y="5009"/>
                </a:lnTo>
                <a:lnTo>
                  <a:pt x="6428" y="5018"/>
                </a:lnTo>
                <a:lnTo>
                  <a:pt x="6436" y="5025"/>
                </a:lnTo>
                <a:lnTo>
                  <a:pt x="6447" y="5031"/>
                </a:lnTo>
                <a:lnTo>
                  <a:pt x="6456" y="5036"/>
                </a:lnTo>
                <a:lnTo>
                  <a:pt x="6466" y="5041"/>
                </a:lnTo>
                <a:lnTo>
                  <a:pt x="6478" y="5044"/>
                </a:lnTo>
                <a:lnTo>
                  <a:pt x="6489" y="5046"/>
                </a:lnTo>
                <a:lnTo>
                  <a:pt x="6500" y="5049"/>
                </a:lnTo>
                <a:lnTo>
                  <a:pt x="6489" y="5034"/>
                </a:lnTo>
                <a:lnTo>
                  <a:pt x="6502" y="5035"/>
                </a:lnTo>
                <a:lnTo>
                  <a:pt x="6514" y="5037"/>
                </a:lnTo>
                <a:lnTo>
                  <a:pt x="6525" y="5041"/>
                </a:lnTo>
                <a:lnTo>
                  <a:pt x="6536" y="5045"/>
                </a:lnTo>
                <a:lnTo>
                  <a:pt x="6546" y="5052"/>
                </a:lnTo>
                <a:lnTo>
                  <a:pt x="6555" y="5058"/>
                </a:lnTo>
                <a:lnTo>
                  <a:pt x="6563" y="5065"/>
                </a:lnTo>
                <a:lnTo>
                  <a:pt x="6571" y="5073"/>
                </a:lnTo>
                <a:lnTo>
                  <a:pt x="6551" y="5063"/>
                </a:lnTo>
                <a:lnTo>
                  <a:pt x="6571" y="5093"/>
                </a:lnTo>
                <a:lnTo>
                  <a:pt x="6593" y="5123"/>
                </a:lnTo>
                <a:lnTo>
                  <a:pt x="6603" y="5137"/>
                </a:lnTo>
                <a:lnTo>
                  <a:pt x="6613" y="5153"/>
                </a:lnTo>
                <a:lnTo>
                  <a:pt x="6621" y="5169"/>
                </a:lnTo>
                <a:lnTo>
                  <a:pt x="6629" y="5186"/>
                </a:lnTo>
                <a:lnTo>
                  <a:pt x="6625" y="5180"/>
                </a:lnTo>
                <a:lnTo>
                  <a:pt x="6615" y="5166"/>
                </a:lnTo>
                <a:lnTo>
                  <a:pt x="6609" y="5158"/>
                </a:lnTo>
                <a:lnTo>
                  <a:pt x="6600" y="5150"/>
                </a:lnTo>
                <a:lnTo>
                  <a:pt x="6591" y="5140"/>
                </a:lnTo>
                <a:lnTo>
                  <a:pt x="6581" y="5133"/>
                </a:lnTo>
                <a:lnTo>
                  <a:pt x="6579" y="5149"/>
                </a:lnTo>
                <a:lnTo>
                  <a:pt x="6575" y="5142"/>
                </a:lnTo>
                <a:lnTo>
                  <a:pt x="6562" y="5130"/>
                </a:lnTo>
                <a:lnTo>
                  <a:pt x="6553" y="5122"/>
                </a:lnTo>
                <a:lnTo>
                  <a:pt x="6544" y="5114"/>
                </a:lnTo>
                <a:lnTo>
                  <a:pt x="6531" y="5107"/>
                </a:lnTo>
                <a:lnTo>
                  <a:pt x="6519" y="5102"/>
                </a:lnTo>
                <a:lnTo>
                  <a:pt x="6518" y="5117"/>
                </a:lnTo>
                <a:lnTo>
                  <a:pt x="6514" y="5112"/>
                </a:lnTo>
                <a:lnTo>
                  <a:pt x="6501" y="5102"/>
                </a:lnTo>
                <a:lnTo>
                  <a:pt x="6493" y="5097"/>
                </a:lnTo>
                <a:lnTo>
                  <a:pt x="6483" y="5092"/>
                </a:lnTo>
                <a:lnTo>
                  <a:pt x="6471" y="5088"/>
                </a:lnTo>
                <a:lnTo>
                  <a:pt x="6460" y="5085"/>
                </a:lnTo>
                <a:lnTo>
                  <a:pt x="6461" y="5095"/>
                </a:lnTo>
                <a:lnTo>
                  <a:pt x="6455" y="5091"/>
                </a:lnTo>
                <a:lnTo>
                  <a:pt x="6440" y="5083"/>
                </a:lnTo>
                <a:lnTo>
                  <a:pt x="6430" y="5078"/>
                </a:lnTo>
                <a:lnTo>
                  <a:pt x="6420" y="5074"/>
                </a:lnTo>
                <a:lnTo>
                  <a:pt x="6411" y="5071"/>
                </a:lnTo>
                <a:lnTo>
                  <a:pt x="6402" y="5070"/>
                </a:lnTo>
                <a:lnTo>
                  <a:pt x="6406" y="5083"/>
                </a:lnTo>
                <a:lnTo>
                  <a:pt x="6397" y="5076"/>
                </a:lnTo>
                <a:lnTo>
                  <a:pt x="6387" y="5071"/>
                </a:lnTo>
                <a:lnTo>
                  <a:pt x="6378" y="5066"/>
                </a:lnTo>
                <a:lnTo>
                  <a:pt x="6367" y="5062"/>
                </a:lnTo>
                <a:lnTo>
                  <a:pt x="6357" y="5059"/>
                </a:lnTo>
                <a:lnTo>
                  <a:pt x="6347" y="5056"/>
                </a:lnTo>
                <a:lnTo>
                  <a:pt x="6336" y="5054"/>
                </a:lnTo>
                <a:lnTo>
                  <a:pt x="6325" y="5052"/>
                </a:lnTo>
                <a:lnTo>
                  <a:pt x="6331" y="5061"/>
                </a:lnTo>
                <a:lnTo>
                  <a:pt x="6339" y="5069"/>
                </a:lnTo>
                <a:lnTo>
                  <a:pt x="6347" y="5076"/>
                </a:lnTo>
                <a:lnTo>
                  <a:pt x="6356" y="5084"/>
                </a:lnTo>
                <a:lnTo>
                  <a:pt x="6365" y="5090"/>
                </a:lnTo>
                <a:lnTo>
                  <a:pt x="6376" y="5095"/>
                </a:lnTo>
                <a:lnTo>
                  <a:pt x="6386" y="5099"/>
                </a:lnTo>
                <a:lnTo>
                  <a:pt x="6397" y="5102"/>
                </a:lnTo>
                <a:lnTo>
                  <a:pt x="6380" y="5106"/>
                </a:lnTo>
                <a:lnTo>
                  <a:pt x="6387" y="5110"/>
                </a:lnTo>
                <a:lnTo>
                  <a:pt x="6404" y="5121"/>
                </a:lnTo>
                <a:lnTo>
                  <a:pt x="6425" y="5130"/>
                </a:lnTo>
                <a:lnTo>
                  <a:pt x="6434" y="5133"/>
                </a:lnTo>
                <a:lnTo>
                  <a:pt x="6442" y="5135"/>
                </a:lnTo>
                <a:lnTo>
                  <a:pt x="6430" y="5144"/>
                </a:lnTo>
                <a:lnTo>
                  <a:pt x="6440" y="5145"/>
                </a:lnTo>
                <a:lnTo>
                  <a:pt x="6449" y="5149"/>
                </a:lnTo>
                <a:lnTo>
                  <a:pt x="6457" y="5153"/>
                </a:lnTo>
                <a:lnTo>
                  <a:pt x="6465" y="5158"/>
                </a:lnTo>
                <a:lnTo>
                  <a:pt x="6473" y="5164"/>
                </a:lnTo>
                <a:lnTo>
                  <a:pt x="6479" y="5171"/>
                </a:lnTo>
                <a:lnTo>
                  <a:pt x="6484" y="5179"/>
                </a:lnTo>
                <a:lnTo>
                  <a:pt x="6489" y="5189"/>
                </a:lnTo>
                <a:lnTo>
                  <a:pt x="6469" y="5192"/>
                </a:lnTo>
                <a:lnTo>
                  <a:pt x="6481" y="5208"/>
                </a:lnTo>
                <a:lnTo>
                  <a:pt x="6493" y="5225"/>
                </a:lnTo>
                <a:lnTo>
                  <a:pt x="6508" y="5240"/>
                </a:lnTo>
                <a:lnTo>
                  <a:pt x="6522" y="5255"/>
                </a:lnTo>
                <a:lnTo>
                  <a:pt x="6509" y="5256"/>
                </a:lnTo>
                <a:lnTo>
                  <a:pt x="6533" y="5278"/>
                </a:lnTo>
                <a:lnTo>
                  <a:pt x="6561" y="5305"/>
                </a:lnTo>
                <a:lnTo>
                  <a:pt x="6589" y="5334"/>
                </a:lnTo>
                <a:lnTo>
                  <a:pt x="6618" y="5365"/>
                </a:lnTo>
                <a:lnTo>
                  <a:pt x="6646" y="5396"/>
                </a:lnTo>
                <a:lnTo>
                  <a:pt x="6672" y="5428"/>
                </a:lnTo>
                <a:lnTo>
                  <a:pt x="6695" y="5460"/>
                </a:lnTo>
                <a:lnTo>
                  <a:pt x="6706" y="5475"/>
                </a:lnTo>
                <a:lnTo>
                  <a:pt x="6716" y="5490"/>
                </a:lnTo>
                <a:lnTo>
                  <a:pt x="6704" y="5500"/>
                </a:lnTo>
                <a:lnTo>
                  <a:pt x="6693" y="5509"/>
                </a:lnTo>
                <a:lnTo>
                  <a:pt x="6681" y="5519"/>
                </a:lnTo>
                <a:lnTo>
                  <a:pt x="6667" y="5527"/>
                </a:lnTo>
                <a:lnTo>
                  <a:pt x="6654" y="5534"/>
                </a:lnTo>
                <a:lnTo>
                  <a:pt x="6641" y="5540"/>
                </a:lnTo>
                <a:lnTo>
                  <a:pt x="6625" y="5546"/>
                </a:lnTo>
                <a:lnTo>
                  <a:pt x="6611" y="5553"/>
                </a:lnTo>
                <a:lnTo>
                  <a:pt x="6579" y="5563"/>
                </a:lnTo>
                <a:lnTo>
                  <a:pt x="6546" y="5570"/>
                </a:lnTo>
                <a:lnTo>
                  <a:pt x="6512" y="5577"/>
                </a:lnTo>
                <a:lnTo>
                  <a:pt x="6478" y="5583"/>
                </a:lnTo>
                <a:lnTo>
                  <a:pt x="6443" y="5587"/>
                </a:lnTo>
                <a:lnTo>
                  <a:pt x="6408" y="5590"/>
                </a:lnTo>
                <a:lnTo>
                  <a:pt x="6339" y="5595"/>
                </a:lnTo>
                <a:lnTo>
                  <a:pt x="6274" y="5600"/>
                </a:lnTo>
                <a:lnTo>
                  <a:pt x="6244" y="5603"/>
                </a:lnTo>
                <a:lnTo>
                  <a:pt x="6216" y="5607"/>
                </a:lnTo>
                <a:close/>
                <a:moveTo>
                  <a:pt x="6888" y="5946"/>
                </a:moveTo>
                <a:lnTo>
                  <a:pt x="6888" y="5946"/>
                </a:lnTo>
                <a:lnTo>
                  <a:pt x="6879" y="5956"/>
                </a:lnTo>
                <a:lnTo>
                  <a:pt x="6869" y="5964"/>
                </a:lnTo>
                <a:lnTo>
                  <a:pt x="6861" y="5970"/>
                </a:lnTo>
                <a:lnTo>
                  <a:pt x="6853" y="5976"/>
                </a:lnTo>
                <a:lnTo>
                  <a:pt x="6845" y="5981"/>
                </a:lnTo>
                <a:lnTo>
                  <a:pt x="6836" y="5986"/>
                </a:lnTo>
                <a:lnTo>
                  <a:pt x="6828" y="5989"/>
                </a:lnTo>
                <a:lnTo>
                  <a:pt x="6820" y="5991"/>
                </a:lnTo>
                <a:lnTo>
                  <a:pt x="6812" y="5992"/>
                </a:lnTo>
                <a:lnTo>
                  <a:pt x="6803" y="5992"/>
                </a:lnTo>
                <a:lnTo>
                  <a:pt x="6796" y="5992"/>
                </a:lnTo>
                <a:lnTo>
                  <a:pt x="6788" y="5991"/>
                </a:lnTo>
                <a:lnTo>
                  <a:pt x="6781" y="5989"/>
                </a:lnTo>
                <a:lnTo>
                  <a:pt x="6772" y="5987"/>
                </a:lnTo>
                <a:lnTo>
                  <a:pt x="6758" y="5980"/>
                </a:lnTo>
                <a:lnTo>
                  <a:pt x="6743" y="5971"/>
                </a:lnTo>
                <a:lnTo>
                  <a:pt x="6727" y="5961"/>
                </a:lnTo>
                <a:lnTo>
                  <a:pt x="6712" y="5950"/>
                </a:lnTo>
                <a:lnTo>
                  <a:pt x="6696" y="5937"/>
                </a:lnTo>
                <a:lnTo>
                  <a:pt x="6665" y="5909"/>
                </a:lnTo>
                <a:lnTo>
                  <a:pt x="6648" y="5896"/>
                </a:lnTo>
                <a:lnTo>
                  <a:pt x="6631" y="5882"/>
                </a:lnTo>
                <a:lnTo>
                  <a:pt x="6584" y="5848"/>
                </a:lnTo>
                <a:lnTo>
                  <a:pt x="6536" y="5815"/>
                </a:lnTo>
                <a:lnTo>
                  <a:pt x="6487" y="5783"/>
                </a:lnTo>
                <a:lnTo>
                  <a:pt x="6439" y="5752"/>
                </a:lnTo>
                <a:lnTo>
                  <a:pt x="6341" y="5689"/>
                </a:lnTo>
                <a:lnTo>
                  <a:pt x="6291" y="5657"/>
                </a:lnTo>
                <a:lnTo>
                  <a:pt x="6243" y="5625"/>
                </a:lnTo>
                <a:lnTo>
                  <a:pt x="6275" y="5622"/>
                </a:lnTo>
                <a:lnTo>
                  <a:pt x="6307" y="5618"/>
                </a:lnTo>
                <a:lnTo>
                  <a:pt x="6337" y="5612"/>
                </a:lnTo>
                <a:lnTo>
                  <a:pt x="6368" y="5607"/>
                </a:lnTo>
                <a:lnTo>
                  <a:pt x="6429" y="5596"/>
                </a:lnTo>
                <a:lnTo>
                  <a:pt x="6489" y="5583"/>
                </a:lnTo>
                <a:lnTo>
                  <a:pt x="6549" y="5567"/>
                </a:lnTo>
                <a:lnTo>
                  <a:pt x="6609" y="5552"/>
                </a:lnTo>
                <a:lnTo>
                  <a:pt x="6730" y="5519"/>
                </a:lnTo>
                <a:lnTo>
                  <a:pt x="6735" y="5530"/>
                </a:lnTo>
                <a:lnTo>
                  <a:pt x="6739" y="5542"/>
                </a:lnTo>
                <a:lnTo>
                  <a:pt x="6746" y="5566"/>
                </a:lnTo>
                <a:lnTo>
                  <a:pt x="6752" y="5591"/>
                </a:lnTo>
                <a:lnTo>
                  <a:pt x="6756" y="5615"/>
                </a:lnTo>
                <a:lnTo>
                  <a:pt x="6761" y="5640"/>
                </a:lnTo>
                <a:lnTo>
                  <a:pt x="6767" y="5665"/>
                </a:lnTo>
                <a:lnTo>
                  <a:pt x="6775" y="5689"/>
                </a:lnTo>
                <a:lnTo>
                  <a:pt x="6779" y="5701"/>
                </a:lnTo>
                <a:lnTo>
                  <a:pt x="6784" y="5712"/>
                </a:lnTo>
                <a:lnTo>
                  <a:pt x="6789" y="5680"/>
                </a:lnTo>
                <a:lnTo>
                  <a:pt x="6796" y="5697"/>
                </a:lnTo>
                <a:lnTo>
                  <a:pt x="6803" y="5714"/>
                </a:lnTo>
                <a:lnTo>
                  <a:pt x="6815" y="5750"/>
                </a:lnTo>
                <a:lnTo>
                  <a:pt x="6826" y="5786"/>
                </a:lnTo>
                <a:lnTo>
                  <a:pt x="6837" y="5821"/>
                </a:lnTo>
                <a:lnTo>
                  <a:pt x="6846" y="5796"/>
                </a:lnTo>
                <a:lnTo>
                  <a:pt x="6851" y="5813"/>
                </a:lnTo>
                <a:lnTo>
                  <a:pt x="6855" y="5831"/>
                </a:lnTo>
                <a:lnTo>
                  <a:pt x="6861" y="5847"/>
                </a:lnTo>
                <a:lnTo>
                  <a:pt x="6867" y="5864"/>
                </a:lnTo>
                <a:lnTo>
                  <a:pt x="6873" y="5880"/>
                </a:lnTo>
                <a:lnTo>
                  <a:pt x="6882" y="5897"/>
                </a:lnTo>
                <a:lnTo>
                  <a:pt x="6889" y="5912"/>
                </a:lnTo>
                <a:lnTo>
                  <a:pt x="6898" y="5928"/>
                </a:lnTo>
                <a:lnTo>
                  <a:pt x="6898" y="5896"/>
                </a:lnTo>
                <a:lnTo>
                  <a:pt x="6905" y="5905"/>
                </a:lnTo>
                <a:lnTo>
                  <a:pt x="6909" y="5912"/>
                </a:lnTo>
                <a:lnTo>
                  <a:pt x="6910" y="5919"/>
                </a:lnTo>
                <a:lnTo>
                  <a:pt x="6909" y="5924"/>
                </a:lnTo>
                <a:lnTo>
                  <a:pt x="6905" y="5929"/>
                </a:lnTo>
                <a:lnTo>
                  <a:pt x="6900" y="5934"/>
                </a:lnTo>
                <a:lnTo>
                  <a:pt x="6894" y="5939"/>
                </a:lnTo>
                <a:lnTo>
                  <a:pt x="6888" y="5946"/>
                </a:lnTo>
                <a:close/>
                <a:moveTo>
                  <a:pt x="7068" y="5870"/>
                </a:moveTo>
                <a:lnTo>
                  <a:pt x="7068" y="5870"/>
                </a:lnTo>
                <a:lnTo>
                  <a:pt x="7055" y="5879"/>
                </a:lnTo>
                <a:lnTo>
                  <a:pt x="7046" y="5885"/>
                </a:lnTo>
                <a:lnTo>
                  <a:pt x="7040" y="5888"/>
                </a:lnTo>
                <a:lnTo>
                  <a:pt x="7039" y="5888"/>
                </a:lnTo>
                <a:lnTo>
                  <a:pt x="7049" y="5868"/>
                </a:lnTo>
                <a:lnTo>
                  <a:pt x="7030" y="5879"/>
                </a:lnTo>
                <a:lnTo>
                  <a:pt x="7012" y="5892"/>
                </a:lnTo>
                <a:lnTo>
                  <a:pt x="6994" y="5905"/>
                </a:lnTo>
                <a:lnTo>
                  <a:pt x="6978" y="5920"/>
                </a:lnTo>
                <a:lnTo>
                  <a:pt x="6985" y="5901"/>
                </a:lnTo>
                <a:lnTo>
                  <a:pt x="6994" y="5906"/>
                </a:lnTo>
                <a:lnTo>
                  <a:pt x="6994" y="5898"/>
                </a:lnTo>
                <a:lnTo>
                  <a:pt x="6991" y="5877"/>
                </a:lnTo>
                <a:lnTo>
                  <a:pt x="6989" y="5864"/>
                </a:lnTo>
                <a:lnTo>
                  <a:pt x="6986" y="5851"/>
                </a:lnTo>
                <a:lnTo>
                  <a:pt x="6981" y="5836"/>
                </a:lnTo>
                <a:lnTo>
                  <a:pt x="6974" y="5823"/>
                </a:lnTo>
                <a:lnTo>
                  <a:pt x="6973" y="5823"/>
                </a:lnTo>
                <a:lnTo>
                  <a:pt x="6971" y="5813"/>
                </a:lnTo>
                <a:lnTo>
                  <a:pt x="6968" y="5799"/>
                </a:lnTo>
                <a:lnTo>
                  <a:pt x="6963" y="5765"/>
                </a:lnTo>
                <a:lnTo>
                  <a:pt x="6961" y="5747"/>
                </a:lnTo>
                <a:lnTo>
                  <a:pt x="6958" y="5733"/>
                </a:lnTo>
                <a:lnTo>
                  <a:pt x="6955" y="5722"/>
                </a:lnTo>
                <a:lnTo>
                  <a:pt x="6953" y="5718"/>
                </a:lnTo>
                <a:lnTo>
                  <a:pt x="6951" y="5715"/>
                </a:lnTo>
                <a:lnTo>
                  <a:pt x="6956" y="5720"/>
                </a:lnTo>
                <a:lnTo>
                  <a:pt x="6961" y="5725"/>
                </a:lnTo>
                <a:lnTo>
                  <a:pt x="6969" y="5735"/>
                </a:lnTo>
                <a:lnTo>
                  <a:pt x="6977" y="5747"/>
                </a:lnTo>
                <a:lnTo>
                  <a:pt x="6983" y="5759"/>
                </a:lnTo>
                <a:lnTo>
                  <a:pt x="6989" y="5771"/>
                </a:lnTo>
                <a:lnTo>
                  <a:pt x="6996" y="5783"/>
                </a:lnTo>
                <a:lnTo>
                  <a:pt x="7004" y="5793"/>
                </a:lnTo>
                <a:lnTo>
                  <a:pt x="7010" y="5797"/>
                </a:lnTo>
                <a:lnTo>
                  <a:pt x="7015" y="5801"/>
                </a:lnTo>
                <a:lnTo>
                  <a:pt x="7015" y="5778"/>
                </a:lnTo>
                <a:lnTo>
                  <a:pt x="7041" y="5806"/>
                </a:lnTo>
                <a:lnTo>
                  <a:pt x="7065" y="5828"/>
                </a:lnTo>
                <a:lnTo>
                  <a:pt x="7076" y="5837"/>
                </a:lnTo>
                <a:lnTo>
                  <a:pt x="7085" y="5844"/>
                </a:lnTo>
                <a:lnTo>
                  <a:pt x="7081" y="5823"/>
                </a:lnTo>
                <a:lnTo>
                  <a:pt x="7089" y="5831"/>
                </a:lnTo>
                <a:lnTo>
                  <a:pt x="7108" y="5850"/>
                </a:lnTo>
                <a:lnTo>
                  <a:pt x="7101" y="5852"/>
                </a:lnTo>
                <a:lnTo>
                  <a:pt x="7091" y="5856"/>
                </a:lnTo>
                <a:lnTo>
                  <a:pt x="7080" y="5862"/>
                </a:lnTo>
                <a:lnTo>
                  <a:pt x="7068" y="5870"/>
                </a:lnTo>
                <a:close/>
                <a:moveTo>
                  <a:pt x="7103" y="5866"/>
                </a:moveTo>
                <a:lnTo>
                  <a:pt x="7111" y="5852"/>
                </a:lnTo>
                <a:lnTo>
                  <a:pt x="7120" y="5859"/>
                </a:lnTo>
                <a:lnTo>
                  <a:pt x="7114" y="5862"/>
                </a:lnTo>
                <a:lnTo>
                  <a:pt x="7108" y="5865"/>
                </a:lnTo>
                <a:lnTo>
                  <a:pt x="7103" y="5866"/>
                </a:lnTo>
                <a:close/>
                <a:moveTo>
                  <a:pt x="7495" y="6021"/>
                </a:moveTo>
                <a:lnTo>
                  <a:pt x="7495" y="6021"/>
                </a:lnTo>
                <a:lnTo>
                  <a:pt x="7495" y="6022"/>
                </a:lnTo>
                <a:lnTo>
                  <a:pt x="7494" y="6022"/>
                </a:lnTo>
                <a:lnTo>
                  <a:pt x="7495" y="6021"/>
                </a:lnTo>
                <a:close/>
                <a:moveTo>
                  <a:pt x="7490" y="6014"/>
                </a:moveTo>
                <a:lnTo>
                  <a:pt x="7490" y="6014"/>
                </a:lnTo>
                <a:lnTo>
                  <a:pt x="7481" y="6018"/>
                </a:lnTo>
                <a:lnTo>
                  <a:pt x="7476" y="5998"/>
                </a:lnTo>
                <a:lnTo>
                  <a:pt x="7490" y="6014"/>
                </a:lnTo>
                <a:close/>
                <a:moveTo>
                  <a:pt x="7354" y="5965"/>
                </a:moveTo>
                <a:lnTo>
                  <a:pt x="7348" y="5941"/>
                </a:lnTo>
                <a:lnTo>
                  <a:pt x="7356" y="5948"/>
                </a:lnTo>
                <a:lnTo>
                  <a:pt x="7374" y="5963"/>
                </a:lnTo>
                <a:lnTo>
                  <a:pt x="7385" y="5971"/>
                </a:lnTo>
                <a:lnTo>
                  <a:pt x="7395" y="5977"/>
                </a:lnTo>
                <a:lnTo>
                  <a:pt x="7404" y="5982"/>
                </a:lnTo>
                <a:lnTo>
                  <a:pt x="7407" y="5984"/>
                </a:lnTo>
                <a:lnTo>
                  <a:pt x="7411" y="5984"/>
                </a:lnTo>
                <a:lnTo>
                  <a:pt x="7404" y="5971"/>
                </a:lnTo>
                <a:lnTo>
                  <a:pt x="7416" y="5974"/>
                </a:lnTo>
                <a:lnTo>
                  <a:pt x="7426" y="5978"/>
                </a:lnTo>
                <a:lnTo>
                  <a:pt x="7436" y="5982"/>
                </a:lnTo>
                <a:lnTo>
                  <a:pt x="7446" y="5988"/>
                </a:lnTo>
                <a:lnTo>
                  <a:pt x="7455" y="5995"/>
                </a:lnTo>
                <a:lnTo>
                  <a:pt x="7463" y="6001"/>
                </a:lnTo>
                <a:lnTo>
                  <a:pt x="7471" y="6009"/>
                </a:lnTo>
                <a:lnTo>
                  <a:pt x="7480" y="6018"/>
                </a:lnTo>
                <a:lnTo>
                  <a:pt x="7471" y="6022"/>
                </a:lnTo>
                <a:lnTo>
                  <a:pt x="7463" y="6025"/>
                </a:lnTo>
                <a:lnTo>
                  <a:pt x="7455" y="6027"/>
                </a:lnTo>
                <a:lnTo>
                  <a:pt x="7447" y="6028"/>
                </a:lnTo>
                <a:lnTo>
                  <a:pt x="7438" y="6029"/>
                </a:lnTo>
                <a:lnTo>
                  <a:pt x="7430" y="6029"/>
                </a:lnTo>
                <a:lnTo>
                  <a:pt x="7421" y="6028"/>
                </a:lnTo>
                <a:lnTo>
                  <a:pt x="7413" y="6026"/>
                </a:lnTo>
                <a:lnTo>
                  <a:pt x="7434" y="6019"/>
                </a:lnTo>
                <a:lnTo>
                  <a:pt x="7412" y="6019"/>
                </a:lnTo>
                <a:lnTo>
                  <a:pt x="7389" y="6018"/>
                </a:lnTo>
                <a:lnTo>
                  <a:pt x="7367" y="6015"/>
                </a:lnTo>
                <a:lnTo>
                  <a:pt x="7345" y="6012"/>
                </a:lnTo>
                <a:lnTo>
                  <a:pt x="7367" y="6005"/>
                </a:lnTo>
                <a:lnTo>
                  <a:pt x="7345" y="6000"/>
                </a:lnTo>
                <a:lnTo>
                  <a:pt x="7321" y="5996"/>
                </a:lnTo>
                <a:lnTo>
                  <a:pt x="7297" y="5993"/>
                </a:lnTo>
                <a:lnTo>
                  <a:pt x="7273" y="5990"/>
                </a:lnTo>
                <a:lnTo>
                  <a:pt x="7300" y="5985"/>
                </a:lnTo>
                <a:lnTo>
                  <a:pt x="7260" y="5972"/>
                </a:lnTo>
                <a:lnTo>
                  <a:pt x="7221" y="5958"/>
                </a:lnTo>
                <a:lnTo>
                  <a:pt x="7234" y="5952"/>
                </a:lnTo>
                <a:lnTo>
                  <a:pt x="7222" y="5952"/>
                </a:lnTo>
                <a:lnTo>
                  <a:pt x="7206" y="5953"/>
                </a:lnTo>
                <a:lnTo>
                  <a:pt x="7173" y="5958"/>
                </a:lnTo>
                <a:lnTo>
                  <a:pt x="7157" y="5960"/>
                </a:lnTo>
                <a:lnTo>
                  <a:pt x="7141" y="5961"/>
                </a:lnTo>
                <a:lnTo>
                  <a:pt x="7128" y="5961"/>
                </a:lnTo>
                <a:lnTo>
                  <a:pt x="7123" y="5960"/>
                </a:lnTo>
                <a:lnTo>
                  <a:pt x="7118" y="5958"/>
                </a:lnTo>
                <a:lnTo>
                  <a:pt x="7119" y="5953"/>
                </a:lnTo>
                <a:lnTo>
                  <a:pt x="7121" y="5946"/>
                </a:lnTo>
                <a:lnTo>
                  <a:pt x="7123" y="5942"/>
                </a:lnTo>
                <a:lnTo>
                  <a:pt x="7126" y="5938"/>
                </a:lnTo>
                <a:lnTo>
                  <a:pt x="7131" y="5934"/>
                </a:lnTo>
                <a:lnTo>
                  <a:pt x="7136" y="5931"/>
                </a:lnTo>
                <a:lnTo>
                  <a:pt x="7141" y="5928"/>
                </a:lnTo>
                <a:lnTo>
                  <a:pt x="7149" y="5926"/>
                </a:lnTo>
                <a:lnTo>
                  <a:pt x="7125" y="5932"/>
                </a:lnTo>
                <a:lnTo>
                  <a:pt x="7134" y="5920"/>
                </a:lnTo>
                <a:lnTo>
                  <a:pt x="7143" y="5911"/>
                </a:lnTo>
                <a:lnTo>
                  <a:pt x="7150" y="5905"/>
                </a:lnTo>
                <a:lnTo>
                  <a:pt x="7158" y="5901"/>
                </a:lnTo>
                <a:lnTo>
                  <a:pt x="7167" y="5900"/>
                </a:lnTo>
                <a:lnTo>
                  <a:pt x="7175" y="5900"/>
                </a:lnTo>
                <a:lnTo>
                  <a:pt x="7186" y="5902"/>
                </a:lnTo>
                <a:lnTo>
                  <a:pt x="7197" y="5905"/>
                </a:lnTo>
                <a:lnTo>
                  <a:pt x="7200" y="5888"/>
                </a:lnTo>
                <a:lnTo>
                  <a:pt x="7207" y="5896"/>
                </a:lnTo>
                <a:lnTo>
                  <a:pt x="7216" y="5903"/>
                </a:lnTo>
                <a:lnTo>
                  <a:pt x="7224" y="5909"/>
                </a:lnTo>
                <a:lnTo>
                  <a:pt x="7233" y="5915"/>
                </a:lnTo>
                <a:lnTo>
                  <a:pt x="7242" y="5921"/>
                </a:lnTo>
                <a:lnTo>
                  <a:pt x="7253" y="5926"/>
                </a:lnTo>
                <a:lnTo>
                  <a:pt x="7262" y="5930"/>
                </a:lnTo>
                <a:lnTo>
                  <a:pt x="7272" y="5933"/>
                </a:lnTo>
                <a:lnTo>
                  <a:pt x="7265" y="5917"/>
                </a:lnTo>
                <a:lnTo>
                  <a:pt x="7269" y="5922"/>
                </a:lnTo>
                <a:lnTo>
                  <a:pt x="7281" y="5932"/>
                </a:lnTo>
                <a:lnTo>
                  <a:pt x="7288" y="5939"/>
                </a:lnTo>
                <a:lnTo>
                  <a:pt x="7295" y="5945"/>
                </a:lnTo>
                <a:lnTo>
                  <a:pt x="7304" y="5951"/>
                </a:lnTo>
                <a:lnTo>
                  <a:pt x="7313" y="5956"/>
                </a:lnTo>
                <a:lnTo>
                  <a:pt x="7314" y="5941"/>
                </a:lnTo>
                <a:lnTo>
                  <a:pt x="7328" y="5950"/>
                </a:lnTo>
                <a:lnTo>
                  <a:pt x="7354" y="5965"/>
                </a:lnTo>
                <a:close/>
                <a:moveTo>
                  <a:pt x="7327" y="3964"/>
                </a:moveTo>
                <a:lnTo>
                  <a:pt x="7327" y="3964"/>
                </a:lnTo>
                <a:lnTo>
                  <a:pt x="7340" y="3987"/>
                </a:lnTo>
                <a:lnTo>
                  <a:pt x="7348" y="4002"/>
                </a:lnTo>
                <a:lnTo>
                  <a:pt x="7350" y="4006"/>
                </a:lnTo>
                <a:lnTo>
                  <a:pt x="7350" y="4010"/>
                </a:lnTo>
                <a:lnTo>
                  <a:pt x="7350" y="4014"/>
                </a:lnTo>
                <a:lnTo>
                  <a:pt x="7349" y="4017"/>
                </a:lnTo>
                <a:lnTo>
                  <a:pt x="7345" y="4023"/>
                </a:lnTo>
                <a:lnTo>
                  <a:pt x="7340" y="4032"/>
                </a:lnTo>
                <a:lnTo>
                  <a:pt x="7338" y="4038"/>
                </a:lnTo>
                <a:lnTo>
                  <a:pt x="7336" y="4047"/>
                </a:lnTo>
                <a:lnTo>
                  <a:pt x="7334" y="4057"/>
                </a:lnTo>
                <a:lnTo>
                  <a:pt x="7334" y="4069"/>
                </a:lnTo>
                <a:lnTo>
                  <a:pt x="7328" y="4037"/>
                </a:lnTo>
                <a:lnTo>
                  <a:pt x="7323" y="4060"/>
                </a:lnTo>
                <a:lnTo>
                  <a:pt x="7319" y="4084"/>
                </a:lnTo>
                <a:lnTo>
                  <a:pt x="7317" y="4107"/>
                </a:lnTo>
                <a:lnTo>
                  <a:pt x="7317" y="4129"/>
                </a:lnTo>
                <a:lnTo>
                  <a:pt x="7301" y="4096"/>
                </a:lnTo>
                <a:lnTo>
                  <a:pt x="7299" y="4121"/>
                </a:lnTo>
                <a:lnTo>
                  <a:pt x="7297" y="4144"/>
                </a:lnTo>
                <a:lnTo>
                  <a:pt x="7296" y="4169"/>
                </a:lnTo>
                <a:lnTo>
                  <a:pt x="7295" y="4193"/>
                </a:lnTo>
                <a:lnTo>
                  <a:pt x="7281" y="4160"/>
                </a:lnTo>
                <a:lnTo>
                  <a:pt x="7275" y="4251"/>
                </a:lnTo>
                <a:lnTo>
                  <a:pt x="7268" y="4219"/>
                </a:lnTo>
                <a:lnTo>
                  <a:pt x="7262" y="4248"/>
                </a:lnTo>
                <a:lnTo>
                  <a:pt x="7254" y="4275"/>
                </a:lnTo>
                <a:lnTo>
                  <a:pt x="7246" y="4302"/>
                </a:lnTo>
                <a:lnTo>
                  <a:pt x="7235" y="4329"/>
                </a:lnTo>
                <a:lnTo>
                  <a:pt x="7227" y="4304"/>
                </a:lnTo>
                <a:lnTo>
                  <a:pt x="7220" y="4322"/>
                </a:lnTo>
                <a:lnTo>
                  <a:pt x="7210" y="4338"/>
                </a:lnTo>
                <a:lnTo>
                  <a:pt x="7198" y="4353"/>
                </a:lnTo>
                <a:lnTo>
                  <a:pt x="7193" y="4359"/>
                </a:lnTo>
                <a:lnTo>
                  <a:pt x="7188" y="4363"/>
                </a:lnTo>
                <a:lnTo>
                  <a:pt x="7197" y="4358"/>
                </a:lnTo>
                <a:lnTo>
                  <a:pt x="7177" y="4352"/>
                </a:lnTo>
                <a:lnTo>
                  <a:pt x="7157" y="4345"/>
                </a:lnTo>
                <a:lnTo>
                  <a:pt x="7137" y="4339"/>
                </a:lnTo>
                <a:lnTo>
                  <a:pt x="7118" y="4332"/>
                </a:lnTo>
                <a:lnTo>
                  <a:pt x="7128" y="4318"/>
                </a:lnTo>
                <a:lnTo>
                  <a:pt x="7081" y="4324"/>
                </a:lnTo>
                <a:lnTo>
                  <a:pt x="7032" y="4328"/>
                </a:lnTo>
                <a:lnTo>
                  <a:pt x="7046" y="4317"/>
                </a:lnTo>
                <a:lnTo>
                  <a:pt x="6951" y="4326"/>
                </a:lnTo>
                <a:lnTo>
                  <a:pt x="6956" y="4315"/>
                </a:lnTo>
                <a:lnTo>
                  <a:pt x="6947" y="4317"/>
                </a:lnTo>
                <a:lnTo>
                  <a:pt x="6925" y="4319"/>
                </a:lnTo>
                <a:lnTo>
                  <a:pt x="6915" y="4320"/>
                </a:lnTo>
                <a:lnTo>
                  <a:pt x="6905" y="4319"/>
                </a:lnTo>
                <a:lnTo>
                  <a:pt x="6902" y="4318"/>
                </a:lnTo>
                <a:lnTo>
                  <a:pt x="6900" y="4317"/>
                </a:lnTo>
                <a:lnTo>
                  <a:pt x="6899" y="4315"/>
                </a:lnTo>
                <a:lnTo>
                  <a:pt x="6900" y="4312"/>
                </a:lnTo>
                <a:lnTo>
                  <a:pt x="6906" y="4302"/>
                </a:lnTo>
                <a:lnTo>
                  <a:pt x="6914" y="4293"/>
                </a:lnTo>
                <a:lnTo>
                  <a:pt x="6922" y="4282"/>
                </a:lnTo>
                <a:lnTo>
                  <a:pt x="6931" y="4271"/>
                </a:lnTo>
                <a:lnTo>
                  <a:pt x="6951" y="4252"/>
                </a:lnTo>
                <a:lnTo>
                  <a:pt x="6969" y="4236"/>
                </a:lnTo>
                <a:lnTo>
                  <a:pt x="6946" y="4240"/>
                </a:lnTo>
                <a:lnTo>
                  <a:pt x="6970" y="4215"/>
                </a:lnTo>
                <a:lnTo>
                  <a:pt x="6994" y="4188"/>
                </a:lnTo>
                <a:lnTo>
                  <a:pt x="7018" y="4160"/>
                </a:lnTo>
                <a:lnTo>
                  <a:pt x="7038" y="4130"/>
                </a:lnTo>
                <a:lnTo>
                  <a:pt x="6999" y="4153"/>
                </a:lnTo>
                <a:lnTo>
                  <a:pt x="7029" y="4117"/>
                </a:lnTo>
                <a:lnTo>
                  <a:pt x="7059" y="4082"/>
                </a:lnTo>
                <a:lnTo>
                  <a:pt x="7073" y="4064"/>
                </a:lnTo>
                <a:lnTo>
                  <a:pt x="7087" y="4045"/>
                </a:lnTo>
                <a:lnTo>
                  <a:pt x="7099" y="4026"/>
                </a:lnTo>
                <a:lnTo>
                  <a:pt x="7110" y="4005"/>
                </a:lnTo>
                <a:lnTo>
                  <a:pt x="7077" y="4027"/>
                </a:lnTo>
                <a:lnTo>
                  <a:pt x="7090" y="4010"/>
                </a:lnTo>
                <a:lnTo>
                  <a:pt x="7103" y="3993"/>
                </a:lnTo>
                <a:lnTo>
                  <a:pt x="7115" y="3975"/>
                </a:lnTo>
                <a:lnTo>
                  <a:pt x="7125" y="3957"/>
                </a:lnTo>
                <a:lnTo>
                  <a:pt x="7134" y="3937"/>
                </a:lnTo>
                <a:lnTo>
                  <a:pt x="7141" y="3918"/>
                </a:lnTo>
                <a:lnTo>
                  <a:pt x="7148" y="3898"/>
                </a:lnTo>
                <a:lnTo>
                  <a:pt x="7151" y="3876"/>
                </a:lnTo>
                <a:lnTo>
                  <a:pt x="7114" y="3896"/>
                </a:lnTo>
                <a:lnTo>
                  <a:pt x="7128" y="3877"/>
                </a:lnTo>
                <a:lnTo>
                  <a:pt x="7143" y="3858"/>
                </a:lnTo>
                <a:lnTo>
                  <a:pt x="7157" y="3838"/>
                </a:lnTo>
                <a:lnTo>
                  <a:pt x="7169" y="3819"/>
                </a:lnTo>
                <a:lnTo>
                  <a:pt x="7183" y="3830"/>
                </a:lnTo>
                <a:lnTo>
                  <a:pt x="7188" y="3835"/>
                </a:lnTo>
                <a:lnTo>
                  <a:pt x="7185" y="3799"/>
                </a:lnTo>
                <a:lnTo>
                  <a:pt x="7199" y="3811"/>
                </a:lnTo>
                <a:lnTo>
                  <a:pt x="7212" y="3826"/>
                </a:lnTo>
                <a:lnTo>
                  <a:pt x="7223" y="3841"/>
                </a:lnTo>
                <a:lnTo>
                  <a:pt x="7234" y="3857"/>
                </a:lnTo>
                <a:lnTo>
                  <a:pt x="7255" y="3889"/>
                </a:lnTo>
                <a:lnTo>
                  <a:pt x="7266" y="3904"/>
                </a:lnTo>
                <a:lnTo>
                  <a:pt x="7278" y="3920"/>
                </a:lnTo>
                <a:lnTo>
                  <a:pt x="7290" y="3885"/>
                </a:lnTo>
                <a:lnTo>
                  <a:pt x="7292" y="3892"/>
                </a:lnTo>
                <a:lnTo>
                  <a:pt x="7300" y="3910"/>
                </a:lnTo>
                <a:lnTo>
                  <a:pt x="7312" y="3936"/>
                </a:lnTo>
                <a:lnTo>
                  <a:pt x="7320" y="3951"/>
                </a:lnTo>
                <a:lnTo>
                  <a:pt x="7327" y="3964"/>
                </a:lnTo>
                <a:close/>
              </a:path>
            </a:pathLst>
          </a:custGeom>
          <a:solidFill>
            <a:srgbClr val="007E3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文本框 7"/>
          <p:cNvSpPr txBox="1"/>
          <p:nvPr/>
        </p:nvSpPr>
        <p:spPr>
          <a:xfrm>
            <a:off x="4278530" y="2914287"/>
            <a:ext cx="7075270" cy="646331"/>
          </a:xfrm>
          <a:prstGeom prst="rect">
            <a:avLst/>
          </a:prstGeom>
          <a:noFill/>
        </p:spPr>
        <p:txBody>
          <a:bodyPr wrap="none" rtlCol="0">
            <a:spAutoFit/>
          </a:bodyPr>
          <a:lstStyle/>
          <a:p>
            <a:pPr algn="ctr"/>
            <a:r>
              <a:rPr lang="en-US" altLang="zh-CN" sz="3600" b="1" dirty="0">
                <a:solidFill>
                  <a:srgbClr val="FFC000"/>
                </a:solidFill>
                <a:effectLst>
                  <a:glow rad="139700">
                    <a:srgbClr val="FFFFFF"/>
                  </a:glow>
                </a:effectLst>
                <a:latin typeface="微软雅黑" panose="020B0503020204020204" charset="-122"/>
                <a:ea typeface="微软雅黑" panose="020B0503020204020204" charset="-122"/>
              </a:rPr>
              <a:t>Thank you for your attention!</a:t>
            </a:r>
            <a:endParaRPr lang="zh-CN" altLang="en-US" sz="3600" b="1" dirty="0">
              <a:solidFill>
                <a:srgbClr val="FFC000"/>
              </a:solidFill>
              <a:effectLst>
                <a:glow rad="139700">
                  <a:srgbClr val="FFFFFF"/>
                </a:glow>
              </a:effectLst>
              <a:latin typeface="微软雅黑" panose="020B0503020204020204" charset="-122"/>
              <a:ea typeface="微软雅黑" panose="020B0503020204020204" charset="-122"/>
            </a:endParaRPr>
          </a:p>
        </p:txBody>
      </p:sp>
      <p:sp>
        <p:nvSpPr>
          <p:cNvPr id="9" name="文本框 8"/>
          <p:cNvSpPr txBox="1"/>
          <p:nvPr/>
        </p:nvSpPr>
        <p:spPr>
          <a:xfrm>
            <a:off x="10684041" y="7170821"/>
            <a:ext cx="417095" cy="369332"/>
          </a:xfrm>
          <a:prstGeom prst="rect">
            <a:avLst/>
          </a:prstGeom>
          <a:noFill/>
        </p:spPr>
        <p:txBody>
          <a:bodyPr wrap="square" rtlCol="0">
            <a:spAutoFit/>
          </a:bodyPr>
          <a:lstStyle/>
          <a:p>
            <a:r>
              <a:rPr lang="zh-CN" altLang="en-US"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800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2025" y="837932"/>
            <a:ext cx="11747642" cy="5151902"/>
          </a:xfrm>
        </p:spPr>
        <p:txBody>
          <a:bodyPr/>
          <a:lstStyle/>
          <a:p>
            <a:pPr algn="l">
              <a:lnSpc>
                <a:spcPts val="1610"/>
              </a:lnSpc>
              <a:spcAft>
                <a:spcPts val="400"/>
              </a:spcAft>
            </a:pPr>
            <a:r>
              <a:rPr lang="zh-TW"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第二节</a:t>
            </a:r>
            <a:r>
              <a:rPr lang="zh-CN"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TW"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读后续写（满分</a:t>
            </a:r>
            <a:r>
              <a:rPr lang="zh-TW" altLang="zh-CN" sz="2000" b="1" kern="0" dirty="0">
                <a:effectLst/>
                <a:latin typeface="Calibri" panose="020F0502020204030204" pitchFamily="34" charset="0"/>
                <a:ea typeface="Times New Roman" panose="02020603050405020304" pitchFamily="18" charset="0"/>
                <a:cs typeface="Times New Roman" panose="02020603050405020304" pitchFamily="18" charset="0"/>
              </a:rPr>
              <a:t>25</a:t>
            </a:r>
            <a:r>
              <a:rPr lang="zh-TW"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分）</a:t>
            </a:r>
            <a:r>
              <a:rPr lang="zh-TW" altLang="zh-CN" sz="20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阅读下面短文，根据所给情节进行续写，使之构成一个完整的故事。</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Zipping Out of Fear</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“Breakfast time!” I quickly put on my clothes and rushed down the stairs.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 Come on, we don’t want to be late</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My mom said. The aroma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（香味）</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of pancakes filled the kitchen, making the room warm. I looked out of the window. The sun was out, making a warm and bright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morning</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“Today’s the day,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zip lining</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（高空滑索）！</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My dad said, sounding very enthusiastic early this morning.</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Today we would go zip lining.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excitement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built up inside of me as breakfast went on. After breakfast, we set out in my dad’s car. Half way through the ride, the sun grew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hot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and the leather on the seats burned my legs. I thought about the trip, how my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parents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went but not me. It was my first time experiencing something like this. I also thought about my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fear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of heights, one thing I tried to get rid of multiple times. It got in the way of so many fun activities, like roller coasters at Kings Island.</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We were basically there by now, the sun still blazing hot. We pulled up to big sign where our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instructor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waited for us.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dirty="0"/>
          </a:p>
        </p:txBody>
      </p:sp>
      <p:sp>
        <p:nvSpPr>
          <p:cNvPr id="4" name="标题 1"/>
          <p:cNvSpPr txBox="1"/>
          <p:nvPr/>
        </p:nvSpPr>
        <p:spPr bwMode="auto">
          <a:xfrm>
            <a:off x="1276350" y="-635"/>
            <a:ext cx="10601960" cy="523240"/>
          </a:xfrm>
          <a:prstGeom prst="rect">
            <a:avLst/>
          </a:prstGeom>
          <a:solidFill>
            <a:srgbClr val="19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2800" b="1" dirty="0">
              <a:solidFill>
                <a:srgbClr val="FFFF00"/>
              </a:solidFill>
              <a:latin typeface="+mj-lt"/>
              <a:ea typeface="华文行楷" panose="02010800040101010101" pitchFamily="2" charset="-122"/>
              <a:cs typeface="Times New Roman" panose="02020603050405020304" pitchFamily="18" charset="0"/>
            </a:endParaRPr>
          </a:p>
          <a:p>
            <a:r>
              <a:rPr lang="en-US" altLang="zh-CN" sz="2400" b="1" dirty="0">
                <a:solidFill>
                  <a:srgbClr val="FFFF00"/>
                </a:solidFill>
                <a:latin typeface="+mj-lt"/>
                <a:ea typeface="华文行楷" panose="02010800040101010101" pitchFamily="2" charset="-122"/>
                <a:cs typeface="Times New Roman" panose="02020603050405020304" pitchFamily="18" charset="0"/>
              </a:rPr>
              <a:t>2021</a:t>
            </a:r>
            <a:r>
              <a:rPr lang="zh-CN" altLang="en-US" sz="2400" b="1" dirty="0">
                <a:solidFill>
                  <a:srgbClr val="FFFF00"/>
                </a:solidFill>
                <a:latin typeface="+mj-lt"/>
                <a:ea typeface="华文行楷" panose="02010800040101010101" pitchFamily="2" charset="-122"/>
                <a:cs typeface="Times New Roman" panose="02020603050405020304" pitchFamily="18" charset="0"/>
              </a:rPr>
              <a:t>学年杭州市高二教学质量检测读后续写（高空滑索</a:t>
            </a:r>
            <a:r>
              <a:rPr lang="en-US" altLang="zh-CN" sz="2400" b="1" dirty="0">
                <a:solidFill>
                  <a:srgbClr val="FFFF00"/>
                </a:solidFill>
                <a:latin typeface="+mj-lt"/>
                <a:ea typeface="华文行楷" panose="02010800040101010101" pitchFamily="2" charset="-122"/>
                <a:cs typeface="Times New Roman" panose="02020603050405020304" pitchFamily="18" charset="0"/>
              </a:rPr>
              <a:t>zip lining</a:t>
            </a:r>
            <a:r>
              <a:rPr lang="zh-CN" altLang="en-US" sz="2400" b="1" dirty="0">
                <a:solidFill>
                  <a:srgbClr val="FFFF00"/>
                </a:solidFill>
                <a:latin typeface="+mj-lt"/>
                <a:ea typeface="华文行楷" panose="02010800040101010101" pitchFamily="2" charset="-122"/>
                <a:cs typeface="Times New Roman" panose="02020603050405020304" pitchFamily="18" charset="0"/>
              </a:rPr>
              <a:t>）典题例析：</a:t>
            </a:r>
            <a:br>
              <a:rPr lang="zh-CN" altLang="en-US" sz="2800" b="1" dirty="0">
                <a:solidFill>
                  <a:srgbClr val="FFFF00"/>
                </a:solidFill>
                <a:latin typeface="+mj-lt"/>
                <a:ea typeface="华文行楷" panose="02010800040101010101" pitchFamily="2" charset="-122"/>
                <a:cs typeface="Times New Roman" panose="02020603050405020304" pitchFamily="18" charset="0"/>
              </a:rPr>
            </a:br>
            <a:endParaRPr lang="zh-CN" altLang="en-US" sz="2800" b="1" dirty="0">
              <a:solidFill>
                <a:srgbClr val="FFFF00"/>
              </a:solidFill>
              <a:latin typeface="+mj-lt"/>
              <a:ea typeface="华文行楷" panose="02010800040101010101" pitchFamily="2" charset="-122"/>
              <a:cs typeface="Times New Roman" panose="02020603050405020304" pitchFamily="18" charset="0"/>
            </a:endParaRPr>
          </a:p>
        </p:txBody>
      </p:sp>
      <p:sp>
        <p:nvSpPr>
          <p:cNvPr id="10" name="椭圆 9"/>
          <p:cNvSpPr/>
          <p:nvPr/>
        </p:nvSpPr>
        <p:spPr bwMode="auto">
          <a:xfrm>
            <a:off x="0" y="-152400"/>
            <a:ext cx="1117600" cy="675005"/>
          </a:xfrm>
          <a:prstGeom prst="ellipse">
            <a:avLst/>
          </a:prstGeom>
          <a:blipFill rotWithShape="1">
            <a:blip r:embed="rId1"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9870" y="662533"/>
            <a:ext cx="11661168" cy="5743254"/>
          </a:xfrm>
        </p:spPr>
        <p:txBody>
          <a:bodyPr/>
          <a:lstStyle/>
          <a:p>
            <a:pPr indent="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“Hi y’all</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said our instructor cheerfully.</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“So, have y’all done this before?”</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My parents nodded but I shook my head. Our instructor went over safety instructions while we each put on a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safety harness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（安全带）</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 started to get nervous. A never ending roller coaster of excitement and anxiousness built inside of me. I looked down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cliff</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My heart skipped a beat when the </a:t>
            </a: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wind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howled, blowing leaves and twigs in the trees. My legs started to shake.</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所续写短文的词数应为</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150</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至少使用</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个短文中标有下划线的关键词语；</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续写部分分为两段，每段的开头语已为你写好；</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续写完成后，请用下划线标出你所使用的关键词语。</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55905"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Paragraph 1:</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55905" algn="l"/>
            <a:r>
              <a:rPr lang="en-US" altLang="zh-CN" sz="2000" b="1" i="1" kern="100" dirty="0">
                <a:effectLst/>
                <a:latin typeface="Times New Roman" panose="02020603050405020304" pitchFamily="18" charset="0"/>
                <a:ea typeface="宋体" panose="02010600030101010101" pitchFamily="2" charset="-122"/>
                <a:cs typeface="Times New Roman" panose="02020603050405020304" pitchFamily="18" charset="0"/>
              </a:rPr>
              <a:t>   	“Alright y’all, time to hit the trails!” said the instructor with too much enthusiasm.</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55905"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l">
              <a:buNone/>
            </a:pPr>
            <a:r>
              <a:rPr lang="en-US" altLang="zh-CN" sz="2000" b="1" i="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kern="100" dirty="0">
                <a:effectLst/>
                <a:latin typeface="Times New Roman" panose="02020603050405020304" pitchFamily="18" charset="0"/>
                <a:ea typeface="宋体" panose="02010600030101010101" pitchFamily="2" charset="-122"/>
                <a:cs typeface="Times New Roman" panose="02020603050405020304" pitchFamily="18" charset="0"/>
              </a:rPr>
              <a:t>My turn finally came</a:t>
            </a:r>
            <a:r>
              <a:rPr lang="en-US" altLang="zh-CN" sz="2000" b="1" i="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dirty="0"/>
          </a:p>
        </p:txBody>
      </p:sp>
      <p:sp>
        <p:nvSpPr>
          <p:cNvPr id="10" name="椭圆 9"/>
          <p:cNvSpPr/>
          <p:nvPr/>
        </p:nvSpPr>
        <p:spPr bwMode="auto">
          <a:xfrm>
            <a:off x="0" y="-152400"/>
            <a:ext cx="1117600" cy="675005"/>
          </a:xfrm>
          <a:prstGeom prst="ellipse">
            <a:avLst/>
          </a:prstGeom>
          <a:blipFill rotWithShape="1">
            <a:blip r:embed="rId1"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a:p>
            <a:pPr defTabSz="913765" fontAlgn="auto">
              <a:spcBef>
                <a:spcPts val="0"/>
              </a:spcBef>
              <a:spcAft>
                <a:spcPts val="0"/>
              </a:spcAft>
              <a:defRPr/>
            </a:pP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 name="标题 1"/>
          <p:cNvSpPr txBox="1"/>
          <p:nvPr/>
        </p:nvSpPr>
        <p:spPr bwMode="auto">
          <a:xfrm>
            <a:off x="1276350" y="-635"/>
            <a:ext cx="10601960" cy="523240"/>
          </a:xfrm>
          <a:prstGeom prst="rect">
            <a:avLst/>
          </a:prstGeom>
          <a:solidFill>
            <a:srgbClr val="1919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2800" b="1" dirty="0">
              <a:solidFill>
                <a:srgbClr val="FFFF00"/>
              </a:solidFill>
              <a:latin typeface="+mj-lt"/>
              <a:ea typeface="华文行楷" panose="02010800040101010101" pitchFamily="2" charset="-122"/>
              <a:cs typeface="Times New Roman" panose="02020603050405020304" pitchFamily="18" charset="0"/>
            </a:endParaRPr>
          </a:p>
          <a:p>
            <a:r>
              <a:rPr lang="en-US" altLang="zh-CN" sz="2400" b="1" dirty="0">
                <a:solidFill>
                  <a:srgbClr val="FFFF00"/>
                </a:solidFill>
                <a:latin typeface="+mj-lt"/>
                <a:ea typeface="华文行楷" panose="02010800040101010101" pitchFamily="2" charset="-122"/>
                <a:cs typeface="Times New Roman" panose="02020603050405020304" pitchFamily="18" charset="0"/>
              </a:rPr>
              <a:t>2021</a:t>
            </a:r>
            <a:r>
              <a:rPr lang="zh-CN" altLang="en-US" sz="2400" b="1" dirty="0">
                <a:solidFill>
                  <a:srgbClr val="FFFF00"/>
                </a:solidFill>
                <a:latin typeface="+mj-lt"/>
                <a:ea typeface="华文行楷" panose="02010800040101010101" pitchFamily="2" charset="-122"/>
                <a:cs typeface="Times New Roman" panose="02020603050405020304" pitchFamily="18" charset="0"/>
              </a:rPr>
              <a:t>学年杭州市高二教学质量检测读后续写（高空滑索</a:t>
            </a:r>
            <a:r>
              <a:rPr lang="en-US" altLang="zh-CN" sz="2400" b="1" dirty="0">
                <a:solidFill>
                  <a:srgbClr val="FFFF00"/>
                </a:solidFill>
                <a:latin typeface="+mj-lt"/>
                <a:ea typeface="华文行楷" panose="02010800040101010101" pitchFamily="2" charset="-122"/>
                <a:cs typeface="Times New Roman" panose="02020603050405020304" pitchFamily="18" charset="0"/>
              </a:rPr>
              <a:t>zip lining</a:t>
            </a:r>
            <a:r>
              <a:rPr lang="zh-CN" altLang="en-US" sz="2400" b="1" dirty="0">
                <a:solidFill>
                  <a:srgbClr val="FFFF00"/>
                </a:solidFill>
                <a:latin typeface="+mj-lt"/>
                <a:ea typeface="华文行楷" panose="02010800040101010101" pitchFamily="2" charset="-122"/>
                <a:cs typeface="Times New Roman" panose="02020603050405020304" pitchFamily="18" charset="0"/>
              </a:rPr>
              <a:t>）典题例析：</a:t>
            </a:r>
            <a:br>
              <a:rPr lang="zh-CN" altLang="en-US" sz="2800" b="1" dirty="0">
                <a:solidFill>
                  <a:srgbClr val="FFFF00"/>
                </a:solidFill>
                <a:latin typeface="+mj-lt"/>
                <a:ea typeface="华文行楷" panose="02010800040101010101" pitchFamily="2" charset="-122"/>
                <a:cs typeface="Times New Roman" panose="02020603050405020304" pitchFamily="18" charset="0"/>
              </a:rPr>
            </a:br>
            <a:endParaRPr lang="zh-CN" altLang="en-US" sz="2800" b="1" dirty="0">
              <a:solidFill>
                <a:srgbClr val="FFFF00"/>
              </a:solidFill>
              <a:latin typeface="+mj-lt"/>
              <a:ea typeface="华文行楷" panose="020108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一群人在放风筝&#10;&#10;低可信度描述已自动生成"/>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196330" y="593090"/>
            <a:ext cx="6127750" cy="5764530"/>
          </a:xfrm>
          <a:prstGeom prst="rect">
            <a:avLst/>
          </a:prstGeom>
          <a:effectLst>
            <a:softEdge rad="317500"/>
          </a:effectLst>
        </p:spPr>
      </p:pic>
      <p:sp>
        <p:nvSpPr>
          <p:cNvPr id="2" name="圆角矩形 5"/>
          <p:cNvSpPr/>
          <p:nvPr/>
        </p:nvSpPr>
        <p:spPr>
          <a:xfrm>
            <a:off x="187938" y="1158454"/>
            <a:ext cx="8624570" cy="149987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4800" b="1" dirty="0">
                <a:latin typeface="Times New Roman" panose="02020603050405020304" pitchFamily="18" charset="0"/>
                <a:cs typeface="Times New Roman" panose="02020603050405020304" pitchFamily="18" charset="0"/>
              </a:rPr>
              <a:t>整体阅读，确定故事基本情节</a:t>
            </a:r>
            <a:r>
              <a:rPr lang="en-US" altLang="zh-CN" sz="4800" b="1" dirty="0">
                <a:latin typeface="Times New Roman" panose="02020603050405020304" pitchFamily="18" charset="0"/>
                <a:cs typeface="Times New Roman" panose="02020603050405020304" pitchFamily="18" charset="0"/>
              </a:rPr>
              <a:t>(read for the plot)</a:t>
            </a:r>
            <a:endParaRPr lang="zh-CN" altLang="en-US" sz="4800" b="1" dirty="0">
              <a:latin typeface="Times New Roman" panose="02020603050405020304" pitchFamily="18" charset="0"/>
              <a:cs typeface="Times New Roman" panose="02020603050405020304" pitchFamily="18" charset="0"/>
            </a:endParaRPr>
          </a:p>
        </p:txBody>
      </p:sp>
      <p:sp>
        <p:nvSpPr>
          <p:cNvPr id="3" name="圆角矩形 1"/>
          <p:cNvSpPr/>
          <p:nvPr/>
        </p:nvSpPr>
        <p:spPr>
          <a:xfrm>
            <a:off x="187960" y="3297555"/>
            <a:ext cx="8497570" cy="229806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4800" b="1">
                <a:solidFill>
                  <a:srgbClr val="FF0000"/>
                </a:solidFill>
                <a:latin typeface="Times New Roman" panose="02020603050405020304" pitchFamily="18" charset="0"/>
                <a:cs typeface="Times New Roman" panose="02020603050405020304" pitchFamily="18" charset="0"/>
              </a:rPr>
              <a:t>who, when, where, </a:t>
            </a:r>
            <a:endParaRPr lang="en-US" altLang="zh-CN" sz="4800" b="1">
              <a:solidFill>
                <a:srgbClr val="FF0000"/>
              </a:solidFill>
              <a:latin typeface="Times New Roman" panose="02020603050405020304" pitchFamily="18" charset="0"/>
              <a:cs typeface="Times New Roman" panose="02020603050405020304" pitchFamily="18" charset="0"/>
            </a:endParaRPr>
          </a:p>
          <a:p>
            <a:pPr algn="ctr"/>
            <a:r>
              <a:rPr lang="en-US" altLang="zh-CN" sz="4800" b="1">
                <a:solidFill>
                  <a:srgbClr val="FF0000"/>
                </a:solidFill>
                <a:latin typeface="Times New Roman" panose="02020603050405020304" pitchFamily="18" charset="0"/>
                <a:cs typeface="Times New Roman" panose="02020603050405020304" pitchFamily="18" charset="0"/>
              </a:rPr>
              <a:t>what happed, </a:t>
            </a:r>
            <a:endParaRPr lang="en-US" altLang="zh-CN" sz="4800" b="1">
              <a:solidFill>
                <a:srgbClr val="FF0000"/>
              </a:solidFill>
              <a:latin typeface="Times New Roman" panose="02020603050405020304" pitchFamily="18" charset="0"/>
              <a:cs typeface="Times New Roman" panose="02020603050405020304" pitchFamily="18" charset="0"/>
            </a:endParaRPr>
          </a:p>
          <a:p>
            <a:pPr algn="ctr"/>
            <a:r>
              <a:rPr lang="en-US" altLang="zh-CN" sz="4800" b="1">
                <a:solidFill>
                  <a:srgbClr val="FF0000"/>
                </a:solidFill>
                <a:latin typeface="Times New Roman" panose="02020603050405020304" pitchFamily="18" charset="0"/>
                <a:cs typeface="Times New Roman" panose="02020603050405020304" pitchFamily="18" charset="0"/>
              </a:rPr>
              <a:t>how would the story continue </a:t>
            </a:r>
            <a:endParaRPr lang="en-US" altLang="zh-CN" sz="4800" b="1">
              <a:solidFill>
                <a:srgbClr val="FF0000"/>
              </a:solidFill>
              <a:latin typeface="Times New Roman" panose="02020603050405020304" pitchFamily="18" charset="0"/>
              <a:cs typeface="Times New Roman" panose="02020603050405020304" pitchFamily="18" charset="0"/>
            </a:endParaRPr>
          </a:p>
        </p:txBody>
      </p:sp>
      <p:sp>
        <p:nvSpPr>
          <p:cNvPr id="5" name="卷形: 水平 4"/>
          <p:cNvSpPr/>
          <p:nvPr/>
        </p:nvSpPr>
        <p:spPr>
          <a:xfrm>
            <a:off x="671494" y="-120829"/>
            <a:ext cx="4777484" cy="85275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800" b="1" dirty="0">
                <a:solidFill>
                  <a:srgbClr val="C00000"/>
                </a:solidFill>
              </a:rPr>
              <a:t>Step 1:Read for the plot</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1"/>
          <p:cNvGraphicFramePr/>
          <p:nvPr>
            <p:custDataLst>
              <p:tags r:id="rId1"/>
            </p:custDataLst>
          </p:nvPr>
        </p:nvGraphicFramePr>
        <p:xfrm>
          <a:off x="346810" y="1172348"/>
          <a:ext cx="11405235" cy="4414520"/>
        </p:xfrm>
        <a:graphic>
          <a:graphicData uri="http://schemas.openxmlformats.org/drawingml/2006/table">
            <a:tbl>
              <a:tblPr firstRow="1" bandRow="1">
                <a:tableStyleId>{5C22544A-7EE6-4342-B048-85BDC9FD1C3A}</a:tableStyleId>
              </a:tblPr>
              <a:tblGrid>
                <a:gridCol w="2404110"/>
                <a:gridCol w="9001125"/>
              </a:tblGrid>
              <a:tr h="509366">
                <a:tc>
                  <a:txBody>
                    <a:bodyPr/>
                    <a:lstStyle/>
                    <a:p>
                      <a:pPr algn="ctr">
                        <a:buNone/>
                      </a:pPr>
                      <a:r>
                        <a:rPr lang="en-US" altLang="zh-CN" sz="2800" b="1" dirty="0">
                          <a:solidFill>
                            <a:srgbClr val="FF0000"/>
                          </a:solidFill>
                          <a:latin typeface="Times New Roman" panose="02020603050405020304" pitchFamily="18" charset="0"/>
                          <a:cs typeface="Times New Roman" panose="02020603050405020304" pitchFamily="18" charset="0"/>
                        </a:rPr>
                        <a:t>who</a:t>
                      </a: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1800" dirty="0">
                          <a:latin typeface="Times New Roman" panose="02020603050405020304" pitchFamily="18" charset="0"/>
                          <a:cs typeface="Times New Roman" panose="02020603050405020304" pitchFamily="18" charset="0"/>
                          <a:sym typeface="+mn-ea"/>
                        </a:rPr>
                        <a:t>The author, Mom and Dad; the instructor</a:t>
                      </a:r>
                      <a:endParaRPr lang="en-US" altLang="zh-CN" sz="1800" dirty="0">
                        <a:latin typeface="Times New Roman" panose="02020603050405020304" pitchFamily="18" charset="0"/>
                        <a:cs typeface="Times New Roman" panose="02020603050405020304" pitchFamily="18" charset="0"/>
                        <a:sym typeface="+mn-ea"/>
                      </a:endParaRPr>
                    </a:p>
                  </a:txBody>
                  <a:tcPr/>
                </a:tc>
              </a:tr>
              <a:tr h="629217">
                <a:tc>
                  <a:txBody>
                    <a:bodyPr/>
                    <a:lstStyle/>
                    <a:p>
                      <a:pPr algn="ctr">
                        <a:buNone/>
                      </a:pPr>
                      <a:r>
                        <a:rPr lang="en-US" altLang="zh-CN" sz="2800" b="1" dirty="0">
                          <a:solidFill>
                            <a:srgbClr val="FF0000"/>
                          </a:solidFill>
                          <a:latin typeface="Times New Roman" panose="02020603050405020304" pitchFamily="18" charset="0"/>
                          <a:cs typeface="Times New Roman" panose="02020603050405020304" pitchFamily="18" charset="0"/>
                        </a:rPr>
                        <a:t>when</a:t>
                      </a: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b="1" dirty="0">
                          <a:latin typeface="Times New Roman" panose="02020603050405020304" pitchFamily="18" charset="0"/>
                          <a:cs typeface="Times New Roman" panose="02020603050405020304" pitchFamily="18" charset="0"/>
                        </a:rPr>
                        <a:t>Breakfast time</a:t>
                      </a:r>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A warm and bright morning, the day I first experienced zip lining</a:t>
                      </a:r>
                      <a:endParaRPr lang="en-US" altLang="zh-CN" b="1" dirty="0">
                        <a:latin typeface="Times New Roman" panose="02020603050405020304" pitchFamily="18" charset="0"/>
                        <a:cs typeface="Times New Roman" panose="02020603050405020304" pitchFamily="18" charset="0"/>
                      </a:endParaRPr>
                    </a:p>
                  </a:txBody>
                  <a:tcPr/>
                </a:tc>
              </a:tr>
              <a:tr h="509366">
                <a:tc>
                  <a:txBody>
                    <a:bodyPr/>
                    <a:lstStyle/>
                    <a:p>
                      <a:pPr algn="ctr">
                        <a:buNone/>
                      </a:pPr>
                      <a:r>
                        <a:rPr lang="en-US" altLang="zh-CN" sz="2800" b="1" dirty="0">
                          <a:solidFill>
                            <a:srgbClr val="FF0000"/>
                          </a:solidFill>
                          <a:latin typeface="Times New Roman" panose="02020603050405020304" pitchFamily="18" charset="0"/>
                          <a:cs typeface="Times New Roman" panose="02020603050405020304" pitchFamily="18" charset="0"/>
                        </a:rPr>
                        <a:t>where</a:t>
                      </a: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b="1" dirty="0">
                          <a:latin typeface="Times New Roman" panose="02020603050405020304" pitchFamily="18" charset="0"/>
                          <a:cs typeface="Times New Roman" panose="02020603050405020304" pitchFamily="18" charset="0"/>
                        </a:rPr>
                        <a:t>At home, a big sign where the instructor waited for us, the place where we take ziplining</a:t>
                      </a:r>
                      <a:endParaRPr lang="en-US" altLang="zh-CN" b="1" dirty="0">
                        <a:latin typeface="Times New Roman" panose="02020603050405020304" pitchFamily="18" charset="0"/>
                        <a:cs typeface="Times New Roman" panose="02020603050405020304" pitchFamily="18" charset="0"/>
                      </a:endParaRPr>
                    </a:p>
                  </a:txBody>
                  <a:tcPr/>
                </a:tc>
              </a:tr>
              <a:tr h="1438209">
                <a:tc>
                  <a:txBody>
                    <a:bodyPr/>
                    <a:lstStyle/>
                    <a:p>
                      <a:pPr algn="ctr">
                        <a:buNone/>
                      </a:pPr>
                      <a:r>
                        <a:rPr lang="en-US" altLang="zh-CN" sz="2800" b="1" dirty="0">
                          <a:solidFill>
                            <a:srgbClr val="FF0000"/>
                          </a:solidFill>
                          <a:latin typeface="Times New Roman" panose="02020603050405020304" pitchFamily="18" charset="0"/>
                          <a:cs typeface="Times New Roman" panose="02020603050405020304" pitchFamily="18" charset="0"/>
                        </a:rPr>
                        <a:t>what happened</a:t>
                      </a: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b="1" dirty="0">
                          <a:latin typeface="Times New Roman" panose="02020603050405020304" pitchFamily="18" charset="0"/>
                          <a:cs typeface="Times New Roman" panose="02020603050405020304" pitchFamily="18" charset="0"/>
                        </a:rPr>
                        <a:t>My parents and I were going to take our zip line tour.</a:t>
                      </a:r>
                      <a:endParaRPr lang="en-US" altLang="zh-CN" b="1" dirty="0">
                        <a:latin typeface="Times New Roman" panose="02020603050405020304" pitchFamily="18" charset="0"/>
                        <a:cs typeface="Times New Roman" panose="02020603050405020304" pitchFamily="18" charset="0"/>
                      </a:endParaRPr>
                    </a:p>
                    <a:p>
                      <a:pPr>
                        <a:buNone/>
                      </a:pPr>
                      <a:r>
                        <a:rPr lang="en-US" altLang="zh-CN" b="1" dirty="0">
                          <a:latin typeface="Times New Roman" panose="02020603050405020304" pitchFamily="18" charset="0"/>
                          <a:cs typeface="Times New Roman" panose="02020603050405020304" pitchFamily="18" charset="0"/>
                        </a:rPr>
                        <a:t>Mom and Dad made the zip lining excitedly and successfully.</a:t>
                      </a:r>
                      <a:endParaRPr lang="en-US" altLang="zh-CN" b="1" dirty="0">
                        <a:latin typeface="Times New Roman" panose="02020603050405020304" pitchFamily="18" charset="0"/>
                        <a:cs typeface="Times New Roman" panose="02020603050405020304" pitchFamily="18" charset="0"/>
                      </a:endParaRPr>
                    </a:p>
                    <a:p>
                      <a:pPr>
                        <a:buNone/>
                      </a:pPr>
                      <a:r>
                        <a:rPr lang="en-US" altLang="zh-CN" b="1" dirty="0">
                          <a:latin typeface="Times New Roman" panose="02020603050405020304" pitchFamily="18" charset="0"/>
                          <a:cs typeface="Times New Roman" panose="02020603050405020304" pitchFamily="18" charset="0"/>
                        </a:rPr>
                        <a:t>This was my first time to experience zip lining, I was in anxiety whether I could make it. </a:t>
                      </a:r>
                      <a:endParaRPr lang="en-US" altLang="zh-CN" b="1" dirty="0">
                        <a:latin typeface="Times New Roman" panose="02020603050405020304" pitchFamily="18" charset="0"/>
                        <a:cs typeface="Times New Roman" panose="02020603050405020304" pitchFamily="18" charset="0"/>
                      </a:endParaRPr>
                    </a:p>
                    <a:p>
                      <a:pPr>
                        <a:buNone/>
                      </a:pPr>
                      <a:r>
                        <a:rPr lang="en-US" altLang="zh-CN" b="1" dirty="0">
                          <a:latin typeface="Times New Roman" panose="02020603050405020304" pitchFamily="18" charset="0"/>
                          <a:cs typeface="Times New Roman" panose="02020603050405020304" pitchFamily="18" charset="0"/>
                        </a:rPr>
                        <a:t>I overcame my fear of heights inspired by my parents and instructor.</a:t>
                      </a:r>
                      <a:endParaRPr lang="en-US" altLang="zh-CN" b="1" dirty="0">
                        <a:latin typeface="Times New Roman" panose="02020603050405020304" pitchFamily="18" charset="0"/>
                        <a:cs typeface="Times New Roman" panose="02020603050405020304" pitchFamily="18" charset="0"/>
                      </a:endParaRPr>
                    </a:p>
                  </a:txBody>
                  <a:tcPr/>
                </a:tc>
              </a:tr>
              <a:tr h="1310640">
                <a:tc>
                  <a:txBody>
                    <a:bodyPr/>
                    <a:lstStyle/>
                    <a:p>
                      <a:pPr algn="ctr">
                        <a:buNone/>
                      </a:pPr>
                      <a:r>
                        <a:rPr lang="en-US" altLang="zh-CN" sz="2800" b="1" dirty="0">
                          <a:solidFill>
                            <a:srgbClr val="FF0000"/>
                          </a:solidFill>
                          <a:latin typeface="Times New Roman" panose="02020603050405020304" pitchFamily="18" charset="0"/>
                          <a:cs typeface="Times New Roman" panose="02020603050405020304" pitchFamily="18" charset="0"/>
                        </a:rPr>
                        <a:t>summarize the story</a:t>
                      </a:r>
                      <a:endParaRPr lang="en-US" altLang="zh-CN"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b="1" dirty="0">
                          <a:latin typeface="Times New Roman" panose="02020603050405020304" pitchFamily="18" charset="0"/>
                          <a:cs typeface="Times New Roman" panose="02020603050405020304" pitchFamily="18" charset="0"/>
                        </a:rPr>
                        <a:t>It was the first time for the author to experience zip lining. Fearful of heights as “I</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was, “I” saw what good example my parents set for me, “I” was encouraged and inspired by my parents. With the help of my instructor, I succeeded overcoming my fear of heights and made it in zip lining. </a:t>
                      </a:r>
                      <a:endParaRPr lang="en-US" altLang="zh-CN" b="1" dirty="0">
                        <a:latin typeface="Times New Roman" panose="02020603050405020304" pitchFamily="18" charset="0"/>
                        <a:cs typeface="Times New Roman" panose="02020603050405020304" pitchFamily="18" charset="0"/>
                      </a:endParaRPr>
                    </a:p>
                  </a:txBody>
                  <a:tcPr/>
                </a:tc>
              </a:tr>
            </a:tbl>
          </a:graphicData>
        </a:graphic>
      </p:graphicFrame>
      <p:sp>
        <p:nvSpPr>
          <p:cNvPr id="5" name="卷形: 水平 4"/>
          <p:cNvSpPr/>
          <p:nvPr/>
        </p:nvSpPr>
        <p:spPr>
          <a:xfrm>
            <a:off x="688067" y="-247816"/>
            <a:ext cx="4952145" cy="85275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800" b="1" dirty="0">
                <a:solidFill>
                  <a:srgbClr val="C00000"/>
                </a:solidFill>
              </a:rPr>
              <a:t>Step 1:Read for the plot</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一群人在放风筝&#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4445" y="615315"/>
            <a:ext cx="5837555" cy="5764530"/>
          </a:xfrm>
          <a:prstGeom prst="rect">
            <a:avLst/>
          </a:prstGeom>
          <a:effectLst>
            <a:softEdge rad="317500"/>
          </a:effectLst>
        </p:spPr>
      </p:pic>
      <p:sp>
        <p:nvSpPr>
          <p:cNvPr id="2" name="圆角矩形 5"/>
          <p:cNvSpPr/>
          <p:nvPr/>
        </p:nvSpPr>
        <p:spPr>
          <a:xfrm>
            <a:off x="601345" y="1094740"/>
            <a:ext cx="8133715" cy="149987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3600" b="1" dirty="0">
                <a:latin typeface="Times New Roman" panose="02020603050405020304" pitchFamily="18" charset="0"/>
                <a:cs typeface="Times New Roman" panose="02020603050405020304" pitchFamily="18" charset="0"/>
              </a:rPr>
              <a:t>人物性格分析</a:t>
            </a:r>
            <a:r>
              <a:rPr lang="en-US" altLang="zh-CN" sz="3600" b="1" dirty="0">
                <a:latin typeface="Times New Roman" panose="02020603050405020304" pitchFamily="18" charset="0"/>
                <a:cs typeface="Times New Roman" panose="02020603050405020304" pitchFamily="18" charset="0"/>
              </a:rPr>
              <a:t>(read for the character)</a:t>
            </a:r>
            <a:endParaRPr lang="zh-CN" altLang="en-US" sz="3600" b="1" dirty="0">
              <a:latin typeface="Times New Roman" panose="02020603050405020304" pitchFamily="18" charset="0"/>
              <a:cs typeface="Times New Roman" panose="02020603050405020304" pitchFamily="18" charset="0"/>
            </a:endParaRPr>
          </a:p>
        </p:txBody>
      </p:sp>
      <p:sp>
        <p:nvSpPr>
          <p:cNvPr id="3" name="圆角矩形 1"/>
          <p:cNvSpPr/>
          <p:nvPr/>
        </p:nvSpPr>
        <p:spPr>
          <a:xfrm>
            <a:off x="601266" y="2823512"/>
            <a:ext cx="8133080" cy="287147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CN" sz="4000" b="1" dirty="0">
              <a:solidFill>
                <a:srgbClr val="FF0000"/>
              </a:solidFill>
              <a:latin typeface="Times New Roman" panose="02020603050405020304" pitchFamily="18" charset="0"/>
              <a:cs typeface="Times New Roman" panose="02020603050405020304" pitchFamily="18" charset="0"/>
            </a:endParaRPr>
          </a:p>
          <a:p>
            <a:pPr algn="ctr"/>
            <a:r>
              <a:rPr lang="en-US" altLang="zh-CN" sz="4000" b="1" dirty="0">
                <a:solidFill>
                  <a:srgbClr val="0000FF"/>
                </a:solidFill>
                <a:latin typeface="Times New Roman" panose="02020603050405020304" pitchFamily="18" charset="0"/>
                <a:cs typeface="Times New Roman" panose="02020603050405020304" pitchFamily="18" charset="0"/>
              </a:rPr>
              <a:t>1. </a:t>
            </a:r>
            <a:r>
              <a:rPr lang="zh-CN" altLang="en-US" sz="4000" b="1" dirty="0">
                <a:solidFill>
                  <a:srgbClr val="0000FF"/>
                </a:solidFill>
                <a:latin typeface="Times New Roman" panose="02020603050405020304" pitchFamily="18" charset="0"/>
                <a:cs typeface="Times New Roman" panose="02020603050405020304" pitchFamily="18" charset="0"/>
              </a:rPr>
              <a:t>从人物的动作中</a:t>
            </a:r>
            <a:endParaRPr lang="zh-CN" altLang="en-US" sz="4000" b="1" dirty="0">
              <a:solidFill>
                <a:srgbClr val="0000FF"/>
              </a:solidFill>
              <a:latin typeface="Times New Roman" panose="02020603050405020304" pitchFamily="18" charset="0"/>
              <a:cs typeface="Times New Roman" panose="02020603050405020304" pitchFamily="18" charset="0"/>
            </a:endParaRPr>
          </a:p>
          <a:p>
            <a:pPr algn="ctr"/>
            <a:r>
              <a:rPr lang="en-US" altLang="zh-CN" sz="4000" b="1" dirty="0">
                <a:solidFill>
                  <a:srgbClr val="0000FF"/>
                </a:solidFill>
                <a:latin typeface="Times New Roman" panose="02020603050405020304" pitchFamily="18" charset="0"/>
                <a:cs typeface="Times New Roman" panose="02020603050405020304" pitchFamily="18" charset="0"/>
              </a:rPr>
              <a:t>2. </a:t>
            </a:r>
            <a:r>
              <a:rPr lang="zh-CN" altLang="en-US" sz="4000" b="1" dirty="0">
                <a:solidFill>
                  <a:srgbClr val="0000FF"/>
                </a:solidFill>
                <a:latin typeface="Times New Roman" panose="02020603050405020304" pitchFamily="18" charset="0"/>
                <a:cs typeface="Times New Roman" panose="02020603050405020304" pitchFamily="18" charset="0"/>
              </a:rPr>
              <a:t>从人物的言语中</a:t>
            </a:r>
            <a:endParaRPr lang="zh-CN" altLang="en-US" sz="4000" b="1" dirty="0">
              <a:solidFill>
                <a:srgbClr val="0000FF"/>
              </a:solidFill>
              <a:latin typeface="Times New Roman" panose="02020603050405020304" pitchFamily="18" charset="0"/>
              <a:cs typeface="Times New Roman" panose="02020603050405020304" pitchFamily="18" charset="0"/>
            </a:endParaRPr>
          </a:p>
          <a:p>
            <a:pPr algn="ctr"/>
            <a:r>
              <a:rPr lang="en-US" altLang="zh-CN" sz="4000" b="1" dirty="0">
                <a:solidFill>
                  <a:srgbClr val="0000FF"/>
                </a:solidFill>
                <a:latin typeface="Times New Roman" panose="02020603050405020304" pitchFamily="18" charset="0"/>
                <a:cs typeface="Times New Roman" panose="02020603050405020304" pitchFamily="18" charset="0"/>
              </a:rPr>
              <a:t>3. </a:t>
            </a:r>
            <a:r>
              <a:rPr lang="zh-CN" altLang="en-US" sz="4000" b="1" dirty="0">
                <a:solidFill>
                  <a:srgbClr val="0000FF"/>
                </a:solidFill>
                <a:latin typeface="Times New Roman" panose="02020603050405020304" pitchFamily="18" charset="0"/>
                <a:cs typeface="Times New Roman" panose="02020603050405020304" pitchFamily="18" charset="0"/>
              </a:rPr>
              <a:t>从他人的评价中</a:t>
            </a:r>
            <a:endParaRPr lang="zh-CN" altLang="en-US" sz="4000" b="1" dirty="0">
              <a:solidFill>
                <a:srgbClr val="0000FF"/>
              </a:solidFill>
              <a:latin typeface="Times New Roman" panose="02020603050405020304" pitchFamily="18" charset="0"/>
              <a:cs typeface="Times New Roman" panose="02020603050405020304" pitchFamily="18" charset="0"/>
            </a:endParaRPr>
          </a:p>
          <a:p>
            <a:pPr algn="ct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卷形: 水平 4"/>
          <p:cNvSpPr/>
          <p:nvPr/>
        </p:nvSpPr>
        <p:spPr>
          <a:xfrm>
            <a:off x="493160" y="-158040"/>
            <a:ext cx="6174768" cy="852755"/>
          </a:xfrm>
          <a:prstGeom prst="horizontalScroll">
            <a:avLst/>
          </a:prstGeom>
          <a:ln>
            <a:solidFill>
              <a:schemeClr val="bg1"/>
            </a:solidFill>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nSpc>
                <a:spcPct val="200000"/>
              </a:lnSpc>
            </a:pPr>
            <a:r>
              <a:rPr lang="en-US" altLang="zh-CN" sz="2800" b="1" dirty="0">
                <a:solidFill>
                  <a:srgbClr val="C00000"/>
                </a:solidFill>
              </a:rPr>
              <a:t>Step 2:Read for the character</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5" grpId="0" animBg="1"/>
    </p:bldLst>
  </p:timing>
</p:sld>
</file>

<file path=ppt/tags/tag1.xml><?xml version="1.0" encoding="utf-8"?>
<p:tagLst xmlns:p="http://schemas.openxmlformats.org/presentationml/2006/main">
  <p:tag name="KSO_WM_UNIT_PLACING_PICTURE_USER_VIEWPORT" val="{&quot;height&quot;:9078,&quot;width&quot;:9193}"/>
</p:tagLst>
</file>

<file path=ppt/tags/tag10.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11.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12.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13.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14.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15.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1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1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18.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19.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xml><?xml version="1.0" encoding="utf-8"?>
<p:tagLst xmlns:p="http://schemas.openxmlformats.org/presentationml/2006/main">
  <p:tag name="KSO_WM_UNIT_TABLE_BEAUTIFY" val="smartTable{6266d087-f5ac-40bf-a259-abf8106d5446}"/>
</p:tagLst>
</file>

<file path=ppt/tags/tag20.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21.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2.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23.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24.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5.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2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28.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29.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xml><?xml version="1.0" encoding="utf-8"?>
<p:tagLst xmlns:p="http://schemas.openxmlformats.org/presentationml/2006/main">
  <p:tag name="KSO_WM_UNIT_TABLE_BEAUTIFY" val="smartTable{323a3830-4381-45a8-bdaa-aa489a1d94a8}"/>
</p:tagLst>
</file>

<file path=ppt/tags/tag30.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1.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2.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3.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34.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5.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8.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39.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4.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0.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1.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42.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3.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44.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45.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4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48.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5.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8.xml><?xml version="1.0" encoding="utf-8"?>
<p:tagLst xmlns:p="http://schemas.openxmlformats.org/presentationml/2006/main">
  <p:tag name="KSO_WM_TEMPLATE_CATEGORY" val="custom"/>
  <p:tag name="KSO_WM_TEMPLATE_INDEX" val="160004"/>
  <p:tag name="KSO_WM_UNIT_TYPE" val="h_f"/>
  <p:tag name="KSO_WM_UNIT_INDEX" val="2_1"/>
  <p:tag name="KSO_WM_UNIT_ID" val="custom160004_21*h_f*2_1"/>
  <p:tag name="KSO_WM_UNIT_LAYERLEVEL" val="1_1"/>
  <p:tag name="KSO_WM_UNIT_VALUE" val="95"/>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点击此处添加正文，文字是您思想的提炼，为了演示发布的良好效果，请言简意赅的阐述您的观点。"/>
</p:tagLst>
</file>

<file path=ppt/tags/tag9.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22190</Words>
  <Application>WPS 演示</Application>
  <PresentationFormat>宽屏</PresentationFormat>
  <Paragraphs>717</Paragraphs>
  <Slides>45</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45</vt:i4>
      </vt:variant>
    </vt:vector>
  </HeadingPairs>
  <TitlesOfParts>
    <vt:vector size="72" baseType="lpstr">
      <vt:lpstr>Arial</vt:lpstr>
      <vt:lpstr>宋体</vt:lpstr>
      <vt:lpstr>Wingdings</vt:lpstr>
      <vt:lpstr>Times New Roman</vt:lpstr>
      <vt:lpstr>等线</vt:lpstr>
      <vt:lpstr>Arial</vt:lpstr>
      <vt:lpstr>微软雅黑</vt:lpstr>
      <vt:lpstr>华文行楷</vt:lpstr>
      <vt:lpstr>Calibri</vt:lpstr>
      <vt:lpstr>+中文标题</vt:lpstr>
      <vt:lpstr>Segoe Print</vt:lpstr>
      <vt:lpstr>方正幼线简体</vt:lpstr>
      <vt:lpstr>方正幼线简体</vt:lpstr>
      <vt:lpstr>Arial Unicode MS</vt:lpstr>
      <vt:lpstr>等线 Light</vt:lpstr>
      <vt:lpstr>Calibri</vt:lpstr>
      <vt:lpstr>+中文正文</vt:lpstr>
      <vt:lpstr>Amasis MT Pro Black</vt:lpstr>
      <vt:lpstr>Arial Black</vt:lpstr>
      <vt:lpstr>黑体</vt:lpstr>
      <vt:lpstr>华文楷体</vt:lpstr>
      <vt:lpstr>Wingdings</vt:lpstr>
      <vt:lpstr>华文新魏</vt:lpstr>
      <vt:lpstr>Symbol</vt:lpstr>
      <vt:lpstr>HelveticaNeue</vt:lpstr>
      <vt:lpstr>Corbel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南山有谷堆</cp:lastModifiedBy>
  <cp:revision>125</cp:revision>
  <dcterms:created xsi:type="dcterms:W3CDTF">2021-06-22T12:48:00Z</dcterms:created>
  <dcterms:modified xsi:type="dcterms:W3CDTF">2021-06-29T12:52:27Z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6919B942921C4267B3FD2CFFC4CCF6BA</vt:lpwstr>
  </property>
  <property fmtid="{D5CDD505-2E9C-101B-9397-08002B2CF9AE}" pid="3" name="KSOProductBuildVer">
    <vt:lpwstr>2052-11.8.2.8506</vt:lpwstr>
  </property>
</Properties>
</file>