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30.fntdata" ContentType="application/x-fontdata"/>
  <Override PartName="/ppt/fonts/font31.fntdata" ContentType="application/x-fontdata"/>
  <Override PartName="/ppt/fonts/font32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410" r:id="rId3"/>
    <p:sldId id="256" r:id="rId4"/>
    <p:sldId id="257" r:id="rId6"/>
    <p:sldId id="258" r:id="rId7"/>
    <p:sldId id="295" r:id="rId8"/>
    <p:sldId id="298" r:id="rId9"/>
    <p:sldId id="301" r:id="rId10"/>
    <p:sldId id="302" r:id="rId11"/>
    <p:sldId id="304" r:id="rId12"/>
    <p:sldId id="306" r:id="rId13"/>
    <p:sldId id="307" r:id="rId14"/>
    <p:sldId id="308" r:id="rId15"/>
    <p:sldId id="310" r:id="rId16"/>
    <p:sldId id="311" r:id="rId17"/>
    <p:sldId id="312" r:id="rId18"/>
    <p:sldId id="313" r:id="rId19"/>
    <p:sldId id="314" r:id="rId20"/>
    <p:sldId id="315" r:id="rId21"/>
    <p:sldId id="317" r:id="rId22"/>
    <p:sldId id="303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404" r:id="rId31"/>
    <p:sldId id="405" r:id="rId32"/>
    <p:sldId id="406" r:id="rId33"/>
    <p:sldId id="407" r:id="rId34"/>
    <p:sldId id="408" r:id="rId35"/>
    <p:sldId id="409" r:id="rId36"/>
  </p:sldIdLst>
  <p:sldSz cx="9144000" cy="5143500"/>
  <p:notesSz cx="6858000" cy="9144000"/>
  <p:embeddedFontLst>
    <p:embeddedFont>
      <p:font typeface="Walter Turncoat" panose="02000000000000000000"/>
      <p:regular r:id="rId40"/>
    </p:embeddedFont>
    <p:embeddedFont>
      <p:font typeface="Nunito"/>
      <p:regular r:id="rId41"/>
    </p:embeddedFont>
    <p:embeddedFont>
      <p:font typeface="华文新魏" panose="02010800040101010101" pitchFamily="2" charset="-122"/>
      <p:regular r:id="rId42"/>
    </p:embeddedFont>
    <p:embeddedFont>
      <p:font typeface="Britannic Bold" panose="020B0903060703020204" charset="0"/>
      <p:regular r:id="rId43"/>
    </p:embeddedFont>
    <p:embeddedFont>
      <p:font typeface="Comic Sans MS" panose="030F0702030302020204" charset="0"/>
      <p:regular r:id="rId44"/>
      <p:bold r:id="rId45"/>
      <p:italic r:id="rId46"/>
      <p:boldItalic r:id="rId47"/>
    </p:embeddedFont>
    <p:embeddedFont>
      <p:font typeface="微软雅黑" panose="020B0503020204020204" charset="-122"/>
      <p:regular r:id="rId48"/>
    </p:embeddedFont>
    <p:embeddedFont>
      <p:font typeface="Century Gothic" panose="020B0502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Mongolian Baiti" panose="03000500000000000000" charset="0"/>
      <p:regular r:id="rId57"/>
    </p:embeddedFont>
    <p:embeddedFont>
      <p:font typeface="Arial Narrow" panose="020B0606020202030204" pitchFamily="34" charset="0"/>
      <p:regular r:id="rId58"/>
      <p:bold r:id="rId59"/>
      <p:italic r:id="rId60"/>
      <p:boldItalic r:id="rId61"/>
    </p:embeddedFont>
    <p:embeddedFont>
      <p:font typeface="Cambria" panose="02040503050406030204" pitchFamily="18" charset="0"/>
      <p:regular r:id="rId62"/>
      <p:bold r:id="rId63"/>
      <p:italic r:id="rId64"/>
      <p:boldItalic r:id="rId65"/>
    </p:embeddedFont>
    <p:embeddedFont>
      <p:font typeface="Arial Black" panose="020B0A04020102020204" charset="0"/>
      <p:bold r:id="rId66"/>
    </p:embeddedFont>
    <p:embeddedFont>
      <p:font typeface="Consolas" panose="020B0609020204030204" charset="0"/>
      <p:regular r:id="rId67"/>
      <p:bold r:id="rId68"/>
      <p:italic r:id="rId69"/>
      <p:boldItalic r:id="rId70"/>
    </p:embeddedFont>
    <p:embeddedFont>
      <p:font typeface="黑体" panose="02010609060101010101" charset="-122"/>
      <p:regular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1" Type="http://schemas.openxmlformats.org/officeDocument/2006/relationships/font" Target="fonts/font32.fntdata"/><Relationship Id="rId70" Type="http://schemas.openxmlformats.org/officeDocument/2006/relationships/font" Target="fonts/font31.fntdata"/><Relationship Id="rId7" Type="http://schemas.openxmlformats.org/officeDocument/2006/relationships/slide" Target="slides/slide4.xml"/><Relationship Id="rId69" Type="http://schemas.openxmlformats.org/officeDocument/2006/relationships/font" Target="fonts/font30.fntdata"/><Relationship Id="rId68" Type="http://schemas.openxmlformats.org/officeDocument/2006/relationships/font" Target="fonts/font29.fntdata"/><Relationship Id="rId67" Type="http://schemas.openxmlformats.org/officeDocument/2006/relationships/font" Target="fonts/font28.fntdata"/><Relationship Id="rId66" Type="http://schemas.openxmlformats.org/officeDocument/2006/relationships/font" Target="fonts/font27.fntdata"/><Relationship Id="rId65" Type="http://schemas.openxmlformats.org/officeDocument/2006/relationships/font" Target="fonts/font26.fntdata"/><Relationship Id="rId64" Type="http://schemas.openxmlformats.org/officeDocument/2006/relationships/font" Target="fonts/font25.fntdata"/><Relationship Id="rId63" Type="http://schemas.openxmlformats.org/officeDocument/2006/relationships/font" Target="fonts/font24.fntdata"/><Relationship Id="rId62" Type="http://schemas.openxmlformats.org/officeDocument/2006/relationships/font" Target="fonts/font23.fntdata"/><Relationship Id="rId61" Type="http://schemas.openxmlformats.org/officeDocument/2006/relationships/font" Target="fonts/font22.fntdata"/><Relationship Id="rId60" Type="http://schemas.openxmlformats.org/officeDocument/2006/relationships/font" Target="fonts/font21.fntdata"/><Relationship Id="rId6" Type="http://schemas.openxmlformats.org/officeDocument/2006/relationships/slide" Target="slides/slide3.xml"/><Relationship Id="rId59" Type="http://schemas.openxmlformats.org/officeDocument/2006/relationships/font" Target="fonts/font20.fntdata"/><Relationship Id="rId58" Type="http://schemas.openxmlformats.org/officeDocument/2006/relationships/font" Target="fonts/font19.fntdata"/><Relationship Id="rId57" Type="http://schemas.openxmlformats.org/officeDocument/2006/relationships/font" Target="fonts/font18.fntdata"/><Relationship Id="rId56" Type="http://schemas.openxmlformats.org/officeDocument/2006/relationships/font" Target="fonts/font17.fntdata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f391192_00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f391192_0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606f1c2d_30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606f1c2d_3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5f391192_04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5f391192_0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ed75ccf_057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ed75ccf_05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66608" y="152400"/>
            <a:ext cx="597861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2323325" y="793100"/>
            <a:ext cx="4497300" cy="35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7408764" y="2591125"/>
            <a:ext cx="1690607" cy="2184456"/>
            <a:chOff x="7408764" y="2591125"/>
            <a:chExt cx="1690607" cy="2184456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7995213" y="4383200"/>
              <a:ext cx="593753" cy="392380"/>
              <a:chOff x="7995213" y="4383200"/>
              <a:chExt cx="593753" cy="39238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995213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" name="Google Shape;15;p2"/>
              <p:cNvSpPr/>
              <p:nvPr/>
            </p:nvSpPr>
            <p:spPr>
              <a:xfrm flipH="1">
                <a:off x="8457328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6" name="Google Shape;16;p2"/>
            <p:cNvSpPr/>
            <p:nvPr/>
          </p:nvSpPr>
          <p:spPr>
            <a:xfrm rot="1286208">
              <a:off x="8683842" y="4116954"/>
              <a:ext cx="383408" cy="248348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" name="Google Shape;17;p2"/>
            <p:cNvSpPr/>
            <p:nvPr/>
          </p:nvSpPr>
          <p:spPr>
            <a:xfrm rot="7382472">
              <a:off x="7425676" y="4045949"/>
              <a:ext cx="383364" cy="248319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8" name="Google Shape;18;p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716146" y="2591125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2"/>
            <p:cNvSpPr/>
            <p:nvPr/>
          </p:nvSpPr>
          <p:spPr>
            <a:xfrm>
              <a:off x="8291550" y="3767976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02284" y="3780499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2699884">
              <a:off x="7991638" y="3650470"/>
              <a:ext cx="524796" cy="584716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" name="Google Shape;22;p2"/>
          <p:cNvGrpSpPr/>
          <p:nvPr/>
        </p:nvGrpSpPr>
        <p:grpSpPr>
          <a:xfrm>
            <a:off x="174105" y="3016343"/>
            <a:ext cx="1561058" cy="1763848"/>
            <a:chOff x="174105" y="3016343"/>
            <a:chExt cx="1561058" cy="1763848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878674" y="4387822"/>
              <a:ext cx="477532" cy="392369"/>
              <a:chOff x="3019540" y="1608452"/>
              <a:chExt cx="440488" cy="361931"/>
            </a:xfrm>
          </p:grpSpPr>
          <p:sp>
            <p:nvSpPr>
              <p:cNvPr id="24" name="Google Shape;24;p2"/>
              <p:cNvSpPr/>
              <p:nvPr/>
            </p:nvSpPr>
            <p:spPr>
              <a:xfrm flipH="1">
                <a:off x="3338602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5" name="Google Shape;25;p2"/>
              <p:cNvSpPr/>
              <p:nvPr/>
            </p:nvSpPr>
            <p:spPr>
              <a:xfrm flipH="1">
                <a:off x="3019540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26" name="Google Shape;26;p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27482" y="3016343"/>
              <a:ext cx="1407681" cy="14592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2"/>
            <p:cNvSpPr/>
            <p:nvPr/>
          </p:nvSpPr>
          <p:spPr>
            <a:xfrm rot="-10145659">
              <a:off x="200227" y="3936639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" name="Google Shape;28;p2"/>
            <p:cNvSpPr/>
            <p:nvPr/>
          </p:nvSpPr>
          <p:spPr>
            <a:xfrm flipH="1">
              <a:off x="1077809" y="34433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1394530" y="34185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160" name="Google Shape;160;p11"/>
          <p:cNvGrpSpPr/>
          <p:nvPr/>
        </p:nvGrpSpPr>
        <p:grpSpPr>
          <a:xfrm>
            <a:off x="329788" y="4081200"/>
            <a:ext cx="8484419" cy="1041759"/>
            <a:chOff x="329788" y="4081200"/>
            <a:chExt cx="8484419" cy="1041759"/>
          </a:xfrm>
        </p:grpSpPr>
        <p:sp>
          <p:nvSpPr>
            <p:cNvPr id="161" name="Google Shape;161;p11"/>
            <p:cNvSpPr/>
            <p:nvPr/>
          </p:nvSpPr>
          <p:spPr>
            <a:xfrm flipH="1">
              <a:off x="2483177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2" name="Google Shape;162;p11"/>
            <p:cNvSpPr/>
            <p:nvPr/>
          </p:nvSpPr>
          <p:spPr>
            <a:xfrm flipH="1">
              <a:off x="2290603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" name="Google Shape;163;p11"/>
            <p:cNvSpPr/>
            <p:nvPr/>
          </p:nvSpPr>
          <p:spPr>
            <a:xfrm>
              <a:off x="501300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4" name="Google Shape;164;p11"/>
            <p:cNvSpPr/>
            <p:nvPr/>
          </p:nvSpPr>
          <p:spPr>
            <a:xfrm flipH="1">
              <a:off x="758564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5" name="Google Shape;165;p11"/>
            <p:cNvSpPr/>
            <p:nvPr/>
          </p:nvSpPr>
          <p:spPr>
            <a:xfrm>
              <a:off x="1274015" y="49257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6" name="Google Shape;166;p11"/>
            <p:cNvSpPr/>
            <p:nvPr/>
          </p:nvSpPr>
          <p:spPr>
            <a:xfrm>
              <a:off x="1517285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7" name="Google Shape;167;p11"/>
            <p:cNvSpPr/>
            <p:nvPr/>
          </p:nvSpPr>
          <p:spPr>
            <a:xfrm>
              <a:off x="3194293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8" name="Google Shape;168;p11"/>
            <p:cNvSpPr/>
            <p:nvPr/>
          </p:nvSpPr>
          <p:spPr>
            <a:xfrm>
              <a:off x="3346693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9" name="Google Shape;169;p11"/>
            <p:cNvSpPr/>
            <p:nvPr/>
          </p:nvSpPr>
          <p:spPr>
            <a:xfrm>
              <a:off x="4121250" y="4918525"/>
              <a:ext cx="242250" cy="122750"/>
            </a:xfrm>
            <a:custGeom>
              <a:avLst/>
              <a:gdLst/>
              <a:ahLst/>
              <a:cxnLst/>
              <a:rect l="l" t="t" r="r" b="b"/>
              <a:pathLst>
                <a:path w="9690" h="4910" extrusionOk="0">
                  <a:moveTo>
                    <a:pt x="0" y="0"/>
                  </a:moveTo>
                  <a:lnTo>
                    <a:pt x="3747" y="4910"/>
                  </a:lnTo>
                  <a:lnTo>
                    <a:pt x="8140" y="905"/>
                  </a:lnTo>
                  <a:lnTo>
                    <a:pt x="9690" y="3230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0" name="Google Shape;170;p11"/>
            <p:cNvSpPr/>
            <p:nvPr/>
          </p:nvSpPr>
          <p:spPr>
            <a:xfrm flipH="1">
              <a:off x="3948593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1" name="Google Shape;171;p11"/>
            <p:cNvSpPr/>
            <p:nvPr/>
          </p:nvSpPr>
          <p:spPr>
            <a:xfrm>
              <a:off x="8284998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2" name="Google Shape;172;p11"/>
            <p:cNvSpPr/>
            <p:nvPr/>
          </p:nvSpPr>
          <p:spPr>
            <a:xfrm>
              <a:off x="4958397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3" name="Google Shape;173;p11"/>
            <p:cNvSpPr/>
            <p:nvPr/>
          </p:nvSpPr>
          <p:spPr>
            <a:xfrm flipH="1">
              <a:off x="5893602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4" name="Google Shape;174;p11"/>
            <p:cNvSpPr/>
            <p:nvPr/>
          </p:nvSpPr>
          <p:spPr>
            <a:xfrm flipH="1">
              <a:off x="5701028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5" name="Google Shape;175;p11"/>
            <p:cNvSpPr/>
            <p:nvPr/>
          </p:nvSpPr>
          <p:spPr>
            <a:xfrm>
              <a:off x="4779100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6" name="Google Shape;176;p11"/>
            <p:cNvSpPr/>
            <p:nvPr/>
          </p:nvSpPr>
          <p:spPr>
            <a:xfrm flipH="1">
              <a:off x="8479339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7" name="Google Shape;177;p11"/>
            <p:cNvSpPr/>
            <p:nvPr/>
          </p:nvSpPr>
          <p:spPr>
            <a:xfrm>
              <a:off x="6413178" y="49257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8" name="Google Shape;178;p11"/>
            <p:cNvSpPr/>
            <p:nvPr/>
          </p:nvSpPr>
          <p:spPr>
            <a:xfrm>
              <a:off x="6656447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9" name="Google Shape;179;p11"/>
            <p:cNvSpPr/>
            <p:nvPr/>
          </p:nvSpPr>
          <p:spPr>
            <a:xfrm rot="-772385" flipH="1">
              <a:off x="7297125" y="4931449"/>
              <a:ext cx="242258" cy="122754"/>
            </a:xfrm>
            <a:custGeom>
              <a:avLst/>
              <a:gdLst/>
              <a:ahLst/>
              <a:cxnLst/>
              <a:rect l="l" t="t" r="r" b="b"/>
              <a:pathLst>
                <a:path w="9690" h="4910" extrusionOk="0">
                  <a:moveTo>
                    <a:pt x="0" y="0"/>
                  </a:moveTo>
                  <a:lnTo>
                    <a:pt x="3747" y="4910"/>
                  </a:lnTo>
                  <a:lnTo>
                    <a:pt x="8140" y="905"/>
                  </a:lnTo>
                  <a:lnTo>
                    <a:pt x="9690" y="3230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0" name="Google Shape;180;p11"/>
            <p:cNvSpPr/>
            <p:nvPr/>
          </p:nvSpPr>
          <p:spPr>
            <a:xfrm>
              <a:off x="7637737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81" name="Google Shape;181;p11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568301" y="4081200"/>
              <a:ext cx="534466" cy="87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115641" y="4081200"/>
              <a:ext cx="534466" cy="87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1188383" y="4278497"/>
              <a:ext cx="653153" cy="677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3761275" y="4278497"/>
              <a:ext cx="667508" cy="677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1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924212" y="42569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1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6300672" y="42569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11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8077315" y="4445972"/>
              <a:ext cx="736891" cy="509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1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329788" y="4445972"/>
              <a:ext cx="736891" cy="509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1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4550488" y="4276104"/>
              <a:ext cx="667508" cy="679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1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7213935" y="4276104"/>
              <a:ext cx="741676" cy="679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1"/>
            <p:cNvSpPr/>
            <p:nvPr/>
          </p:nvSpPr>
          <p:spPr>
            <a:xfrm>
              <a:off x="4896942" y="4662673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4755021" y="4650887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8426917" y="4646004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8284996" y="4634218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1583030" y="4529911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1441108" y="4518125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 flipH="1">
              <a:off x="5767046" y="4577317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 flipH="1">
              <a:off x="5918283" y="4565531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 flipH="1">
              <a:off x="3228777" y="4602367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 flipH="1">
              <a:off x="3380014" y="4590581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 rot="-311666">
              <a:off x="4096754" y="4630462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 rot="-392198">
              <a:off x="3942938" y="4634457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 rot="-311666">
              <a:off x="6638372" y="4644749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 rot="-392198">
              <a:off x="6484557" y="4648745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 rot="-311666">
              <a:off x="7699854" y="4645862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 rot="-392198">
              <a:off x="7546038" y="4649857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 rot="-311666">
              <a:off x="2463316" y="4605762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 rot="-392198">
              <a:off x="2309500" y="4609757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 rot="-311666">
              <a:off x="747579" y="4675687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 rot="-392198">
              <a:off x="593763" y="4679682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" name="Google Shape;211;p11"/>
            <p:cNvSpPr/>
            <p:nvPr/>
          </p:nvSpPr>
          <p:spPr>
            <a:xfrm rot="1498374">
              <a:off x="4099383" y="4682386"/>
              <a:ext cx="123962" cy="138116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2" name="Google Shape;212;p11"/>
            <p:cNvSpPr/>
            <p:nvPr/>
          </p:nvSpPr>
          <p:spPr>
            <a:xfrm rot="2700242">
              <a:off x="579912" y="4640102"/>
              <a:ext cx="251162" cy="279858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3" name="Google Shape;213;p11"/>
            <p:cNvSpPr/>
            <p:nvPr/>
          </p:nvSpPr>
          <p:spPr>
            <a:xfrm>
              <a:off x="2328621" y="4644669"/>
              <a:ext cx="170700" cy="170700"/>
            </a:xfrm>
            <a:prstGeom prst="pie">
              <a:avLst>
                <a:gd name="adj1" fmla="val 0"/>
                <a:gd name="adj2" fmla="val 1085293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6533530" y="4690100"/>
              <a:ext cx="122700" cy="122700"/>
            </a:xfrm>
            <a:prstGeom prst="pie">
              <a:avLst>
                <a:gd name="adj1" fmla="val 0"/>
                <a:gd name="adj2" fmla="val 1085293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7620925" y="4750629"/>
              <a:ext cx="75900" cy="1056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USTOM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84738"/>
            <a:ext cx="2133600" cy="357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84738"/>
            <a:ext cx="2895600" cy="357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3"/>
          <p:cNvGrpSpPr/>
          <p:nvPr/>
        </p:nvGrpSpPr>
        <p:grpSpPr>
          <a:xfrm>
            <a:off x="7423694" y="2798737"/>
            <a:ext cx="1617944" cy="1829054"/>
            <a:chOff x="7423694" y="2798737"/>
            <a:chExt cx="1617944" cy="1829054"/>
          </a:xfrm>
        </p:grpSpPr>
        <p:grpSp>
          <p:nvGrpSpPr>
            <p:cNvPr id="32" name="Google Shape;32;p3"/>
            <p:cNvGrpSpPr/>
            <p:nvPr/>
          </p:nvGrpSpPr>
          <p:grpSpPr>
            <a:xfrm flipH="1">
              <a:off x="7859537" y="4235422"/>
              <a:ext cx="477532" cy="392369"/>
              <a:chOff x="3019540" y="1608452"/>
              <a:chExt cx="440488" cy="361931"/>
            </a:xfrm>
          </p:grpSpPr>
          <p:sp>
            <p:nvSpPr>
              <p:cNvPr id="33" name="Google Shape;33;p3"/>
              <p:cNvSpPr/>
              <p:nvPr/>
            </p:nvSpPr>
            <p:spPr>
              <a:xfrm flipH="1">
                <a:off x="3338602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4" name="Google Shape;34;p3"/>
              <p:cNvSpPr/>
              <p:nvPr/>
            </p:nvSpPr>
            <p:spPr>
              <a:xfrm flipH="1">
                <a:off x="3019540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35" name="Google Shape;35;p3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7423694" y="2798737"/>
              <a:ext cx="1541746" cy="1505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36;p3"/>
            <p:cNvSpPr/>
            <p:nvPr/>
          </p:nvSpPr>
          <p:spPr>
            <a:xfrm rot="10145659" flipH="1">
              <a:off x="8744442" y="3784239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7" name="Google Shape;37;p3"/>
            <p:cNvSpPr/>
            <p:nvPr/>
          </p:nvSpPr>
          <p:spPr>
            <a:xfrm>
              <a:off x="8145101" y="35195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846505" y="34947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234989" y="2839988"/>
            <a:ext cx="1635537" cy="1783192"/>
            <a:chOff x="234989" y="2839988"/>
            <a:chExt cx="1635537" cy="1783192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782412" y="4230800"/>
              <a:ext cx="593753" cy="392380"/>
              <a:chOff x="7919013" y="4383200"/>
              <a:chExt cx="593753" cy="392380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7919013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2" name="Google Shape;42;p3"/>
              <p:cNvSpPr/>
              <p:nvPr/>
            </p:nvSpPr>
            <p:spPr>
              <a:xfrm flipH="1">
                <a:off x="8381128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3" name="Google Shape;43;p3"/>
            <p:cNvSpPr/>
            <p:nvPr/>
          </p:nvSpPr>
          <p:spPr>
            <a:xfrm rot="-8639560">
              <a:off x="305426" y="3422808"/>
              <a:ext cx="383356" cy="248314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4" name="Google Shape;44;p3"/>
            <p:cNvSpPr/>
            <p:nvPr/>
          </p:nvSpPr>
          <p:spPr>
            <a:xfrm rot="8639560" flipH="1">
              <a:off x="1450801" y="3422808"/>
              <a:ext cx="383356" cy="248314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45" name="Google Shape;45;p3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34989" y="2839988"/>
              <a:ext cx="1598465" cy="146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46;p3"/>
            <p:cNvSpPr/>
            <p:nvPr/>
          </p:nvSpPr>
          <p:spPr>
            <a:xfrm>
              <a:off x="1154950" y="3615576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65684" y="3628099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37638" y="3714775"/>
              <a:ext cx="264300" cy="264300"/>
            </a:xfrm>
            <a:prstGeom prst="pie">
              <a:avLst>
                <a:gd name="adj1" fmla="val 0"/>
                <a:gd name="adj2" fmla="val 1085293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9" name="Google Shape;49;p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566608" y="152400"/>
            <a:ext cx="597861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"/>
          <p:cNvSpPr txBox="1"/>
          <p:nvPr>
            <p:ph type="ctrTitle"/>
          </p:nvPr>
        </p:nvSpPr>
        <p:spPr>
          <a:xfrm>
            <a:off x="2332650" y="1867225"/>
            <a:ext cx="4478700" cy="100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1" name="Google Shape;51;p3"/>
          <p:cNvSpPr txBox="1"/>
          <p:nvPr>
            <p:ph type="subTitle" idx="1"/>
          </p:nvPr>
        </p:nvSpPr>
        <p:spPr>
          <a:xfrm>
            <a:off x="2332650" y="2971775"/>
            <a:ext cx="4478700" cy="30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424513" y="275719"/>
            <a:ext cx="4757423" cy="455196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/>
          <p:nvPr>
            <p:ph type="body" idx="1"/>
          </p:nvPr>
        </p:nvSpPr>
        <p:spPr>
          <a:xfrm>
            <a:off x="1821650" y="1014450"/>
            <a:ext cx="3672000" cy="311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➜"/>
              <a:defRPr i="1">
                <a:solidFill>
                  <a:schemeClr val="dk1"/>
                </a:solidFill>
              </a:defRPr>
            </a:lvl1pPr>
            <a:lvl2pPr marL="914400" lvl="1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2pPr>
            <a:lvl3pPr marL="1371600" lvl="2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i="1">
                <a:solidFill>
                  <a:schemeClr val="dk1"/>
                </a:solidFill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i="1">
                <a:solidFill>
                  <a:schemeClr val="dk1"/>
                </a:solidFill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Char char="■"/>
              <a:defRPr i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Google Shape;55;p4"/>
          <p:cNvSpPr txBox="1"/>
          <p:nvPr/>
        </p:nvSpPr>
        <p:spPr>
          <a:xfrm>
            <a:off x="2679000" y="2757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rPr>
              <a:t>“</a:t>
            </a:r>
            <a:endParaRPr sz="96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  <a:sym typeface="Walter Turncoat" panose="02000000000000000000"/>
            </a:endParaRPr>
          </a:p>
        </p:txBody>
      </p:sp>
      <p:sp>
        <p:nvSpPr>
          <p:cNvPr id="56" name="Google Shape;56;p4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57" name="Google Shape;57;p4"/>
          <p:cNvGrpSpPr/>
          <p:nvPr/>
        </p:nvGrpSpPr>
        <p:grpSpPr>
          <a:xfrm>
            <a:off x="6077345" y="2421525"/>
            <a:ext cx="1652587" cy="2191979"/>
            <a:chOff x="6077345" y="2421525"/>
            <a:chExt cx="1652587" cy="2191979"/>
          </a:xfrm>
        </p:grpSpPr>
        <p:sp>
          <p:nvSpPr>
            <p:cNvPr id="58" name="Google Shape;58;p4"/>
            <p:cNvSpPr/>
            <p:nvPr/>
          </p:nvSpPr>
          <p:spPr>
            <a:xfrm rot="-9402089">
              <a:off x="6110823" y="3129898"/>
              <a:ext cx="383368" cy="248322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59" name="Google Shape;59;p4"/>
            <p:cNvGrpSpPr/>
            <p:nvPr/>
          </p:nvGrpSpPr>
          <p:grpSpPr>
            <a:xfrm flipH="1">
              <a:off x="6683849" y="4221134"/>
              <a:ext cx="477532" cy="392369"/>
              <a:chOff x="4104022" y="1595273"/>
              <a:chExt cx="440488" cy="361931"/>
            </a:xfrm>
          </p:grpSpPr>
          <p:sp>
            <p:nvSpPr>
              <p:cNvPr id="60" name="Google Shape;60;p4"/>
              <p:cNvSpPr/>
              <p:nvPr/>
            </p:nvSpPr>
            <p:spPr>
              <a:xfrm flipH="1">
                <a:off x="4423085" y="159527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" name="Google Shape;61;p4"/>
              <p:cNvSpPr/>
              <p:nvPr/>
            </p:nvSpPr>
            <p:spPr>
              <a:xfrm flipH="1">
                <a:off x="4104022" y="159527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62" name="Google Shape;62;p4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6346671" y="2421525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4"/>
            <p:cNvSpPr/>
            <p:nvPr/>
          </p:nvSpPr>
          <p:spPr>
            <a:xfrm rot="10145659" flipH="1">
              <a:off x="7432735" y="3653264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4" name="Google Shape;64;p4"/>
            <p:cNvSpPr/>
            <p:nvPr/>
          </p:nvSpPr>
          <p:spPr>
            <a:xfrm>
              <a:off x="6833395" y="3388622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6534799" y="3363823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5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5"/>
          <p:cNvSpPr txBox="1"/>
          <p:nvPr>
            <p:ph type="body" idx="1"/>
          </p:nvPr>
        </p:nvSpPr>
        <p:spPr>
          <a:xfrm>
            <a:off x="548125" y="1271600"/>
            <a:ext cx="6167100" cy="32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➜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70" name="Google Shape;70;p5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71" name="Google Shape;71;p5"/>
          <p:cNvGrpSpPr/>
          <p:nvPr/>
        </p:nvGrpSpPr>
        <p:grpSpPr>
          <a:xfrm>
            <a:off x="7351600" y="2783674"/>
            <a:ext cx="1613838" cy="1779823"/>
            <a:chOff x="7351600" y="2783674"/>
            <a:chExt cx="1613838" cy="1779823"/>
          </a:xfrm>
        </p:grpSpPr>
        <p:grpSp>
          <p:nvGrpSpPr>
            <p:cNvPr id="72" name="Google Shape;72;p5"/>
            <p:cNvGrpSpPr/>
            <p:nvPr/>
          </p:nvGrpSpPr>
          <p:grpSpPr>
            <a:xfrm flipH="1">
              <a:off x="7859537" y="4171128"/>
              <a:ext cx="477532" cy="392369"/>
              <a:chOff x="3019540" y="1549146"/>
              <a:chExt cx="440488" cy="361931"/>
            </a:xfrm>
          </p:grpSpPr>
          <p:sp>
            <p:nvSpPr>
              <p:cNvPr id="73" name="Google Shape;73;p5"/>
              <p:cNvSpPr/>
              <p:nvPr/>
            </p:nvSpPr>
            <p:spPr>
              <a:xfrm flipH="1">
                <a:off x="3338602" y="1549146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4" name="Google Shape;74;p5"/>
              <p:cNvSpPr/>
              <p:nvPr/>
            </p:nvSpPr>
            <p:spPr>
              <a:xfrm flipH="1">
                <a:off x="3019540" y="1549146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75" name="Google Shape;75;p5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351600" y="2783674"/>
              <a:ext cx="1457782" cy="1483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5"/>
            <p:cNvSpPr/>
            <p:nvPr/>
          </p:nvSpPr>
          <p:spPr>
            <a:xfrm rot="10145659" flipH="1">
              <a:off x="8668242" y="3860439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7" name="Google Shape;77;p5"/>
            <p:cNvSpPr/>
            <p:nvPr/>
          </p:nvSpPr>
          <p:spPr>
            <a:xfrm>
              <a:off x="8068901" y="35957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770305" y="35709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_AND_TWO_COLUMN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393063" y="885825"/>
            <a:ext cx="3603500" cy="373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1147438" y="1314450"/>
            <a:ext cx="3603500" cy="353855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/>
          <p:nvPr>
            <p:ph type="title"/>
          </p:nvPr>
        </p:nvSpPr>
        <p:spPr>
          <a:xfrm>
            <a:off x="1488450" y="243075"/>
            <a:ext cx="6167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" name="Google Shape;83;p6"/>
          <p:cNvSpPr txBox="1"/>
          <p:nvPr>
            <p:ph type="body" idx="1"/>
          </p:nvPr>
        </p:nvSpPr>
        <p:spPr>
          <a:xfrm>
            <a:off x="1693075" y="1618400"/>
            <a:ext cx="2509800" cy="288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➜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4" name="Google Shape;84;p6"/>
          <p:cNvSpPr txBox="1"/>
          <p:nvPr>
            <p:ph type="body" idx="2"/>
          </p:nvPr>
        </p:nvSpPr>
        <p:spPr>
          <a:xfrm>
            <a:off x="4939924" y="1313600"/>
            <a:ext cx="2509800" cy="288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➜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5" name="Google Shape;85;p6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86" name="Google Shape;86;p6"/>
          <p:cNvGrpSpPr/>
          <p:nvPr/>
        </p:nvGrpSpPr>
        <p:grpSpPr>
          <a:xfrm>
            <a:off x="7863411" y="2967400"/>
            <a:ext cx="1420590" cy="1275975"/>
            <a:chOff x="7863411" y="2967400"/>
            <a:chExt cx="1420590" cy="1275975"/>
          </a:xfrm>
        </p:grpSpPr>
        <p:grpSp>
          <p:nvGrpSpPr>
            <p:cNvPr id="87" name="Google Shape;87;p6"/>
            <p:cNvGrpSpPr/>
            <p:nvPr/>
          </p:nvGrpSpPr>
          <p:grpSpPr>
            <a:xfrm>
              <a:off x="8277250" y="3881444"/>
              <a:ext cx="440488" cy="361931"/>
              <a:chOff x="8277250" y="3881444"/>
              <a:chExt cx="440488" cy="36193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8277250" y="3881444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9" name="Google Shape;89;p6"/>
              <p:cNvSpPr/>
              <p:nvPr/>
            </p:nvSpPr>
            <p:spPr>
              <a:xfrm>
                <a:off x="8596313" y="3881444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90" name="Google Shape;90;p6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863411" y="2967400"/>
              <a:ext cx="1420590" cy="982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6"/>
            <p:cNvSpPr/>
            <p:nvPr/>
          </p:nvSpPr>
          <p:spPr>
            <a:xfrm>
              <a:off x="8535376" y="3335872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236780" y="3311073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3" name="Google Shape;93;p6"/>
          <p:cNvGrpSpPr/>
          <p:nvPr/>
        </p:nvGrpSpPr>
        <p:grpSpPr>
          <a:xfrm>
            <a:off x="-207150" y="2962110"/>
            <a:ext cx="1286833" cy="1586084"/>
            <a:chOff x="-207150" y="2962110"/>
            <a:chExt cx="1286833" cy="1586084"/>
          </a:xfrm>
        </p:grpSpPr>
        <p:grpSp>
          <p:nvGrpSpPr>
            <p:cNvPr id="94" name="Google Shape;94;p6"/>
            <p:cNvGrpSpPr/>
            <p:nvPr/>
          </p:nvGrpSpPr>
          <p:grpSpPr>
            <a:xfrm>
              <a:off x="120475" y="4186263"/>
              <a:ext cx="547675" cy="361931"/>
              <a:chOff x="120475" y="4186263"/>
              <a:chExt cx="547675" cy="361931"/>
            </a:xfrm>
          </p:grpSpPr>
          <p:sp>
            <p:nvSpPr>
              <p:cNvPr id="95" name="Google Shape;95;p6"/>
              <p:cNvSpPr/>
              <p:nvPr/>
            </p:nvSpPr>
            <p:spPr>
              <a:xfrm>
                <a:off x="120475" y="418626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6" name="Google Shape;96;p6"/>
              <p:cNvSpPr/>
              <p:nvPr/>
            </p:nvSpPr>
            <p:spPr>
              <a:xfrm flipH="1">
                <a:off x="546725" y="418626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97" name="Google Shape;97;p6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-207150" y="2962110"/>
              <a:ext cx="1286833" cy="13052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6"/>
            <p:cNvSpPr/>
            <p:nvPr/>
          </p:nvSpPr>
          <p:spPr>
            <a:xfrm rot="10576116">
              <a:off x="213730" y="3649426"/>
              <a:ext cx="145541" cy="14604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 rot="10598995">
              <a:off x="532326" y="3669443"/>
              <a:ext cx="127326" cy="132204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 rot="2878168">
              <a:off x="140003" y="3477827"/>
              <a:ext cx="592515" cy="660127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7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4" name="Google Shape;104;p7"/>
          <p:cNvSpPr txBox="1"/>
          <p:nvPr>
            <p:ph type="body" idx="1"/>
          </p:nvPr>
        </p:nvSpPr>
        <p:spPr>
          <a:xfrm>
            <a:off x="548125" y="1271600"/>
            <a:ext cx="1921200" cy="33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5" name="Google Shape;105;p7"/>
          <p:cNvSpPr txBox="1"/>
          <p:nvPr>
            <p:ph type="body" idx="2"/>
          </p:nvPr>
        </p:nvSpPr>
        <p:spPr>
          <a:xfrm>
            <a:off x="2671075" y="1271600"/>
            <a:ext cx="1921200" cy="33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6" name="Google Shape;106;p7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07" name="Google Shape;107;p7"/>
          <p:cNvSpPr txBox="1"/>
          <p:nvPr>
            <p:ph type="body" idx="3"/>
          </p:nvPr>
        </p:nvSpPr>
        <p:spPr>
          <a:xfrm>
            <a:off x="4794026" y="1271600"/>
            <a:ext cx="1921200" cy="33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grpSp>
        <p:nvGrpSpPr>
          <p:cNvPr id="108" name="Google Shape;108;p7"/>
          <p:cNvGrpSpPr/>
          <p:nvPr/>
        </p:nvGrpSpPr>
        <p:grpSpPr>
          <a:xfrm>
            <a:off x="7403272" y="2876096"/>
            <a:ext cx="1631625" cy="1782785"/>
            <a:chOff x="7403272" y="2876096"/>
            <a:chExt cx="1631625" cy="1782785"/>
          </a:xfrm>
        </p:grpSpPr>
        <p:sp>
          <p:nvSpPr>
            <p:cNvPr id="109" name="Google Shape;109;p7"/>
            <p:cNvSpPr/>
            <p:nvPr/>
          </p:nvSpPr>
          <p:spPr>
            <a:xfrm rot="5652216" flipH="1">
              <a:off x="7426337" y="4025462"/>
              <a:ext cx="250048" cy="278597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0" name="Google Shape;110;p7"/>
            <p:cNvSpPr/>
            <p:nvPr/>
          </p:nvSpPr>
          <p:spPr>
            <a:xfrm rot="682371">
              <a:off x="8759823" y="3818276"/>
              <a:ext cx="250059" cy="278610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1" name="Google Shape;111;p7"/>
            <p:cNvSpPr/>
            <p:nvPr/>
          </p:nvSpPr>
          <p:spPr>
            <a:xfrm>
              <a:off x="7919513" y="4266500"/>
              <a:ext cx="131637" cy="392380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2" name="Google Shape;112;p7"/>
            <p:cNvSpPr/>
            <p:nvPr/>
          </p:nvSpPr>
          <p:spPr>
            <a:xfrm flipH="1">
              <a:off x="8381628" y="4266500"/>
              <a:ext cx="131637" cy="392380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13" name="Google Shape;113;p7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445529" y="2876096"/>
              <a:ext cx="1541746" cy="1505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7"/>
            <p:cNvSpPr/>
            <p:nvPr/>
          </p:nvSpPr>
          <p:spPr>
            <a:xfrm rot="-372207">
              <a:off x="8259436" y="3705061"/>
              <a:ext cx="146088" cy="146598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 rot="-335960">
              <a:off x="7958498" y="3711971"/>
              <a:ext cx="127095" cy="131964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8101006" y="3969538"/>
              <a:ext cx="139200" cy="2073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8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0" name="Google Shape;120;p8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121" name="Google Shape;121;p8"/>
          <p:cNvGrpSpPr/>
          <p:nvPr/>
        </p:nvGrpSpPr>
        <p:grpSpPr>
          <a:xfrm>
            <a:off x="7445525" y="3242253"/>
            <a:ext cx="1588153" cy="1365478"/>
            <a:chOff x="7445525" y="3242253"/>
            <a:chExt cx="1588153" cy="1365478"/>
          </a:xfrm>
        </p:grpSpPr>
        <p:sp>
          <p:nvSpPr>
            <p:cNvPr id="122" name="Google Shape;122;p8"/>
            <p:cNvSpPr/>
            <p:nvPr/>
          </p:nvSpPr>
          <p:spPr>
            <a:xfrm rot="-5872103">
              <a:off x="8672932" y="4104027"/>
              <a:ext cx="250054" cy="27860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123" name="Google Shape;123;p8"/>
            <p:cNvGrpSpPr/>
            <p:nvPr/>
          </p:nvGrpSpPr>
          <p:grpSpPr>
            <a:xfrm>
              <a:off x="7865288" y="4245800"/>
              <a:ext cx="440488" cy="361931"/>
              <a:chOff x="7865288" y="4245800"/>
              <a:chExt cx="440488" cy="361931"/>
            </a:xfrm>
          </p:grpSpPr>
          <p:sp>
            <p:nvSpPr>
              <p:cNvPr id="124" name="Google Shape;124;p8"/>
              <p:cNvSpPr/>
              <p:nvPr/>
            </p:nvSpPr>
            <p:spPr>
              <a:xfrm>
                <a:off x="7865288" y="4245800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5" name="Google Shape;125;p8"/>
              <p:cNvSpPr/>
              <p:nvPr/>
            </p:nvSpPr>
            <p:spPr>
              <a:xfrm>
                <a:off x="8184350" y="4245800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126" name="Google Shape;126;p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445525" y="3242253"/>
              <a:ext cx="1588153" cy="1098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8"/>
            <p:cNvSpPr/>
            <p:nvPr/>
          </p:nvSpPr>
          <p:spPr>
            <a:xfrm>
              <a:off x="8118901" y="38001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820305" y="37753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 rot="-1604051">
              <a:off x="8055619" y="3998073"/>
              <a:ext cx="123815" cy="80218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0" name="Google Shape;130;p8"/>
            <p:cNvSpPr/>
            <p:nvPr/>
          </p:nvSpPr>
          <p:spPr>
            <a:xfrm>
              <a:off x="7606243" y="4075800"/>
              <a:ext cx="383500" cy="87900"/>
            </a:xfrm>
            <a:custGeom>
              <a:avLst/>
              <a:gdLst/>
              <a:ahLst/>
              <a:cxnLst/>
              <a:rect l="l" t="t" r="r" b="b"/>
              <a:pathLst>
                <a:path w="15340" h="3516" extrusionOk="0">
                  <a:moveTo>
                    <a:pt x="142" y="0"/>
                  </a:moveTo>
                  <a:cubicBezTo>
                    <a:pt x="-1459" y="4812"/>
                    <a:pt x="11754" y="4305"/>
                    <a:pt x="15340" y="719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Round">
  <p:cSld name="TITLE_ONLY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97168" y="199525"/>
            <a:ext cx="7222809" cy="479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9"/>
          <p:cNvSpPr txBox="1"/>
          <p:nvPr>
            <p:ph type="title"/>
          </p:nvPr>
        </p:nvSpPr>
        <p:spPr>
          <a:xfrm>
            <a:off x="1345400" y="774100"/>
            <a:ext cx="46410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135" name="Google Shape;135;p9"/>
          <p:cNvGrpSpPr/>
          <p:nvPr/>
        </p:nvGrpSpPr>
        <p:grpSpPr>
          <a:xfrm>
            <a:off x="7342057" y="3031993"/>
            <a:ext cx="1613321" cy="1704313"/>
            <a:chOff x="7342057" y="3031993"/>
            <a:chExt cx="1613321" cy="1704313"/>
          </a:xfrm>
        </p:grpSpPr>
        <p:sp>
          <p:nvSpPr>
            <p:cNvPr id="136" name="Google Shape;136;p9"/>
            <p:cNvSpPr/>
            <p:nvPr/>
          </p:nvSpPr>
          <p:spPr>
            <a:xfrm>
              <a:off x="7655725" y="4421975"/>
              <a:ext cx="278600" cy="30005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7" name="Google Shape;137;p9"/>
            <p:cNvSpPr/>
            <p:nvPr/>
          </p:nvSpPr>
          <p:spPr>
            <a:xfrm>
              <a:off x="8085538" y="4374375"/>
              <a:ext cx="121425" cy="361931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38" name="Google Shape;138;p9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342057" y="3031993"/>
              <a:ext cx="1407681" cy="14592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9"/>
            <p:cNvSpPr/>
            <p:nvPr/>
          </p:nvSpPr>
          <p:spPr>
            <a:xfrm>
              <a:off x="8073651" y="356444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7775055" y="353964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 rot="-702395">
              <a:off x="8679665" y="3633972"/>
              <a:ext cx="250050" cy="278600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 txBox="1"/>
          <p:nvPr>
            <p:ph type="body" idx="1"/>
          </p:nvPr>
        </p:nvSpPr>
        <p:spPr>
          <a:xfrm>
            <a:off x="435775" y="4406300"/>
            <a:ext cx="6350700" cy="3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145" name="Google Shape;145;p10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146" name="Google Shape;146;p10"/>
          <p:cNvGrpSpPr/>
          <p:nvPr/>
        </p:nvGrpSpPr>
        <p:grpSpPr>
          <a:xfrm>
            <a:off x="7185170" y="2671550"/>
            <a:ext cx="1677505" cy="2096681"/>
            <a:chOff x="7185170" y="2671550"/>
            <a:chExt cx="1677505" cy="2096681"/>
          </a:xfrm>
        </p:grpSpPr>
        <p:sp>
          <p:nvSpPr>
            <p:cNvPr id="147" name="Google Shape;147;p10"/>
            <p:cNvSpPr/>
            <p:nvPr/>
          </p:nvSpPr>
          <p:spPr>
            <a:xfrm>
              <a:off x="7185170" y="4136225"/>
              <a:ext cx="430080" cy="200025"/>
            </a:xfrm>
            <a:custGeom>
              <a:avLst/>
              <a:gdLst/>
              <a:ahLst/>
              <a:cxnLst/>
              <a:rect l="l" t="t" r="r" b="b"/>
              <a:pathLst>
                <a:path w="12288" h="5715" extrusionOk="0">
                  <a:moveTo>
                    <a:pt x="12288" y="0"/>
                  </a:moveTo>
                  <a:cubicBezTo>
                    <a:pt x="9576" y="3613"/>
                    <a:pt x="4517" y="5715"/>
                    <a:pt x="0" y="5715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8" name="Google Shape;148;p10"/>
            <p:cNvSpPr/>
            <p:nvPr/>
          </p:nvSpPr>
          <p:spPr>
            <a:xfrm>
              <a:off x="8608225" y="4085363"/>
              <a:ext cx="254450" cy="250875"/>
            </a:xfrm>
            <a:custGeom>
              <a:avLst/>
              <a:gdLst/>
              <a:ahLst/>
              <a:cxnLst/>
              <a:rect l="l" t="t" r="r" b="b"/>
              <a:pathLst>
                <a:path w="10178" h="10035" extrusionOk="0">
                  <a:moveTo>
                    <a:pt x="0" y="1177"/>
                  </a:moveTo>
                  <a:cubicBezTo>
                    <a:pt x="2720" y="-862"/>
                    <a:pt x="9177" y="-121"/>
                    <a:pt x="10001" y="3177"/>
                  </a:cubicBezTo>
                  <a:cubicBezTo>
                    <a:pt x="10708" y="6006"/>
                    <a:pt x="7488" y="10035"/>
                    <a:pt x="4572" y="10035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9" name="Google Shape;149;p10"/>
            <p:cNvSpPr/>
            <p:nvPr/>
          </p:nvSpPr>
          <p:spPr>
            <a:xfrm>
              <a:off x="7891813" y="4406300"/>
              <a:ext cx="121425" cy="361931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0" name="Google Shape;150;p10"/>
            <p:cNvSpPr/>
            <p:nvPr/>
          </p:nvSpPr>
          <p:spPr>
            <a:xfrm>
              <a:off x="8210875" y="4406300"/>
              <a:ext cx="121425" cy="361931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51" name="Google Shape;151;p10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536121" y="2671550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0"/>
            <p:cNvSpPr/>
            <p:nvPr/>
          </p:nvSpPr>
          <p:spPr>
            <a:xfrm>
              <a:off x="8118926" y="375494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7820330" y="373014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 rot="7381212">
              <a:off x="8216847" y="4057606"/>
              <a:ext cx="123784" cy="80190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5" name="Google Shape;155;p10"/>
            <p:cNvSpPr/>
            <p:nvPr/>
          </p:nvSpPr>
          <p:spPr>
            <a:xfrm>
              <a:off x="8068455" y="3653557"/>
              <a:ext cx="347296" cy="348508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7687269" y="3637756"/>
              <a:ext cx="305060" cy="3167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7990150" y="3797472"/>
              <a:ext cx="82950" cy="15000"/>
            </a:xfrm>
            <a:custGeom>
              <a:avLst/>
              <a:gdLst/>
              <a:ahLst/>
              <a:cxnLst/>
              <a:rect l="l" t="t" r="r" b="b"/>
              <a:pathLst>
                <a:path w="3318" h="600" extrusionOk="0">
                  <a:moveTo>
                    <a:pt x="0" y="600"/>
                  </a:moveTo>
                  <a:cubicBezTo>
                    <a:pt x="955" y="38"/>
                    <a:pt x="2431" y="-279"/>
                    <a:pt x="3318" y="386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9.png"/><Relationship Id="rId13" Type="http://schemas.openxmlformats.org/officeDocument/2006/relationships/image" Target="../media/image28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548125" y="1271600"/>
            <a:ext cx="6167100" cy="3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➜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●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○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400"/>
              <a:buFont typeface="Nunito"/>
              <a:buChar char="■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1pPr>
            <a:lvl2pPr lvl="1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2pPr>
            <a:lvl3pPr lvl="2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3pPr>
            <a:lvl4pPr lvl="3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4pPr>
            <a:lvl5pPr lvl="4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5pPr>
            <a:lvl6pPr lvl="5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6pPr>
            <a:lvl7pPr lvl="6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7pPr>
            <a:lvl8pPr lvl="7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8pPr>
            <a:lvl9pPr lvl="8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9.png"/><Relationship Id="rId1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tags" Target="../tags/tag2.xml"/><Relationship Id="rId3" Type="http://schemas.microsoft.com/office/2007/relationships/media" Target="file:///D:\&#25991;&#20214;\&#24320;&#23398;&#31532;&#19968;&#35838;&#37085;&#28023;&#33521;\The%20world's%20English%20mania.mp4" TargetMode="External"/><Relationship Id="rId2" Type="http://schemas.openxmlformats.org/officeDocument/2006/relationships/video" Target="file:///D:\&#25991;&#20214;\&#24320;&#23398;&#31532;&#19968;&#35838;&#37085;&#28023;&#33521;\The%20world's%20English%20mania.mp4" TargetMode="External"/><Relationship Id="rId1" Type="http://schemas.openxmlformats.org/officeDocument/2006/relationships/hyperlink" Target="&#29233;&#21098;&#36753;-The%20world's%20English%20mania.mp4" TargetMode="Externa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tags" Target="../tags/tag3.xml"/><Relationship Id="rId3" Type="http://schemas.microsoft.com/office/2007/relationships/media" Target="file:///D:\&#25991;&#20214;\&#24320;&#23398;&#31532;&#19968;&#35838;&#37085;&#28023;&#33521;\The%20world's%20English%20mania%202.mp4" TargetMode="External"/><Relationship Id="rId2" Type="http://schemas.openxmlformats.org/officeDocument/2006/relationships/video" Target="file:///D:\&#25991;&#20214;\&#24320;&#23398;&#31532;&#19968;&#35838;&#37085;&#28023;&#33521;\The%20world's%20English%20mania%202.mp4" TargetMode="External"/><Relationship Id="rId1" Type="http://schemas.openxmlformats.org/officeDocument/2006/relationships/hyperlink" Target="&#29233;&#21098;&#36753;-The%20world's%20English%20mania%202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9.GIF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7" Type="http://schemas.openxmlformats.org/officeDocument/2006/relationships/slideLayout" Target="../slideLayouts/slideLayout12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" Target="slide2.xml"/><Relationship Id="rId1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image" Target="../media/image58.GIF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1.png"/><Relationship Id="rId3" Type="http://schemas.openxmlformats.org/officeDocument/2006/relationships/tags" Target="../tags/tag1.xml"/><Relationship Id="rId2" Type="http://schemas.microsoft.com/office/2007/relationships/media" Target="file:///D:\&#25991;&#20214;\&#24320;&#23398;&#31532;&#19968;&#35838;&#37085;&#28023;&#33521;\&#12298;&#19990;&#30028;&#36825;&#20040;&#22823;&#36824;&#26159;&#36935;&#35265;&#20320;&#12299;&#33521;&#25991;&#29256;.mp4" TargetMode="External"/><Relationship Id="rId1" Type="http://schemas.openxmlformats.org/officeDocument/2006/relationships/video" Target="file:///D:\&#25991;&#20214;\&#24320;&#23398;&#31532;&#19968;&#35838;&#37085;&#28023;&#33521;\&#12298;&#19990;&#30028;&#36825;&#20040;&#22823;&#36824;&#26159;&#36935;&#35265;&#20320;&#12299;&#33521;&#25991;&#29256;.mp4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0.png"/><Relationship Id="rId1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70986" y="747078"/>
            <a:ext cx="8601551" cy="2907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27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Good morning, my teacher and classmates. Please allow me to introduce myself. I'm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Peter, a 15-year-old boy, 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 </a:t>
            </a:r>
            <a:r>
              <a:rPr lang="zh-CN" altLang="en-US" sz="3600" b="1" kern="1200">
                <a:solidFill>
                  <a:srgbClr val="FFFF0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and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I'm from Beijing. I'm a very easy-going and dependable person. My hobby is reading. Reading can </a:t>
            </a:r>
            <a:r>
              <a:rPr lang="zh-CN" altLang="en-US" sz="3600" b="1" kern="1200">
                <a:solidFill>
                  <a:srgbClr val="FFFF0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not only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kill the time,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 </a:t>
            </a:r>
            <a:r>
              <a:rPr lang="zh-CN" altLang="en-US" sz="3600" b="1" kern="1200">
                <a:solidFill>
                  <a:srgbClr val="FFFF0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but also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broaden my horizons. My dream is to travel all around the world. I am always fond of experiencing different cultures. Thanks for your listening. I hope we can be good friends soon.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25980" y="207645"/>
            <a:ext cx="48920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400">
                <a:solidFill>
                  <a:srgbClr val="FFFF00"/>
                </a:solidFill>
                <a:sym typeface="+mn-ea"/>
              </a:rPr>
              <a:t>Use proper l</a:t>
            </a:r>
            <a:r>
              <a:rPr lang="zh-CN" altLang="en-US" sz="2400">
                <a:solidFill>
                  <a:srgbClr val="FFFF00"/>
                </a:solidFill>
                <a:sym typeface="+mn-ea"/>
              </a:rPr>
              <a:t>inking Words </a:t>
            </a:r>
            <a:r>
              <a:rPr lang="en-US" altLang="zh-CN" sz="2400">
                <a:solidFill>
                  <a:srgbClr val="FFFF00"/>
                </a:solidFill>
                <a:sym typeface="+mn-ea"/>
              </a:rPr>
              <a:t>(</a:t>
            </a:r>
            <a:r>
              <a:rPr lang="zh-CN" altLang="zh-CN" sz="2400">
                <a:solidFill>
                  <a:srgbClr val="FFFF00"/>
                </a:solidFill>
                <a:sym typeface="+mn-ea"/>
              </a:rPr>
              <a:t>承接词</a:t>
            </a:r>
            <a:r>
              <a:rPr lang="en-US" altLang="zh-CN" sz="2400">
                <a:solidFill>
                  <a:srgbClr val="FFFF00"/>
                </a:solidFill>
                <a:sym typeface="+mn-ea"/>
              </a:rPr>
              <a:t>)!</a:t>
            </a:r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28613" y="189071"/>
            <a:ext cx="7227570" cy="714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50" b="1">
                <a:solidFill>
                  <a:srgbClr val="FFFF00"/>
                </a:solidFill>
                <a:latin typeface="Times New Roman" panose="02020603050405020304" charset="0"/>
                <a:ea typeface="方正细倩简体" panose="03000509000000000000" pitchFamily="65" charset="-122"/>
                <a:cs typeface="Times New Roman" panose="02020603050405020304" charset="0"/>
                <a:sym typeface="+mn-ea"/>
              </a:rPr>
              <a:t>Why do we learn English?</a:t>
            </a:r>
            <a:endParaRPr lang="zh-CN" altLang="en-US" sz="4050" b="1">
              <a:solidFill>
                <a:srgbClr val="FFFF00"/>
              </a:solidFill>
              <a:latin typeface="Times New Roman" panose="02020603050405020304" charset="0"/>
              <a:ea typeface="方正细倩简体" panose="03000509000000000000" pitchFamily="65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8349" y="903446"/>
            <a:ext cx="553593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The world's English mania</a:t>
            </a:r>
            <a:r>
              <a:rPr lang="en-US" altLang="zh-CN" sz="3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(</a:t>
            </a:r>
            <a:r>
              <a:rPr lang="zh-CN" altLang="en-US" sz="3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狂热</a:t>
            </a:r>
            <a:r>
              <a:rPr lang="en-US" altLang="zh-CN" sz="3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)</a:t>
            </a:r>
            <a:endParaRPr lang="en-US" altLang="zh-CN" sz="3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613" y="1559719"/>
            <a:ext cx="8499634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Why English? In a single word: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__________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__________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for a better life, a job, to be able to pay for school, or put better food on the table. 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Imagine a student taking a </a:t>
            </a: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giant test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大考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for three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full days. Her score on this one test </a:t>
            </a: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literally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完全地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determines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决定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her future.  She studies 12 hours a day for three years to prepare. 25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%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of her grade is based on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_______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 It's called the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_________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7294" y="1559719"/>
            <a:ext cx="18256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Opportunity</a:t>
            </a:r>
            <a:endParaRPr lang="zh-CN" altLang="en-US" sz="24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8306" y="1559719"/>
            <a:ext cx="18256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Opportunity</a:t>
            </a:r>
            <a:endParaRPr lang="zh-CN" altLang="en-US" sz="24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95738" y="3757613"/>
            <a:ext cx="11652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English</a:t>
            </a:r>
            <a:endParaRPr lang="zh-CN" altLang="en-US" sz="24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82314" y="3757613"/>
            <a:ext cx="1198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Gaokao</a:t>
            </a:r>
            <a:endParaRPr lang="zh-CN" altLang="en-US" sz="24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爱剪辑-The world's English mani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21780" y="29210"/>
            <a:ext cx="2524125" cy="131191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5176" y="1271111"/>
            <a:ext cx="760476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English is the world's ________ language. With English you can become part of a _______ conversation(对话). A ________ conversation about ________ problems. Like climate change or poverty. Or hunger or disease. Now English is becoming the language of problem solving. 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English represents(代表；体现) hope for a _______ future. A future where the world has a _________ language to solve its ______ problems.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3420" y="401796"/>
            <a:ext cx="6015514" cy="59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3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The world's English mania</a:t>
            </a:r>
            <a:r>
              <a:rPr lang="en-US" altLang="zh-CN" sz="33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(</a:t>
            </a:r>
            <a:r>
              <a:rPr lang="zh-CN" altLang="en-US" sz="33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狂热</a:t>
            </a:r>
            <a:r>
              <a:rPr lang="en-US" altLang="zh-CN" sz="33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)</a:t>
            </a:r>
            <a:endParaRPr lang="en-US" altLang="zh-CN" sz="33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42314" y="1271111"/>
            <a:ext cx="95313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second</a:t>
            </a:r>
            <a:endParaRPr lang="zh-CN" altLang="en-US" sz="21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33181" y="1685449"/>
            <a:ext cx="83439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wider</a:t>
            </a:r>
            <a:endParaRPr lang="zh-CN" altLang="en-US" sz="21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73726" y="1937226"/>
            <a:ext cx="88011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global</a:t>
            </a:r>
            <a:endParaRPr lang="zh-CN" altLang="en-US" sz="21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67721" y="3069273"/>
            <a:ext cx="86360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better</a:t>
            </a:r>
            <a:endParaRPr lang="zh-CN" altLang="en-US" sz="21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4996" y="3483293"/>
            <a:ext cx="11607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common</a:t>
            </a:r>
            <a:endParaRPr lang="zh-CN" altLang="en-US" sz="21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00859" y="1937068"/>
            <a:ext cx="9785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global </a:t>
            </a:r>
            <a:endParaRPr lang="zh-CN" altLang="en-US" sz="24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92814" y="3897313"/>
            <a:ext cx="11607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common</a:t>
            </a:r>
            <a:endParaRPr lang="zh-CN" altLang="en-US" sz="21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爱剪辑-The world's English mania 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92620" y="33020"/>
            <a:ext cx="2149475" cy="116649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pic26.photophoto.cn/20130317/0037037580224961_b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2235" y="1571620"/>
            <a:ext cx="3383047" cy="3286130"/>
          </a:xfrm>
          <a:prstGeom prst="rect">
            <a:avLst/>
          </a:prstGeom>
          <a:noFill/>
        </p:spPr>
      </p:pic>
      <p:sp>
        <p:nvSpPr>
          <p:cNvPr id="10242" name="文本占位符 10241"/>
          <p:cNvSpPr>
            <a:spLocks noGrp="1"/>
          </p:cNvSpPr>
          <p:nvPr>
            <p:ph type="body" idx="1"/>
          </p:nvPr>
        </p:nvSpPr>
        <p:spPr>
          <a:xfrm>
            <a:off x="1356995" y="213995"/>
            <a:ext cx="6632575" cy="1357630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Is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</a:rPr>
              <a:t>learning English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</a:rPr>
              <a:t>a hot potato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</a:rPr>
              <a:t>？         </a:t>
            </a:r>
            <a:endParaRPr lang="zh-CN" altLang="en-US" sz="2800" b="1" dirty="0" smtClean="0">
              <a:solidFill>
                <a:srgbClr val="FF0000"/>
              </a:solidFill>
              <a:latin typeface="Times New Roman" panose="0202060305040502030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</a:rPr>
              <a:t>                           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</a:rPr>
              <a:t>Or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</a:rPr>
              <a:t>a piece of cake?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</a:endParaRPr>
          </a:p>
          <a:p>
            <a:pPr marL="0" indent="0">
              <a:spcBef>
                <a:spcPct val="25000"/>
              </a:spcBef>
              <a:buNone/>
            </a:pPr>
            <a:r>
              <a:rPr lang="en-US" altLang="zh-CN" sz="3000" b="1" dirty="0">
                <a:solidFill>
                  <a:schemeClr val="accent2"/>
                </a:solidFill>
                <a:latin typeface="Times New Roman" panose="02020603050405020304" charset="0"/>
              </a:rPr>
              <a:t>  </a:t>
            </a:r>
            <a:endParaRPr lang="en-US" altLang="zh-CN" sz="3000" b="1" dirty="0">
              <a:solidFill>
                <a:schemeClr val="accent2"/>
              </a:solidFill>
              <a:latin typeface="Times New Roman" panose="02020603050405020304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zh-CN" altLang="en-US" sz="3300" b="1" dirty="0">
              <a:solidFill>
                <a:srgbClr val="CC0000"/>
              </a:solidFill>
              <a:latin typeface="Times New Roman" panose="02020603050405020304" charset="0"/>
            </a:endParaRPr>
          </a:p>
        </p:txBody>
      </p:sp>
      <p:pic>
        <p:nvPicPr>
          <p:cNvPr id="33794" name="Picture 2" descr="http://5b0988e595225.cdn.sohucs.com/images/20170811/45e15a0ea8dd4931b54a042852c42c4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5427" y="1786569"/>
            <a:ext cx="4572032" cy="28575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21129" y="1048694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4F0FBD"/>
                </a:solidFill>
                <a:latin typeface="Times New Roman" panose="02020603050405020304" charset="0"/>
                <a:ea typeface="+mn-ea"/>
              </a:rPr>
              <a:t>Actually, English study is easy and fun!</a:t>
            </a:r>
            <a:endParaRPr lang="zh-CN" altLang="en-US" sz="2800" b="1" dirty="0">
              <a:solidFill>
                <a:srgbClr val="4F0FBD"/>
              </a:solidFill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charRg st="36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42">
                                            <p:txEl>
                                              <p:charRg st="36" end="5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2924"/>
            <a:ext cx="9144000" cy="442913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0"/>
            <a:ext cx="7449841" cy="64376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ts val="4300"/>
              </a:lnSpc>
            </a:pPr>
            <a:r>
              <a:rPr lang="en-US" altLang="zh-CN" sz="4400" b="1" dirty="0">
                <a:solidFill>
                  <a:srgbClr val="C208B2"/>
                </a:solidFill>
                <a:latin typeface="Calibri" panose="020F0502020204030204" pitchFamily="34" charset="0"/>
                <a:ea typeface="方正粗黑宋简体" panose="02000000000000000000" charset="-122"/>
                <a:cs typeface="Calibri" panose="020F0502020204030204" pitchFamily="34" charset="0"/>
                <a:sym typeface="+mn-ea"/>
              </a:rPr>
              <a:t>English </a:t>
            </a:r>
            <a:r>
              <a:rPr lang="en-US" altLang="zh-CN" sz="4400" b="1" dirty="0" smtClean="0">
                <a:solidFill>
                  <a:srgbClr val="C208B2"/>
                </a:solidFill>
                <a:latin typeface="Calibri" panose="020F0502020204030204" pitchFamily="34" charset="0"/>
                <a:ea typeface="方正粗黑宋简体" panose="02000000000000000000" charset="-122"/>
                <a:cs typeface="Calibri" panose="020F0502020204030204" pitchFamily="34" charset="0"/>
                <a:sym typeface="+mn-ea"/>
              </a:rPr>
              <a:t>in </a:t>
            </a:r>
            <a:r>
              <a:rPr lang="en-US" altLang="zh-CN" sz="4400" b="1" dirty="0">
                <a:solidFill>
                  <a:srgbClr val="C208B2"/>
                </a:solidFill>
                <a:latin typeface="Calibri" panose="020F0502020204030204" pitchFamily="34" charset="0"/>
                <a:ea typeface="方正粗黑宋简体" panose="02000000000000000000" charset="-122"/>
                <a:cs typeface="Calibri" panose="020F0502020204030204" pitchFamily="34" charset="0"/>
                <a:sym typeface="+mn-ea"/>
              </a:rPr>
              <a:t>our daily life</a:t>
            </a:r>
            <a:endParaRPr lang="en-US" altLang="zh-CN" sz="4400" b="1" dirty="0">
              <a:solidFill>
                <a:srgbClr val="C208B2"/>
              </a:solidFill>
              <a:latin typeface="Calibri" panose="020F0502020204030204" pitchFamily="34" charset="0"/>
              <a:ea typeface="方正粗黑宋简体" panose="02000000000000000000" charset="-122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4554885" cy="5665994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1"/>
            <a:ext cx="4143404" cy="2812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2059305"/>
            <a:ext cx="3566190" cy="301277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8341" t="13008" b="14434"/>
          <a:stretch>
            <a:fillRect/>
          </a:stretch>
        </p:blipFill>
        <p:spPr>
          <a:xfrm>
            <a:off x="282863" y="666422"/>
            <a:ext cx="2525395" cy="2971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2863" y="3637925"/>
            <a:ext cx="29876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safeguard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vt.保护;维护;防护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02635" y="3518535"/>
            <a:ext cx="27571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rejoice vt.使喜悦；使感到高兴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34676"/>
          <a:stretch>
            <a:fillRect/>
          </a:stretch>
        </p:blipFill>
        <p:spPr>
          <a:xfrm>
            <a:off x="3302635" y="0"/>
            <a:ext cx="2120900" cy="3518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0"/>
            <a:ext cx="3074670" cy="29724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604000" y="2565717"/>
            <a:ext cx="2540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pum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美洲狮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142858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Brand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5082"/>
          <a:stretch>
            <a:fillRect/>
          </a:stretch>
        </p:blipFill>
        <p:spPr>
          <a:xfrm>
            <a:off x="693420" y="109220"/>
            <a:ext cx="3763645" cy="2820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65225" y="3190240"/>
            <a:ext cx="28117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Sz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peak  n.山峰;顶点;顶峰;尖顶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75275" y="3598545"/>
            <a:ext cx="28117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nestle vi.舒服地躺下,安居;依偎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60" y="196850"/>
            <a:ext cx="3401695" cy="340169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9124" y="714362"/>
            <a:ext cx="3110863" cy="2660140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85720" y="642924"/>
            <a:ext cx="6172962" cy="857356"/>
          </a:xfrm>
          <a:prstGeom prst="rect">
            <a:avLst/>
          </a:prstGeom>
        </p:spPr>
        <p:txBody>
          <a:bodyPr vert="horz" lIns="68588" tIns="34294" rIns="68588" bIns="34294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Vocabulary</a:t>
            </a:r>
            <a:endParaRPr kumimoji="0" lang="en-US" altLang="zh-CN" sz="32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2844" y="1571618"/>
            <a:ext cx="5225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C208B2"/>
                </a:solidFill>
              </a:rPr>
              <a:t>Achilles </a:t>
            </a:r>
            <a:r>
              <a:rPr lang="en-US" altLang="zh-CN" sz="3600" b="1" dirty="0">
                <a:solidFill>
                  <a:srgbClr val="C208B2"/>
                </a:solidFill>
              </a:rPr>
              <a:t>heel</a:t>
            </a:r>
            <a:endParaRPr lang="en-US" altLang="zh-CN" sz="3600" b="1" dirty="0">
              <a:solidFill>
                <a:srgbClr val="C208B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5750" y="3237865"/>
            <a:ext cx="84855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Peter should have a chance of winning, but his </a:t>
            </a:r>
            <a:r>
              <a:rPr lang="en-US" altLang="zh-CN" sz="3200" b="1" dirty="0" err="1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Archilles</a:t>
            </a:r>
            <a:r>
              <a:rPr lang="en-US" altLang="zh-CN" sz="32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heel is his carelessness.</a:t>
            </a:r>
            <a:endParaRPr lang="en-US" altLang="zh-CN" sz="32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00232" y="0"/>
            <a:ext cx="5786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方正粗黑宋简体" panose="02000000000000000000" charset="-122"/>
                <a:sym typeface="+mn-ea"/>
              </a:rPr>
              <a:t>English  itself  has  great  Charm!</a:t>
            </a:r>
            <a:endParaRPr lang="en-US" altLang="zh-CN" sz="2800" b="1" dirty="0" smtClean="0">
              <a:solidFill>
                <a:srgbClr val="FF0000"/>
              </a:solidFill>
              <a:latin typeface="Arial Narrow" panose="020B0606020202030204" pitchFamily="34" charset="0"/>
              <a:ea typeface="Cambria" panose="02040503050406030204" pitchFamily="18" charset="0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51154" y="0"/>
            <a:ext cx="6172962" cy="857356"/>
          </a:xfrm>
          <a:prstGeom prst="rect">
            <a:avLst/>
          </a:prstGeom>
        </p:spPr>
        <p:txBody>
          <a:bodyPr vert="horz" lIns="68588" tIns="34294" rIns="68588" bIns="34294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3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Puzzle</a:t>
            </a:r>
            <a:endParaRPr kumimoji="0" lang="en-US" altLang="zh-CN" sz="3300" b="1" i="1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97650" y="244475"/>
            <a:ext cx="2144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 dirty="0">
                <a:solidFill>
                  <a:srgbClr val="FF0000"/>
                </a:solidFill>
              </a:rPr>
              <a:t>Pun 双关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4950" y="864235"/>
            <a:ext cx="850709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1. Who is closer to you， your mom or your dad？</a:t>
            </a:r>
            <a:endParaRPr lang="en-US" altLang="zh-CN" sz="32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endParaRPr lang="en-US" altLang="zh-CN" sz="32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endParaRPr lang="en-US" altLang="zh-CN" sz="32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2. Which can run faster, heat or cold?</a:t>
            </a:r>
            <a:br>
              <a:rPr lang="en-US" altLang="zh-CN" sz="32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</a:br>
            <a:endParaRPr lang="en-US" altLang="zh-CN" sz="32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2123" y="1470658"/>
            <a:ext cx="869950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Mom is closer</a:t>
            </a:r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，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because Dad is  </a:t>
            </a:r>
            <a:r>
              <a:rPr lang="en-US" altLang="zh-CN" sz="2800" b="1" dirty="0">
                <a:solidFill>
                  <a:schemeClr val="accent2"/>
                </a:solidFill>
                <a:sym typeface="+mn-ea"/>
              </a:rPr>
              <a:t>farther !</a:t>
            </a:r>
            <a:endParaRPr lang="en-US" altLang="zh-CN" sz="2800" b="1" dirty="0" smtClean="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82" y="2895289"/>
            <a:ext cx="7550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</a:rPr>
              <a:t>   Heat. Because everyone can catch a cold.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 txBox="1"/>
          <p:nvPr>
            <p:ph type="ctrTitle"/>
          </p:nvPr>
        </p:nvSpPr>
        <p:spPr>
          <a:xfrm>
            <a:off x="2323325" y="793100"/>
            <a:ext cx="4497300" cy="35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+mn-ea"/>
              </a:rPr>
              <a:t>The New Term </a:t>
            </a:r>
            <a:br>
              <a:rPr lang="en-GB">
                <a:sym typeface="+mn-ea"/>
              </a:rPr>
            </a:br>
            <a:r>
              <a:rPr lang="en-GB">
                <a:sym typeface="+mn-ea"/>
              </a:rPr>
              <a:t>Begins</a:t>
            </a:r>
            <a:br>
              <a:rPr lang="en-GB"/>
            </a:br>
            <a:br>
              <a:rPr lang="en-GB"/>
            </a:br>
            <a:r>
              <a:rPr lang="en-US" altLang="zh-CN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 First Lesson </a:t>
            </a:r>
            <a:br>
              <a:rPr lang="en-US" altLang="zh-CN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GB"/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51154" y="0"/>
            <a:ext cx="6172962" cy="857356"/>
          </a:xfrm>
          <a:prstGeom prst="rect">
            <a:avLst/>
          </a:prstGeom>
        </p:spPr>
        <p:txBody>
          <a:bodyPr vert="horz" lIns="68588" tIns="34294" rIns="68588" bIns="34294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300" b="1" i="1" u="sng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Tongue twister </a:t>
            </a:r>
            <a:endParaRPr kumimoji="0" lang="en-US" altLang="zh-CN" sz="3300" b="1" i="1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3245" y="1049020"/>
            <a:ext cx="777875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eaLnBrk="1" fontAlgn="auto" latinLnBrk="0" hangingPunct="1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If one doctor doctors another doctor, does the doctor </a:t>
            </a:r>
            <a:r>
              <a:rPr lang="en-US" altLang="zh-CN" sz="3200" b="1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(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who doctors the doctor</a:t>
            </a:r>
            <a:r>
              <a:rPr lang="en-US" altLang="zh-CN" sz="3200" b="1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) 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doctor the doctor the way </a:t>
            </a:r>
            <a:r>
              <a:rPr lang="en-US" altLang="zh-CN" sz="3200" b="1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(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the doctor he is doctoring doctors</a:t>
            </a:r>
            <a:r>
              <a:rPr lang="en-US" altLang="zh-CN" sz="3200" b="1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)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? Or does the doctor doctor the way </a:t>
            </a:r>
            <a:r>
              <a:rPr lang="en-US" altLang="zh-CN" sz="3200" b="1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(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the doctor who doctors doctors</a:t>
            </a:r>
            <a:r>
              <a:rPr lang="en-US" altLang="zh-CN" sz="3200" b="1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)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?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algn="just" eaLnBrk="1" fontAlgn="auto" latinLnBrk="0" hangingPunct="1"/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algn="just" eaLnBrk="1" fontAlgn="auto" latinLnBrk="0" hangingPunct="1"/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如果一位医生医治另一位医生,他是像被治疗的医生那样看病？ 还是像专门治疗医生的医生那样去看病？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364615" y="209632"/>
            <a:ext cx="6874925" cy="857356"/>
          </a:xfrm>
          <a:prstGeom prst="rect">
            <a:avLst/>
          </a:prstGeom>
        </p:spPr>
        <p:txBody>
          <a:bodyPr vert="horz" lIns="68588" tIns="34294" rIns="68588" bIns="34294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Movie </a:t>
            </a:r>
            <a:endParaRPr kumimoji="0" lang="en-US" altLang="zh-CN" sz="3600" b="1" i="1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8905" y="1203960"/>
            <a:ext cx="42856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</a:rPr>
              <a:t>There is more than </a:t>
            </a:r>
            <a:endParaRPr lang="en-US" altLang="zh-CN" sz="2800" b="1" dirty="0">
              <a:solidFill>
                <a:srgbClr val="FFFF00"/>
              </a:solidFill>
            </a:endParaRPr>
          </a:p>
          <a:p>
            <a:r>
              <a:rPr lang="en-US" altLang="zh-CN" sz="2800" b="1" dirty="0">
                <a:solidFill>
                  <a:srgbClr val="FFFF00"/>
                </a:solidFill>
              </a:rPr>
              <a:t>one way to skin a cat.</a:t>
            </a:r>
            <a:endParaRPr lang="en-US" altLang="zh-CN" sz="2800" b="1" dirty="0">
              <a:solidFill>
                <a:srgbClr val="FFFF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4520" y="16510"/>
            <a:ext cx="4761865" cy="32042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19142" y="3357568"/>
            <a:ext cx="442912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 err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Downton</a:t>
            </a:r>
            <a:r>
              <a:rPr lang="en-US" altLang="zh-CN" sz="2800" b="1" i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 Abbey</a:t>
            </a:r>
            <a:endParaRPr lang="en-US" altLang="zh-CN" sz="2800" b="1" i="1" dirty="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 descr="153313978_7_201901310509466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185" y="3879850"/>
            <a:ext cx="1981200" cy="13335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2589530"/>
            <a:ext cx="75177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Don't be so stubborn about this 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problem because there is more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than one way to skin a cat.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/>
          <p:nvPr/>
        </p:nvSpPr>
        <p:spPr>
          <a:xfrm>
            <a:off x="975995" y="1029335"/>
            <a:ext cx="748220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If I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were 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the only girl in the world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0" indent="0" algn="just" eaLnBrk="1" fontAlgn="auto" latinLnBrk="0" hangingPunct="1">
              <a:buSzTx/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   and you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were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the only boy!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Nothing else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would 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matter in the world today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we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could 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go on loving in the same old way!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A garden of Eden just made for two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with nothing to mar（破坏） our joy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I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would 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say such wonderful things to you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there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would 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be such wonderful things to do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If I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were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the only girl in the world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And you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were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the only boy!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11268" name="TextBox 2"/>
          <p:cNvSpPr txBox="1"/>
          <p:nvPr/>
        </p:nvSpPr>
        <p:spPr>
          <a:xfrm>
            <a:off x="148590" y="114300"/>
            <a:ext cx="4209096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i="1" u="sng" dirty="0" smtClean="0">
                <a:solidFill>
                  <a:srgbClr val="FF0000"/>
                </a:solidFill>
                <a:latin typeface="Arial Black" panose="020B0A04020102020204" charset="0"/>
              </a:rPr>
              <a:t>Lyric</a:t>
            </a:r>
            <a:r>
              <a:rPr lang="zh-CN" altLang="en-US" sz="3600" i="1" u="sng" dirty="0" smtClean="0">
                <a:solidFill>
                  <a:srgbClr val="FF0000"/>
                </a:solidFill>
                <a:latin typeface="Arial Black" panose="020B0A04020102020204" charset="0"/>
              </a:rPr>
              <a:t>（歌词）</a:t>
            </a:r>
            <a:endParaRPr lang="en-US" altLang="zh-CN" sz="3600" i="1" u="sng" dirty="0">
              <a:solidFill>
                <a:srgbClr val="FF0000"/>
              </a:solidFill>
              <a:latin typeface="Arial Black" panose="020B0A04020102020204" charset="0"/>
            </a:endParaRPr>
          </a:p>
        </p:txBody>
      </p:sp>
      <p:pic>
        <p:nvPicPr>
          <p:cNvPr id="4" name="李宇春-If You Were The Only Girl In The World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958455" y="41021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8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1260634" y="1110139"/>
            <a:ext cx="5596890" cy="1706880"/>
            <a:chOff x="437" y="433"/>
            <a:chExt cx="11752" cy="3584"/>
          </a:xfrm>
        </p:grpSpPr>
        <p:sp>
          <p:nvSpPr>
            <p:cNvPr id="3" name="图标"/>
            <p:cNvSpPr>
              <a:spLocks noEditPoints="1"/>
            </p:cNvSpPr>
            <p:nvPr/>
          </p:nvSpPr>
          <p:spPr bwMode="auto">
            <a:xfrm>
              <a:off x="437" y="433"/>
              <a:ext cx="11752" cy="3584"/>
            </a:xfrm>
            <a:custGeom>
              <a:avLst/>
              <a:gdLst>
                <a:gd name="T0" fmla="*/ 19 w 168"/>
                <a:gd name="T1" fmla="*/ 2 h 214"/>
                <a:gd name="T2" fmla="*/ 7 w 168"/>
                <a:gd name="T3" fmla="*/ 21 h 214"/>
                <a:gd name="T4" fmla="*/ 7 w 168"/>
                <a:gd name="T5" fmla="*/ 34 h 214"/>
                <a:gd name="T6" fmla="*/ 7 w 168"/>
                <a:gd name="T7" fmla="*/ 49 h 214"/>
                <a:gd name="T8" fmla="*/ 7 w 168"/>
                <a:gd name="T9" fmla="*/ 59 h 214"/>
                <a:gd name="T10" fmla="*/ 3 w 168"/>
                <a:gd name="T11" fmla="*/ 70 h 214"/>
                <a:gd name="T12" fmla="*/ 7 w 168"/>
                <a:gd name="T13" fmla="*/ 86 h 214"/>
                <a:gd name="T14" fmla="*/ 7 w 168"/>
                <a:gd name="T15" fmla="*/ 97 h 214"/>
                <a:gd name="T16" fmla="*/ 7 w 168"/>
                <a:gd name="T17" fmla="*/ 109 h 214"/>
                <a:gd name="T18" fmla="*/ 7 w 168"/>
                <a:gd name="T19" fmla="*/ 118 h 214"/>
                <a:gd name="T20" fmla="*/ 3 w 168"/>
                <a:gd name="T21" fmla="*/ 128 h 214"/>
                <a:gd name="T22" fmla="*/ 7 w 168"/>
                <a:gd name="T23" fmla="*/ 145 h 214"/>
                <a:gd name="T24" fmla="*/ 7 w 168"/>
                <a:gd name="T25" fmla="*/ 156 h 214"/>
                <a:gd name="T26" fmla="*/ 7 w 168"/>
                <a:gd name="T27" fmla="*/ 171 h 214"/>
                <a:gd name="T28" fmla="*/ 4 w 168"/>
                <a:gd name="T29" fmla="*/ 184 h 214"/>
                <a:gd name="T30" fmla="*/ 7 w 168"/>
                <a:gd name="T31" fmla="*/ 201 h 214"/>
                <a:gd name="T32" fmla="*/ 123 w 168"/>
                <a:gd name="T33" fmla="*/ 214 h 214"/>
                <a:gd name="T34" fmla="*/ 167 w 168"/>
                <a:gd name="T35" fmla="*/ 59 h 214"/>
                <a:gd name="T36" fmla="*/ 6 w 168"/>
                <a:gd name="T37" fmla="*/ 17 h 214"/>
                <a:gd name="T38" fmla="*/ 6 w 168"/>
                <a:gd name="T39" fmla="*/ 17 h 214"/>
                <a:gd name="T40" fmla="*/ 6 w 168"/>
                <a:gd name="T41" fmla="*/ 26 h 214"/>
                <a:gd name="T42" fmla="*/ 7 w 168"/>
                <a:gd name="T43" fmla="*/ 42 h 214"/>
                <a:gd name="T44" fmla="*/ 6 w 168"/>
                <a:gd name="T45" fmla="*/ 53 h 214"/>
                <a:gd name="T46" fmla="*/ 7 w 168"/>
                <a:gd name="T47" fmla="*/ 62 h 214"/>
                <a:gd name="T48" fmla="*/ 7 w 168"/>
                <a:gd name="T49" fmla="*/ 71 h 214"/>
                <a:gd name="T50" fmla="*/ 5 w 168"/>
                <a:gd name="T51" fmla="*/ 82 h 214"/>
                <a:gd name="T52" fmla="*/ 6 w 168"/>
                <a:gd name="T53" fmla="*/ 83 h 214"/>
                <a:gd name="T54" fmla="*/ 7 w 168"/>
                <a:gd name="T55" fmla="*/ 92 h 214"/>
                <a:gd name="T56" fmla="*/ 6 w 168"/>
                <a:gd name="T57" fmla="*/ 103 h 214"/>
                <a:gd name="T58" fmla="*/ 6 w 168"/>
                <a:gd name="T59" fmla="*/ 103 h 214"/>
                <a:gd name="T60" fmla="*/ 6 w 168"/>
                <a:gd name="T61" fmla="*/ 112 h 214"/>
                <a:gd name="T62" fmla="*/ 6 w 168"/>
                <a:gd name="T63" fmla="*/ 121 h 214"/>
                <a:gd name="T64" fmla="*/ 6 w 168"/>
                <a:gd name="T65" fmla="*/ 130 h 214"/>
                <a:gd name="T66" fmla="*/ 6 w 168"/>
                <a:gd name="T67" fmla="*/ 140 h 214"/>
                <a:gd name="T68" fmla="*/ 6 w 168"/>
                <a:gd name="T69" fmla="*/ 152 h 214"/>
                <a:gd name="T70" fmla="*/ 7 w 168"/>
                <a:gd name="T71" fmla="*/ 151 h 214"/>
                <a:gd name="T72" fmla="*/ 7 w 168"/>
                <a:gd name="T73" fmla="*/ 161 h 214"/>
                <a:gd name="T74" fmla="*/ 5 w 168"/>
                <a:gd name="T75" fmla="*/ 175 h 214"/>
                <a:gd name="T76" fmla="*/ 7 w 168"/>
                <a:gd name="T77" fmla="*/ 176 h 214"/>
                <a:gd name="T78" fmla="*/ 7 w 168"/>
                <a:gd name="T79" fmla="*/ 185 h 214"/>
                <a:gd name="T80" fmla="*/ 7 w 168"/>
                <a:gd name="T81" fmla="*/ 196 h 214"/>
                <a:gd name="T82" fmla="*/ 7 w 168"/>
                <a:gd name="T83" fmla="*/ 196 h 214"/>
                <a:gd name="T84" fmla="*/ 10 w 168"/>
                <a:gd name="T85" fmla="*/ 203 h 214"/>
                <a:gd name="T86" fmla="*/ 13 w 168"/>
                <a:gd name="T87" fmla="*/ 194 h 214"/>
                <a:gd name="T88" fmla="*/ 14 w 168"/>
                <a:gd name="T89" fmla="*/ 183 h 214"/>
                <a:gd name="T90" fmla="*/ 13 w 168"/>
                <a:gd name="T91" fmla="*/ 172 h 214"/>
                <a:gd name="T92" fmla="*/ 14 w 168"/>
                <a:gd name="T93" fmla="*/ 160 h 214"/>
                <a:gd name="T94" fmla="*/ 15 w 168"/>
                <a:gd name="T95" fmla="*/ 151 h 214"/>
                <a:gd name="T96" fmla="*/ 14 w 168"/>
                <a:gd name="T97" fmla="*/ 140 h 214"/>
                <a:gd name="T98" fmla="*/ 13 w 168"/>
                <a:gd name="T99" fmla="*/ 130 h 214"/>
                <a:gd name="T100" fmla="*/ 13 w 168"/>
                <a:gd name="T101" fmla="*/ 120 h 214"/>
                <a:gd name="T102" fmla="*/ 13 w 168"/>
                <a:gd name="T103" fmla="*/ 110 h 214"/>
                <a:gd name="T104" fmla="*/ 13 w 168"/>
                <a:gd name="T105" fmla="*/ 100 h 214"/>
                <a:gd name="T106" fmla="*/ 12 w 168"/>
                <a:gd name="T107" fmla="*/ 90 h 214"/>
                <a:gd name="T108" fmla="*/ 13 w 168"/>
                <a:gd name="T109" fmla="*/ 81 h 214"/>
                <a:gd name="T110" fmla="*/ 13 w 168"/>
                <a:gd name="T111" fmla="*/ 70 h 214"/>
                <a:gd name="T112" fmla="*/ 13 w 168"/>
                <a:gd name="T113" fmla="*/ 61 h 214"/>
                <a:gd name="T114" fmla="*/ 13 w 168"/>
                <a:gd name="T115" fmla="*/ 50 h 214"/>
                <a:gd name="T116" fmla="*/ 14 w 168"/>
                <a:gd name="T117" fmla="*/ 37 h 214"/>
                <a:gd name="T118" fmla="*/ 14 w 168"/>
                <a:gd name="T119" fmla="*/ 23 h 214"/>
                <a:gd name="T120" fmla="*/ 13 w 168"/>
                <a:gd name="T121" fmla="*/ 14 h 214"/>
                <a:gd name="T122" fmla="*/ 24 w 168"/>
                <a:gd name="T123" fmla="*/ 4 h 214"/>
                <a:gd name="T124" fmla="*/ 164 w 168"/>
                <a:gd name="T125" fmla="*/ 31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" h="214">
                  <a:moveTo>
                    <a:pt x="144" y="2"/>
                  </a:moveTo>
                  <a:cubicBezTo>
                    <a:pt x="131" y="2"/>
                    <a:pt x="118" y="2"/>
                    <a:pt x="105" y="2"/>
                  </a:cubicBezTo>
                  <a:cubicBezTo>
                    <a:pt x="78" y="2"/>
                    <a:pt x="51" y="2"/>
                    <a:pt x="24" y="2"/>
                  </a:cubicBezTo>
                  <a:cubicBezTo>
                    <a:pt x="22" y="2"/>
                    <a:pt x="20" y="2"/>
                    <a:pt x="19" y="2"/>
                  </a:cubicBezTo>
                  <a:cubicBezTo>
                    <a:pt x="13" y="2"/>
                    <a:pt x="8" y="6"/>
                    <a:pt x="8" y="11"/>
                  </a:cubicBezTo>
                  <a:cubicBezTo>
                    <a:pt x="6" y="12"/>
                    <a:pt x="5" y="12"/>
                    <a:pt x="4" y="13"/>
                  </a:cubicBezTo>
                  <a:cubicBezTo>
                    <a:pt x="3" y="14"/>
                    <a:pt x="3" y="16"/>
                    <a:pt x="3" y="17"/>
                  </a:cubicBezTo>
                  <a:cubicBezTo>
                    <a:pt x="4" y="19"/>
                    <a:pt x="6" y="20"/>
                    <a:pt x="7" y="21"/>
                  </a:cubicBezTo>
                  <a:cubicBezTo>
                    <a:pt x="7" y="21"/>
                    <a:pt x="7" y="22"/>
                    <a:pt x="7" y="23"/>
                  </a:cubicBezTo>
                  <a:cubicBezTo>
                    <a:pt x="6" y="23"/>
                    <a:pt x="5" y="23"/>
                    <a:pt x="3" y="24"/>
                  </a:cubicBezTo>
                  <a:cubicBezTo>
                    <a:pt x="2" y="26"/>
                    <a:pt x="2" y="28"/>
                    <a:pt x="3" y="30"/>
                  </a:cubicBezTo>
                  <a:cubicBezTo>
                    <a:pt x="4" y="32"/>
                    <a:pt x="5" y="33"/>
                    <a:pt x="7" y="34"/>
                  </a:cubicBezTo>
                  <a:cubicBezTo>
                    <a:pt x="7" y="34"/>
                    <a:pt x="7" y="35"/>
                    <a:pt x="7" y="35"/>
                  </a:cubicBezTo>
                  <a:cubicBezTo>
                    <a:pt x="5" y="35"/>
                    <a:pt x="4" y="36"/>
                    <a:pt x="3" y="38"/>
                  </a:cubicBezTo>
                  <a:cubicBezTo>
                    <a:pt x="0" y="41"/>
                    <a:pt x="4" y="44"/>
                    <a:pt x="7" y="44"/>
                  </a:cubicBezTo>
                  <a:cubicBezTo>
                    <a:pt x="7" y="46"/>
                    <a:pt x="7" y="47"/>
                    <a:pt x="7" y="49"/>
                  </a:cubicBezTo>
                  <a:cubicBezTo>
                    <a:pt x="6" y="49"/>
                    <a:pt x="4" y="50"/>
                    <a:pt x="3" y="51"/>
                  </a:cubicBezTo>
                  <a:cubicBezTo>
                    <a:pt x="2" y="53"/>
                    <a:pt x="2" y="54"/>
                    <a:pt x="3" y="56"/>
                  </a:cubicBezTo>
                  <a:cubicBezTo>
                    <a:pt x="3" y="57"/>
                    <a:pt x="6" y="58"/>
                    <a:pt x="7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6" y="59"/>
                    <a:pt x="6" y="59"/>
                    <a:pt x="5" y="60"/>
                  </a:cubicBezTo>
                  <a:cubicBezTo>
                    <a:pt x="2" y="63"/>
                    <a:pt x="4" y="66"/>
                    <a:pt x="7" y="67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6" y="68"/>
                    <a:pt x="4" y="69"/>
                    <a:pt x="3" y="70"/>
                  </a:cubicBezTo>
                  <a:cubicBezTo>
                    <a:pt x="1" y="73"/>
                    <a:pt x="4" y="77"/>
                    <a:pt x="7" y="77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5" y="78"/>
                    <a:pt x="4" y="79"/>
                    <a:pt x="2" y="80"/>
                  </a:cubicBezTo>
                  <a:cubicBezTo>
                    <a:pt x="0" y="83"/>
                    <a:pt x="5" y="86"/>
                    <a:pt x="7" y="86"/>
                  </a:cubicBezTo>
                  <a:cubicBezTo>
                    <a:pt x="7" y="87"/>
                    <a:pt x="7" y="88"/>
                    <a:pt x="7" y="89"/>
                  </a:cubicBezTo>
                  <a:cubicBezTo>
                    <a:pt x="7" y="89"/>
                    <a:pt x="6" y="89"/>
                    <a:pt x="6" y="89"/>
                  </a:cubicBezTo>
                  <a:cubicBezTo>
                    <a:pt x="4" y="90"/>
                    <a:pt x="3" y="91"/>
                    <a:pt x="2" y="92"/>
                  </a:cubicBezTo>
                  <a:cubicBezTo>
                    <a:pt x="2" y="95"/>
                    <a:pt x="5" y="96"/>
                    <a:pt x="7" y="97"/>
                  </a:cubicBezTo>
                  <a:cubicBezTo>
                    <a:pt x="7" y="97"/>
                    <a:pt x="7" y="98"/>
                    <a:pt x="7" y="99"/>
                  </a:cubicBezTo>
                  <a:cubicBezTo>
                    <a:pt x="6" y="99"/>
                    <a:pt x="4" y="99"/>
                    <a:pt x="3" y="101"/>
                  </a:cubicBezTo>
                  <a:cubicBezTo>
                    <a:pt x="1" y="104"/>
                    <a:pt x="5" y="106"/>
                    <a:pt x="7" y="107"/>
                  </a:cubicBezTo>
                  <a:cubicBezTo>
                    <a:pt x="7" y="107"/>
                    <a:pt x="7" y="108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5" y="109"/>
                    <a:pt x="3" y="110"/>
                    <a:pt x="3" y="112"/>
                  </a:cubicBezTo>
                  <a:cubicBezTo>
                    <a:pt x="2" y="115"/>
                    <a:pt x="5" y="116"/>
                    <a:pt x="7" y="117"/>
                  </a:cubicBezTo>
                  <a:cubicBezTo>
                    <a:pt x="7" y="117"/>
                    <a:pt x="7" y="117"/>
                    <a:pt x="7" y="118"/>
                  </a:cubicBezTo>
                  <a:cubicBezTo>
                    <a:pt x="6" y="118"/>
                    <a:pt x="5" y="118"/>
                    <a:pt x="3" y="119"/>
                  </a:cubicBezTo>
                  <a:cubicBezTo>
                    <a:pt x="1" y="122"/>
                    <a:pt x="5" y="125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6" y="127"/>
                    <a:pt x="4" y="128"/>
                    <a:pt x="3" y="128"/>
                  </a:cubicBezTo>
                  <a:cubicBezTo>
                    <a:pt x="0" y="131"/>
                    <a:pt x="5" y="135"/>
                    <a:pt x="7" y="136"/>
                  </a:cubicBezTo>
                  <a:cubicBezTo>
                    <a:pt x="7" y="136"/>
                    <a:pt x="7" y="137"/>
                    <a:pt x="7" y="137"/>
                  </a:cubicBezTo>
                  <a:cubicBezTo>
                    <a:pt x="6" y="137"/>
                    <a:pt x="4" y="138"/>
                    <a:pt x="3" y="139"/>
                  </a:cubicBezTo>
                  <a:cubicBezTo>
                    <a:pt x="0" y="142"/>
                    <a:pt x="4" y="145"/>
                    <a:pt x="7" y="145"/>
                  </a:cubicBezTo>
                  <a:cubicBezTo>
                    <a:pt x="7" y="146"/>
                    <a:pt x="7" y="147"/>
                    <a:pt x="7" y="148"/>
                  </a:cubicBezTo>
                  <a:cubicBezTo>
                    <a:pt x="6" y="148"/>
                    <a:pt x="6" y="148"/>
                    <a:pt x="5" y="149"/>
                  </a:cubicBezTo>
                  <a:cubicBezTo>
                    <a:pt x="3" y="150"/>
                    <a:pt x="3" y="151"/>
                    <a:pt x="3" y="153"/>
                  </a:cubicBezTo>
                  <a:cubicBezTo>
                    <a:pt x="3" y="155"/>
                    <a:pt x="6" y="156"/>
                    <a:pt x="7" y="156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6" y="158"/>
                    <a:pt x="4" y="159"/>
                    <a:pt x="2" y="161"/>
                  </a:cubicBezTo>
                  <a:cubicBezTo>
                    <a:pt x="0" y="165"/>
                    <a:pt x="4" y="167"/>
                    <a:pt x="7" y="167"/>
                  </a:cubicBezTo>
                  <a:cubicBezTo>
                    <a:pt x="7" y="169"/>
                    <a:pt x="7" y="170"/>
                    <a:pt x="7" y="171"/>
                  </a:cubicBezTo>
                  <a:cubicBezTo>
                    <a:pt x="6" y="171"/>
                    <a:pt x="4" y="172"/>
                    <a:pt x="3" y="173"/>
                  </a:cubicBezTo>
                  <a:cubicBezTo>
                    <a:pt x="1" y="176"/>
                    <a:pt x="5" y="178"/>
                    <a:pt x="7" y="179"/>
                  </a:cubicBezTo>
                  <a:cubicBezTo>
                    <a:pt x="7" y="180"/>
                    <a:pt x="7" y="181"/>
                    <a:pt x="7" y="182"/>
                  </a:cubicBezTo>
                  <a:cubicBezTo>
                    <a:pt x="6" y="182"/>
                    <a:pt x="5" y="183"/>
                    <a:pt x="4" y="184"/>
                  </a:cubicBezTo>
                  <a:cubicBezTo>
                    <a:pt x="2" y="186"/>
                    <a:pt x="5" y="189"/>
                    <a:pt x="7" y="190"/>
                  </a:cubicBezTo>
                  <a:cubicBezTo>
                    <a:pt x="7" y="191"/>
                    <a:pt x="7" y="192"/>
                    <a:pt x="7" y="192"/>
                  </a:cubicBezTo>
                  <a:cubicBezTo>
                    <a:pt x="6" y="193"/>
                    <a:pt x="5" y="193"/>
                    <a:pt x="4" y="194"/>
                  </a:cubicBezTo>
                  <a:cubicBezTo>
                    <a:pt x="1" y="197"/>
                    <a:pt x="5" y="200"/>
                    <a:pt x="7" y="201"/>
                  </a:cubicBezTo>
                  <a:cubicBezTo>
                    <a:pt x="8" y="206"/>
                    <a:pt x="9" y="210"/>
                    <a:pt x="14" y="213"/>
                  </a:cubicBezTo>
                  <a:cubicBezTo>
                    <a:pt x="16" y="214"/>
                    <a:pt x="19" y="214"/>
                    <a:pt x="22" y="214"/>
                  </a:cubicBezTo>
                  <a:cubicBezTo>
                    <a:pt x="26" y="214"/>
                    <a:pt x="30" y="214"/>
                    <a:pt x="34" y="214"/>
                  </a:cubicBezTo>
                  <a:cubicBezTo>
                    <a:pt x="64" y="214"/>
                    <a:pt x="93" y="214"/>
                    <a:pt x="123" y="214"/>
                  </a:cubicBezTo>
                  <a:cubicBezTo>
                    <a:pt x="132" y="214"/>
                    <a:pt x="141" y="214"/>
                    <a:pt x="151" y="214"/>
                  </a:cubicBezTo>
                  <a:cubicBezTo>
                    <a:pt x="158" y="214"/>
                    <a:pt x="166" y="212"/>
                    <a:pt x="167" y="203"/>
                  </a:cubicBezTo>
                  <a:cubicBezTo>
                    <a:pt x="167" y="203"/>
                    <a:pt x="167" y="203"/>
                    <a:pt x="167" y="203"/>
                  </a:cubicBezTo>
                  <a:cubicBezTo>
                    <a:pt x="167" y="155"/>
                    <a:pt x="167" y="107"/>
                    <a:pt x="167" y="59"/>
                  </a:cubicBezTo>
                  <a:cubicBezTo>
                    <a:pt x="167" y="47"/>
                    <a:pt x="167" y="36"/>
                    <a:pt x="167" y="24"/>
                  </a:cubicBezTo>
                  <a:cubicBezTo>
                    <a:pt x="167" y="19"/>
                    <a:pt x="168" y="12"/>
                    <a:pt x="166" y="7"/>
                  </a:cubicBezTo>
                  <a:cubicBezTo>
                    <a:pt x="162" y="0"/>
                    <a:pt x="151" y="2"/>
                    <a:pt x="144" y="2"/>
                  </a:cubicBezTo>
                  <a:close/>
                  <a:moveTo>
                    <a:pt x="6" y="17"/>
                  </a:moveTo>
                  <a:cubicBezTo>
                    <a:pt x="6" y="16"/>
                    <a:pt x="6" y="15"/>
                    <a:pt x="6" y="15"/>
                  </a:cubicBezTo>
                  <a:cubicBezTo>
                    <a:pt x="7" y="15"/>
                    <a:pt x="7" y="15"/>
                    <a:pt x="7" y="14"/>
                  </a:cubicBezTo>
                  <a:cubicBezTo>
                    <a:pt x="7" y="16"/>
                    <a:pt x="7" y="17"/>
                    <a:pt x="7" y="18"/>
                  </a:cubicBezTo>
                  <a:cubicBezTo>
                    <a:pt x="7" y="18"/>
                    <a:pt x="6" y="17"/>
                    <a:pt x="6" y="17"/>
                  </a:cubicBezTo>
                  <a:close/>
                  <a:moveTo>
                    <a:pt x="6" y="26"/>
                  </a:moveTo>
                  <a:cubicBezTo>
                    <a:pt x="7" y="26"/>
                    <a:pt x="7" y="26"/>
                    <a:pt x="7" y="25"/>
                  </a:cubicBezTo>
                  <a:cubicBezTo>
                    <a:pt x="7" y="27"/>
                    <a:pt x="7" y="29"/>
                    <a:pt x="7" y="31"/>
                  </a:cubicBezTo>
                  <a:cubicBezTo>
                    <a:pt x="6" y="30"/>
                    <a:pt x="4" y="27"/>
                    <a:pt x="6" y="26"/>
                  </a:cubicBezTo>
                  <a:close/>
                  <a:moveTo>
                    <a:pt x="6" y="41"/>
                  </a:moveTo>
                  <a:cubicBezTo>
                    <a:pt x="5" y="40"/>
                    <a:pt x="5" y="40"/>
                    <a:pt x="6" y="39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7" y="39"/>
                    <a:pt x="7" y="40"/>
                    <a:pt x="7" y="42"/>
                  </a:cubicBezTo>
                  <a:cubicBezTo>
                    <a:pt x="7" y="41"/>
                    <a:pt x="6" y="41"/>
                    <a:pt x="6" y="41"/>
                  </a:cubicBezTo>
                  <a:close/>
                  <a:moveTo>
                    <a:pt x="5" y="54"/>
                  </a:moveTo>
                  <a:cubicBezTo>
                    <a:pt x="5" y="54"/>
                    <a:pt x="5" y="54"/>
                    <a:pt x="5" y="54"/>
                  </a:cubicBezTo>
                  <a:cubicBezTo>
                    <a:pt x="5" y="53"/>
                    <a:pt x="5" y="53"/>
                    <a:pt x="6" y="53"/>
                  </a:cubicBezTo>
                  <a:cubicBezTo>
                    <a:pt x="6" y="52"/>
                    <a:pt x="7" y="52"/>
                    <a:pt x="7" y="52"/>
                  </a:cubicBezTo>
                  <a:cubicBezTo>
                    <a:pt x="7" y="53"/>
                    <a:pt x="7" y="54"/>
                    <a:pt x="7" y="56"/>
                  </a:cubicBezTo>
                  <a:cubicBezTo>
                    <a:pt x="6" y="55"/>
                    <a:pt x="6" y="55"/>
                    <a:pt x="5" y="54"/>
                  </a:cubicBezTo>
                  <a:close/>
                  <a:moveTo>
                    <a:pt x="7" y="62"/>
                  </a:moveTo>
                  <a:cubicBezTo>
                    <a:pt x="7" y="63"/>
                    <a:pt x="7" y="63"/>
                    <a:pt x="7" y="64"/>
                  </a:cubicBezTo>
                  <a:cubicBezTo>
                    <a:pt x="6" y="63"/>
                    <a:pt x="6" y="62"/>
                    <a:pt x="7" y="62"/>
                  </a:cubicBezTo>
                  <a:close/>
                  <a:moveTo>
                    <a:pt x="6" y="71"/>
                  </a:moveTo>
                  <a:cubicBezTo>
                    <a:pt x="6" y="71"/>
                    <a:pt x="7" y="71"/>
                    <a:pt x="7" y="71"/>
                  </a:cubicBezTo>
                  <a:cubicBezTo>
                    <a:pt x="7" y="72"/>
                    <a:pt x="7" y="73"/>
                    <a:pt x="7" y="74"/>
                  </a:cubicBezTo>
                  <a:cubicBezTo>
                    <a:pt x="6" y="74"/>
                    <a:pt x="4" y="73"/>
                    <a:pt x="6" y="71"/>
                  </a:cubicBezTo>
                  <a:close/>
                  <a:moveTo>
                    <a:pt x="6" y="83"/>
                  </a:moveTo>
                  <a:cubicBezTo>
                    <a:pt x="5" y="83"/>
                    <a:pt x="5" y="82"/>
                    <a:pt x="5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1"/>
                    <a:pt x="6" y="81"/>
                    <a:pt x="7" y="81"/>
                  </a:cubicBezTo>
                  <a:cubicBezTo>
                    <a:pt x="7" y="82"/>
                    <a:pt x="7" y="83"/>
                    <a:pt x="7" y="83"/>
                  </a:cubicBezTo>
                  <a:cubicBezTo>
                    <a:pt x="7" y="83"/>
                    <a:pt x="6" y="83"/>
                    <a:pt x="6" y="83"/>
                  </a:cubicBezTo>
                  <a:close/>
                  <a:moveTo>
                    <a:pt x="6" y="93"/>
                  </a:moveTo>
                  <a:cubicBezTo>
                    <a:pt x="6" y="93"/>
                    <a:pt x="6" y="93"/>
                    <a:pt x="5" y="93"/>
                  </a:cubicBezTo>
                  <a:cubicBezTo>
                    <a:pt x="5" y="93"/>
                    <a:pt x="5" y="92"/>
                    <a:pt x="5" y="93"/>
                  </a:cubicBezTo>
                  <a:cubicBezTo>
                    <a:pt x="5" y="92"/>
                    <a:pt x="7" y="92"/>
                    <a:pt x="7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7" y="93"/>
                    <a:pt x="7" y="93"/>
                    <a:pt x="7" y="94"/>
                  </a:cubicBezTo>
                  <a:cubicBezTo>
                    <a:pt x="7" y="94"/>
                    <a:pt x="7" y="94"/>
                    <a:pt x="6" y="93"/>
                  </a:cubicBezTo>
                  <a:close/>
                  <a:moveTo>
                    <a:pt x="6" y="103"/>
                  </a:moveTo>
                  <a:cubicBezTo>
                    <a:pt x="5" y="102"/>
                    <a:pt x="5" y="102"/>
                    <a:pt x="6" y="102"/>
                  </a:cubicBezTo>
                  <a:cubicBezTo>
                    <a:pt x="7" y="102"/>
                    <a:pt x="7" y="102"/>
                    <a:pt x="7" y="101"/>
                  </a:cubicBezTo>
                  <a:cubicBezTo>
                    <a:pt x="7" y="102"/>
                    <a:pt x="7" y="103"/>
                    <a:pt x="7" y="104"/>
                  </a:cubicBezTo>
                  <a:cubicBezTo>
                    <a:pt x="7" y="103"/>
                    <a:pt x="7" y="103"/>
                    <a:pt x="6" y="103"/>
                  </a:cubicBezTo>
                  <a:close/>
                  <a:moveTo>
                    <a:pt x="6" y="112"/>
                  </a:moveTo>
                  <a:cubicBezTo>
                    <a:pt x="6" y="112"/>
                    <a:pt x="7" y="112"/>
                    <a:pt x="7" y="112"/>
                  </a:cubicBezTo>
                  <a:cubicBezTo>
                    <a:pt x="7" y="113"/>
                    <a:pt x="7" y="113"/>
                    <a:pt x="7" y="114"/>
                  </a:cubicBezTo>
                  <a:cubicBezTo>
                    <a:pt x="7" y="114"/>
                    <a:pt x="6" y="113"/>
                    <a:pt x="6" y="112"/>
                  </a:cubicBezTo>
                  <a:close/>
                  <a:moveTo>
                    <a:pt x="6" y="121"/>
                  </a:moveTo>
                  <a:cubicBezTo>
                    <a:pt x="7" y="120"/>
                    <a:pt x="7" y="120"/>
                    <a:pt x="7" y="121"/>
                  </a:cubicBezTo>
                  <a:cubicBezTo>
                    <a:pt x="7" y="121"/>
                    <a:pt x="7" y="122"/>
                    <a:pt x="7" y="123"/>
                  </a:cubicBezTo>
                  <a:cubicBezTo>
                    <a:pt x="6" y="122"/>
                    <a:pt x="5" y="121"/>
                    <a:pt x="6" y="121"/>
                  </a:cubicBezTo>
                  <a:close/>
                  <a:moveTo>
                    <a:pt x="6" y="130"/>
                  </a:moveTo>
                  <a:cubicBezTo>
                    <a:pt x="6" y="130"/>
                    <a:pt x="7" y="130"/>
                    <a:pt x="7" y="130"/>
                  </a:cubicBezTo>
                  <a:cubicBezTo>
                    <a:pt x="7" y="131"/>
                    <a:pt x="7" y="132"/>
                    <a:pt x="7" y="133"/>
                  </a:cubicBezTo>
                  <a:cubicBezTo>
                    <a:pt x="6" y="132"/>
                    <a:pt x="4" y="131"/>
                    <a:pt x="6" y="130"/>
                  </a:cubicBezTo>
                  <a:close/>
                  <a:moveTo>
                    <a:pt x="6" y="140"/>
                  </a:moveTo>
                  <a:cubicBezTo>
                    <a:pt x="7" y="140"/>
                    <a:pt x="7" y="140"/>
                    <a:pt x="7" y="140"/>
                  </a:cubicBezTo>
                  <a:cubicBezTo>
                    <a:pt x="7" y="141"/>
                    <a:pt x="7" y="142"/>
                    <a:pt x="7" y="142"/>
                  </a:cubicBezTo>
                  <a:cubicBezTo>
                    <a:pt x="6" y="142"/>
                    <a:pt x="4" y="141"/>
                    <a:pt x="6" y="140"/>
                  </a:cubicBezTo>
                  <a:close/>
                  <a:moveTo>
                    <a:pt x="6" y="153"/>
                  </a:moveTo>
                  <a:cubicBezTo>
                    <a:pt x="6" y="153"/>
                    <a:pt x="6" y="153"/>
                    <a:pt x="6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6" y="152"/>
                    <a:pt x="6" y="152"/>
                    <a:pt x="7" y="151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7" y="152"/>
                    <a:pt x="7" y="152"/>
                    <a:pt x="7" y="153"/>
                  </a:cubicBezTo>
                  <a:cubicBezTo>
                    <a:pt x="7" y="153"/>
                    <a:pt x="7" y="153"/>
                    <a:pt x="6" y="153"/>
                  </a:cubicBezTo>
                  <a:close/>
                  <a:moveTo>
                    <a:pt x="5" y="162"/>
                  </a:moveTo>
                  <a:cubicBezTo>
                    <a:pt x="6" y="161"/>
                    <a:pt x="6" y="161"/>
                    <a:pt x="7" y="161"/>
                  </a:cubicBezTo>
                  <a:cubicBezTo>
                    <a:pt x="7" y="162"/>
                    <a:pt x="7" y="163"/>
                    <a:pt x="7" y="165"/>
                  </a:cubicBezTo>
                  <a:cubicBezTo>
                    <a:pt x="6" y="164"/>
                    <a:pt x="4" y="163"/>
                    <a:pt x="5" y="162"/>
                  </a:cubicBezTo>
                  <a:close/>
                  <a:moveTo>
                    <a:pt x="6" y="175"/>
                  </a:moveTo>
                  <a:cubicBezTo>
                    <a:pt x="6" y="175"/>
                    <a:pt x="6" y="175"/>
                    <a:pt x="5" y="175"/>
                  </a:cubicBezTo>
                  <a:cubicBezTo>
                    <a:pt x="5" y="175"/>
                    <a:pt x="5" y="175"/>
                    <a:pt x="5" y="175"/>
                  </a:cubicBezTo>
                  <a:cubicBezTo>
                    <a:pt x="5" y="174"/>
                    <a:pt x="6" y="174"/>
                    <a:pt x="6" y="174"/>
                  </a:cubicBezTo>
                  <a:cubicBezTo>
                    <a:pt x="6" y="174"/>
                    <a:pt x="7" y="174"/>
                    <a:pt x="7" y="174"/>
                  </a:cubicBezTo>
                  <a:cubicBezTo>
                    <a:pt x="7" y="174"/>
                    <a:pt x="7" y="175"/>
                    <a:pt x="7" y="176"/>
                  </a:cubicBezTo>
                  <a:cubicBezTo>
                    <a:pt x="7" y="176"/>
                    <a:pt x="7" y="175"/>
                    <a:pt x="6" y="175"/>
                  </a:cubicBezTo>
                  <a:close/>
                  <a:moveTo>
                    <a:pt x="7" y="186"/>
                  </a:moveTo>
                  <a:cubicBezTo>
                    <a:pt x="7" y="186"/>
                    <a:pt x="6" y="186"/>
                    <a:pt x="6" y="186"/>
                  </a:cubicBezTo>
                  <a:cubicBezTo>
                    <a:pt x="6" y="185"/>
                    <a:pt x="6" y="185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cubicBezTo>
                    <a:pt x="7" y="186"/>
                    <a:pt x="7" y="186"/>
                    <a:pt x="7" y="187"/>
                  </a:cubicBezTo>
                  <a:cubicBezTo>
                    <a:pt x="7" y="187"/>
                    <a:pt x="7" y="186"/>
                    <a:pt x="7" y="186"/>
                  </a:cubicBezTo>
                  <a:close/>
                  <a:moveTo>
                    <a:pt x="7" y="196"/>
                  </a:moveTo>
                  <a:cubicBezTo>
                    <a:pt x="7" y="195"/>
                    <a:pt x="7" y="195"/>
                    <a:pt x="7" y="195"/>
                  </a:cubicBezTo>
                  <a:cubicBezTo>
                    <a:pt x="7" y="196"/>
                    <a:pt x="7" y="197"/>
                    <a:pt x="7" y="198"/>
                  </a:cubicBezTo>
                  <a:cubicBezTo>
                    <a:pt x="7" y="197"/>
                    <a:pt x="7" y="197"/>
                    <a:pt x="7" y="197"/>
                  </a:cubicBezTo>
                  <a:cubicBezTo>
                    <a:pt x="6" y="196"/>
                    <a:pt x="6" y="196"/>
                    <a:pt x="7" y="196"/>
                  </a:cubicBezTo>
                  <a:close/>
                  <a:moveTo>
                    <a:pt x="141" y="211"/>
                  </a:moveTo>
                  <a:cubicBezTo>
                    <a:pt x="127" y="211"/>
                    <a:pt x="113" y="211"/>
                    <a:pt x="99" y="211"/>
                  </a:cubicBezTo>
                  <a:cubicBezTo>
                    <a:pt x="73" y="211"/>
                    <a:pt x="47" y="211"/>
                    <a:pt x="22" y="211"/>
                  </a:cubicBezTo>
                  <a:cubicBezTo>
                    <a:pt x="16" y="211"/>
                    <a:pt x="11" y="209"/>
                    <a:pt x="10" y="203"/>
                  </a:cubicBezTo>
                  <a:cubicBezTo>
                    <a:pt x="10" y="201"/>
                    <a:pt x="10" y="200"/>
                    <a:pt x="10" y="199"/>
                  </a:cubicBezTo>
                  <a:cubicBezTo>
                    <a:pt x="10" y="198"/>
                    <a:pt x="10" y="197"/>
                    <a:pt x="10" y="196"/>
                  </a:cubicBezTo>
                  <a:cubicBezTo>
                    <a:pt x="11" y="196"/>
                    <a:pt x="12" y="196"/>
                    <a:pt x="12" y="197"/>
                  </a:cubicBezTo>
                  <a:cubicBezTo>
                    <a:pt x="13" y="198"/>
                    <a:pt x="15" y="195"/>
                    <a:pt x="13" y="194"/>
                  </a:cubicBezTo>
                  <a:cubicBezTo>
                    <a:pt x="13" y="193"/>
                    <a:pt x="11" y="193"/>
                    <a:pt x="10" y="193"/>
                  </a:cubicBezTo>
                  <a:cubicBezTo>
                    <a:pt x="10" y="190"/>
                    <a:pt x="10" y="188"/>
                    <a:pt x="10" y="185"/>
                  </a:cubicBezTo>
                  <a:cubicBezTo>
                    <a:pt x="11" y="186"/>
                    <a:pt x="12" y="186"/>
                    <a:pt x="13" y="186"/>
                  </a:cubicBezTo>
                  <a:cubicBezTo>
                    <a:pt x="15" y="187"/>
                    <a:pt x="16" y="184"/>
                    <a:pt x="14" y="183"/>
                  </a:cubicBezTo>
                  <a:cubicBezTo>
                    <a:pt x="13" y="183"/>
                    <a:pt x="11" y="183"/>
                    <a:pt x="10" y="182"/>
                  </a:cubicBezTo>
                  <a:cubicBezTo>
                    <a:pt x="10" y="180"/>
                    <a:pt x="10" y="177"/>
                    <a:pt x="10" y="174"/>
                  </a:cubicBezTo>
                  <a:cubicBezTo>
                    <a:pt x="11" y="175"/>
                    <a:pt x="12" y="175"/>
                    <a:pt x="12" y="175"/>
                  </a:cubicBezTo>
                  <a:cubicBezTo>
                    <a:pt x="14" y="176"/>
                    <a:pt x="15" y="173"/>
                    <a:pt x="13" y="172"/>
                  </a:cubicBezTo>
                  <a:cubicBezTo>
                    <a:pt x="12" y="172"/>
                    <a:pt x="11" y="172"/>
                    <a:pt x="10" y="171"/>
                  </a:cubicBezTo>
                  <a:cubicBezTo>
                    <a:pt x="10" y="168"/>
                    <a:pt x="10" y="165"/>
                    <a:pt x="10" y="162"/>
                  </a:cubicBezTo>
                  <a:cubicBezTo>
                    <a:pt x="11" y="162"/>
                    <a:pt x="12" y="163"/>
                    <a:pt x="13" y="163"/>
                  </a:cubicBezTo>
                  <a:cubicBezTo>
                    <a:pt x="15" y="164"/>
                    <a:pt x="15" y="161"/>
                    <a:pt x="14" y="160"/>
                  </a:cubicBezTo>
                  <a:cubicBezTo>
                    <a:pt x="13" y="160"/>
                    <a:pt x="11" y="159"/>
                    <a:pt x="10" y="159"/>
                  </a:cubicBezTo>
                  <a:cubicBezTo>
                    <a:pt x="10" y="156"/>
                    <a:pt x="10" y="154"/>
                    <a:pt x="10" y="151"/>
                  </a:cubicBezTo>
                  <a:cubicBezTo>
                    <a:pt x="11" y="151"/>
                    <a:pt x="12" y="152"/>
                    <a:pt x="12" y="152"/>
                  </a:cubicBezTo>
                  <a:cubicBezTo>
                    <a:pt x="13" y="154"/>
                    <a:pt x="16" y="152"/>
                    <a:pt x="15" y="151"/>
                  </a:cubicBezTo>
                  <a:cubicBezTo>
                    <a:pt x="14" y="149"/>
                    <a:pt x="12" y="148"/>
                    <a:pt x="10" y="148"/>
                  </a:cubicBezTo>
                  <a:cubicBezTo>
                    <a:pt x="10" y="146"/>
                    <a:pt x="10" y="143"/>
                    <a:pt x="10" y="141"/>
                  </a:cubicBezTo>
                  <a:cubicBezTo>
                    <a:pt x="11" y="141"/>
                    <a:pt x="12" y="142"/>
                    <a:pt x="12" y="142"/>
                  </a:cubicBezTo>
                  <a:cubicBezTo>
                    <a:pt x="14" y="143"/>
                    <a:pt x="15" y="141"/>
                    <a:pt x="14" y="140"/>
                  </a:cubicBezTo>
                  <a:cubicBezTo>
                    <a:pt x="13" y="139"/>
                    <a:pt x="12" y="138"/>
                    <a:pt x="10" y="138"/>
                  </a:cubicBezTo>
                  <a:cubicBezTo>
                    <a:pt x="10" y="136"/>
                    <a:pt x="10" y="133"/>
                    <a:pt x="10" y="131"/>
                  </a:cubicBezTo>
                  <a:cubicBezTo>
                    <a:pt x="11" y="131"/>
                    <a:pt x="12" y="132"/>
                    <a:pt x="12" y="132"/>
                  </a:cubicBezTo>
                  <a:cubicBezTo>
                    <a:pt x="14" y="133"/>
                    <a:pt x="15" y="131"/>
                    <a:pt x="13" y="130"/>
                  </a:cubicBezTo>
                  <a:cubicBezTo>
                    <a:pt x="13" y="129"/>
                    <a:pt x="11" y="128"/>
                    <a:pt x="10" y="128"/>
                  </a:cubicBezTo>
                  <a:cubicBezTo>
                    <a:pt x="10" y="126"/>
                    <a:pt x="10" y="124"/>
                    <a:pt x="10" y="122"/>
                  </a:cubicBezTo>
                  <a:cubicBezTo>
                    <a:pt x="11" y="122"/>
                    <a:pt x="12" y="122"/>
                    <a:pt x="13" y="123"/>
                  </a:cubicBezTo>
                  <a:cubicBezTo>
                    <a:pt x="14" y="123"/>
                    <a:pt x="15" y="120"/>
                    <a:pt x="13" y="120"/>
                  </a:cubicBezTo>
                  <a:cubicBezTo>
                    <a:pt x="12" y="119"/>
                    <a:pt x="11" y="119"/>
                    <a:pt x="10" y="118"/>
                  </a:cubicBezTo>
                  <a:cubicBezTo>
                    <a:pt x="10" y="117"/>
                    <a:pt x="10" y="115"/>
                    <a:pt x="10" y="113"/>
                  </a:cubicBezTo>
                  <a:cubicBezTo>
                    <a:pt x="11" y="113"/>
                    <a:pt x="11" y="113"/>
                    <a:pt x="12" y="113"/>
                  </a:cubicBezTo>
                  <a:cubicBezTo>
                    <a:pt x="14" y="114"/>
                    <a:pt x="15" y="111"/>
                    <a:pt x="13" y="110"/>
                  </a:cubicBezTo>
                  <a:cubicBezTo>
                    <a:pt x="12" y="110"/>
                    <a:pt x="11" y="110"/>
                    <a:pt x="10" y="110"/>
                  </a:cubicBezTo>
                  <a:cubicBezTo>
                    <a:pt x="10" y="107"/>
                    <a:pt x="10" y="104"/>
                    <a:pt x="10" y="102"/>
                  </a:cubicBezTo>
                  <a:cubicBezTo>
                    <a:pt x="11" y="102"/>
                    <a:pt x="12" y="102"/>
                    <a:pt x="12" y="103"/>
                  </a:cubicBezTo>
                  <a:cubicBezTo>
                    <a:pt x="14" y="103"/>
                    <a:pt x="15" y="100"/>
                    <a:pt x="13" y="100"/>
                  </a:cubicBezTo>
                  <a:cubicBezTo>
                    <a:pt x="12" y="99"/>
                    <a:pt x="11" y="99"/>
                    <a:pt x="10" y="99"/>
                  </a:cubicBezTo>
                  <a:cubicBezTo>
                    <a:pt x="10" y="97"/>
                    <a:pt x="10" y="95"/>
                    <a:pt x="10" y="92"/>
                  </a:cubicBezTo>
                  <a:cubicBezTo>
                    <a:pt x="11" y="93"/>
                    <a:pt x="11" y="93"/>
                    <a:pt x="12" y="93"/>
                  </a:cubicBezTo>
                  <a:cubicBezTo>
                    <a:pt x="13" y="93"/>
                    <a:pt x="14" y="91"/>
                    <a:pt x="12" y="90"/>
                  </a:cubicBezTo>
                  <a:cubicBezTo>
                    <a:pt x="12" y="90"/>
                    <a:pt x="11" y="90"/>
                    <a:pt x="10" y="89"/>
                  </a:cubicBezTo>
                  <a:cubicBezTo>
                    <a:pt x="10" y="87"/>
                    <a:pt x="10" y="85"/>
                    <a:pt x="10" y="83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2" y="84"/>
                    <a:pt x="14" y="82"/>
                    <a:pt x="13" y="81"/>
                  </a:cubicBezTo>
                  <a:cubicBezTo>
                    <a:pt x="12" y="80"/>
                    <a:pt x="11" y="80"/>
                    <a:pt x="10" y="79"/>
                  </a:cubicBezTo>
                  <a:cubicBezTo>
                    <a:pt x="10" y="77"/>
                    <a:pt x="10" y="74"/>
                    <a:pt x="10" y="71"/>
                  </a:cubicBezTo>
                  <a:cubicBezTo>
                    <a:pt x="11" y="72"/>
                    <a:pt x="11" y="72"/>
                    <a:pt x="12" y="72"/>
                  </a:cubicBezTo>
                  <a:cubicBezTo>
                    <a:pt x="14" y="73"/>
                    <a:pt x="15" y="70"/>
                    <a:pt x="13" y="70"/>
                  </a:cubicBezTo>
                  <a:cubicBezTo>
                    <a:pt x="13" y="69"/>
                    <a:pt x="11" y="69"/>
                    <a:pt x="10" y="68"/>
                  </a:cubicBezTo>
                  <a:cubicBezTo>
                    <a:pt x="10" y="66"/>
                    <a:pt x="10" y="64"/>
                    <a:pt x="10" y="62"/>
                  </a:cubicBezTo>
                  <a:cubicBezTo>
                    <a:pt x="11" y="63"/>
                    <a:pt x="11" y="63"/>
                    <a:pt x="12" y="63"/>
                  </a:cubicBezTo>
                  <a:cubicBezTo>
                    <a:pt x="13" y="64"/>
                    <a:pt x="15" y="62"/>
                    <a:pt x="13" y="61"/>
                  </a:cubicBezTo>
                  <a:cubicBezTo>
                    <a:pt x="12" y="60"/>
                    <a:pt x="11" y="60"/>
                    <a:pt x="10" y="59"/>
                  </a:cubicBezTo>
                  <a:cubicBezTo>
                    <a:pt x="10" y="57"/>
                    <a:pt x="10" y="54"/>
                    <a:pt x="10" y="52"/>
                  </a:cubicBezTo>
                  <a:cubicBezTo>
                    <a:pt x="11" y="52"/>
                    <a:pt x="11" y="52"/>
                    <a:pt x="12" y="53"/>
                  </a:cubicBezTo>
                  <a:cubicBezTo>
                    <a:pt x="13" y="54"/>
                    <a:pt x="15" y="51"/>
                    <a:pt x="13" y="50"/>
                  </a:cubicBezTo>
                  <a:cubicBezTo>
                    <a:pt x="13" y="50"/>
                    <a:pt x="11" y="49"/>
                    <a:pt x="10" y="49"/>
                  </a:cubicBezTo>
                  <a:cubicBezTo>
                    <a:pt x="10" y="45"/>
                    <a:pt x="10" y="42"/>
                    <a:pt x="10" y="38"/>
                  </a:cubicBezTo>
                  <a:cubicBezTo>
                    <a:pt x="11" y="38"/>
                    <a:pt x="12" y="39"/>
                    <a:pt x="12" y="39"/>
                  </a:cubicBezTo>
                  <a:cubicBezTo>
                    <a:pt x="14" y="40"/>
                    <a:pt x="16" y="38"/>
                    <a:pt x="14" y="37"/>
                  </a:cubicBezTo>
                  <a:cubicBezTo>
                    <a:pt x="13" y="36"/>
                    <a:pt x="12" y="35"/>
                    <a:pt x="10" y="35"/>
                  </a:cubicBezTo>
                  <a:cubicBezTo>
                    <a:pt x="10" y="32"/>
                    <a:pt x="10" y="29"/>
                    <a:pt x="10" y="25"/>
                  </a:cubicBezTo>
                  <a:cubicBezTo>
                    <a:pt x="11" y="25"/>
                    <a:pt x="12" y="26"/>
                    <a:pt x="13" y="26"/>
                  </a:cubicBezTo>
                  <a:cubicBezTo>
                    <a:pt x="15" y="26"/>
                    <a:pt x="15" y="23"/>
                    <a:pt x="14" y="23"/>
                  </a:cubicBezTo>
                  <a:cubicBezTo>
                    <a:pt x="13" y="23"/>
                    <a:pt x="11" y="23"/>
                    <a:pt x="10" y="22"/>
                  </a:cubicBezTo>
                  <a:cubicBezTo>
                    <a:pt x="10" y="20"/>
                    <a:pt x="10" y="17"/>
                    <a:pt x="10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2" y="14"/>
                    <a:pt x="13" y="14"/>
                  </a:cubicBezTo>
                  <a:cubicBezTo>
                    <a:pt x="15" y="15"/>
                    <a:pt x="16" y="13"/>
                    <a:pt x="14" y="12"/>
                  </a:cubicBezTo>
                  <a:cubicBezTo>
                    <a:pt x="13" y="11"/>
                    <a:pt x="12" y="11"/>
                    <a:pt x="11" y="11"/>
                  </a:cubicBezTo>
                  <a:cubicBezTo>
                    <a:pt x="12" y="7"/>
                    <a:pt x="14" y="5"/>
                    <a:pt x="19" y="4"/>
                  </a:cubicBezTo>
                  <a:cubicBezTo>
                    <a:pt x="20" y="4"/>
                    <a:pt x="22" y="4"/>
                    <a:pt x="24" y="4"/>
                  </a:cubicBezTo>
                  <a:cubicBezTo>
                    <a:pt x="35" y="4"/>
                    <a:pt x="46" y="4"/>
                    <a:pt x="58" y="4"/>
                  </a:cubicBezTo>
                  <a:cubicBezTo>
                    <a:pt x="87" y="4"/>
                    <a:pt x="115" y="4"/>
                    <a:pt x="144" y="4"/>
                  </a:cubicBezTo>
                  <a:cubicBezTo>
                    <a:pt x="151" y="4"/>
                    <a:pt x="164" y="2"/>
                    <a:pt x="164" y="13"/>
                  </a:cubicBezTo>
                  <a:cubicBezTo>
                    <a:pt x="164" y="19"/>
                    <a:pt x="164" y="25"/>
                    <a:pt x="164" y="31"/>
                  </a:cubicBezTo>
                  <a:cubicBezTo>
                    <a:pt x="164" y="85"/>
                    <a:pt x="164" y="139"/>
                    <a:pt x="164" y="194"/>
                  </a:cubicBezTo>
                  <a:cubicBezTo>
                    <a:pt x="164" y="197"/>
                    <a:pt x="164" y="200"/>
                    <a:pt x="164" y="203"/>
                  </a:cubicBezTo>
                  <a:cubicBezTo>
                    <a:pt x="163" y="213"/>
                    <a:pt x="148" y="211"/>
                    <a:pt x="141" y="21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zh-CN" altLang="en-US" sz="1050"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384" y="1087"/>
              <a:ext cx="8648" cy="2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3300">
                  <a:solidFill>
                    <a:srgbClr val="FF0000"/>
                  </a:solidFill>
                </a:rPr>
                <a:t>All things are difficult </a:t>
              </a:r>
              <a:endParaRPr lang="en-US" altLang="zh-CN" sz="3300">
                <a:solidFill>
                  <a:srgbClr val="FF0000"/>
                </a:solidFill>
              </a:endParaRPr>
            </a:p>
            <a:p>
              <a:r>
                <a:rPr lang="en-US" altLang="zh-CN" sz="3300">
                  <a:solidFill>
                    <a:srgbClr val="FF0000"/>
                  </a:solidFill>
                </a:rPr>
                <a:t>before they are easy.</a:t>
              </a:r>
              <a:endParaRPr lang="en-US" altLang="zh-CN" sz="3300">
                <a:solidFill>
                  <a:srgbClr val="FF0000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691539" y="2937034"/>
            <a:ext cx="2984500" cy="14192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625">
                <a:solidFill>
                  <a:srgbClr val="FFFF00"/>
                </a:solidFill>
              </a:rPr>
              <a:t>How?</a:t>
            </a:r>
            <a:endParaRPr lang="en-US" altLang="zh-CN" sz="8625">
              <a:solidFill>
                <a:srgbClr val="FFFF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90215" y="405765"/>
            <a:ext cx="28162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English is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great fun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!</a:t>
            </a:r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54318" y="130655"/>
            <a:ext cx="728916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BottomRight"/>
              <a:lightRig rig="threePt" dir="t">
                <a:rot lat="0" lon="0" rev="10800000"/>
              </a:lightRig>
            </a:scene3d>
            <a:sp3d extrusionH="381000">
              <a:contourClr>
                <a:srgbClr val="FFC000"/>
              </a:contourClr>
            </a:sp3d>
          </a:bodyPr>
          <a:lstStyle/>
          <a:p>
            <a:pPr algn="ctr"/>
            <a:r>
              <a:rPr lang="en-US" altLang="zh-CN" sz="4000">
                <a:ln w="25400" cmpd="sng">
                  <a:prstDash val="solid"/>
                  <a:round/>
                </a:ln>
                <a:solidFill>
                  <a:srgbClr val="C208B2"/>
                </a:solidFill>
                <a:effectLst>
                  <a:outerShdw blurRad="177800" dist="63500" dir="2700000" algn="tl" rotWithShape="0">
                    <a:prstClr val="black">
                      <a:alpha val="49000"/>
                    </a:prst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English in Senior high school</a:t>
            </a:r>
            <a:endParaRPr lang="en-US" altLang="zh-CN" sz="4000">
              <a:ln w="25400" cmpd="sng">
                <a:prstDash val="solid"/>
                <a:round/>
              </a:ln>
              <a:solidFill>
                <a:srgbClr val="C208B2"/>
              </a:solidFill>
              <a:effectLst>
                <a:outerShdw blurRad="177800" dist="63500" dir="2700000" algn="tl" rotWithShape="0">
                  <a:prstClr val="black">
                    <a:alpha val="49000"/>
                  </a:prst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2822575" y="643255"/>
            <a:ext cx="20955" cy="4305300"/>
          </a:xfrm>
          <a:prstGeom prst="line">
            <a:avLst/>
          </a:prstGeom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5" name="任意多边形 34"/>
          <p:cNvSpPr/>
          <p:nvPr>
            <p:custDataLst>
              <p:tags r:id="rId2"/>
            </p:custDataLst>
          </p:nvPr>
        </p:nvSpPr>
        <p:spPr>
          <a:xfrm>
            <a:off x="2822288" y="1712334"/>
            <a:ext cx="433424" cy="531927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3498DB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任意多边形 36"/>
          <p:cNvSpPr/>
          <p:nvPr>
            <p:custDataLst>
              <p:tags r:id="rId3"/>
            </p:custDataLst>
          </p:nvPr>
        </p:nvSpPr>
        <p:spPr>
          <a:xfrm>
            <a:off x="3255712" y="1935613"/>
            <a:ext cx="294968" cy="308648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>
            <p:custDataLst>
              <p:tags r:id="rId4"/>
            </p:custDataLst>
          </p:nvPr>
        </p:nvSpPr>
        <p:spPr>
          <a:xfrm>
            <a:off x="3590079" y="1916949"/>
            <a:ext cx="4194876" cy="34098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 algn="just">
              <a:spcBef>
                <a:spcPts val="0"/>
              </a:spcBef>
              <a:buSzTx/>
              <a:buFont typeface="Arial" panose="020B0604020202020204" pitchFamily="34" charset="0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Complicated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(复杂的) phrases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  <p:sp>
        <p:nvSpPr>
          <p:cNvPr id="63" name="任意多边形 62"/>
          <p:cNvSpPr/>
          <p:nvPr>
            <p:custDataLst>
              <p:tags r:id="rId5"/>
            </p:custDataLst>
          </p:nvPr>
        </p:nvSpPr>
        <p:spPr>
          <a:xfrm>
            <a:off x="2822288" y="2574614"/>
            <a:ext cx="433424" cy="531928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1AA3AA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4" name="任意多边形 63"/>
          <p:cNvSpPr/>
          <p:nvPr>
            <p:custDataLst>
              <p:tags r:id="rId6"/>
            </p:custDataLst>
          </p:nvPr>
        </p:nvSpPr>
        <p:spPr>
          <a:xfrm>
            <a:off x="3255712" y="2797894"/>
            <a:ext cx="294968" cy="308649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>
            <p:custDataLst>
              <p:tags r:id="rId7"/>
            </p:custDataLst>
          </p:nvPr>
        </p:nvSpPr>
        <p:spPr>
          <a:xfrm>
            <a:off x="3590079" y="2781726"/>
            <a:ext cx="4194876" cy="3409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 algn="just">
              <a:spcBef>
                <a:spcPts val="0"/>
              </a:spcBef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Long sentences &amp; passages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  <p:sp>
        <p:nvSpPr>
          <p:cNvPr id="69" name="任意多边形 68"/>
          <p:cNvSpPr/>
          <p:nvPr>
            <p:custDataLst>
              <p:tags r:id="rId8"/>
            </p:custDataLst>
          </p:nvPr>
        </p:nvSpPr>
        <p:spPr>
          <a:xfrm>
            <a:off x="2822288" y="3439393"/>
            <a:ext cx="433424" cy="531928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69A35B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0" name="任意多边形 69"/>
          <p:cNvSpPr/>
          <p:nvPr>
            <p:custDataLst>
              <p:tags r:id="rId9"/>
            </p:custDataLst>
          </p:nvPr>
        </p:nvSpPr>
        <p:spPr>
          <a:xfrm>
            <a:off x="3255712" y="3662671"/>
            <a:ext cx="294968" cy="308649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D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7" name="文本框 76"/>
          <p:cNvSpPr txBox="1"/>
          <p:nvPr>
            <p:custDataLst>
              <p:tags r:id="rId10"/>
            </p:custDataLst>
          </p:nvPr>
        </p:nvSpPr>
        <p:spPr>
          <a:xfrm>
            <a:off x="3590079" y="3648996"/>
            <a:ext cx="4194876" cy="3409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 algn="just">
              <a:spcBef>
                <a:spcPts val="0"/>
              </a:spcBef>
              <a:buSzTx/>
              <a:buFont typeface="Arial" panose="020B0604020202020204" pitchFamily="34" charset="0"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Advanced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(高级) grammar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  <p:sp>
        <p:nvSpPr>
          <p:cNvPr id="22" name="任意多边形 21"/>
          <p:cNvSpPr/>
          <p:nvPr>
            <p:custDataLst>
              <p:tags r:id="rId11"/>
            </p:custDataLst>
          </p:nvPr>
        </p:nvSpPr>
        <p:spPr>
          <a:xfrm>
            <a:off x="2822288" y="850053"/>
            <a:ext cx="433424" cy="531927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1F74AD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任意多边形 22"/>
          <p:cNvSpPr/>
          <p:nvPr>
            <p:custDataLst>
              <p:tags r:id="rId12"/>
            </p:custDataLst>
          </p:nvPr>
        </p:nvSpPr>
        <p:spPr>
          <a:xfrm>
            <a:off x="3255712" y="1073333"/>
            <a:ext cx="294968" cy="308648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13"/>
            </p:custDataLst>
          </p:nvPr>
        </p:nvSpPr>
        <p:spPr>
          <a:xfrm>
            <a:off x="3590079" y="1041333"/>
            <a:ext cx="4194876" cy="34098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 algn="just">
              <a:lnSpc>
                <a:spcPct val="100000"/>
              </a:lnSpc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Large vocabulary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053" y="2573020"/>
            <a:ext cx="2444836" cy="9541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Characteristics</a:t>
            </a:r>
            <a:endParaRPr lang="en-US" altLang="zh-CN" sz="28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特点</a:t>
            </a:r>
            <a:endParaRPr lang="zh-CN" altLang="en-US" sz="28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8" name="任意多边形 7"/>
          <p:cNvSpPr/>
          <p:nvPr>
            <p:custDataLst>
              <p:tags r:id="rId14"/>
            </p:custDataLst>
          </p:nvPr>
        </p:nvSpPr>
        <p:spPr>
          <a:xfrm>
            <a:off x="2822288" y="4319503"/>
            <a:ext cx="433424" cy="531928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69A35B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任意多边形 8"/>
          <p:cNvSpPr/>
          <p:nvPr>
            <p:custDataLst>
              <p:tags r:id="rId15"/>
            </p:custDataLst>
          </p:nvPr>
        </p:nvSpPr>
        <p:spPr>
          <a:xfrm>
            <a:off x="3255712" y="4542923"/>
            <a:ext cx="294968" cy="308648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E</a:t>
            </a:r>
            <a:endParaRPr lang="en-US" altLang="zh-CN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3573569" y="4510691"/>
            <a:ext cx="4194876" cy="3409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 algn="just">
              <a:spcBef>
                <a:spcPts val="0"/>
              </a:spcBef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Writing of high standard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  <p:sp>
        <p:nvSpPr>
          <p:cNvPr id="20" name="文本框 38"/>
          <p:cNvSpPr txBox="1">
            <a:spLocks noChangeArrowheads="1"/>
          </p:cNvSpPr>
          <p:nvPr/>
        </p:nvSpPr>
        <p:spPr bwMode="auto">
          <a:xfrm>
            <a:off x="6084898" y="850254"/>
            <a:ext cx="5571941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Mongolian Baiti" panose="03000500000000000000" charset="0"/>
                <a:cs typeface="Mongolian Baiti" panose="03000500000000000000" charset="0"/>
              </a:rPr>
              <a:t>初中：2000词汇</a:t>
            </a:r>
            <a:endParaRPr lang="en-US" altLang="zh-CN" sz="2400" b="1" dirty="0">
              <a:solidFill>
                <a:srgbClr val="FF0000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Mongolian Baiti" panose="03000500000000000000" charset="0"/>
                <a:cs typeface="Mongolian Baiti" panose="03000500000000000000" charset="0"/>
              </a:rPr>
              <a:t>高中：3200词汇</a:t>
            </a:r>
            <a:endParaRPr lang="en-US" altLang="zh-CN" sz="2400" b="1" dirty="0">
              <a:solidFill>
                <a:srgbClr val="FF0000"/>
              </a:solidFill>
              <a:latin typeface="Mongolian Baiti" panose="03000500000000000000" charset="0"/>
              <a:ea typeface="微软雅黑" panose="020B0503020204020204" charset="-122"/>
              <a:cs typeface="Mongolian Baiti" panose="03000500000000000000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24" grpId="0"/>
      <p:bldP spid="10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76898" y="1200626"/>
            <a:ext cx="8454390" cy="3395345"/>
          </a:xfrm>
        </p:spPr>
        <p:txBody>
          <a:bodyPr>
            <a:normAutofit fontScale="90000"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（一）听力 30分（20个单选题）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（二）笔试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  I.   阅读理解  </a:t>
            </a:r>
            <a:r>
              <a:rPr lang="en-US" altLang="zh-CN" sz="4500" b="1" u="sng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50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分 （4篇+ 1篇七选五 每题2.5分 ） 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  II.  完形填空  15分 （15空）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  III. 语法填空  15分 （10空）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sym typeface="+mn-ea"/>
              </a:rPr>
              <a:t>  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IV. 书面表达：作文</a:t>
            </a:r>
            <a:r>
              <a:rPr lang="en-US" altLang="zh-CN" sz="4500" b="1" u="sng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40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分（应用文写作+读后续写/概要写作）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0184" y="29690"/>
            <a:ext cx="8564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BottomRight"/>
              <a:lightRig rig="threePt" dir="t">
                <a:rot lat="0" lon="0" rev="10800000"/>
              </a:lightRig>
            </a:scene3d>
            <a:sp3d extrusionH="381000">
              <a:contourClr>
                <a:srgbClr val="FFC000"/>
              </a:contourClr>
            </a:sp3d>
          </a:bodyPr>
          <a:lstStyle/>
          <a:p>
            <a:pPr algn="ctr"/>
            <a:r>
              <a:rPr lang="en-US" altLang="zh-CN" sz="4000">
                <a:ln w="25400" cmpd="sng">
                  <a:prstDash val="solid"/>
                  <a:round/>
                </a:ln>
                <a:solidFill>
                  <a:srgbClr val="C208B2"/>
                </a:solidFill>
                <a:effectLst>
                  <a:outerShdw blurRad="177800" dist="63500" dir="2700000" algn="tl" rotWithShape="0">
                    <a:prstClr val="black">
                      <a:alpha val="49000"/>
                    </a:prst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English in College Entrance Exam?</a:t>
            </a:r>
            <a:endParaRPr lang="en-US" altLang="zh-CN" sz="4000">
              <a:ln w="25400" cmpd="sng">
                <a:prstDash val="solid"/>
                <a:round/>
              </a:ln>
              <a:solidFill>
                <a:srgbClr val="FFFF00"/>
              </a:solidFill>
              <a:effectLst>
                <a:outerShdw blurRad="177800" dist="63500" dir="2700000" algn="tl" rotWithShape="0">
                  <a:prstClr val="black">
                    <a:alpha val="49000"/>
                  </a:prst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07443" y="713899"/>
            <a:ext cx="5606415" cy="857250"/>
          </a:xfrm>
        </p:spPr>
        <p:txBody>
          <a:bodyPr/>
          <a:lstStyle/>
          <a:p>
            <a:r>
              <a:rPr lang="en-US" altLang="zh-CN" sz="4400" b="1" u="sng">
                <a:solidFill>
                  <a:srgbClr val="FF0000"/>
                </a:solidFill>
              </a:rPr>
              <a:t>150</a:t>
            </a:r>
            <a:r>
              <a:rPr lang="zh-CN" altLang="en-US" sz="4400" b="1" u="sng">
                <a:solidFill>
                  <a:srgbClr val="FF0000"/>
                </a:solidFill>
              </a:rPr>
              <a:t>分</a:t>
            </a:r>
            <a:endParaRPr lang="zh-CN" altLang="en-US" sz="4400" b="1" u="sng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/>
          </p:cNvSpPr>
          <p:nvPr>
            <p:ph idx="1"/>
          </p:nvPr>
        </p:nvSpPr>
        <p:spPr>
          <a:xfrm>
            <a:off x="1199741" y="1371706"/>
            <a:ext cx="6744533" cy="4286779"/>
          </a:xfrm>
        </p:spPr>
        <p:txBody>
          <a:bodyPr vert="horz" wrap="square" lIns="68588" tIns="34294" rIns="68588" bIns="34294" anchor="t"/>
          <a:lstStyle/>
          <a:p>
            <a:pPr eaLnBrk="1" hangingPunct="1">
              <a:buNone/>
            </a:pPr>
            <a:r>
              <a:rPr lang="en-US" altLang="zh-CN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《英语》（新标准）高中阶段</a:t>
            </a:r>
            <a:endParaRPr lang="en-US" altLang="zh-CN" b="1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eaLnBrk="1" hangingPunct="1">
              <a:buNone/>
            </a:pPr>
            <a:r>
              <a:rPr lang="en-US" altLang="zh-CN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  必修教材— </a:t>
            </a:r>
            <a:r>
              <a:rPr lang="en-US" altLang="zh-CN" b="1" dirty="0"/>
              <a:t> </a:t>
            </a:r>
            <a:r>
              <a:rPr lang="zh-CN" altLang="en-US" b="1" dirty="0">
                <a:solidFill>
                  <a:srgbClr val="FF0000"/>
                </a:solidFill>
              </a:rPr>
              <a:t>必修模块</a:t>
            </a:r>
            <a:r>
              <a:rPr lang="en-US" altLang="zh-CN" b="1" dirty="0">
                <a:solidFill>
                  <a:srgbClr val="FF0000"/>
                </a:solidFill>
              </a:rPr>
              <a:t>1—3</a:t>
            </a:r>
            <a:r>
              <a:rPr lang="en-US" altLang="zh-CN" b="1" dirty="0"/>
              <a:t>        </a:t>
            </a:r>
            <a:endParaRPr lang="en-US" altLang="zh-CN" b="1" dirty="0"/>
          </a:p>
          <a:p>
            <a:pPr algn="l" eaLnBrk="1" hangingPunct="1">
              <a:buNone/>
            </a:pPr>
            <a:r>
              <a:rPr lang="en-US" altLang="zh-CN" b="1" dirty="0"/>
              <a:t> </a:t>
            </a:r>
            <a:r>
              <a:rPr lang="en-US" altLang="zh-CN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选择性必修</a:t>
            </a:r>
            <a:r>
              <a:rPr lang="en-US" altLang="zh-CN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—</a:t>
            </a:r>
            <a:r>
              <a:rPr lang="en-US" altLang="zh-CN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4---7</a:t>
            </a:r>
            <a:endParaRPr lang="en-US" altLang="zh-CN" b="1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eaLnBrk="1" hangingPunct="1">
              <a:buNone/>
            </a:pPr>
            <a:r>
              <a:rPr lang="zh-CN" altLang="en-US" b="1" dirty="0"/>
              <a:t>                      </a:t>
            </a:r>
            <a:endParaRPr lang="en-US" altLang="zh-CN" b="1" dirty="0"/>
          </a:p>
          <a:p>
            <a:pPr eaLnBrk="1" hangingPunct="1">
              <a:buNone/>
            </a:pPr>
            <a:r>
              <a:rPr lang="en-US" altLang="zh-CN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选修教材</a:t>
            </a:r>
            <a:r>
              <a:rPr lang="en-US" altLang="zh-CN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—</a:t>
            </a:r>
            <a:r>
              <a:rPr lang="en-US" altLang="zh-CN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  选修模块8--10    </a:t>
            </a:r>
            <a:r>
              <a:rPr lang="en-US" altLang="zh-CN" b="1" dirty="0"/>
              <a:t>  </a:t>
            </a:r>
            <a:endParaRPr lang="zh-CN" altLang="en-US" b="1" dirty="0">
              <a:solidFill>
                <a:schemeClr val="hlink"/>
              </a:solidFill>
            </a:endParaRPr>
          </a:p>
          <a:p>
            <a:pPr eaLnBrk="1" hangingPunct="1">
              <a:buNone/>
            </a:pPr>
            <a:r>
              <a:rPr lang="zh-CN" altLang="en-US" b="1" dirty="0"/>
              <a:t>  </a:t>
            </a:r>
            <a:endParaRPr lang="zh-CN" altLang="en-US" b="1" dirty="0"/>
          </a:p>
          <a:p>
            <a:pPr eaLnBrk="1" hangingPunct="1">
              <a:buNone/>
            </a:pPr>
            <a:r>
              <a:rPr lang="zh-CN" altLang="en-US" b="1" dirty="0"/>
              <a:t>                      </a:t>
            </a:r>
            <a:endParaRPr lang="zh-CN" altLang="en-US" b="1" dirty="0">
              <a:solidFill>
                <a:srgbClr val="FF0066"/>
              </a:solidFill>
            </a:endParaRPr>
          </a:p>
          <a:p>
            <a:pPr eaLnBrk="1" hangingPunct="1">
              <a:buNone/>
            </a:pPr>
            <a:r>
              <a:rPr lang="zh-CN" altLang="en-US" b="1" dirty="0"/>
              <a:t>   </a:t>
            </a:r>
            <a:endParaRPr lang="zh-CN" altLang="en-US" b="1" dirty="0"/>
          </a:p>
          <a:p>
            <a:pPr eaLnBrk="1" hangingPunct="1">
              <a:buNone/>
            </a:pPr>
            <a:r>
              <a:rPr lang="zh-CN" altLang="en-US" b="1" dirty="0">
                <a:solidFill>
                  <a:schemeClr val="accent2"/>
                </a:solidFill>
              </a:rPr>
              <a:t>                                                                                                                                                                                                     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00355" name="WordArt 4"/>
          <p:cNvSpPr>
            <a:spLocks noChangeArrowheads="1" noChangeShapeType="1" noTextEdit="1"/>
          </p:cNvSpPr>
          <p:nvPr/>
        </p:nvSpPr>
        <p:spPr bwMode="auto">
          <a:xfrm>
            <a:off x="1051205" y="270510"/>
            <a:ext cx="6670183" cy="876408"/>
          </a:xfrm>
          <a:prstGeom prst="rect">
            <a:avLst/>
          </a:prstGeom>
        </p:spPr>
        <p:txBody>
          <a:bodyPr wrap="none" numCol="1" fromWordArt="1">
            <a:prstTxWarp prst="textDeflate">
              <a:avLst>
                <a:gd name="adj" fmla="val 1875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u="none" strike="noStrike" cap="none" spc="0" baseline="0">
                <a:ln w="25400" cmpd="sng">
                  <a:prstDash val="solid"/>
                  <a:round/>
                </a:ln>
                <a:solidFill>
                  <a:srgbClr val="C208B2"/>
                </a:solidFill>
                <a:effectLst>
                  <a:outerShdw blurRad="177800" dist="63500" dir="2700000" algn="tl" rotWithShape="0">
                    <a:prstClr val="black">
                      <a:alpha val="49000"/>
                    </a:prst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教材结构structure of the textbook</a:t>
            </a:r>
            <a:endParaRPr kumimoji="0" lang="zh-CN" altLang="en-US" sz="4500" b="1" i="1" u="none" strike="noStrike" kern="10" cap="none" spc="0" normalizeH="1" baseline="0" noProof="0" dirty="0">
              <a:ln w="9525">
                <a:rou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effectLst/>
              <a:uLnTx/>
              <a:uFillTx/>
              <a:latin typeface="+mn-ea"/>
              <a:ea typeface="+mn-ea"/>
              <a:cs typeface="+mn-ea"/>
            </a:endParaRPr>
          </a:p>
        </p:txBody>
      </p:sp>
      <p:sp>
        <p:nvSpPr>
          <p:cNvPr id="105476" name="AutoShape 9"/>
          <p:cNvSpPr/>
          <p:nvPr/>
        </p:nvSpPr>
        <p:spPr>
          <a:xfrm>
            <a:off x="1314048" y="1371769"/>
            <a:ext cx="114314" cy="1257455"/>
          </a:xfrm>
          <a:prstGeom prst="leftBrace">
            <a:avLst>
              <a:gd name="adj1" fmla="val 91666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未命名文件(2)"/>
          <p:cNvPicPr>
            <a:picLocks noChangeAspect="1"/>
          </p:cNvPicPr>
          <p:nvPr/>
        </p:nvPicPr>
        <p:blipFill>
          <a:blip r:embed="rId1"/>
          <a:srcRect l="15383" t="16964" r="69137" b="58628"/>
          <a:stretch>
            <a:fillRect/>
          </a:stretch>
        </p:blipFill>
        <p:spPr>
          <a:xfrm>
            <a:off x="484823" y="268605"/>
            <a:ext cx="1748314" cy="997744"/>
          </a:xfrm>
          <a:prstGeom prst="roundRect">
            <a:avLst/>
          </a:prstGeom>
        </p:spPr>
      </p:pic>
      <p:pic>
        <p:nvPicPr>
          <p:cNvPr id="2" name="图片 1" descr="未命名文件(2)"/>
          <p:cNvPicPr>
            <a:picLocks noChangeAspect="1"/>
          </p:cNvPicPr>
          <p:nvPr/>
        </p:nvPicPr>
        <p:blipFill>
          <a:blip r:embed="rId1"/>
          <a:srcRect l="4696" t="58313" r="69461" b="16975"/>
          <a:stretch>
            <a:fillRect/>
          </a:stretch>
        </p:blipFill>
        <p:spPr>
          <a:xfrm>
            <a:off x="371951" y="1493996"/>
            <a:ext cx="2013109" cy="1010126"/>
          </a:xfrm>
          <a:prstGeom prst="roundRect">
            <a:avLst/>
          </a:prstGeom>
        </p:spPr>
      </p:pic>
      <p:pic>
        <p:nvPicPr>
          <p:cNvPr id="4" name="图片 3" descr="未命名文件(2)"/>
          <p:cNvPicPr>
            <a:picLocks noChangeAspect="1"/>
          </p:cNvPicPr>
          <p:nvPr/>
        </p:nvPicPr>
        <p:blipFill>
          <a:blip r:embed="rId1"/>
          <a:srcRect l="80955" t="15426" r="3882" b="56775"/>
          <a:stretch>
            <a:fillRect/>
          </a:stretch>
        </p:blipFill>
        <p:spPr>
          <a:xfrm>
            <a:off x="435293" y="2667476"/>
            <a:ext cx="2025015" cy="1114901"/>
          </a:xfrm>
          <a:prstGeom prst="roundRect">
            <a:avLst/>
          </a:prstGeom>
        </p:spPr>
      </p:pic>
      <p:pic>
        <p:nvPicPr>
          <p:cNvPr id="5" name="图片 4" descr="未命名文件(2)"/>
          <p:cNvPicPr>
            <a:picLocks noChangeAspect="1"/>
          </p:cNvPicPr>
          <p:nvPr/>
        </p:nvPicPr>
        <p:blipFill>
          <a:blip r:embed="rId1"/>
          <a:srcRect l="80955" t="57078" r="3882" b="15123"/>
          <a:stretch>
            <a:fillRect/>
          </a:stretch>
        </p:blipFill>
        <p:spPr>
          <a:xfrm>
            <a:off x="398145" y="3945255"/>
            <a:ext cx="2176939" cy="113633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75084" y="464820"/>
            <a:ext cx="5499735" cy="460375"/>
          </a:xfrm>
          <a:prstGeom prst="rect">
            <a:avLst/>
          </a:prstGeom>
          <a:noFill/>
          <a:ln w="53975">
            <a:solidFill>
              <a:srgbClr val="92D050"/>
            </a:solidFill>
          </a:ln>
        </p:spPr>
        <p:txBody>
          <a:bodyPr wrap="none" rtlCol="0">
            <a:spAutoFit/>
          </a:bodyPr>
          <a:p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课上精听+午读专项专练/套题训练+泛听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75084" y="1493996"/>
            <a:ext cx="3501390" cy="829945"/>
          </a:xfrm>
          <a:prstGeom prst="rect">
            <a:avLst/>
          </a:prstGeom>
          <a:noFill/>
          <a:ln w="53975">
            <a:solidFill>
              <a:srgbClr val="92D05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每单元两个“说”的版块+各种课型的话题讨论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27934" y="1266349"/>
            <a:ext cx="2220278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participant </a:t>
            </a:r>
            <a:endParaRPr lang="zh-CN" altLang="en-US" sz="2400" b="1">
              <a:solidFill>
                <a:schemeClr val="bg1"/>
              </a:solidFill>
              <a:latin typeface="Consolas" panose="020B0609020204030204" charset="0"/>
              <a:cs typeface="Consolas" panose="020B0609020204030204" charset="0"/>
            </a:endParaRPr>
          </a:p>
          <a:p>
            <a:pPr algn="ctr"/>
            <a:r>
              <a:rPr lang="en-US" altLang="zh-CN" sz="2400" b="1">
                <a:solidFill>
                  <a:srgbClr val="FFFF00"/>
                </a:solidFill>
                <a:latin typeface="Consolas" panose="020B0609020204030204" charset="0"/>
                <a:cs typeface="Consolas" panose="020B0609020204030204" charset="0"/>
              </a:rPr>
              <a:t>or</a:t>
            </a:r>
            <a:r>
              <a:rPr lang="zh-CN" altLang="en-US" sz="2400" b="1">
                <a:solidFill>
                  <a:schemeClr val="bg1"/>
                </a:solidFill>
                <a:latin typeface="Consolas" panose="020B0609020204030204" charset="0"/>
                <a:cs typeface="Consolas" panose="020B0609020204030204" charset="0"/>
              </a:rPr>
              <a:t>   </a:t>
            </a:r>
            <a:endParaRPr lang="zh-CN" altLang="en-US" sz="2400" b="1">
              <a:solidFill>
                <a:schemeClr val="bg1"/>
              </a:solidFill>
              <a:latin typeface="Consolas" panose="020B0609020204030204" charset="0"/>
              <a:cs typeface="Consolas" panose="020B0609020204030204" charset="0"/>
            </a:endParaRPr>
          </a:p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onlooker </a:t>
            </a:r>
            <a:endParaRPr lang="zh-CN" altLang="en-US" sz="2400" b="1">
              <a:solidFill>
                <a:schemeClr val="bg1"/>
              </a:solidFill>
              <a:latin typeface="Consolas" panose="020B0609020204030204" charset="0"/>
              <a:cs typeface="Consolas" panose="020B0609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75084" y="3006090"/>
            <a:ext cx="4812030" cy="460375"/>
          </a:xfrm>
          <a:prstGeom prst="rect">
            <a:avLst/>
          </a:prstGeom>
          <a:noFill/>
          <a:ln w="53975">
            <a:solidFill>
              <a:srgbClr val="92D050"/>
            </a:solidFill>
          </a:ln>
        </p:spPr>
        <p:txBody>
          <a:bodyPr wrap="none" rtlCol="0">
            <a:spAutoFit/>
          </a:bodyPr>
          <a:p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课文+习题中的文章+课外拓展阅读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/>
        </p:nvSpPr>
        <p:spPr>
          <a:xfrm>
            <a:off x="7504271" y="3006090"/>
            <a:ext cx="416719" cy="43719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/>
          </a:p>
        </p:txBody>
      </p:sp>
      <p:sp>
        <p:nvSpPr>
          <p:cNvPr id="11" name="文本框 10"/>
          <p:cNvSpPr txBox="1"/>
          <p:nvPr/>
        </p:nvSpPr>
        <p:spPr>
          <a:xfrm>
            <a:off x="2620804" y="4060031"/>
            <a:ext cx="6024880" cy="829945"/>
          </a:xfrm>
          <a:prstGeom prst="rect">
            <a:avLst/>
          </a:prstGeom>
          <a:noFill/>
          <a:ln w="53975">
            <a:solidFill>
              <a:srgbClr val="92D050"/>
            </a:solidFill>
          </a:ln>
        </p:spPr>
        <p:txBody>
          <a:bodyPr wrap="none" rtlCol="0">
            <a:spAutoFit/>
          </a:bodyPr>
          <a:p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日常句型操练+单元话题作文写作+高考作文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题型的研究和练习+美文背诵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12" name="动作按钮: 前进或下一项 11">
            <a:hlinkClick r:id="rId2" action="ppaction://hlinksldjump"/>
          </p:cNvPr>
          <p:cNvSpPr/>
          <p:nvPr/>
        </p:nvSpPr>
        <p:spPr>
          <a:xfrm>
            <a:off x="8612505" y="4475321"/>
            <a:ext cx="419576" cy="3919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/>
      <p:bldP spid="8" grpId="0" bldLvl="0" animBg="1"/>
      <p:bldP spid="10" grpId="0" bldLvl="0" animBg="1"/>
      <p:bldP spid="11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506" y="212884"/>
            <a:ext cx="2790825" cy="39295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6" y="830580"/>
            <a:ext cx="2790825" cy="39190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743" y="160973"/>
            <a:ext cx="2860834" cy="3981450"/>
          </a:xfrm>
          <a:prstGeom prst="rect">
            <a:avLst/>
          </a:prstGeom>
        </p:spPr>
      </p:pic>
      <p:pic>
        <p:nvPicPr>
          <p:cNvPr id="1026" name="Picture 2" descr="http://ec4.images-amazon.com/images/I/511J--l68j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745" y="746284"/>
            <a:ext cx="2820353" cy="40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735" y="139065"/>
            <a:ext cx="2717006" cy="4003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735" y="830580"/>
            <a:ext cx="2716530" cy="3919061"/>
          </a:xfrm>
          <a:prstGeom prst="rect">
            <a:avLst/>
          </a:prstGeom>
        </p:spPr>
      </p:pic>
      <p:pic>
        <p:nvPicPr>
          <p:cNvPr id="7" name="图片 6" descr="lAHPDhJzt6W3y8vNBS7NBAA_1024_1326"/>
          <p:cNvPicPr>
            <a:picLocks noChangeAspect="1"/>
          </p:cNvPicPr>
          <p:nvPr/>
        </p:nvPicPr>
        <p:blipFill>
          <a:blip r:embed="rId7"/>
          <a:srcRect l="25981" t="11869" r="26406" b="33272"/>
          <a:stretch>
            <a:fillRect/>
          </a:stretch>
        </p:blipFill>
        <p:spPr>
          <a:xfrm>
            <a:off x="6261735" y="1363980"/>
            <a:ext cx="2716530" cy="3634264"/>
          </a:xfrm>
          <a:prstGeom prst="rect">
            <a:avLst/>
          </a:prstGeom>
        </p:spPr>
      </p:pic>
      <p:sp>
        <p:nvSpPr>
          <p:cNvPr id="8" name="动作按钮: 后退或前一项 7">
            <a:hlinkClick r:id="" action="ppaction://hlinkshowjump?jump=previousslide"/>
          </p:cNvPr>
          <p:cNvSpPr/>
          <p:nvPr/>
        </p:nvSpPr>
        <p:spPr>
          <a:xfrm>
            <a:off x="8574405" y="4479608"/>
            <a:ext cx="404336" cy="4429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7236" y="926624"/>
            <a:ext cx="8396605" cy="2800985"/>
          </a:xfrm>
        </p:spPr>
        <p:txBody>
          <a:bodyPr vert="horz" wrap="square" lIns="68587" tIns="34293" rIns="68587" bIns="34293" numCol="1" anchor="t" anchorCtr="0" compatLnSpc="1">
            <a:no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morning reading :</a:t>
            </a:r>
            <a:endParaRPr kumimoji="0" lang="en-US" altLang="zh-CN" b="1" i="0" u="none" strike="noStrike" kern="0" cap="none" spc="0" normalizeH="0" baseline="0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     6:35 – 7:10 am every 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Tue. Thu. and Sat. </a:t>
            </a:r>
            <a:endParaRPr kumimoji="0" lang="en-US" altLang="zh-CN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Listening training:</a:t>
            </a:r>
            <a:endParaRPr kumimoji="0" lang="en-US" altLang="zh-CN" b="1" i="0" u="none" strike="noStrike" kern="0" cap="none" spc="0" normalizeH="0" baseline="0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     13:50 – 14:10 pm every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Mon. Wed. and Fri.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3.  Homework  time: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45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minutes every day</a:t>
            </a:r>
            <a:endParaRPr kumimoji="0" lang="en-US" altLang="zh-CN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  </a:t>
            </a:r>
            <a:endParaRPr kumimoji="0" lang="en-US" altLang="zh-CN" b="1" i="0" u="none" strike="noStrike" kern="0" cap="none" spc="0" normalizeH="0" baseline="0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Be well prepared two minutes before class.</a:t>
            </a:r>
            <a:endParaRPr kumimoji="0" lang="en-US" altLang="zh-CN" b="1" i="0" u="none" strike="noStrike" kern="0" cap="none" spc="0" normalizeH="0" baseline="0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 提早两分钟做准备，准时就位。</a:t>
            </a:r>
            <a:endParaRPr kumimoji="0" lang="en-US" altLang="zh-CN" b="1" i="0" u="none" strike="noStrike" kern="0" cap="none" spc="0" normalizeH="0" baseline="0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u="none" strike="noStrike" kern="0" cap="none" spc="0" normalizeH="0" baseline="0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</p:txBody>
      </p:sp>
      <p:sp>
        <p:nvSpPr>
          <p:cNvPr id="113666" name="Rectangle 2"/>
          <p:cNvSpPr>
            <a:spLocks noGrp="1" noChangeArrowheads="1"/>
          </p:cNvSpPr>
          <p:nvPr/>
        </p:nvSpPr>
        <p:spPr>
          <a:xfrm>
            <a:off x="1892104" y="141287"/>
            <a:ext cx="4827626" cy="4559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zh-CN" sz="4500" b="1" i="1" dirty="0" smtClean="0">
                <a:solidFill>
                  <a:srgbClr val="FFFF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requirements </a:t>
            </a:r>
            <a:endParaRPr lang="en-US" altLang="zh-CN" sz="4500" b="1" i="1" dirty="0" smtClean="0">
              <a:solidFill>
                <a:srgbClr val="FFFF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2" name="Rectangle 2"/>
          <p:cNvSpPr>
            <a:spLocks noGrp="1"/>
          </p:cNvSpPr>
          <p:nvPr/>
        </p:nvSpPr>
        <p:spPr>
          <a:xfrm>
            <a:off x="4974954" y="394090"/>
            <a:ext cx="4386804" cy="82163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51441" tIns="25720" rIns="51441" bIns="25720"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u="sng" kern="0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Time for English</a:t>
            </a:r>
            <a:endParaRPr lang="en-US" altLang="zh-CN" sz="3200" b="1" u="sng" kern="0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 txBox="1"/>
          <p:nvPr>
            <p:ph type="title"/>
          </p:nvPr>
        </p:nvSpPr>
        <p:spPr>
          <a:xfrm>
            <a:off x="1488450" y="243075"/>
            <a:ext cx="6167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For relaxation</a:t>
            </a:r>
            <a:endParaRPr lang="en-US" altLang="en-GB"/>
          </a:p>
        </p:txBody>
      </p:sp>
      <p:sp>
        <p:nvSpPr>
          <p:cNvPr id="230" name="Google Shape;230;p14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" name="文本框 5"/>
          <p:cNvSpPr txBox="1"/>
          <p:nvPr/>
        </p:nvSpPr>
        <p:spPr>
          <a:xfrm>
            <a:off x="4270375" y="897255"/>
            <a:ext cx="394779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  <a:sym typeface="+mn-ea"/>
            </a:endParaRPr>
          </a:p>
          <a:p>
            <a:pPr algn="ctr"/>
            <a:r>
              <a:rPr lang="en-GB"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The world is</a:t>
            </a:r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r>
              <a:rPr lang="en-GB"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so large and </a:t>
            </a:r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r>
              <a:rPr lang="en-GB"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I here meet </a:t>
            </a:r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r>
              <a:rPr lang="en-GB"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you.</a:t>
            </a:r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r>
              <a:rPr lang="en-US" altLang="zh-CN" sz="3000">
                <a:solidFill>
                  <a:srgbClr val="FFFF00"/>
                </a:solidFill>
                <a:latin typeface="Britannic Bold" panose="020B0903060703020204" charset="0"/>
                <a:cs typeface="Britannic Bold" panose="020B0903060703020204" charset="0"/>
                <a:sym typeface="+mn-ea"/>
              </a:rPr>
              <a:t>It must be fate!</a:t>
            </a:r>
            <a:r>
              <a:rPr lang="en-GB"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</a:rPr>
              <a:t> </a:t>
            </a:r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endParaRPr sz="3000" b="1"/>
          </a:p>
          <a:p>
            <a:pPr algn="ctr"/>
            <a:r>
              <a:rPr lang="en-GB"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</a:rPr>
              <a:t>  </a:t>
            </a:r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</p:txBody>
      </p:sp>
      <p:pic>
        <p:nvPicPr>
          <p:cNvPr id="1" name="《世界这么大还是遇见你》英文版_腾讯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88440" y="1416050"/>
            <a:ext cx="3082290" cy="339026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5"/>
          <p:cNvSpPr txBox="1"/>
          <p:nvPr/>
        </p:nvSpPr>
        <p:spPr>
          <a:xfrm>
            <a:off x="1693904" y="365807"/>
            <a:ext cx="5864225" cy="59880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300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Requirements</a:t>
            </a:r>
            <a:r>
              <a:rPr lang="en-US" altLang="zh-CN" sz="33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300" b="1" dirty="0">
                <a:solidFill>
                  <a:schemeClr val="accent6"/>
                </a:solidFill>
                <a:latin typeface="Arial" panose="020B0604020202020204" pitchFamily="34" charset="0"/>
              </a:rPr>
              <a:t>for homework</a:t>
            </a:r>
            <a:endParaRPr lang="en-US" altLang="zh-CN" sz="3300" b="1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6"/>
          <p:cNvSpPr txBox="1"/>
          <p:nvPr/>
        </p:nvSpPr>
        <p:spPr>
          <a:xfrm>
            <a:off x="846455" y="964565"/>
            <a:ext cx="8046085" cy="27381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Do your homework in a black pen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  黑笔书写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Correct it in red 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   红笔订正（打对错）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For the wrong item, refer to the explanation or the dictionary and take notes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  查看错误题的解析，把知识点写在旁边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1634679" y="1131052"/>
            <a:ext cx="6887425" cy="3343688"/>
          </a:xfrm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68587" tIns="34293" rIns="68587" bIns="34293" numCol="1" anchor="t" anchorCtr="0" compatLnSpc="1">
            <a:normAutofit lnSpcReduction="2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一本作业本</a:t>
            </a:r>
            <a:endParaRPr kumimoji="0" lang="en-US" altLang="zh-CN" sz="36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一本听写本</a:t>
            </a:r>
            <a:endParaRPr kumimoji="0" lang="zh-CN" alt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一本笔记本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/</a:t>
            </a: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积累本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/</a:t>
            </a: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改错本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一本书写练习本</a:t>
            </a:r>
            <a:endParaRPr kumimoji="0" lang="zh-CN" alt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一本字典</a:t>
            </a:r>
            <a:endParaRPr kumimoji="0" lang="en-US" altLang="zh-CN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</p:txBody>
      </p:sp>
      <p:pic>
        <p:nvPicPr>
          <p:cNvPr id="105475" name="Picture 4" descr="http://p0.so.qhmsg.com/bdr/_240_/t01046ed17e65b4056f.jpg"/>
          <p:cNvPicPr>
            <a:picLocks noChangeAspect="1"/>
          </p:cNvPicPr>
          <p:nvPr/>
        </p:nvPicPr>
        <p:blipFill>
          <a:blip r:embed="rId1"/>
          <a:srcRect l="17310" t="1099" r="16261" b="7672"/>
          <a:stretch>
            <a:fillRect/>
          </a:stretch>
        </p:blipFill>
        <p:spPr>
          <a:xfrm>
            <a:off x="7095490" y="2491740"/>
            <a:ext cx="1775460" cy="2577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45" name="WordArt 3"/>
          <p:cNvSpPr/>
          <p:nvPr/>
        </p:nvSpPr>
        <p:spPr>
          <a:xfrm rot="5400000">
            <a:off x="-1491139" y="2011680"/>
            <a:ext cx="4261009" cy="665798"/>
          </a:xfrm>
          <a:prstGeom prst="rect">
            <a:avLst/>
          </a:prstGeom>
        </p:spPr>
        <p:txBody>
          <a:bodyPr vert="eaVert" wrap="none" fromWordArt="1">
            <a:prstTxWarp prst="textPlain">
              <a:avLst>
                <a:gd name="adj" fmla="val 49699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2400" dirty="0">
                <a:solidFill>
                  <a:srgbClr val="FFFF00"/>
                </a:solidFill>
                <a:effectLst>
                  <a:outerShdw dist="35921" dir="2699999" algn="ctr" rotWithShape="0">
                    <a:srgbClr val="000000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学习要求五</a:t>
            </a:r>
            <a:r>
              <a:rPr lang="zh-CN" altLang="en-US" sz="2400" dirty="0" smtClean="0">
                <a:solidFill>
                  <a:srgbClr val="FFFF00"/>
                </a:solidFill>
                <a:effectLst>
                  <a:outerShdw dist="35921" dir="2699999" algn="ctr" rotWithShape="0">
                    <a:srgbClr val="000000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个一</a:t>
            </a:r>
            <a:endParaRPr lang="zh-CN" altLang="en-US" sz="2400" dirty="0" smtClean="0">
              <a:solidFill>
                <a:srgbClr val="FFFF00"/>
              </a:solidFill>
              <a:effectLst>
                <a:outerShdw dist="35921" dir="2699999" algn="ctr" rotWithShape="0">
                  <a:srgbClr val="000000">
                    <a:alpha val="79999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65" y="75883"/>
            <a:ext cx="1844516" cy="26631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9687" y="662687"/>
            <a:ext cx="569214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700" b="1" dirty="0" smtClean="0">
              <a:solidFill>
                <a:srgbClr val="FFFF00"/>
              </a:solidFill>
              <a:latin typeface="Times New Roman" panose="02020603050405020304" charset="0"/>
              <a:ea typeface="叶根友毛笔行书2.0版" panose="02010601030101010101" pitchFamily="2" charset="-122"/>
              <a:cs typeface="Times New Roman" panose="02020603050405020304" charset="0"/>
            </a:endParaRPr>
          </a:p>
          <a:p>
            <a:r>
              <a:rPr lang="en-US" sz="2700" b="1" dirty="0" smtClean="0">
                <a:solidFill>
                  <a:srgbClr val="FFFF00"/>
                </a:solidFill>
                <a:latin typeface="Times New Roman" panose="02020603050405020304" charset="0"/>
                <a:ea typeface="叶根友毛笔行书2.0版" panose="02010601030101010101" pitchFamily="2" charset="-122"/>
                <a:cs typeface="Times New Roman" panose="02020603050405020304" charset="0"/>
              </a:rPr>
              <a:t>From little things，big things grow！</a:t>
            </a:r>
            <a:endParaRPr lang="en-US" sz="2700" b="1" dirty="0" smtClean="0">
              <a:solidFill>
                <a:srgbClr val="FFFF00"/>
              </a:solidFill>
              <a:latin typeface="Times New Roman" panose="02020603050405020304" charset="0"/>
              <a:ea typeface="叶根友毛笔行书2.0版" panose="02010601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94426" y="322961"/>
            <a:ext cx="2754630" cy="714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50" dirty="0" smtClean="0">
                <a:solidFill>
                  <a:srgbClr val="FF0000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从小事做起</a:t>
            </a:r>
            <a:endParaRPr lang="zh-CN" altLang="en-US" sz="4050" dirty="0" smtClean="0">
              <a:solidFill>
                <a:srgbClr val="FF0000"/>
              </a:solidFill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80891" y="1607337"/>
          <a:ext cx="6214745" cy="192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0"/>
                <a:gridCol w="3642995"/>
              </a:tblGrid>
              <a:tr h="643255">
                <a:tc>
                  <a:txBody>
                    <a:bodyPr/>
                    <a:lstStyle/>
                    <a:p>
                      <a:r>
                        <a:rPr lang="en-US" altLang="zh-CN" sz="2100" dirty="0" smtClean="0"/>
                        <a:t>       </a:t>
                      </a:r>
                      <a:r>
                        <a:rPr lang="zh-CN" altLang="en-US" sz="2100" dirty="0" smtClean="0"/>
                        <a:t>中考满分</a:t>
                      </a:r>
                      <a:r>
                        <a:rPr lang="en-US" altLang="zh-CN" sz="2100" dirty="0" smtClean="0"/>
                        <a:t>:</a:t>
                      </a:r>
                      <a:r>
                        <a:rPr lang="zh-CN" altLang="en-US" sz="2100" dirty="0" smtClean="0"/>
                        <a:t> 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2100" dirty="0" smtClean="0"/>
                        <a:t>            </a:t>
                      </a:r>
                      <a:r>
                        <a:rPr lang="zh-CN" altLang="en-US" sz="2100" dirty="0" smtClean="0"/>
                        <a:t>高考满分：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</a:tr>
              <a:tr h="643255"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我的分数</a:t>
                      </a:r>
                      <a:r>
                        <a:rPr lang="en-US" altLang="zh-CN" sz="2100" dirty="0" smtClean="0"/>
                        <a:t>: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目标分数：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</a:tr>
              <a:tr h="643255"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遗憾：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我要怎样去做：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75678" y="3911212"/>
            <a:ext cx="24688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dirty="0" smtClean="0"/>
              <a:t>签名：</a:t>
            </a:r>
            <a:r>
              <a:rPr lang="en-US" altLang="zh-CN" sz="2100" dirty="0" smtClean="0"/>
              <a:t>__________</a:t>
            </a:r>
            <a:endParaRPr lang="en-US" altLang="zh-CN" sz="2100" dirty="0" smtClean="0"/>
          </a:p>
          <a:p>
            <a:r>
              <a:rPr lang="zh-CN" altLang="en-US" sz="2100" dirty="0" smtClean="0"/>
              <a:t>时间：</a:t>
            </a:r>
            <a:r>
              <a:rPr lang="en-US" altLang="zh-CN" sz="2100" dirty="0" smtClean="0"/>
              <a:t>__________</a:t>
            </a:r>
            <a:endParaRPr lang="zh-CN" altLang="en-US" sz="2100" dirty="0"/>
          </a:p>
        </p:txBody>
      </p:sp>
      <p:sp>
        <p:nvSpPr>
          <p:cNvPr id="6" name="TextBox 4"/>
          <p:cNvSpPr txBox="1"/>
          <p:nvPr/>
        </p:nvSpPr>
        <p:spPr>
          <a:xfrm>
            <a:off x="6111960" y="3910260"/>
            <a:ext cx="24688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00" dirty="0" smtClean="0">
                <a:solidFill>
                  <a:schemeClr val="bg1"/>
                </a:solidFill>
              </a:rPr>
              <a:t>签名：</a:t>
            </a:r>
            <a:r>
              <a:rPr lang="en-US" altLang="zh-CN" sz="2100" dirty="0" smtClean="0">
                <a:solidFill>
                  <a:schemeClr val="bg1"/>
                </a:solidFill>
              </a:rPr>
              <a:t>__________</a:t>
            </a:r>
            <a:endParaRPr lang="en-US" altLang="zh-CN" sz="2100" dirty="0" smtClean="0">
              <a:solidFill>
                <a:schemeClr val="bg1"/>
              </a:solidFill>
            </a:endParaRPr>
          </a:p>
          <a:p>
            <a:r>
              <a:rPr lang="zh-CN" altLang="en-US" sz="2100" dirty="0" smtClean="0">
                <a:solidFill>
                  <a:schemeClr val="bg1"/>
                </a:solidFill>
              </a:rPr>
              <a:t>时间：</a:t>
            </a:r>
            <a:r>
              <a:rPr lang="en-US" altLang="zh-CN" sz="2100" dirty="0" smtClean="0">
                <a:solidFill>
                  <a:schemeClr val="bg1"/>
                </a:solidFill>
              </a:rPr>
              <a:t>__________</a:t>
            </a:r>
            <a:endParaRPr lang="en-US" altLang="zh-CN" sz="21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b="4567"/>
          <a:stretch>
            <a:fillRect/>
          </a:stretch>
        </p:blipFill>
        <p:spPr>
          <a:xfrm>
            <a:off x="5276850" y="0"/>
            <a:ext cx="3389948" cy="51435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90049" y="427196"/>
            <a:ext cx="4639310" cy="45231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7200">
                <a:solidFill>
                  <a:srgbClr val="FFFF00"/>
                </a:solidFill>
                <a:latin typeface="Britannic Bold" panose="020B0903060703020204" charset="0"/>
                <a:cs typeface="Britannic Bold" panose="020B0903060703020204" charset="0"/>
              </a:rPr>
              <a:t>Dream big,</a:t>
            </a:r>
            <a:endParaRPr lang="en-US" altLang="zh-CN" sz="7200">
              <a:solidFill>
                <a:srgbClr val="FFFF00"/>
              </a:solidFill>
              <a:latin typeface="Britannic Bold" panose="020B0903060703020204" charset="0"/>
              <a:cs typeface="Britannic Bold" panose="020B0903060703020204" charset="0"/>
            </a:endParaRPr>
          </a:p>
          <a:p>
            <a:endParaRPr lang="en-US" altLang="zh-CN" sz="7200">
              <a:solidFill>
                <a:srgbClr val="FFFF00"/>
              </a:solidFill>
              <a:latin typeface="Britannic Bold" panose="020B0903060703020204" charset="0"/>
              <a:cs typeface="Britannic Bold" panose="020B0903060703020204" charset="0"/>
            </a:endParaRPr>
          </a:p>
          <a:p>
            <a:endParaRPr lang="en-US" altLang="zh-CN" sz="7200">
              <a:solidFill>
                <a:srgbClr val="FFFF00"/>
              </a:solidFill>
              <a:latin typeface="Britannic Bold" panose="020B0903060703020204" charset="0"/>
              <a:cs typeface="Britannic Bold" panose="020B0903060703020204" charset="0"/>
            </a:endParaRPr>
          </a:p>
          <a:p>
            <a:r>
              <a:rPr lang="en-US" altLang="zh-CN" sz="7200">
                <a:solidFill>
                  <a:srgbClr val="FFFF00"/>
                </a:solidFill>
                <a:latin typeface="Britannic Bold" panose="020B0903060703020204" charset="0"/>
                <a:cs typeface="Britannic Bold" panose="020B0903060703020204" charset="0"/>
              </a:rPr>
              <a:t>climb high</a:t>
            </a:r>
            <a:endParaRPr lang="en-US" altLang="zh-CN" sz="7200">
              <a:solidFill>
                <a:srgbClr val="FFFF00"/>
              </a:solidFill>
              <a:latin typeface="Britannic Bold" panose="020B0903060703020204" charset="0"/>
              <a:cs typeface="Britannic Bold" panose="020B090306070302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32535" y="1535430"/>
            <a:ext cx="2731135" cy="2306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Attention+</a:t>
            </a:r>
            <a:endParaRPr lang="en-US" altLang="zh-CN" sz="3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Attitude+</a:t>
            </a:r>
            <a:endParaRPr lang="en-US" altLang="zh-CN" sz="3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Action+</a:t>
            </a:r>
            <a:endParaRPr lang="en-US" altLang="zh-CN" sz="3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Perseverance</a:t>
            </a:r>
            <a:endParaRPr lang="en-US" altLang="zh-CN" sz="3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 txBox="1"/>
          <p:nvPr>
            <p:ph type="subTitle" idx="4294967295"/>
          </p:nvPr>
        </p:nvSpPr>
        <p:spPr>
          <a:xfrm>
            <a:off x="1570720" y="3152294"/>
            <a:ext cx="6424200" cy="121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3"/>
                </a:solidFill>
              </a:rPr>
              <a:t>I am </a:t>
            </a:r>
            <a:r>
              <a:rPr lang="en-US" altLang="en-GB" sz="2200" b="1">
                <a:solidFill>
                  <a:schemeClr val="accent3"/>
                </a:solidFill>
              </a:rPr>
              <a:t>Rebecca </a:t>
            </a:r>
            <a:r>
              <a:rPr lang="en-US" altLang="zh-CN" sz="2200" b="1">
                <a:solidFill>
                  <a:schemeClr val="accent3"/>
                </a:solidFill>
                <a:ea typeface="宋体" panose="02010600030101010101" pitchFamily="2" charset="-122"/>
              </a:rPr>
              <a:t>Hao</a:t>
            </a:r>
            <a:endParaRPr sz="2200" b="1"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2200"/>
              <a:t>Numbers related to me</a:t>
            </a:r>
            <a:r>
              <a:rPr lang="zh-CN" altLang="en-US" sz="2200">
                <a:ea typeface="宋体" panose="02010600030101010101" pitchFamily="2" charset="-122"/>
              </a:rPr>
              <a:t>！</a:t>
            </a:r>
            <a:endParaRPr sz="2200" b="1"/>
          </a:p>
        </p:txBody>
      </p:sp>
      <p:pic>
        <p:nvPicPr>
          <p:cNvPr id="237" name="Google Shape;237;p15"/>
          <p:cNvPicPr preferRelativeResize="0"/>
          <p:nvPr/>
        </p:nvPicPr>
        <p:blipFill rotWithShape="1">
          <a:blip r:embed="rId1"/>
          <a:srcRect l="7597" r="31814" b="9066"/>
          <a:stretch>
            <a:fillRect/>
          </a:stretch>
        </p:blipFill>
        <p:spPr>
          <a:xfrm>
            <a:off x="3864255" y="1025175"/>
            <a:ext cx="1838400" cy="1838400"/>
          </a:xfrm>
          <a:prstGeom prst="pentagon">
            <a:avLst>
              <a:gd name="hf" fmla="val 105146"/>
              <a:gd name="vf" fmla="val 11055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8" name="Google Shape;238;p15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1" name="椭圆"/>
          <p:cNvSpPr/>
          <p:nvPr/>
        </p:nvSpPr>
        <p:spPr>
          <a:xfrm>
            <a:off x="2893695" y="742315"/>
            <a:ext cx="970280" cy="96329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2B8313"/>
          </a:solidFill>
          <a:ln w="25400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en-US" altLang="zh-CN" sz="3200" b="1">
                <a:solidFill>
                  <a:schemeClr val="bg2"/>
                </a:solidFill>
                <a:latin typeface="Comic Sans MS" panose="030F0702030302020204" charset="0"/>
                <a:cs typeface="Comic Sans MS" panose="030F0702030302020204" charset="0"/>
              </a:rPr>
              <a:t>3</a:t>
            </a:r>
            <a:endParaRPr lang="en-US" altLang="zh-CN" sz="3200" b="1">
              <a:solidFill>
                <a:schemeClr val="bg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2" name="椭圆"/>
          <p:cNvSpPr/>
          <p:nvPr/>
        </p:nvSpPr>
        <p:spPr>
          <a:xfrm>
            <a:off x="2479675" y="2188845"/>
            <a:ext cx="1267460" cy="96329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2B8313"/>
          </a:solidFill>
          <a:ln w="25400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US" altLang="zh-CN" sz="3200" b="1">
              <a:solidFill>
                <a:schemeClr val="bg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73363" y="2279650"/>
            <a:ext cx="6794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3200" b="1">
                <a:solidFill>
                  <a:schemeClr val="bg2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15</a:t>
            </a:r>
            <a:endParaRPr lang="en-US" altLang="zh-CN" sz="3200" b="1">
              <a:solidFill>
                <a:schemeClr val="bg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6" name="椭圆"/>
          <p:cNvSpPr/>
          <p:nvPr/>
        </p:nvSpPr>
        <p:spPr>
          <a:xfrm>
            <a:off x="5565140" y="742315"/>
            <a:ext cx="970280" cy="96329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2B8313"/>
          </a:solidFill>
          <a:ln w="25400" cap="rnd">
            <a:solidFill>
              <a:srgbClr val="2B831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en-US" altLang="zh-CN" sz="3200" b="1">
                <a:solidFill>
                  <a:schemeClr val="bg2"/>
                </a:solidFill>
                <a:latin typeface="Comic Sans MS" panose="030F0702030302020204" charset="0"/>
                <a:cs typeface="Comic Sans MS" panose="030F0702030302020204" charset="0"/>
              </a:rPr>
              <a:t>15</a:t>
            </a:r>
            <a:endParaRPr lang="en-US" altLang="zh-CN" sz="3200" b="1">
              <a:solidFill>
                <a:schemeClr val="bg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8" name="椭圆"/>
          <p:cNvSpPr/>
          <p:nvPr/>
        </p:nvSpPr>
        <p:spPr>
          <a:xfrm>
            <a:off x="5826760" y="2188845"/>
            <a:ext cx="1193800" cy="96329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2B8313"/>
          </a:solidFill>
          <a:ln w="25400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en-US" altLang="zh-CN" sz="3200" b="1">
                <a:solidFill>
                  <a:schemeClr val="bg2"/>
                </a:solidFill>
                <a:latin typeface="Comic Sans MS" panose="030F0702030302020204" charset="0"/>
                <a:cs typeface="Comic Sans MS" panose="030F0702030302020204" charset="0"/>
              </a:rPr>
              <a:t>2016</a:t>
            </a:r>
            <a:endParaRPr lang="en-US" altLang="zh-CN" sz="3200" b="1">
              <a:solidFill>
                <a:schemeClr val="bg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7" name="Google Shape;227;p14"/>
          <p:cNvSpPr txBox="1"/>
          <p:nvPr/>
        </p:nvSpPr>
        <p:spPr>
          <a:xfrm>
            <a:off x="499745" y="219075"/>
            <a:ext cx="8453120" cy="3536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Ice-breaking 1  </a:t>
            </a:r>
            <a:r>
              <a:rPr lang="zh-CN" altLang="en-US">
                <a:ea typeface="宋体" panose="02010600030101010101" pitchFamily="2" charset="-122"/>
              </a:rPr>
              <a:t>破冰 </a:t>
            </a:r>
            <a:r>
              <a:rPr lang="en-US" altLang="zh-CN">
                <a:ea typeface="宋体" panose="02010600030101010101" pitchFamily="2" charset="-122"/>
              </a:rPr>
              <a:t>guessing what ?</a:t>
            </a:r>
            <a:r>
              <a:rPr lang="en-US" altLang="en-GB"/>
              <a:t> </a:t>
            </a:r>
            <a:endParaRPr lang="en-US" altLang="en-GB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2" grpId="0" bldLvl="0" animBg="1"/>
      <p:bldP spid="46" grpId="0" bldLvl="0" animBg="1"/>
      <p:bldP spid="4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27" name="Google Shape;227;p14"/>
          <p:cNvSpPr txBox="1"/>
          <p:nvPr/>
        </p:nvSpPr>
        <p:spPr>
          <a:xfrm>
            <a:off x="184150" y="328930"/>
            <a:ext cx="8061960" cy="13125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Ice-breaking </a:t>
            </a:r>
            <a:r>
              <a:rPr lang="en-US" altLang="en-GB">
                <a:sym typeface="+mn-ea"/>
              </a:rPr>
              <a:t>2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破冰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——Two truths and a lie</a:t>
            </a:r>
            <a:endParaRPr lang="en-US" altLang="en-GB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GB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 </a:t>
            </a:r>
            <a:endParaRPr lang="en-US" altLang="en-GB"/>
          </a:p>
        </p:txBody>
      </p:sp>
      <p:sp>
        <p:nvSpPr>
          <p:cNvPr id="6" name="文本框 5"/>
          <p:cNvSpPr txBox="1"/>
          <p:nvPr/>
        </p:nvSpPr>
        <p:spPr>
          <a:xfrm>
            <a:off x="1483995" y="1176655"/>
            <a:ext cx="700913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4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  I have ever been to UK twice for  my further study.</a:t>
            </a:r>
            <a:endParaRPr lang="en-US" sz="24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  <a:sym typeface="+mn-ea"/>
            </a:endParaRPr>
          </a:p>
          <a:p>
            <a:pPr algn="ctr"/>
            <a:endParaRPr lang="en-US" sz="24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  <a:sym typeface="+mn-ea"/>
            </a:endParaRPr>
          </a:p>
          <a:p>
            <a:pPr algn="ctr"/>
            <a:r>
              <a:rPr lang="en-US" sz="24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I have been teaching English here  since I graduated from universitpy.</a:t>
            </a:r>
            <a:endParaRPr lang="en-US" sz="24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endParaRPr lang="en-US" sz="24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endParaRPr lang="en-US" sz="24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  <a:sym typeface="+mn-ea"/>
            </a:endParaRPr>
          </a:p>
          <a:p>
            <a:pPr algn="ctr"/>
            <a:endParaRPr lang="en-US" sz="24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endParaRPr lang="en-US" sz="24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</p:txBody>
      </p:sp>
      <p:grpSp>
        <p:nvGrpSpPr>
          <p:cNvPr id="742" name="Google Shape;742;p47"/>
          <p:cNvGrpSpPr/>
          <p:nvPr/>
        </p:nvGrpSpPr>
        <p:grpSpPr>
          <a:xfrm>
            <a:off x="507920" y="1092067"/>
            <a:ext cx="653153" cy="844462"/>
            <a:chOff x="4156630" y="2221097"/>
            <a:chExt cx="653153" cy="844462"/>
          </a:xfrm>
        </p:grpSpPr>
        <p:sp>
          <p:nvSpPr>
            <p:cNvPr id="743" name="Google Shape;743;p47"/>
            <p:cNvSpPr/>
            <p:nvPr/>
          </p:nvSpPr>
          <p:spPr>
            <a:xfrm flipH="1">
              <a:off x="4555988" y="28683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44" name="Google Shape;744;p47"/>
            <p:cNvSpPr/>
            <p:nvPr/>
          </p:nvSpPr>
          <p:spPr>
            <a:xfrm flipH="1">
              <a:off x="4407590" y="28470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745" name="Google Shape;745;p47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4156630" y="2221097"/>
              <a:ext cx="653153" cy="677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6" name="Google Shape;746;p47"/>
            <p:cNvSpPr/>
            <p:nvPr/>
          </p:nvSpPr>
          <p:spPr>
            <a:xfrm flipH="1">
              <a:off x="4345677" y="2472511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7" name="Google Shape;747;p47"/>
            <p:cNvSpPr/>
            <p:nvPr/>
          </p:nvSpPr>
          <p:spPr>
            <a:xfrm flipH="1">
              <a:off x="4496914" y="2460725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2" name="Google Shape;742;p47"/>
          <p:cNvGrpSpPr/>
          <p:nvPr/>
        </p:nvGrpSpPr>
        <p:grpSpPr>
          <a:xfrm>
            <a:off x="507920" y="3341237"/>
            <a:ext cx="653153" cy="844462"/>
            <a:chOff x="4156630" y="2221097"/>
            <a:chExt cx="653153" cy="844462"/>
          </a:xfrm>
        </p:grpSpPr>
        <p:sp>
          <p:nvSpPr>
            <p:cNvPr id="13" name="Google Shape;743;p47"/>
            <p:cNvSpPr/>
            <p:nvPr/>
          </p:nvSpPr>
          <p:spPr>
            <a:xfrm flipH="1">
              <a:off x="4555988" y="28683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" name="Google Shape;744;p47"/>
            <p:cNvSpPr/>
            <p:nvPr/>
          </p:nvSpPr>
          <p:spPr>
            <a:xfrm flipH="1">
              <a:off x="4407590" y="28470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5" name="Google Shape;745;p47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4156630" y="2221097"/>
              <a:ext cx="653153" cy="677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746;p47"/>
            <p:cNvSpPr/>
            <p:nvPr/>
          </p:nvSpPr>
          <p:spPr>
            <a:xfrm flipH="1">
              <a:off x="4345677" y="2472511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747;p47"/>
            <p:cNvSpPr/>
            <p:nvPr/>
          </p:nvSpPr>
          <p:spPr>
            <a:xfrm flipH="1">
              <a:off x="4496914" y="2460725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" name="Google Shape;742;p47"/>
          <p:cNvGrpSpPr/>
          <p:nvPr/>
        </p:nvGrpSpPr>
        <p:grpSpPr>
          <a:xfrm>
            <a:off x="551735" y="2233162"/>
            <a:ext cx="653153" cy="844462"/>
            <a:chOff x="4156630" y="2221097"/>
            <a:chExt cx="653153" cy="844462"/>
          </a:xfrm>
        </p:grpSpPr>
        <p:sp>
          <p:nvSpPr>
            <p:cNvPr id="19" name="Google Shape;743;p47"/>
            <p:cNvSpPr/>
            <p:nvPr/>
          </p:nvSpPr>
          <p:spPr>
            <a:xfrm flipH="1">
              <a:off x="4555988" y="28683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" name="Google Shape;744;p47"/>
            <p:cNvSpPr/>
            <p:nvPr/>
          </p:nvSpPr>
          <p:spPr>
            <a:xfrm flipH="1">
              <a:off x="4407590" y="28470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21" name="Google Shape;745;p47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4156630" y="2221097"/>
              <a:ext cx="653153" cy="677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746;p47"/>
            <p:cNvSpPr/>
            <p:nvPr/>
          </p:nvSpPr>
          <p:spPr>
            <a:xfrm flipH="1">
              <a:off x="4345677" y="2472511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747;p47"/>
            <p:cNvSpPr/>
            <p:nvPr/>
          </p:nvSpPr>
          <p:spPr>
            <a:xfrm flipH="1">
              <a:off x="4496914" y="2460725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919605" y="3642995"/>
            <a:ext cx="40703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4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I have one kid who is a boy.</a:t>
            </a:r>
            <a:endParaRPr lang="en-US" altLang="en-US" sz="24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3" name="íṥlîḑè"/>
          <p:cNvSpPr/>
          <p:nvPr/>
        </p:nvSpPr>
        <p:spPr bwMode="auto">
          <a:xfrm rot="21060000">
            <a:off x="116840" y="1739265"/>
            <a:ext cx="2186940" cy="1664335"/>
          </a:xfrm>
          <a:custGeom>
            <a:avLst/>
            <a:gdLst>
              <a:gd name="T0" fmla="*/ 162 w 316"/>
              <a:gd name="T1" fmla="*/ 0 h 312"/>
              <a:gd name="T2" fmla="*/ 0 w 316"/>
              <a:gd name="T3" fmla="*/ 0 h 312"/>
              <a:gd name="T4" fmla="*/ 0 w 316"/>
              <a:gd name="T5" fmla="*/ 164 h 312"/>
              <a:gd name="T6" fmla="*/ 150 w 316"/>
              <a:gd name="T7" fmla="*/ 312 h 312"/>
              <a:gd name="T8" fmla="*/ 316 w 316"/>
              <a:gd name="T9" fmla="*/ 312 h 312"/>
              <a:gd name="T10" fmla="*/ 316 w 316"/>
              <a:gd name="T11" fmla="*/ 152 h 312"/>
              <a:gd name="T12" fmla="*/ 162 w 316"/>
              <a:gd name="T1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6" h="312">
                <a:moveTo>
                  <a:pt x="16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247"/>
                  <a:pt x="67" y="312"/>
                  <a:pt x="150" y="312"/>
                </a:cubicBezTo>
                <a:cubicBezTo>
                  <a:pt x="316" y="312"/>
                  <a:pt x="316" y="312"/>
                  <a:pt x="316" y="312"/>
                </a:cubicBezTo>
                <a:cubicBezTo>
                  <a:pt x="316" y="152"/>
                  <a:pt x="316" y="152"/>
                  <a:pt x="316" y="152"/>
                </a:cubicBezTo>
                <a:cubicBezTo>
                  <a:pt x="316" y="68"/>
                  <a:pt x="245" y="0"/>
                  <a:pt x="162" y="0"/>
                </a:cubicBezTo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vert="horz" wrap="none" lIns="68580" tIns="34290" rIns="68580" bIns="34290" anchor="ctr" anchorCtr="0" compatLnSpc="1">
            <a:normAutofit/>
          </a:bodyPr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greetings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30195" y="199390"/>
            <a:ext cx="6122670" cy="41541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Hello everyone.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zh-CN" altLang="en-US" sz="32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Good morning / afternoon / evening, my teacher(s) 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    and classmates.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zh-CN" altLang="en-US" sz="32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I'm very happy to introduce myself here.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zh-CN" altLang="en-US" sz="32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I'm glad to be here for self-introduction.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zh-CN" altLang="en-US" sz="32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Please allow me to introduce myself.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zh-CN" altLang="en-US" sz="32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It's a great honor to introduce myself to you here.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zh-CN" altLang="en-US" sz="32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It's a pleasure for me to be here to present myself.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2095" y="323850"/>
            <a:ext cx="349377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Self-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introduction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"/>
          <p:cNvSpPr txBox="1"/>
          <p:nvPr>
            <p:ph type="body" idx="1"/>
          </p:nvPr>
        </p:nvSpPr>
        <p:spPr>
          <a:xfrm>
            <a:off x="298450" y="661670"/>
            <a:ext cx="2051050" cy="1877060"/>
          </a:xfrm>
          <a:prstGeom prst="rect">
            <a:avLst/>
          </a:prstGeom>
          <a:ln w="28575" cmpd="sng">
            <a:solidFill>
              <a:srgbClr val="FF0000"/>
            </a:solidFill>
            <a:prstDash val="lgDashDot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altLang="zh-CN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zh-CN" altLang="en-US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name</a:t>
            </a:r>
            <a:endParaRPr lang="zh-CN" altLang="en-US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My name is ...</a:t>
            </a: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I'm ...</a:t>
            </a: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I'm named/called...</a:t>
            </a: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You can call me ...</a:t>
            </a:r>
            <a:endParaRPr lang="en-GB" sz="1600" b="1">
              <a:solidFill>
                <a:schemeClr val="accent3"/>
              </a:solidFill>
            </a:endParaRPr>
          </a:p>
        </p:txBody>
      </p:sp>
      <p:sp>
        <p:nvSpPr>
          <p:cNvPr id="365" name="Google Shape;365;p29"/>
          <p:cNvSpPr txBox="1"/>
          <p:nvPr>
            <p:ph type="body" idx="2"/>
          </p:nvPr>
        </p:nvSpPr>
        <p:spPr>
          <a:xfrm>
            <a:off x="2670810" y="661670"/>
            <a:ext cx="1945640" cy="1877060"/>
          </a:xfrm>
          <a:prstGeom prst="rect">
            <a:avLst/>
          </a:prstGeom>
          <a:ln w="28575" cmpd="sng">
            <a:solidFill>
              <a:srgbClr val="FF0000"/>
            </a:solidFill>
            <a:prstDash val="lgDashDot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altLang="zh-CN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</a:t>
            </a:r>
            <a:r>
              <a:rPr lang="zh-CN" altLang="en-US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age</a:t>
            </a:r>
            <a:endParaRPr lang="zh-CN" altLang="en-US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I'm ... years old.</a:t>
            </a: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 </a:t>
            </a:r>
            <a:endParaRPr lang="en-GB" sz="1600" b="1">
              <a:solidFill>
                <a:schemeClr val="accent3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I'm a ... year old boy / girl.</a:t>
            </a:r>
            <a:endParaRPr lang="en-GB" sz="1600" b="1">
              <a:solidFill>
                <a:schemeClr val="accent3"/>
              </a:solidFill>
            </a:endParaRPr>
          </a:p>
        </p:txBody>
      </p:sp>
      <p:sp>
        <p:nvSpPr>
          <p:cNvPr id="366" name="Google Shape;366;p29"/>
          <p:cNvSpPr txBox="1"/>
          <p:nvPr>
            <p:ph type="body" idx="3"/>
          </p:nvPr>
        </p:nvSpPr>
        <p:spPr>
          <a:xfrm>
            <a:off x="4900295" y="622300"/>
            <a:ext cx="2027555" cy="19564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spcFirstLastPara="0" vert="horz" wrap="square" lIns="0" tIns="0" rIns="0" bIns="0" rtlCol="0" anchor="t" anchorCtr="0">
            <a:noAutofit/>
          </a:bodyPr>
          <a:lstStyle/>
          <a:p>
            <a:pPr marL="0" lv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zh-CN" altLang="en-US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native place</a:t>
            </a:r>
            <a:endParaRPr lang="zh-CN" altLang="en-US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I'm/come from ... </a:t>
            </a: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I live in ...</a:t>
            </a: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My hometown is ...</a:t>
            </a: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I was born in...</a:t>
            </a: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marL="0" lvl="0" algn="l">
              <a:spcBef>
                <a:spcPts val="800"/>
              </a:spcBef>
              <a:spcAft>
                <a:spcPts val="800"/>
              </a:spcAft>
              <a:buNone/>
            </a:pPr>
            <a:endParaRPr lang="zh-CN" altLang="en-US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67" name="Google Shape;367;p29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68" name="Google Shape;368;p29"/>
          <p:cNvSpPr txBox="1"/>
          <p:nvPr>
            <p:ph type="body" idx="1"/>
          </p:nvPr>
        </p:nvSpPr>
        <p:spPr>
          <a:xfrm>
            <a:off x="363220" y="2805430"/>
            <a:ext cx="6669405" cy="19380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spcFirstLastPara="0" vert="horz" wrap="square" lIns="0" tIns="0" rIns="0" bIns="0" rtlCol="0" anchor="t" anchorCtr="0">
            <a:noAutofit/>
          </a:bodyPr>
          <a:lstStyle/>
          <a:p>
            <a:pPr marL="0" lv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altLang="zh-CN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personality</a:t>
            </a:r>
            <a:endParaRPr lang="en-US" altLang="zh-CN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I'm a ... person.</a:t>
            </a: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I'm a person who </a:t>
            </a: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accent3"/>
                </a:solidFill>
                <a:sym typeface="+mn-ea"/>
              </a:rPr>
              <a:t>is...</a:t>
            </a:r>
            <a:endParaRPr lang="en-GB" sz="1600" b="1">
              <a:solidFill>
                <a:schemeClr val="accent3"/>
              </a:solidFill>
              <a:sym typeface="+mn-ea"/>
            </a:endParaRPr>
          </a:p>
          <a:p>
            <a:pPr marL="0" lvl="0" algn="l">
              <a:spcBef>
                <a:spcPts val="800"/>
              </a:spcBef>
              <a:spcAft>
                <a:spcPts val="800"/>
              </a:spcAft>
              <a:buNone/>
            </a:pPr>
            <a:endParaRPr lang="en-US" altLang="zh-CN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íšḻîdè"/>
          <p:cNvSpPr/>
          <p:nvPr/>
        </p:nvSpPr>
        <p:spPr bwMode="auto">
          <a:xfrm rot="19920000">
            <a:off x="6762750" y="-18574"/>
            <a:ext cx="2328386" cy="2288858"/>
          </a:xfrm>
          <a:custGeom>
            <a:avLst/>
            <a:gdLst>
              <a:gd name="T0" fmla="*/ 174 w 348"/>
              <a:gd name="T1" fmla="*/ 0 h 444"/>
              <a:gd name="T2" fmla="*/ 59 w 348"/>
              <a:gd name="T3" fmla="*/ 115 h 444"/>
              <a:gd name="T4" fmla="*/ 59 w 348"/>
              <a:gd name="T5" fmla="*/ 328 h 444"/>
              <a:gd name="T6" fmla="*/ 174 w 348"/>
              <a:gd name="T7" fmla="*/ 444 h 444"/>
              <a:gd name="T8" fmla="*/ 290 w 348"/>
              <a:gd name="T9" fmla="*/ 328 h 444"/>
              <a:gd name="T10" fmla="*/ 290 w 348"/>
              <a:gd name="T11" fmla="*/ 115 h 444"/>
              <a:gd name="T12" fmla="*/ 174 w 348"/>
              <a:gd name="T1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8" h="442">
                <a:moveTo>
                  <a:pt x="174" y="0"/>
                </a:moveTo>
                <a:cubicBezTo>
                  <a:pt x="59" y="115"/>
                  <a:pt x="59" y="115"/>
                  <a:pt x="59" y="115"/>
                </a:cubicBezTo>
                <a:cubicBezTo>
                  <a:pt x="0" y="174"/>
                  <a:pt x="0" y="270"/>
                  <a:pt x="59" y="328"/>
                </a:cubicBezTo>
                <a:cubicBezTo>
                  <a:pt x="174" y="444"/>
                  <a:pt x="174" y="444"/>
                  <a:pt x="174" y="444"/>
                </a:cubicBezTo>
                <a:cubicBezTo>
                  <a:pt x="290" y="328"/>
                  <a:pt x="290" y="328"/>
                  <a:pt x="290" y="328"/>
                </a:cubicBezTo>
                <a:cubicBezTo>
                  <a:pt x="348" y="270"/>
                  <a:pt x="348" y="174"/>
                  <a:pt x="290" y="115"/>
                </a:cubicBezTo>
                <a:cubicBezTo>
                  <a:pt x="174" y="0"/>
                  <a:pt x="174" y="0"/>
                  <a:pt x="174" y="0"/>
                </a:cubicBezTo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vert="horz" wrap="none" lIns="68580" tIns="34290" rIns="68580" bIns="34290" anchor="ctr" anchorCtr="0" compatLnSpc="1">
            <a:normAutofit/>
          </a:bodyPr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basic 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personal 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information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</p:txBody>
      </p:sp>
      <p:sp>
        <p:nvSpPr>
          <p:cNvPr id="6" name="Google Shape;369;p29"/>
          <p:cNvSpPr txBox="1"/>
          <p:nvPr/>
        </p:nvSpPr>
        <p:spPr>
          <a:xfrm>
            <a:off x="2284730" y="2804795"/>
            <a:ext cx="4747895" cy="1938655"/>
          </a:xfrm>
          <a:prstGeom prst="rect">
            <a:avLst/>
          </a:prstGeom>
          <a:noFill/>
          <a:ln w="28575" cmpd="sng">
            <a:noFill/>
            <a:prstDash val="lgDashDot"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lvl="0" indent="-3429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Nunito"/>
            </a:pPr>
            <a:r>
              <a:rPr lang="en-US" altLang="zh-CN" sz="1800" b="1">
                <a:solidFill>
                  <a:srgbClr val="FFFF00"/>
                </a:solidFill>
                <a:latin typeface="Times New Roman" panose="02020603050405020304" charset="0"/>
                <a:ea typeface="Nunito"/>
                <a:cs typeface="Times New Roman" panose="02020603050405020304" charset="0"/>
                <a:sym typeface="+mn-ea"/>
              </a:rPr>
              <a:t>caring 、 considerate、 courageous、reliable  、 emotional  、shy 、extroverted  、responsible 、 introverted 、kind-hearted 、 straightforward 、confident cooperative、creative 、easy-going  、energetic 、friendly 、 humorous 、honest 、 optimistic  、 sincere  、  </a:t>
            </a:r>
            <a:endParaRPr lang="en-US" altLang="zh-CN" sz="1800" b="1">
              <a:solidFill>
                <a:srgbClr val="FFFF00"/>
              </a:solidFill>
              <a:latin typeface="Times New Roman" panose="02020603050405020304" charset="0"/>
              <a:ea typeface="Nunito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" name="íšḻîďé"/>
          <p:cNvSpPr/>
          <p:nvPr/>
        </p:nvSpPr>
        <p:spPr bwMode="auto">
          <a:xfrm rot="20160000">
            <a:off x="423410" y="575825"/>
            <a:ext cx="1250633" cy="1444943"/>
          </a:xfrm>
          <a:custGeom>
            <a:avLst/>
            <a:gdLst>
              <a:gd name="T0" fmla="*/ 312 w 312"/>
              <a:gd name="T1" fmla="*/ 0 h 312"/>
              <a:gd name="T2" fmla="*/ 153 w 312"/>
              <a:gd name="T3" fmla="*/ 0 h 312"/>
              <a:gd name="T4" fmla="*/ 0 w 312"/>
              <a:gd name="T5" fmla="*/ 152 h 312"/>
              <a:gd name="T6" fmla="*/ 0 w 312"/>
              <a:gd name="T7" fmla="*/ 312 h 312"/>
              <a:gd name="T8" fmla="*/ 165 w 312"/>
              <a:gd name="T9" fmla="*/ 312 h 312"/>
              <a:gd name="T10" fmla="*/ 312 w 312"/>
              <a:gd name="T11" fmla="*/ 164 h 312"/>
              <a:gd name="T12" fmla="*/ 312 w 312"/>
              <a:gd name="T1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2" h="312">
                <a:moveTo>
                  <a:pt x="312" y="0"/>
                </a:moveTo>
                <a:cubicBezTo>
                  <a:pt x="153" y="0"/>
                  <a:pt x="153" y="0"/>
                  <a:pt x="153" y="0"/>
                </a:cubicBezTo>
                <a:cubicBezTo>
                  <a:pt x="69" y="0"/>
                  <a:pt x="0" y="68"/>
                  <a:pt x="0" y="152"/>
                </a:cubicBezTo>
                <a:cubicBezTo>
                  <a:pt x="0" y="312"/>
                  <a:pt x="0" y="312"/>
                  <a:pt x="0" y="312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48" y="312"/>
                  <a:pt x="312" y="247"/>
                  <a:pt x="312" y="164"/>
                </a:cubicBezTo>
                <a:cubicBezTo>
                  <a:pt x="312" y="0"/>
                  <a:pt x="312" y="0"/>
                  <a:pt x="312" y="0"/>
                </a:cubicBezTo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vert="horz" wrap="none" lIns="68580" tIns="34290" rIns="68580" bIns="34290" anchor="ctr" anchorCtr="0" compatLnSpc="1">
            <a:normAutofit/>
          </a:bodyPr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hobby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7085" y="384175"/>
            <a:ext cx="4502785" cy="163004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wrap="square" rtlCol="0" anchor="t">
            <a:spAutoFit/>
          </a:bodyPr>
          <a:p>
            <a:pPr algn="l">
              <a:buSzTx/>
              <a:buNone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I like / love/enjoy ...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I'm fond of ...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I'm into ...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I'm interested in ...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I have a strong  passion for ...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80664" y="812324"/>
            <a:ext cx="1905000" cy="5067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Why？</a:t>
            </a:r>
            <a:endParaRPr lang="zh-CN" altLang="en-US" sz="5400">
              <a:solidFill>
                <a:srgbClr val="FFFF00"/>
              </a:solidFill>
            </a:endParaRPr>
          </a:p>
        </p:txBody>
      </p:sp>
      <p:sp>
        <p:nvSpPr>
          <p:cNvPr id="21" name="îśļiḋé"/>
          <p:cNvSpPr/>
          <p:nvPr/>
        </p:nvSpPr>
        <p:spPr bwMode="auto">
          <a:xfrm rot="20400000">
            <a:off x="147422" y="2533053"/>
            <a:ext cx="2089785" cy="1229678"/>
          </a:xfrm>
          <a:custGeom>
            <a:avLst/>
            <a:gdLst>
              <a:gd name="T0" fmla="*/ 222 w 443"/>
              <a:gd name="T1" fmla="*/ 0 h 318"/>
              <a:gd name="T2" fmla="*/ 115 w 443"/>
              <a:gd name="T3" fmla="*/ 44 h 318"/>
              <a:gd name="T4" fmla="*/ 0 w 443"/>
              <a:gd name="T5" fmla="*/ 159 h 318"/>
              <a:gd name="T6" fmla="*/ 115 w 443"/>
              <a:gd name="T7" fmla="*/ 274 h 318"/>
              <a:gd name="T8" fmla="*/ 222 w 443"/>
              <a:gd name="T9" fmla="*/ 318 h 318"/>
              <a:gd name="T10" fmla="*/ 328 w 443"/>
              <a:gd name="T11" fmla="*/ 274 h 318"/>
              <a:gd name="T12" fmla="*/ 443 w 443"/>
              <a:gd name="T13" fmla="*/ 159 h 318"/>
              <a:gd name="T14" fmla="*/ 328 w 443"/>
              <a:gd name="T15" fmla="*/ 44 h 318"/>
              <a:gd name="T16" fmla="*/ 222 w 443"/>
              <a:gd name="T17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2" h="318">
                <a:moveTo>
                  <a:pt x="222" y="0"/>
                </a:moveTo>
                <a:cubicBezTo>
                  <a:pt x="183" y="0"/>
                  <a:pt x="144" y="14"/>
                  <a:pt x="115" y="44"/>
                </a:cubicBezTo>
                <a:cubicBezTo>
                  <a:pt x="0" y="159"/>
                  <a:pt x="0" y="159"/>
                  <a:pt x="0" y="159"/>
                </a:cubicBezTo>
                <a:cubicBezTo>
                  <a:pt x="115" y="274"/>
                  <a:pt x="115" y="274"/>
                  <a:pt x="115" y="274"/>
                </a:cubicBezTo>
                <a:cubicBezTo>
                  <a:pt x="144" y="304"/>
                  <a:pt x="183" y="318"/>
                  <a:pt x="222" y="318"/>
                </a:cubicBezTo>
                <a:cubicBezTo>
                  <a:pt x="260" y="318"/>
                  <a:pt x="299" y="304"/>
                  <a:pt x="328" y="274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328" y="44"/>
                  <a:pt x="328" y="44"/>
                  <a:pt x="328" y="44"/>
                </a:cubicBezTo>
                <a:cubicBezTo>
                  <a:pt x="299" y="14"/>
                  <a:pt x="260" y="0"/>
                  <a:pt x="222" y="0"/>
                </a:cubicBezTo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vert="horz" wrap="none" lIns="68580" tIns="34290" rIns="68580" bIns="34290" anchor="ctr" anchorCtr="0" compatLnSpc="1">
            <a:normAutofit/>
          </a:bodyPr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dream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56460" y="2602865"/>
            <a:ext cx="4424045" cy="13220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wrap="square" rtlCol="0" anchor="t">
            <a:spAutoFit/>
          </a:bodyPr>
          <a:p>
            <a:pPr lvl="0" algn="l">
              <a:buSzTx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  <a:sym typeface="+mn-ea"/>
              </a:rPr>
              <a:t>My dream is ...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  <a:sym typeface="+mn-ea"/>
              </a:rPr>
              <a:t>I want to ... in the future.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  <a:sym typeface="+mn-ea"/>
              </a:rPr>
              <a:t>I hope I can ... in the future.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  <a:sym typeface="+mn-ea"/>
              </a:rPr>
              <a:t>My ideal job is to  ...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071870" y="365125"/>
            <a:ext cx="2503170" cy="384619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wrap="square" rtlCol="0" anchor="t">
            <a:spAutoFit/>
          </a:bodyPr>
          <a:p>
            <a:pPr lvl="0" algn="l">
              <a:buSzTx/>
            </a:pPr>
            <a:r>
              <a:rPr lang="en-US" altLang="zh-CN" sz="24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表达期待：</a:t>
            </a:r>
            <a:endParaRPr lang="en-US" altLang="zh-CN" sz="24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SzTx/>
            </a:pPr>
            <a:endParaRPr lang="en-US" altLang="zh-CN" sz="24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SzTx/>
              <a:buNone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  <a:sym typeface="+mn-ea"/>
              </a:rPr>
              <a:t>I hope we can be good friends soon.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  <a:buNone/>
            </a:pP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  <a:buNone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  <a:sym typeface="+mn-ea"/>
              </a:rPr>
              <a:t>I hope we can make progress together.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</a:pPr>
            <a:endParaRPr lang="en-US" altLang="zh-CN" sz="24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SzTx/>
            </a:pPr>
            <a:endParaRPr lang="en-US" altLang="zh-CN" sz="24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SzTx/>
            </a:pPr>
            <a:endParaRPr lang="en-US" altLang="zh-CN" sz="24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SzTx/>
            </a:pPr>
            <a:endParaRPr lang="en-US" altLang="zh-CN" sz="24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ïṣlíḍé"/>
          <p:cNvSpPr/>
          <p:nvPr/>
        </p:nvSpPr>
        <p:spPr bwMode="auto">
          <a:xfrm rot="21180000">
            <a:off x="364808" y="257651"/>
            <a:ext cx="1604010" cy="1122998"/>
          </a:xfrm>
          <a:custGeom>
            <a:avLst/>
            <a:gdLst>
              <a:gd name="T0" fmla="*/ 222 w 444"/>
              <a:gd name="T1" fmla="*/ 0 h 318"/>
              <a:gd name="T2" fmla="*/ 116 w 444"/>
              <a:gd name="T3" fmla="*/ 44 h 318"/>
              <a:gd name="T4" fmla="*/ 0 w 444"/>
              <a:gd name="T5" fmla="*/ 159 h 318"/>
              <a:gd name="T6" fmla="*/ 116 w 444"/>
              <a:gd name="T7" fmla="*/ 274 h 318"/>
              <a:gd name="T8" fmla="*/ 222 w 444"/>
              <a:gd name="T9" fmla="*/ 318 h 318"/>
              <a:gd name="T10" fmla="*/ 329 w 444"/>
              <a:gd name="T11" fmla="*/ 274 h 318"/>
              <a:gd name="T12" fmla="*/ 444 w 444"/>
              <a:gd name="T13" fmla="*/ 159 h 318"/>
              <a:gd name="T14" fmla="*/ 329 w 444"/>
              <a:gd name="T15" fmla="*/ 44 h 318"/>
              <a:gd name="T16" fmla="*/ 222 w 444"/>
              <a:gd name="T17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2" h="318">
                <a:moveTo>
                  <a:pt x="222" y="0"/>
                </a:moveTo>
                <a:cubicBezTo>
                  <a:pt x="184" y="0"/>
                  <a:pt x="145" y="14"/>
                  <a:pt x="116" y="44"/>
                </a:cubicBezTo>
                <a:cubicBezTo>
                  <a:pt x="0" y="159"/>
                  <a:pt x="0" y="159"/>
                  <a:pt x="0" y="159"/>
                </a:cubicBezTo>
                <a:cubicBezTo>
                  <a:pt x="116" y="274"/>
                  <a:pt x="116" y="274"/>
                  <a:pt x="116" y="274"/>
                </a:cubicBezTo>
                <a:cubicBezTo>
                  <a:pt x="145" y="304"/>
                  <a:pt x="184" y="318"/>
                  <a:pt x="222" y="318"/>
                </a:cubicBezTo>
                <a:cubicBezTo>
                  <a:pt x="261" y="318"/>
                  <a:pt x="299" y="304"/>
                  <a:pt x="329" y="274"/>
                </a:cubicBezTo>
                <a:cubicBezTo>
                  <a:pt x="444" y="159"/>
                  <a:pt x="444" y="159"/>
                  <a:pt x="444" y="159"/>
                </a:cubicBezTo>
                <a:cubicBezTo>
                  <a:pt x="329" y="44"/>
                  <a:pt x="329" y="44"/>
                  <a:pt x="329" y="44"/>
                </a:cubicBezTo>
                <a:cubicBezTo>
                  <a:pt x="299" y="14"/>
                  <a:pt x="261" y="0"/>
                  <a:pt x="222" y="0"/>
                </a:cubicBezTo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vert="horz" wrap="none" lIns="68580" tIns="34290" rIns="68580" bIns="34290" anchor="ctr" anchorCtr="0" compatLnSpc="1">
            <a:normAutofit/>
          </a:bodyPr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ending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31365" y="920115"/>
            <a:ext cx="3241834" cy="236855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zh-CN" altLang="en-US" sz="24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表达谢意：</a:t>
            </a:r>
            <a:endParaRPr lang="zh-CN" altLang="en-US" sz="24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  <a:sym typeface="+mn-ea"/>
              </a:rPr>
              <a:t>Thank you very much.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  <a:sym typeface="+mn-ea"/>
              </a:rPr>
              <a:t>Thanks for your listening.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  <a:sym typeface="+mn-ea"/>
              </a:rPr>
              <a:t>Thank you for your time .</a:t>
            </a:r>
            <a:endParaRPr lang="en-GB" sz="2000" b="1">
              <a:solidFill>
                <a:schemeClr val="accent3"/>
              </a:solidFill>
              <a:latin typeface="Nunito"/>
              <a:ea typeface="Nunito"/>
              <a:cs typeface="Nunito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UNIT_DIAGRAM_MODELTYPE" val="stripeEnum"/>
  <p:tag name="KSO_WM_UNIT_SUBTYPE" val="a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160404_3*l_h_f*1_3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7"/>
  <p:tag name="KSO_WM_UNIT_TEXT_FILL_TYPE" val="1"/>
</p:tagLst>
</file>

<file path=ppt/tags/tag11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160404_3*l_h_i*1_4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160404_3*l_h_i*1_4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DIAGRAM_MODELTYPE" val="stripeEnum"/>
  <p:tag name="KSO_WM_UNIT_SUBTYPE" val="a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160404_3*l_h_f*1_4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8"/>
  <p:tag name="KSO_WM_UNIT_TEXT_FILL_TYPE" val="1"/>
</p:tagLst>
</file>

<file path=ppt/tags/tag14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160404_3*l_h_i*1_1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160404_3*l_h_i*1_1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UNIT_DIAGRAM_MODELTYPE" val="stripeEnum"/>
  <p:tag name="KSO_WM_UNIT_SUBTYPE" val="a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160404_3*l_h_f*1_1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160404_3*l_h_i*1_4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8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160404_3*l_h_i*1_2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9.xml><?xml version="1.0" encoding="utf-8"?>
<p:tagLst xmlns:p="http://schemas.openxmlformats.org/presentationml/2006/main">
  <p:tag name="KSO_WM_UNIT_DIAGRAM_MODELTYPE" val="stripeEnum"/>
  <p:tag name="KSO_WM_UNIT_SUBTYPE" val="a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160404_3*l_h_f*1_4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8"/>
  <p:tag name="KSO_WM_UNIT_TEXT_FILL_TYP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0.xml><?xml version="1.0" encoding="utf-8"?>
<p:tagLst xmlns:p="http://schemas.openxmlformats.org/presentationml/2006/main">
  <p:tag name="KSO_WM_UNIT_TABLE_BEAUTIFY" val="smartTable{956d378a-817c-4f8c-9535-cb4aff19f229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160404_3*l_i*1_1"/>
  <p:tag name="KSO_WM_TEMPLATE_CATEGORY" val="diagram"/>
  <p:tag name="KSO_WM_TEMPLATE_INDEX" val="160404"/>
  <p:tag name="KSO_WM_UNIT_LAYERLEVEL" val="1_1"/>
  <p:tag name="KSO_WM_TAG_VERSION" val="1.0"/>
  <p:tag name="KSO_WM_BEAUTIFY_FLAG" val="#wm#"/>
  <p:tag name="KSO_WM_UNIT_LINE_FORE_SCHEMECOLOR_INDEX" val="5"/>
  <p:tag name="KSO_WM_UNIT_LINE_FILL_TYPE" val="2"/>
</p:tagLst>
</file>

<file path=ppt/tags/tag5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160404_3*l_h_i*1_2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160404_3*l_h_i*1_2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UNIT_DIAGRAM_MODELTYPE" val="stripeEnum"/>
  <p:tag name="KSO_WM_UNIT_SUBTYPE" val="a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160404_3*l_h_f*1_2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6"/>
  <p:tag name="KSO_WM_UNIT_TEXT_FILL_TYPE" val="1"/>
</p:tagLst>
</file>

<file path=ppt/tags/tag8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160404_3*l_h_i*1_3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160404_3*l_h_i*1_3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sric template">
  <a:themeElements>
    <a:clrScheme name="Custom 347">
      <a:dk1>
        <a:srgbClr val="FFFFFF"/>
      </a:dk1>
      <a:lt1>
        <a:srgbClr val="24272E"/>
      </a:lt1>
      <a:dk2>
        <a:srgbClr val="C6C8D6"/>
      </a:dk2>
      <a:lt2>
        <a:srgbClr val="6B707C"/>
      </a:lt2>
      <a:accent1>
        <a:srgbClr val="FFDD41"/>
      </a:accent1>
      <a:accent2>
        <a:srgbClr val="8CE444"/>
      </a:accent2>
      <a:accent3>
        <a:srgbClr val="5FDEF0"/>
      </a:accent3>
      <a:accent4>
        <a:srgbClr val="7598FF"/>
      </a:accent4>
      <a:accent5>
        <a:srgbClr val="BA64E0"/>
      </a:accent5>
      <a:accent6>
        <a:srgbClr val="FF594C"/>
      </a:accent6>
      <a:hlink>
        <a:srgbClr val="CCDB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>
          <a:defRPr lang="zh-CN" altLang="en-US" sz="2400">
            <a:solidFill>
              <a:schemeClr val="bg1"/>
            </a:solidFill>
            <a:latin typeface="Times New Roman" panose="02020603050405020304" charset="0"/>
            <a:cs typeface="Times New Roman" panose="0202060305040502030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47">
    <a:dk1>
      <a:srgbClr val="FFFFFF"/>
    </a:dk1>
    <a:lt1>
      <a:srgbClr val="24272E"/>
    </a:lt1>
    <a:dk2>
      <a:srgbClr val="C6C8D6"/>
    </a:dk2>
    <a:lt2>
      <a:srgbClr val="6B707C"/>
    </a:lt2>
    <a:accent1>
      <a:srgbClr val="FFDD41"/>
    </a:accent1>
    <a:accent2>
      <a:srgbClr val="8CE444"/>
    </a:accent2>
    <a:accent3>
      <a:srgbClr val="5FDEF0"/>
    </a:accent3>
    <a:accent4>
      <a:srgbClr val="7598FF"/>
    </a:accent4>
    <a:accent5>
      <a:srgbClr val="BA64E0"/>
    </a:accent5>
    <a:accent6>
      <a:srgbClr val="FF594C"/>
    </a:accent6>
    <a:hlink>
      <a:srgbClr val="CCDBFF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6110</Words>
  <Application>WPS 演示</Application>
  <PresentationFormat/>
  <Paragraphs>391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60" baseType="lpstr">
      <vt:lpstr>Arial</vt:lpstr>
      <vt:lpstr>宋体</vt:lpstr>
      <vt:lpstr>Wingdings</vt:lpstr>
      <vt:lpstr>Arial</vt:lpstr>
      <vt:lpstr>Times New Roman</vt:lpstr>
      <vt:lpstr>Walter Turncoat</vt:lpstr>
      <vt:lpstr>Nunito</vt:lpstr>
      <vt:lpstr>Calibri</vt:lpstr>
      <vt:lpstr>HelveticaNeue</vt:lpstr>
      <vt:lpstr>Corbel</vt:lpstr>
      <vt:lpstr>华文新魏</vt:lpstr>
      <vt:lpstr>Britannic Bold</vt:lpstr>
      <vt:lpstr>Comic Sans MS</vt:lpstr>
      <vt:lpstr>微软雅黑</vt:lpstr>
      <vt:lpstr>Century Gothic</vt:lpstr>
      <vt:lpstr>Arial Unicode MS</vt:lpstr>
      <vt:lpstr>方正细倩简体</vt:lpstr>
      <vt:lpstr>Calibri</vt:lpstr>
      <vt:lpstr>方正粗黑宋简体</vt:lpstr>
      <vt:lpstr>Mongolian Baiti</vt:lpstr>
      <vt:lpstr>Arial Narrow</vt:lpstr>
      <vt:lpstr>Cambria</vt:lpstr>
      <vt:lpstr>Arial Black</vt:lpstr>
      <vt:lpstr>Consolas</vt:lpstr>
      <vt:lpstr>黑体</vt:lpstr>
      <vt:lpstr>叶根友毛笔行书2.0版</vt:lpstr>
      <vt:lpstr>Osric template</vt:lpstr>
      <vt:lpstr>PowerPoint 演示文稿</vt:lpstr>
      <vt:lpstr>The New Term  Begins  The First Lesson  </vt:lpstr>
      <vt:lpstr>For relaxation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150分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Term  Begins  The First Lesson  </dc:title>
  <dc:creator/>
  <cp:lastModifiedBy>南山有谷堆</cp:lastModifiedBy>
  <cp:revision>70</cp:revision>
  <dcterms:created xsi:type="dcterms:W3CDTF">2021-06-11T12:50:00Z</dcterms:created>
  <dcterms:modified xsi:type="dcterms:W3CDTF">2021-07-14T09:21:26Z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