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9" r:id="rId4"/>
    <p:sldId id="258" r:id="rId5"/>
    <p:sldId id="256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654DB-7712-4316-AF01-9105EDFFE7D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D90F5-170A-48D7-9718-8F3A5595E39E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323681" y="88900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7921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2483768" y="3068960"/>
            <a:ext cx="6396317" cy="23698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Crystals </a:t>
            </a:r>
            <a:r>
              <a:rPr lang="zh-CN" altLang="zh-CN" sz="2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萨曼萨的晶体实验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endParaRPr lang="en-US" altLang="zh-CN" sz="2800" b="1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Jacqueline 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Crompton </a:t>
            </a:r>
            <a:r>
              <a:rPr lang="en-US" altLang="zh-CN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Ottaway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CN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New Zealand</a:t>
            </a:r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Act 2</a:t>
            </a:r>
            <a:endParaRPr lang="zh-CN" altLang="zh-CN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755576" y="1268760"/>
            <a:ext cx="3087055" cy="3960440"/>
            <a:chOff x="1979712" y="764704"/>
            <a:chExt cx="3087055" cy="3960440"/>
          </a:xfrm>
        </p:grpSpPr>
        <p:pic>
          <p:nvPicPr>
            <p:cNvPr id="3" name="Picture 2" descr="C:\Users\HP10\Documents\Tencent Files\440908995\Image\C2C\BB81FFDB975AFFE1C1E3D2A6A8927535.jpg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9712" y="764704"/>
              <a:ext cx="3065216" cy="3960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2557810" y="4221088"/>
              <a:ext cx="25089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Illustrated by Gary </a:t>
              </a:r>
              <a:r>
                <a:rPr lang="en-US" altLang="zh-CN" sz="1400" dirty="0" err="1" smtClean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Undercuffler</a:t>
              </a:r>
              <a:endParaRPr lang="zh-CN" altLang="en-US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79512" y="260648"/>
            <a:ext cx="1069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b="1" dirty="0"/>
              <a:t>Revision:</a:t>
            </a:r>
            <a:endParaRPr lang="zh-CN" alt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2018" y="900968"/>
            <a:ext cx="2191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I. Describe the scene: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4009" y="908720"/>
            <a:ext cx="43204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II. 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动词三连 （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… did A and, doing B, did C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e. g. 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put down the wooden egg and, picking up the jar,  went into the kitchen. 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 spotted a book about the Beatles and, picking it up, began to read it attentively.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dirty="0"/>
          </a:p>
          <a:p>
            <a:r>
              <a:rPr lang="en-US" altLang="zh-CN" dirty="0" smtClean="0"/>
              <a:t>____________________________________________________________________________________________________________</a:t>
            </a:r>
            <a:endParaRPr lang="en-US" altLang="zh-CN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55576" y="5271591"/>
            <a:ext cx="32177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Attached </a:t>
            </a:r>
            <a:r>
              <a:rPr lang="en-US" altLang="zh-CN" dirty="0" smtClean="0"/>
              <a:t>to</a:t>
            </a:r>
            <a:r>
              <a:rPr lang="zh-CN" altLang="en-US" dirty="0" smtClean="0"/>
              <a:t> </a:t>
            </a:r>
            <a:r>
              <a:rPr lang="en-US" altLang="zh-CN" dirty="0"/>
              <a:t>the pencil, a thread </a:t>
            </a:r>
            <a:r>
              <a:rPr lang="en-US" altLang="zh-CN" dirty="0" smtClean="0"/>
              <a:t>dangled</a:t>
            </a:r>
            <a:r>
              <a:rPr lang="zh-CN" altLang="en-US" dirty="0"/>
              <a:t> </a:t>
            </a:r>
            <a:r>
              <a:rPr lang="en-US" altLang="zh-CN" dirty="0" smtClean="0"/>
              <a:t>into </a:t>
            </a:r>
            <a:r>
              <a:rPr lang="en-US" altLang="zh-CN" dirty="0"/>
              <a:t>a </a:t>
            </a:r>
            <a:r>
              <a:rPr lang="en-US" altLang="zh-CN" dirty="0" smtClean="0"/>
              <a:t>jar</a:t>
            </a:r>
            <a:r>
              <a:rPr lang="zh-CN" altLang="en-US" dirty="0"/>
              <a:t> </a:t>
            </a:r>
            <a:r>
              <a:rPr lang="en-US" altLang="zh-CN" dirty="0" smtClean="0"/>
              <a:t>of </a:t>
            </a:r>
            <a:r>
              <a:rPr lang="en-US" altLang="zh-CN" dirty="0"/>
              <a:t>bright blue </a:t>
            </a:r>
            <a:r>
              <a:rPr lang="en-US" altLang="zh-CN" dirty="0" smtClean="0"/>
              <a:t>solution.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27384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_______________________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 least it was peaceful up there though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she‘d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had to fight to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keep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the room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herself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独占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could still hear Thomas carrying on about it.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“Sam‘s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real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introvert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内向的人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-- always hiding in her bedroom upstairs, sitting around reading or playing the violin. She should be downstairs with the rest of us.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It’s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pity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Sam‘s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not more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social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合群的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."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took a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sip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啜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饮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from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glass, </a:t>
            </a:r>
            <a:r>
              <a:rPr lang="en-US" altLang="zh-CN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savouring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品尝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cool, fresh taste, and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leant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倚靠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forehead against the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window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frame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窗框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It was strange the way things had worked out. Mum had been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devastated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使极为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悲痛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after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Dad had left them. But then, a few months later when she got a job at the public library, she had started going to the movies and to concerts with Thomas. Mum had begun to enjoy life again.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looked out of the window at the green leaves on the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almond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杏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tree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outside. What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fickle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无常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twist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fate</a:t>
            </a:r>
            <a:r>
              <a:rPr lang="zh-CN" altLang="en-US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命运的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捉弄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had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driven Thomas to visit the city library and to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bump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into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邂逅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mother? Imagine Mum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falling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爱上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fitness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健身</a:t>
            </a:r>
            <a:r>
              <a:rPr lang="zh-CN" altLang="en-US" b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freak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怪人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It was worse than that, thought Samantha. She'd actually married him. Now Samantha never seemed to have any time with her mother.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looked at her watch -- 16:20. It was her turn to cook dinner. Mum had told her to make chicken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paprika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香辣鸡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baked potatoes, peas and a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tossed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salad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生菜色拉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Jodie and Jon had gone out for the evening. Of course they had, thought Samantha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wryly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嘲弄地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They were the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extroverts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性格外向的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人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family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endParaRPr lang="zh-CN" altLang="zh-CN" sz="8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Where was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in the room? What was she doing there? What was she drinking?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Can you find word(s) opposite to “introvert”?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According to what we have learned, can you figure out what role this part play in the story?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Was Samantha close to Jodie and Jon? </a:t>
            </a:r>
            <a:endParaRPr lang="zh-CN" altLang="en-US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9483" y="-27384"/>
            <a:ext cx="16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bedroom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5877272"/>
            <a:ext cx="8911414" cy="92333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Samantha was </a:t>
            </a:r>
            <a:r>
              <a:rPr lang="en-US" altLang="zh-CN" dirty="0" smtClean="0"/>
              <a:t>(sitting on the windowsill) in </a:t>
            </a:r>
            <a:r>
              <a:rPr lang="en-US" altLang="zh-CN" dirty="0"/>
              <a:t>her bedroom, drinking her glass of apple juice</a:t>
            </a:r>
            <a:r>
              <a:rPr lang="en-US" altLang="zh-CN" dirty="0" smtClean="0"/>
              <a:t>.     </a:t>
            </a:r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b="1" dirty="0" smtClean="0"/>
              <a:t>With the help of these expressions, can you describe what was happening or what would happen in this </a:t>
            </a:r>
            <a:r>
              <a:rPr lang="en-US" altLang="zh-CN" b="1" dirty="0"/>
              <a:t>scene?</a:t>
            </a:r>
            <a:endParaRPr lang="zh-CN" altLang="en-US" b="1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34" y="890183"/>
            <a:ext cx="4320974" cy="577917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37493" y="884390"/>
            <a:ext cx="3706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take a sip, …, and lean </a:t>
            </a:r>
            <a:r>
              <a:rPr lang="en-US" altLang="zh-CN" dirty="0" smtClean="0"/>
              <a:t>…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err="1"/>
              <a:t>s</a:t>
            </a:r>
            <a:r>
              <a:rPr lang="en-US" altLang="zh-CN" dirty="0" err="1" smtClean="0"/>
              <a:t>avour</a:t>
            </a:r>
            <a:r>
              <a:rPr lang="en-US" altLang="zh-CN" dirty="0" smtClean="0"/>
              <a:t> …</a:t>
            </a:r>
            <a:endParaRPr lang="en-US" altLang="zh-CN" dirty="0" smtClean="0"/>
          </a:p>
          <a:p>
            <a:r>
              <a:rPr lang="en-US" altLang="zh-CN" dirty="0" smtClean="0"/>
              <a:t>… forehead … window frame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20598" y="899428"/>
            <a:ext cx="41549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主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21995" y="1619508"/>
            <a:ext cx="41549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次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20598" y="2204864"/>
            <a:ext cx="38718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Samantha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took a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sip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her glass, </a:t>
            </a:r>
            <a:r>
              <a:rPr lang="en-US" altLang="zh-C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savouring</a:t>
            </a:r>
            <a:r>
              <a:rPr lang="zh-CN" altLang="en-US" dirty="0" smtClean="0"/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cool, fresh taste, and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leant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forehead against the window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frame.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1994" y="3563724"/>
            <a:ext cx="3006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 smtClean="0"/>
              <a:t>A ____________ question?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36096" y="3501008"/>
            <a:ext cx="1089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rhetorical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1995" y="3933056"/>
            <a:ext cx="3870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 smtClean="0"/>
              <a:t>What (a) </a:t>
            </a:r>
            <a:r>
              <a:rPr lang="en-US" altLang="zh-CN" dirty="0"/>
              <a:t>fickle</a:t>
            </a:r>
            <a:r>
              <a:rPr lang="zh-CN" altLang="en-US" dirty="0"/>
              <a:t> </a:t>
            </a:r>
            <a:r>
              <a:rPr lang="en-US" altLang="zh-CN" dirty="0" smtClean="0"/>
              <a:t>_____________</a:t>
            </a:r>
            <a:r>
              <a:rPr lang="zh-CN" altLang="en-US" dirty="0" smtClean="0"/>
              <a:t>命运</a:t>
            </a:r>
            <a:r>
              <a:rPr lang="zh-CN" altLang="en-US" dirty="0"/>
              <a:t>的捉弄 </a:t>
            </a:r>
            <a:r>
              <a:rPr lang="en-US" altLang="zh-CN" dirty="0"/>
              <a:t>had driven Thomas to visit the city library and </a:t>
            </a:r>
            <a:r>
              <a:rPr lang="en-US" altLang="zh-CN" dirty="0" smtClean="0"/>
              <a:t>_____________ </a:t>
            </a:r>
            <a:r>
              <a:rPr lang="zh-CN" altLang="en-US" dirty="0" smtClean="0"/>
              <a:t>邂逅 </a:t>
            </a:r>
            <a:r>
              <a:rPr lang="en-US" altLang="zh-CN" dirty="0"/>
              <a:t>her mother?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596836" y="393305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twist of fate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541802" y="4499828"/>
            <a:ext cx="1630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 smtClean="0"/>
              <a:t>(to) </a:t>
            </a:r>
            <a:r>
              <a:rPr lang="en-US" altLang="zh-CN" dirty="0"/>
              <a:t>bump into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619" y="4437112"/>
            <a:ext cx="8824870" cy="132343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 your reference: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Samantha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looked out of the window at the green leaves on the almond</a:t>
            </a:r>
            <a:r>
              <a:rPr lang="zh-CN" altLang="en-US" sz="2000" dirty="0"/>
              <a:t>杏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tree outside. </a:t>
            </a:r>
            <a:endParaRPr lang="en-US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worse than that, thought Samantha. She'd actually married him. </a:t>
            </a:r>
            <a:endParaRPr lang="en-US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Samantha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looked at her watch -- 16:20. It was her turn to cook dinner.</a:t>
            </a:r>
            <a:endParaRPr lang="zh-CN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586" y="395372"/>
            <a:ext cx="8485015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情境造句。参照以下句子，进行</a:t>
            </a:r>
            <a:r>
              <a:rPr lang="zh-CN" altLang="en-US" b="1" dirty="0"/>
              <a:t>类似</a:t>
            </a:r>
            <a:r>
              <a:rPr lang="zh-CN" altLang="en-US" dirty="0"/>
              <a:t>描述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endParaRPr lang="en-US" altLang="zh-CN" sz="1000" dirty="0"/>
          </a:p>
          <a:p>
            <a:r>
              <a:rPr lang="zh-CN" altLang="en-US" dirty="0"/>
              <a:t>小明看着窗外腊梅树</a:t>
            </a:r>
            <a:r>
              <a:rPr lang="en-US" altLang="zh-CN" dirty="0"/>
              <a:t>(plum tree)</a:t>
            </a:r>
            <a:r>
              <a:rPr lang="zh-CN" altLang="en-US" dirty="0"/>
              <a:t>上的绿叶。</a:t>
            </a:r>
            <a:endParaRPr lang="en-US" altLang="zh-CN" dirty="0"/>
          </a:p>
          <a:p>
            <a:r>
              <a:rPr lang="en-US" altLang="zh-CN" dirty="0" err="1"/>
              <a:t>Xiaoming</a:t>
            </a:r>
            <a:r>
              <a:rPr lang="en-US" altLang="zh-CN" dirty="0"/>
              <a:t> looked out of the window at the green leaves on the plum tree </a:t>
            </a:r>
            <a:r>
              <a:rPr lang="en-US" altLang="zh-CN" dirty="0" err="1"/>
              <a:t>ourside</a:t>
            </a:r>
            <a:r>
              <a:rPr lang="en-US" altLang="zh-CN" dirty="0" smtClean="0"/>
              <a:t>.</a:t>
            </a:r>
            <a:endParaRPr lang="en-US" altLang="zh-CN" dirty="0" smtClean="0"/>
          </a:p>
          <a:p>
            <a:endParaRPr lang="en-US" altLang="zh-CN" sz="1000" dirty="0"/>
          </a:p>
          <a:p>
            <a:r>
              <a:rPr lang="zh-CN" altLang="en-US" dirty="0" smtClean="0"/>
              <a:t>比那还要糟糕，小亮心想。他事实上根本没有做那个作业。</a:t>
            </a:r>
            <a:endParaRPr lang="en-US" altLang="zh-CN" dirty="0" smtClean="0"/>
          </a:p>
          <a:p>
            <a:r>
              <a:rPr lang="en-US" altLang="zh-CN" dirty="0" smtClean="0"/>
              <a:t>It was worse than that, thought </a:t>
            </a:r>
            <a:r>
              <a:rPr lang="en-US" altLang="zh-CN" dirty="0" err="1" smtClean="0"/>
              <a:t>Xiaoliang</a:t>
            </a:r>
            <a:r>
              <a:rPr lang="en-US" altLang="zh-CN" dirty="0" smtClean="0"/>
              <a:t>. He actually did not do his homework.</a:t>
            </a:r>
            <a:endParaRPr lang="en-US" altLang="zh-CN" dirty="0" smtClean="0"/>
          </a:p>
          <a:p>
            <a:endParaRPr lang="en-US" altLang="zh-CN" sz="1000" dirty="0" smtClean="0"/>
          </a:p>
          <a:p>
            <a:r>
              <a:rPr lang="zh-CN" altLang="en-US" dirty="0" smtClean="0"/>
              <a:t>他看了看手表</a:t>
            </a:r>
            <a:r>
              <a:rPr lang="en-US" altLang="zh-CN" dirty="0" smtClean="0"/>
              <a:t>—— 21:30</a:t>
            </a:r>
            <a:r>
              <a:rPr lang="zh-CN" altLang="en-US" dirty="0" smtClean="0"/>
              <a:t>。轮到他扫地了。</a:t>
            </a:r>
            <a:endParaRPr lang="en-US" altLang="zh-CN" dirty="0" smtClean="0"/>
          </a:p>
          <a:p>
            <a:r>
              <a:rPr lang="en-US" altLang="zh-CN" dirty="0" smtClean="0"/>
              <a:t>He looked at his watch – 21:30. It was his turn to sweep the floor.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8101"/>
            <a:ext cx="91440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 sz="16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least it was peaceful up there though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she‘d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had to fight to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keep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the room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herself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独占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could still hear Thomas carrying on about it.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“Sam‘s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real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introvert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内向的人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-- always hiding in her bedroom upstairs, sitting around reading or playing the violin. She should be downstairs with the rest of us.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It’s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pity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Sam‘s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not more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social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合群的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took a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sip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啜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饮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from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glass, </a:t>
            </a:r>
            <a:r>
              <a:rPr lang="en-US" altLang="zh-CN" sz="1600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savouring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品尝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cool, fresh taste, and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leant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倚靠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forehead against the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window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frame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窗框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It was strange the way things had worked out. Mum had been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devastated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使极为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悲痛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after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Dad had left them. But then, a few months later when she got a job at the public library, she had started going to the movies and to concerts with Thomas. Mum had begun to enjoy life again.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looked out of the window at the green leaves on the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almond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杏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tree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outside. What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fickle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无常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twist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fate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命运的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捉弄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had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driven Thomas to visit the city library and to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bump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into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邂逅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mother? Imagine Mum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falling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爱上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fitness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健身</a:t>
            </a:r>
            <a:r>
              <a:rPr lang="zh-CN" altLang="en-US" sz="1600" b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freak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怪人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It was worse than that, thought Samantha. She'd actually married him. Now Samantha never seemed to have any time with her mother.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looked at her watch -- 16:20. It was her turn to cook dinner. Mum had told her to make chicken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paprika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香辣鸡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baked potatoes, peas and a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tossed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salad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生菜色拉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Jodie and Jon had gone out for the evening. Of course they had, thought Samantha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wryly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嘲弄地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They were the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extroverts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性格外向的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人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family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endParaRPr lang="zh-CN" altLang="zh-CN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Can 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you find word(s) opposite to “introvert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”?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altLang="zh-CN" sz="2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According 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 what we have learned, can you figure out what role this part play in the story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altLang="zh-CN" sz="2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Was Samantha close to Jodie and Jon? </a:t>
            </a:r>
            <a:endParaRPr lang="zh-CN" altLang="en-US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976" y="4381073"/>
            <a:ext cx="19399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Extrovert, social.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7976" y="5333146"/>
            <a:ext cx="7874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It tells us the background of the story, i. e., why the story develop that way.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7976" y="6021288"/>
            <a:ext cx="8636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Maybe not. Because she was introvert and they were extrovert. She cooked the dinner and they were outside.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714568"/>
            <a:ext cx="365352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we learned today?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expressions?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structures?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else?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77049" y="-1"/>
            <a:ext cx="5148064" cy="688538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3528" y="4941168"/>
            <a:ext cx="36535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you prepare a dinner? What would you say over it with your family members?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5358</Words>
  <Application>WPS 演示</Application>
  <PresentationFormat>全屏显示(4:3)</PresentationFormat>
  <Paragraphs>117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Times New Roman</vt:lpstr>
      <vt:lpstr>楷体</vt:lpstr>
      <vt:lpstr>微软雅黑</vt:lpstr>
      <vt:lpstr>Arial Unicode MS</vt:lpstr>
      <vt:lpstr>Calibri</vt:lpstr>
      <vt:lpstr>HelveticaNeue</vt:lpstr>
      <vt:lpstr>Corbel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HP10</dc:creator>
  <cp:lastModifiedBy>南山有谷堆</cp:lastModifiedBy>
  <cp:revision>33</cp:revision>
  <dcterms:created xsi:type="dcterms:W3CDTF">2021-07-14T09:21:00Z</dcterms:created>
  <dcterms:modified xsi:type="dcterms:W3CDTF">2021-08-02T07:14:27Z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