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62" r:id="rId3"/>
    <p:sldId id="257" r:id="rId4"/>
    <p:sldId id="258" r:id="rId5"/>
    <p:sldId id="260" r:id="rId6"/>
    <p:sldId id="259" r:id="rId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ECDBD-6A21-49C8-9B57-35DA7605E20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C0390-24EF-44CB-B7EF-8362F5240DF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C0390-24EF-44CB-B7EF-8362F5240D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D6F2-D0AD-46AD-ABEC-351EA419A7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28FCA-D3EE-41D8-8166-96D7258581D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D6F2-D0AD-46AD-ABEC-351EA419A7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28FCA-D3EE-41D8-8166-96D7258581D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D6F2-D0AD-46AD-ABEC-351EA419A7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28FCA-D3EE-41D8-8166-96D7258581D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D6F2-D0AD-46AD-ABEC-351EA419A7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28FCA-D3EE-41D8-8166-96D7258581D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D6F2-D0AD-46AD-ABEC-351EA419A7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28FCA-D3EE-41D8-8166-96D7258581D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D6F2-D0AD-46AD-ABEC-351EA419A7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28FCA-D3EE-41D8-8166-96D7258581D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D6F2-D0AD-46AD-ABEC-351EA419A7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28FCA-D3EE-41D8-8166-96D7258581D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D6F2-D0AD-46AD-ABEC-351EA419A7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28FCA-D3EE-41D8-8166-96D7258581D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D6F2-D0AD-46AD-ABEC-351EA419A7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28FCA-D3EE-41D8-8166-96D7258581D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D6F2-D0AD-46AD-ABEC-351EA419A7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28FCA-D3EE-41D8-8166-96D7258581D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D6F2-D0AD-46AD-ABEC-351EA419A7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28FCA-D3EE-41D8-8166-96D7258581D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4D6F2-D0AD-46AD-ABEC-351EA419A7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28FCA-D3EE-41D8-8166-96D7258581D0}" type="slidenum">
              <a:rPr lang="zh-CN" altLang="en-US" smtClean="0"/>
            </a:fld>
            <a:endParaRPr lang="zh-CN" altLang="en-US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418931" y="251460"/>
            <a:ext cx="3676650" cy="11901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571500" y="1792129"/>
            <a:ext cx="4903946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3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539" y="2562701"/>
            <a:ext cx="2519363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5483543" y="2069783"/>
            <a:ext cx="2702719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latin typeface="华文新魏" panose="02010800040101010101" pitchFamily="2" charset="-122"/>
              </a:rPr>
              <a:t>知识产权声明</a:t>
            </a:r>
            <a:endParaRPr lang="zh-CN" altLang="en-US" sz="3000" b="1">
              <a:latin typeface="华文新魏" panose="0201080004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8"/>
          <a:stretch>
            <a:fillRect/>
          </a:stretch>
        </p:blipFill>
        <p:spPr>
          <a:xfrm>
            <a:off x="0" y="0"/>
            <a:ext cx="4698624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644009" y="692696"/>
            <a:ext cx="432048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5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Crystals </a:t>
            </a:r>
            <a:r>
              <a:rPr lang="zh-CN" altLang="zh-CN" sz="3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萨曼萨的晶体实验</a:t>
            </a:r>
            <a:endParaRPr lang="zh-CN" altLang="zh-CN" sz="3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2081" y="3859307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Jacqueline Crompton </a:t>
            </a:r>
            <a:r>
              <a:rPr lang="en-US" altLang="zh-CN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Ottaway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(New Zealand</a:t>
            </a:r>
            <a:r>
              <a:rPr lang="en-US" altLang="zh-CN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zh-CN" altLang="zh-CN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49770" y="4550228"/>
            <a:ext cx="2508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Illustrated by Gary </a:t>
            </a:r>
            <a:r>
              <a:rPr lang="en-US" altLang="zh-CN" sz="14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Undercuffler</a:t>
            </a:r>
            <a:endParaRPr lang="zh-CN" altLang="en-US" sz="1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查看源图像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7598" r="13331" b="6949"/>
          <a:stretch>
            <a:fillRect/>
          </a:stretch>
        </p:blipFill>
        <p:spPr bwMode="auto">
          <a:xfrm>
            <a:off x="323529" y="404664"/>
            <a:ext cx="4374106" cy="503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1071" y="5909210"/>
            <a:ext cx="4398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新西兰经典阅读品牌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Sunshine Classics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查看源图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59944"/>
            <a:ext cx="2952328" cy="393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88024" y="404664"/>
            <a:ext cx="36881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Name: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Jacqueline Crompton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Ottaway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 of birth: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23 October 1950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Place of birth: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Auckland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living in: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Auckland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0032" y="5715178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https://my.christchurchcitylibraries.com/new-zealand-childrens-authors/jacqueline-crompton-ottaway/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54288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4048" y="21095"/>
            <a:ext cx="417454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acts</a:t>
            </a:r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 1 In the living room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In the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bedroom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3-4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Scrubbing the potatoes (in the kitchen)</a:t>
            </a: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altLang="zh-CN" sz="1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Chatting with Mum while preparing the </a:t>
            </a:r>
            <a:r>
              <a:rPr lang="en-US" altLang="zh-CN" sz="1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dinner</a:t>
            </a:r>
            <a:endParaRPr lang="en-US" altLang="zh-CN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 5-7 At the table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 8 Before washing the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dishes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9-10 Talk after dinner 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 10-11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Talk after dinner 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&amp; the next morning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40202" y="4523928"/>
            <a:ext cx="41383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you find the heading for each act?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427" y="2420888"/>
            <a:ext cx="4034039" cy="36450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1110" y="945902"/>
            <a:ext cx="43172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Enjoy your reading!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733</Words>
  <Application>WPS 演示</Application>
  <PresentationFormat>全屏显示(4:3)</PresentationFormat>
  <Paragraphs>38</Paragraphs>
  <Slides>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7" baseType="lpstr">
      <vt:lpstr>Arial</vt:lpstr>
      <vt:lpstr>宋体</vt:lpstr>
      <vt:lpstr>Wingdings</vt:lpstr>
      <vt:lpstr>Times New Roman</vt:lpstr>
      <vt:lpstr>楷体</vt:lpstr>
      <vt:lpstr>微软雅黑</vt:lpstr>
      <vt:lpstr>Arial Unicode MS</vt:lpstr>
      <vt:lpstr>Calibri</vt:lpstr>
      <vt:lpstr>HelveticaNeue</vt:lpstr>
      <vt:lpstr>Corbel</vt:lpstr>
      <vt:lpstr>华文新魏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HP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HP10</dc:creator>
  <cp:lastModifiedBy>南山有谷堆</cp:lastModifiedBy>
  <cp:revision>13</cp:revision>
  <dcterms:created xsi:type="dcterms:W3CDTF">2021-06-19T08:30:00Z</dcterms:created>
  <dcterms:modified xsi:type="dcterms:W3CDTF">2021-08-02T07:09:59Z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</Properties>
</file>