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6" r:id="rId4"/>
    <p:sldId id="257" r:id="rId5"/>
    <p:sldId id="261" r:id="rId6"/>
    <p:sldId id="258" r:id="rId7"/>
    <p:sldId id="262" r:id="rId8"/>
    <p:sldId id="260" r:id="rId9"/>
    <p:sldId id="263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49" autoAdjust="0"/>
  </p:normalViewPr>
  <p:slideViewPr>
    <p:cSldViewPr>
      <p:cViewPr varScale="1">
        <p:scale>
          <a:sx n="67" d="100"/>
          <a:sy n="67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1ED4-DBE4-43E0-890C-9B8DDCF287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51F6-BBE4-4A5E-8EE8-FABD54BA503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3851" y="8953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31"/>
            <a:ext cx="9144001" cy="686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154605" y="836712"/>
            <a:ext cx="6396317" cy="236988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Crystals 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萨曼萨的晶体实验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28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Jacqueline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Crompton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Ottaway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 Zealand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Act 1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1" action="ppaction://hlinksldjump"/>
          </p:cNvPr>
          <p:cNvSpPr txBox="1"/>
          <p:nvPr/>
        </p:nvSpPr>
        <p:spPr>
          <a:xfrm>
            <a:off x="144016" y="260648"/>
            <a:ext cx="88924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dirty="0"/>
              <a:t>1</a:t>
            </a:r>
            <a:r>
              <a:rPr lang="en-US" altLang="zh-CN" dirty="0" smtClean="0"/>
              <a:t>___________________</a:t>
            </a:r>
            <a:endParaRPr lang="zh-CN" altLang="zh-CN" dirty="0"/>
          </a:p>
          <a:p>
            <a:pPr indent="457200"/>
            <a:r>
              <a:rPr lang="en-US" altLang="zh-CN" baseline="30000" dirty="0"/>
              <a:t>1</a:t>
            </a:r>
            <a:r>
              <a:rPr lang="en-US" altLang="zh-CN" dirty="0"/>
              <a:t>Samantha lifted the pencil and sighed. </a:t>
            </a:r>
            <a:r>
              <a:rPr lang="en-US" altLang="zh-CN" u="sng" dirty="0"/>
              <a:t>Attached </a:t>
            </a:r>
            <a:r>
              <a:rPr lang="en-US" altLang="zh-CN" u="sng" dirty="0" smtClean="0"/>
              <a:t>to</a:t>
            </a:r>
            <a:r>
              <a:rPr lang="zh-CN" altLang="en-US" u="sng" dirty="0" smtClean="0"/>
              <a:t>连着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</a:t>
            </a:r>
            <a:r>
              <a:rPr lang="en-US" altLang="zh-CN" dirty="0"/>
              <a:t>pencil, a thread </a:t>
            </a:r>
            <a:r>
              <a:rPr lang="en-US" altLang="zh-CN" dirty="0" smtClean="0"/>
              <a:t>dangled</a:t>
            </a:r>
            <a:r>
              <a:rPr lang="zh-CN" altLang="en-US" dirty="0" smtClean="0"/>
              <a:t>悬挂 </a:t>
            </a:r>
            <a:r>
              <a:rPr lang="en-US" altLang="zh-CN" dirty="0" smtClean="0"/>
              <a:t>into </a:t>
            </a:r>
            <a:r>
              <a:rPr lang="en-US" altLang="zh-CN" dirty="0"/>
              <a:t>a </a:t>
            </a:r>
            <a:r>
              <a:rPr lang="en-US" altLang="zh-CN" dirty="0" smtClean="0"/>
              <a:t>jar</a:t>
            </a:r>
            <a:r>
              <a:rPr lang="zh-CN" altLang="en-US" dirty="0"/>
              <a:t>广口瓶</a:t>
            </a:r>
            <a:r>
              <a:rPr lang="en-US" altLang="zh-CN" dirty="0" smtClean="0"/>
              <a:t>of </a:t>
            </a:r>
            <a:r>
              <a:rPr lang="en-US" altLang="zh-CN" dirty="0"/>
              <a:t>bright blue </a:t>
            </a:r>
            <a:r>
              <a:rPr lang="en-US" altLang="zh-CN" dirty="0" smtClean="0"/>
              <a:t>solution</a:t>
            </a:r>
            <a:r>
              <a:rPr lang="zh-CN" altLang="en-US" dirty="0"/>
              <a:t>溶液</a:t>
            </a:r>
            <a:r>
              <a:rPr lang="en-US" altLang="zh-CN" dirty="0" smtClean="0"/>
              <a:t>. </a:t>
            </a:r>
            <a:r>
              <a:rPr lang="en-US" altLang="zh-CN" dirty="0"/>
              <a:t>She shook her head. The </a:t>
            </a:r>
            <a:r>
              <a:rPr lang="en-US" altLang="zh-CN" u="sng" dirty="0"/>
              <a:t>seed </a:t>
            </a:r>
            <a:r>
              <a:rPr lang="en-US" altLang="zh-CN" u="sng" dirty="0" smtClean="0"/>
              <a:t>crystal</a:t>
            </a:r>
            <a:r>
              <a:rPr lang="zh-CN" altLang="en-US" u="sng" dirty="0" smtClean="0"/>
              <a:t>籽晶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seemed </a:t>
            </a:r>
            <a:r>
              <a:rPr lang="en-US" altLang="zh-CN" dirty="0"/>
              <a:t>to have </a:t>
            </a:r>
            <a:r>
              <a:rPr lang="en-US" altLang="zh-CN" dirty="0" smtClean="0"/>
              <a:t>dissolved</a:t>
            </a:r>
            <a:r>
              <a:rPr lang="zh-CN" altLang="en-US" dirty="0"/>
              <a:t>溶解</a:t>
            </a:r>
            <a:r>
              <a:rPr lang="en-US" altLang="zh-CN" dirty="0" smtClean="0"/>
              <a:t>altogether</a:t>
            </a:r>
            <a:r>
              <a:rPr lang="zh-CN" altLang="en-US" dirty="0"/>
              <a:t>全部</a:t>
            </a:r>
            <a:r>
              <a:rPr lang="en-US" altLang="zh-CN" dirty="0" smtClean="0"/>
              <a:t>.</a:t>
            </a:r>
            <a:endParaRPr lang="zh-CN" altLang="zh-CN" dirty="0"/>
          </a:p>
          <a:p>
            <a:pPr indent="457200"/>
            <a:r>
              <a:rPr lang="en-US" altLang="zh-CN" baseline="30000" dirty="0" smtClean="0"/>
              <a:t>2</a:t>
            </a:r>
            <a:r>
              <a:rPr lang="en-US" altLang="zh-CN" dirty="0" smtClean="0"/>
              <a:t>Today </a:t>
            </a:r>
            <a:r>
              <a:rPr lang="en-US" altLang="zh-CN" dirty="0"/>
              <a:t>was Friday. Her science </a:t>
            </a:r>
            <a:r>
              <a:rPr lang="en-US" altLang="zh-CN" dirty="0" smtClean="0"/>
              <a:t>assignment</a:t>
            </a:r>
            <a:r>
              <a:rPr lang="zh-CN" altLang="en-US" dirty="0" smtClean="0"/>
              <a:t>任务</a:t>
            </a:r>
            <a:r>
              <a:rPr lang="en-US" altLang="zh-CN" dirty="0" smtClean="0"/>
              <a:t> </a:t>
            </a:r>
            <a:r>
              <a:rPr lang="en-US" altLang="zh-CN" dirty="0"/>
              <a:t>was </a:t>
            </a:r>
            <a:r>
              <a:rPr lang="en-US" altLang="zh-CN" dirty="0" smtClean="0"/>
              <a:t>due</a:t>
            </a:r>
            <a:r>
              <a:rPr lang="zh-CN" altLang="en-US" dirty="0"/>
              <a:t>到期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on </a:t>
            </a:r>
            <a:r>
              <a:rPr lang="en-US" altLang="zh-CN" dirty="0"/>
              <a:t>Monday. How could she face Miss Newman with a project on </a:t>
            </a:r>
            <a:r>
              <a:rPr lang="en-US" altLang="zh-CN" u="sng" dirty="0"/>
              <a:t>copper </a:t>
            </a:r>
            <a:r>
              <a:rPr lang="en-US" altLang="zh-CN" u="sng" dirty="0" err="1" smtClean="0"/>
              <a:t>sulphate</a:t>
            </a:r>
            <a:r>
              <a:rPr lang="zh-CN" altLang="en-US" u="sng" dirty="0" smtClean="0"/>
              <a:t>硫酸铜</a:t>
            </a:r>
            <a:r>
              <a:rPr lang="zh-CN" altLang="en-US" dirty="0" smtClean="0"/>
              <a:t> </a:t>
            </a:r>
            <a:r>
              <a:rPr lang="en-US" altLang="zh-CN" dirty="0" smtClean="0"/>
              <a:t>crystals</a:t>
            </a:r>
            <a:r>
              <a:rPr lang="zh-CN" altLang="en-US" dirty="0"/>
              <a:t>结晶体</a:t>
            </a:r>
            <a:r>
              <a:rPr lang="en-US" altLang="zh-CN" dirty="0" smtClean="0"/>
              <a:t>, </a:t>
            </a:r>
            <a:r>
              <a:rPr lang="en-US" altLang="zh-CN" dirty="0"/>
              <a:t>when she </a:t>
            </a:r>
            <a:r>
              <a:rPr lang="en-US" altLang="zh-CN" dirty="0" smtClean="0"/>
              <a:t>hadn’t </a:t>
            </a:r>
            <a:r>
              <a:rPr lang="en-US" altLang="zh-CN" dirty="0"/>
              <a:t>produced even one </a:t>
            </a:r>
            <a:r>
              <a:rPr lang="en-US" altLang="zh-CN" dirty="0" smtClean="0"/>
              <a:t>measly</a:t>
            </a:r>
            <a:r>
              <a:rPr lang="zh-CN" altLang="en-US" dirty="0"/>
              <a:t>很小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crystal</a:t>
            </a:r>
            <a:r>
              <a:rPr lang="en-US" altLang="zh-CN" dirty="0"/>
              <a:t>? Samantha put the glass jar down on the coffee table and stared </a:t>
            </a:r>
            <a:r>
              <a:rPr lang="en-US" altLang="zh-CN" dirty="0" smtClean="0"/>
              <a:t>glumly</a:t>
            </a:r>
            <a:r>
              <a:rPr lang="zh-CN" altLang="en-US" dirty="0"/>
              <a:t>闷闷不乐</a:t>
            </a:r>
            <a:r>
              <a:rPr lang="zh-CN" altLang="en-US" dirty="0" smtClean="0"/>
              <a:t>地 </a:t>
            </a:r>
            <a:r>
              <a:rPr lang="en-US" altLang="zh-CN" dirty="0" smtClean="0"/>
              <a:t>at </a:t>
            </a:r>
            <a:r>
              <a:rPr lang="en-US" altLang="zh-CN" dirty="0"/>
              <a:t>the piece of </a:t>
            </a:r>
            <a:r>
              <a:rPr lang="en-US" altLang="zh-CN" dirty="0" smtClean="0"/>
              <a:t>bald</a:t>
            </a:r>
            <a:r>
              <a:rPr lang="zh-CN" altLang="en-US" dirty="0"/>
              <a:t>光秃的</a:t>
            </a:r>
            <a:r>
              <a:rPr lang="en-US" altLang="zh-CN" dirty="0" smtClean="0"/>
              <a:t>blue </a:t>
            </a:r>
            <a:r>
              <a:rPr lang="en-US" altLang="zh-CN" dirty="0"/>
              <a:t>thread. Everything seemed to be going wrong lately.</a:t>
            </a:r>
            <a:endParaRPr lang="zh-CN" altLang="zh-CN" dirty="0"/>
          </a:p>
          <a:p>
            <a:pPr indent="457200"/>
            <a:r>
              <a:rPr lang="en-US" altLang="zh-CN" baseline="30000" dirty="0" smtClean="0"/>
              <a:t>3</a:t>
            </a:r>
            <a:r>
              <a:rPr lang="en-US" altLang="zh-CN" dirty="0" smtClean="0"/>
              <a:t>Samantha </a:t>
            </a:r>
            <a:r>
              <a:rPr lang="en-US" altLang="zh-CN" dirty="0"/>
              <a:t>put down the thread and picked up a </a:t>
            </a:r>
            <a:r>
              <a:rPr lang="en-US" altLang="zh-CN" dirty="0" smtClean="0"/>
              <a:t>polished</a:t>
            </a:r>
            <a:r>
              <a:rPr lang="zh-CN" altLang="en-US" dirty="0"/>
              <a:t>擦亮的</a:t>
            </a:r>
            <a:r>
              <a:rPr lang="en-US" altLang="zh-CN" dirty="0" smtClean="0"/>
              <a:t>wooden </a:t>
            </a:r>
            <a:r>
              <a:rPr lang="en-US" altLang="zh-CN" dirty="0"/>
              <a:t>egg from the collection sitting in a bowl on the coffee table. She turned the smooth wooden surface of the egg slowly around in the </a:t>
            </a:r>
            <a:r>
              <a:rPr lang="en-US" altLang="zh-CN" dirty="0" smtClean="0"/>
              <a:t>palm</a:t>
            </a:r>
            <a:r>
              <a:rPr lang="zh-CN" altLang="en-US" dirty="0"/>
              <a:t>手掌</a:t>
            </a:r>
            <a:r>
              <a:rPr lang="en-US" altLang="zh-CN" dirty="0" smtClean="0"/>
              <a:t>of </a:t>
            </a:r>
            <a:r>
              <a:rPr lang="en-US" altLang="zh-CN" dirty="0"/>
              <a:t>her hand. It felt cool, familiar and </a:t>
            </a:r>
            <a:r>
              <a:rPr lang="en-US" altLang="zh-CN" dirty="0" smtClean="0"/>
              <a:t>reassuring</a:t>
            </a:r>
            <a:r>
              <a:rPr lang="zh-CN" altLang="en-US" dirty="0"/>
              <a:t>令人放心的</a:t>
            </a:r>
            <a:r>
              <a:rPr lang="en-US" altLang="zh-CN" dirty="0" smtClean="0"/>
              <a:t>, </a:t>
            </a:r>
            <a:r>
              <a:rPr lang="en-US" altLang="zh-CN" dirty="0"/>
              <a:t>reminding her of the way life used to be.</a:t>
            </a:r>
            <a:endParaRPr lang="zh-CN" altLang="zh-CN" dirty="0"/>
          </a:p>
          <a:p>
            <a:pPr indent="457200"/>
            <a:r>
              <a:rPr lang="en-US" altLang="zh-CN" baseline="30000" dirty="0"/>
              <a:t>4</a:t>
            </a:r>
            <a:r>
              <a:rPr lang="en-US" altLang="zh-CN" dirty="0"/>
              <a:t>Samantha put down the wooden egg and, picking up the jar, went into the kitchen. She put the jar on the </a:t>
            </a:r>
            <a:r>
              <a:rPr lang="en-US" altLang="zh-CN" dirty="0" smtClean="0"/>
              <a:t>windowsill</a:t>
            </a:r>
            <a:r>
              <a:rPr lang="zh-CN" altLang="en-US" dirty="0"/>
              <a:t>窗台</a:t>
            </a:r>
            <a:r>
              <a:rPr lang="en-US" altLang="zh-CN" dirty="0" smtClean="0"/>
              <a:t>, </a:t>
            </a:r>
            <a:r>
              <a:rPr lang="en-US" altLang="zh-CN" dirty="0"/>
              <a:t>opened the fridge and poured herself a glass of apple juice. Then she </a:t>
            </a:r>
            <a:r>
              <a:rPr lang="en-US" altLang="zh-CN" dirty="0" smtClean="0"/>
              <a:t>retreated</a:t>
            </a:r>
            <a:r>
              <a:rPr lang="zh-CN" altLang="en-US" dirty="0" smtClean="0"/>
              <a:t>缩回</a:t>
            </a:r>
            <a:r>
              <a:rPr lang="en-US" altLang="zh-CN" dirty="0" smtClean="0"/>
              <a:t> </a:t>
            </a:r>
            <a:r>
              <a:rPr lang="en-US" altLang="zh-CN" dirty="0"/>
              <a:t>upstairs to her bedroom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〇 </a:t>
            </a:r>
            <a:r>
              <a:rPr lang="en-US" altLang="zh-CN" dirty="0"/>
              <a:t>Where was Samantha before she went into the kitchen</a:t>
            </a:r>
            <a:r>
              <a:rPr lang="en-US" altLang="zh-CN" dirty="0" smtClean="0"/>
              <a:t>?</a:t>
            </a:r>
            <a:endParaRPr lang="en-US" altLang="zh-CN" dirty="0" smtClean="0"/>
          </a:p>
          <a:p>
            <a:pPr marL="457200" indent="-457200">
              <a:buAutoNum type="arabicPeriod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was Samantha’s trouble?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think Samantha’s life used to be? Was it really great?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many rooms was Samantha in in this part?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the living room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polished wooden egg 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504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hlinkClick r:id="rId1" action="ppaction://hlinksldjump"/>
          </p:cNvPr>
          <p:cNvSpPr/>
          <p:nvPr/>
        </p:nvSpPr>
        <p:spPr>
          <a:xfrm>
            <a:off x="4211960" y="3391540"/>
            <a:ext cx="1584176" cy="253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31"/>
            <a:ext cx="9144001" cy="686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6804248" y="5157192"/>
            <a:ext cx="74667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8264" y="5589240"/>
            <a:ext cx="1424429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</a:t>
            </a:r>
            <a:r>
              <a:rPr lang="en-US" altLang="zh-CN" dirty="0" smtClean="0"/>
              <a:t> coffee </a:t>
            </a:r>
            <a:r>
              <a:rPr lang="en-US" altLang="zh-CN" dirty="0"/>
              <a:t>table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79711" y="764704"/>
            <a:ext cx="4176465" cy="5112568"/>
            <a:chOff x="1979711" y="764704"/>
            <a:chExt cx="4176465" cy="5112568"/>
          </a:xfrm>
        </p:grpSpPr>
        <p:pic>
          <p:nvPicPr>
            <p:cNvPr id="1026" name="Picture 2" descr="C:\Users\HP10\Documents\Tencent Files\440908995\Image\C2C\BB81FFDB975AFFE1C1E3D2A6A8927535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764704"/>
              <a:ext cx="3956915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10700" y="5301208"/>
              <a:ext cx="3145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Illustrated by Gary </a:t>
              </a:r>
              <a:r>
                <a:rPr lang="en-US" altLang="zh-CN" dirty="0" err="1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Undercuffler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241181"/>
            <a:ext cx="288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1" dirty="0"/>
              <a:t>Can you describe this scene?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932040" y="764704"/>
            <a:ext cx="432048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067944" y="2348880"/>
            <a:ext cx="1693952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44008" y="1844824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1026" idx="3"/>
          </p:cNvCxnSpPr>
          <p:nvPr/>
        </p:nvCxnSpPr>
        <p:spPr>
          <a:xfrm flipV="1">
            <a:off x="4427984" y="3320988"/>
            <a:ext cx="1508642" cy="324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48759" y="4149080"/>
            <a:ext cx="1261903" cy="14401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54868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pencil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6195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 </a:t>
            </a:r>
            <a:r>
              <a:rPr lang="en-US" altLang="zh-CN" dirty="0" smtClean="0"/>
              <a:t>glass jar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212356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 thread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18699" y="2998693"/>
            <a:ext cx="199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bright blue solution (copper </a:t>
            </a:r>
            <a:r>
              <a:rPr lang="en-US" altLang="zh-CN" dirty="0" err="1"/>
              <a:t>sulphate</a:t>
            </a:r>
            <a:r>
              <a:rPr lang="en-US" altLang="zh-CN" dirty="0"/>
              <a:t> )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74683" y="3779748"/>
            <a:ext cx="321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1" dirty="0"/>
              <a:t>Attached </a:t>
            </a:r>
            <a:r>
              <a:rPr lang="en-US" altLang="zh-CN" b="1" dirty="0" smtClean="0"/>
              <a:t>to</a:t>
            </a:r>
            <a:r>
              <a:rPr lang="zh-CN" altLang="en-US" b="1" dirty="0" smtClean="0"/>
              <a:t> </a:t>
            </a:r>
            <a:r>
              <a:rPr lang="en-US" altLang="zh-CN" b="1" dirty="0"/>
              <a:t>the pencil, a thread </a:t>
            </a:r>
            <a:r>
              <a:rPr lang="en-US" altLang="zh-CN" b="1" dirty="0" smtClean="0"/>
              <a:t>dangled</a:t>
            </a:r>
            <a:r>
              <a:rPr lang="zh-CN" altLang="en-US" b="1" dirty="0"/>
              <a:t> </a:t>
            </a:r>
            <a:r>
              <a:rPr lang="en-US" altLang="zh-CN" b="1" dirty="0" smtClean="0"/>
              <a:t>into </a:t>
            </a:r>
            <a:r>
              <a:rPr lang="en-US" altLang="zh-CN" b="1" dirty="0"/>
              <a:t>a </a:t>
            </a:r>
            <a:r>
              <a:rPr lang="en-US" altLang="zh-CN" b="1" dirty="0" smtClean="0"/>
              <a:t>jar</a:t>
            </a:r>
            <a:r>
              <a:rPr lang="zh-CN" altLang="en-US" b="1" dirty="0"/>
              <a:t> </a:t>
            </a:r>
            <a:r>
              <a:rPr lang="en-US" altLang="zh-CN" b="1" dirty="0" smtClean="0"/>
              <a:t>of </a:t>
            </a:r>
            <a:r>
              <a:rPr lang="en-US" altLang="zh-CN" b="1" dirty="0"/>
              <a:t>bright blue </a:t>
            </a:r>
            <a:r>
              <a:rPr lang="en-US" altLang="zh-CN" b="1" dirty="0" smtClean="0"/>
              <a:t>solution.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861048"/>
            <a:ext cx="154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the windowsill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70307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She put the jar on the </a:t>
            </a:r>
            <a:r>
              <a:rPr lang="en-US" altLang="zh-CN" dirty="0" smtClean="0"/>
              <a:t>windowsill, </a:t>
            </a:r>
            <a:r>
              <a:rPr lang="en-US" altLang="zh-CN" dirty="0"/>
              <a:t>opened the fridge and poured herself a glass of apple juice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619" y="4437112"/>
            <a:ext cx="8824870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For your reference: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lifted the pencil and sighed. Attached to the pencil, a thread dangled into a jar of bright blue solution. She shook her head.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How could she face Miss Newman with a project on copper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crystals,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when she hadn’t produced even one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measly crystal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 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put down the wooden egg and, picking up the jar,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went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into the kitchen. </a:t>
            </a:r>
            <a:endParaRPr lang="zh-CN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618" y="404664"/>
            <a:ext cx="8824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情境造句。参照以下句子，进行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类似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描述：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明打开背包叹了一口气。在背包里，几张试卷被放在一堆书中间。他摇了摇头。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Xiaoming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opened his backpack and sighed. Inside the backpack, several exam papers were put among a pile of books. He shook his head. 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如何能用一篇仅写三句话的作文面对孟老师，当她没有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好好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写出对这件事的评价。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How could she face Mr.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Meng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with a passage containing only 3 sentences, when she hadn’t make a good comment on this issue.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他放下遥控板，拿起了手机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平板，走进他的房间。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 put down the remote control, picking up the phone/ tablet, and went into his room.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206" y="6237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①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2606" y="6237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②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4472" y="6237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6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indent="457200"/>
            <a:r>
              <a:rPr lang="en-US" altLang="zh-CN" sz="1600" baseline="30000" dirty="0" smtClean="0"/>
              <a:t>1</a:t>
            </a:r>
            <a:r>
              <a:rPr lang="en-US" altLang="zh-CN" sz="1600" dirty="0" smtClean="0"/>
              <a:t>Samantha </a:t>
            </a:r>
            <a:r>
              <a:rPr lang="en-US" altLang="zh-CN" sz="1600" dirty="0"/>
              <a:t>lifted the pencil and sighed. </a:t>
            </a:r>
            <a:r>
              <a:rPr lang="en-US" altLang="zh-CN" sz="1600" u="sng" dirty="0"/>
              <a:t>Attached </a:t>
            </a:r>
            <a:r>
              <a:rPr lang="en-US" altLang="zh-CN" sz="1600" u="sng" dirty="0" smtClean="0"/>
              <a:t>to</a:t>
            </a:r>
            <a:r>
              <a:rPr lang="zh-CN" altLang="en-US" sz="1600" u="sng" dirty="0" smtClean="0"/>
              <a:t>连着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 </a:t>
            </a:r>
            <a:r>
              <a:rPr lang="en-US" altLang="zh-CN" sz="1600" dirty="0"/>
              <a:t>pencil, a thread </a:t>
            </a:r>
            <a:r>
              <a:rPr lang="en-US" altLang="zh-CN" sz="1600" dirty="0" smtClean="0"/>
              <a:t>dangled</a:t>
            </a:r>
            <a:r>
              <a:rPr lang="zh-CN" altLang="en-US" sz="1600" dirty="0" smtClean="0"/>
              <a:t>悬挂 </a:t>
            </a:r>
            <a:r>
              <a:rPr lang="en-US" altLang="zh-CN" sz="1600" dirty="0" smtClean="0"/>
              <a:t>into </a:t>
            </a:r>
            <a:r>
              <a:rPr lang="en-US" altLang="zh-CN" sz="1600" dirty="0"/>
              <a:t>a </a:t>
            </a:r>
            <a:r>
              <a:rPr lang="en-US" altLang="zh-CN" sz="1600" dirty="0" smtClean="0"/>
              <a:t>jar</a:t>
            </a:r>
            <a:r>
              <a:rPr lang="zh-CN" altLang="en-US" sz="1600" dirty="0"/>
              <a:t>广口瓶</a:t>
            </a:r>
            <a:r>
              <a:rPr lang="en-US" altLang="zh-CN" sz="1600" dirty="0" smtClean="0"/>
              <a:t>of </a:t>
            </a:r>
            <a:r>
              <a:rPr lang="en-US" altLang="zh-CN" sz="1600" dirty="0"/>
              <a:t>bright blue </a:t>
            </a:r>
            <a:r>
              <a:rPr lang="en-US" altLang="zh-CN" sz="1600" dirty="0" smtClean="0"/>
              <a:t>solution</a:t>
            </a:r>
            <a:r>
              <a:rPr lang="zh-CN" altLang="en-US" sz="1600" dirty="0"/>
              <a:t>溶液</a:t>
            </a:r>
            <a:r>
              <a:rPr lang="en-US" altLang="zh-CN" sz="1600" dirty="0" smtClean="0"/>
              <a:t>. </a:t>
            </a:r>
            <a:r>
              <a:rPr lang="en-US" altLang="zh-CN" sz="1600" dirty="0"/>
              <a:t>She shook her head. The </a:t>
            </a:r>
            <a:r>
              <a:rPr lang="en-US" altLang="zh-CN" sz="1600" u="sng" dirty="0"/>
              <a:t>seed </a:t>
            </a:r>
            <a:r>
              <a:rPr lang="en-US" altLang="zh-CN" sz="1600" u="sng" dirty="0" smtClean="0"/>
              <a:t>crystal</a:t>
            </a:r>
            <a:r>
              <a:rPr lang="zh-CN" altLang="en-US" sz="1600" u="sng" dirty="0" smtClean="0"/>
              <a:t>籽晶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seemed </a:t>
            </a:r>
            <a:r>
              <a:rPr lang="en-US" altLang="zh-CN" sz="1600" dirty="0"/>
              <a:t>to have </a:t>
            </a:r>
            <a:r>
              <a:rPr lang="en-US" altLang="zh-CN" sz="1600" dirty="0" smtClean="0"/>
              <a:t>dissolved</a:t>
            </a:r>
            <a:r>
              <a:rPr lang="zh-CN" altLang="en-US" sz="1600" dirty="0"/>
              <a:t>溶解</a:t>
            </a:r>
            <a:r>
              <a:rPr lang="en-US" altLang="zh-CN" sz="1600" dirty="0" smtClean="0"/>
              <a:t>altogether</a:t>
            </a:r>
            <a:r>
              <a:rPr lang="zh-CN" altLang="en-US" sz="1600" dirty="0"/>
              <a:t>全部</a:t>
            </a:r>
            <a:r>
              <a:rPr lang="en-US" altLang="zh-CN" sz="1600" dirty="0" smtClean="0"/>
              <a:t>.</a:t>
            </a:r>
            <a:endParaRPr lang="zh-CN" altLang="zh-CN" sz="1600" dirty="0"/>
          </a:p>
          <a:p>
            <a:pPr indent="457200"/>
            <a:r>
              <a:rPr lang="en-US" altLang="zh-CN" sz="1600" baseline="30000" dirty="0" smtClean="0"/>
              <a:t>2</a:t>
            </a:r>
            <a:r>
              <a:rPr lang="en-US" altLang="zh-CN" sz="1600" dirty="0" smtClean="0"/>
              <a:t>Today </a:t>
            </a:r>
            <a:r>
              <a:rPr lang="en-US" altLang="zh-CN" sz="1600" dirty="0"/>
              <a:t>was Friday. Her science </a:t>
            </a:r>
            <a:r>
              <a:rPr lang="en-US" altLang="zh-CN" sz="1600" dirty="0" smtClean="0"/>
              <a:t>assignment</a:t>
            </a:r>
            <a:r>
              <a:rPr lang="zh-CN" altLang="en-US" sz="1600" dirty="0" smtClean="0"/>
              <a:t>任务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was </a:t>
            </a:r>
            <a:r>
              <a:rPr lang="en-US" altLang="zh-CN" sz="1600" dirty="0" smtClean="0"/>
              <a:t>due</a:t>
            </a:r>
            <a:r>
              <a:rPr lang="zh-CN" altLang="en-US" sz="1600" dirty="0"/>
              <a:t>到期</a:t>
            </a:r>
            <a:r>
              <a:rPr lang="zh-CN" altLang="en-US" sz="1600" dirty="0" smtClean="0"/>
              <a:t>的 </a:t>
            </a:r>
            <a:r>
              <a:rPr lang="en-US" altLang="zh-CN" sz="1600" dirty="0" smtClean="0"/>
              <a:t>on </a:t>
            </a:r>
            <a:r>
              <a:rPr lang="en-US" altLang="zh-CN" sz="1600" dirty="0"/>
              <a:t>Monday. How could she face Miss Newman with a project on </a:t>
            </a:r>
            <a:r>
              <a:rPr lang="en-US" altLang="zh-CN" sz="1600" u="sng" dirty="0"/>
              <a:t>copper </a:t>
            </a:r>
            <a:r>
              <a:rPr lang="en-US" altLang="zh-CN" sz="1600" u="sng" dirty="0" err="1" smtClean="0"/>
              <a:t>sulphate</a:t>
            </a:r>
            <a:r>
              <a:rPr lang="zh-CN" altLang="en-US" sz="1600" u="sng" dirty="0" smtClean="0"/>
              <a:t>硫酸铜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crystals</a:t>
            </a:r>
            <a:r>
              <a:rPr lang="zh-CN" altLang="en-US" sz="1600" dirty="0"/>
              <a:t>结晶体</a:t>
            </a:r>
            <a:r>
              <a:rPr lang="en-US" altLang="zh-CN" sz="1600" dirty="0" smtClean="0"/>
              <a:t>, </a:t>
            </a:r>
            <a:r>
              <a:rPr lang="en-US" altLang="zh-CN" sz="1600" dirty="0"/>
              <a:t>when she </a:t>
            </a:r>
            <a:r>
              <a:rPr lang="en-US" altLang="zh-CN" sz="1600" dirty="0" smtClean="0"/>
              <a:t>hadn’t </a:t>
            </a:r>
            <a:r>
              <a:rPr lang="en-US" altLang="zh-CN" sz="1600" dirty="0"/>
              <a:t>produced even one </a:t>
            </a:r>
            <a:r>
              <a:rPr lang="en-US" altLang="zh-CN" sz="1600" dirty="0" smtClean="0"/>
              <a:t>measly</a:t>
            </a:r>
            <a:r>
              <a:rPr lang="zh-CN" altLang="en-US" sz="1600" dirty="0"/>
              <a:t>很小</a:t>
            </a:r>
            <a:r>
              <a:rPr lang="zh-CN" altLang="en-US" sz="1600" dirty="0" smtClean="0"/>
              <a:t>的 </a:t>
            </a:r>
            <a:r>
              <a:rPr lang="en-US" altLang="zh-CN" sz="1600" dirty="0" smtClean="0"/>
              <a:t>crystal</a:t>
            </a:r>
            <a:r>
              <a:rPr lang="en-US" altLang="zh-CN" sz="1600" dirty="0"/>
              <a:t>? Samantha put the glass jar down on the coffee table and stared </a:t>
            </a:r>
            <a:r>
              <a:rPr lang="en-US" altLang="zh-CN" sz="1600" dirty="0" smtClean="0"/>
              <a:t>glumly</a:t>
            </a:r>
            <a:r>
              <a:rPr lang="zh-CN" altLang="en-US" sz="1600" dirty="0"/>
              <a:t>闷闷不乐</a:t>
            </a:r>
            <a:r>
              <a:rPr lang="zh-CN" altLang="en-US" sz="1600" dirty="0" smtClean="0"/>
              <a:t>地 </a:t>
            </a:r>
            <a:r>
              <a:rPr lang="en-US" altLang="zh-CN" sz="1600" dirty="0" smtClean="0"/>
              <a:t>at </a:t>
            </a:r>
            <a:r>
              <a:rPr lang="en-US" altLang="zh-CN" sz="1600" dirty="0"/>
              <a:t>the piece of </a:t>
            </a:r>
            <a:r>
              <a:rPr lang="en-US" altLang="zh-CN" sz="1600" dirty="0" smtClean="0"/>
              <a:t>bald</a:t>
            </a:r>
            <a:r>
              <a:rPr lang="zh-CN" altLang="en-US" sz="1600" dirty="0"/>
              <a:t>光秃的</a:t>
            </a:r>
            <a:r>
              <a:rPr lang="en-US" altLang="zh-CN" sz="1600" dirty="0" smtClean="0"/>
              <a:t>blue </a:t>
            </a:r>
            <a:r>
              <a:rPr lang="en-US" altLang="zh-CN" sz="1600" dirty="0"/>
              <a:t>thread. Everything seemed to be going wrong lately.</a:t>
            </a:r>
            <a:endParaRPr lang="zh-CN" altLang="zh-CN" sz="1600" dirty="0"/>
          </a:p>
          <a:p>
            <a:pPr indent="457200"/>
            <a:r>
              <a:rPr lang="en-US" altLang="zh-CN" sz="1600" baseline="30000" dirty="0" smtClean="0"/>
              <a:t>3</a:t>
            </a:r>
            <a:r>
              <a:rPr lang="en-US" altLang="zh-CN" sz="1600" dirty="0" smtClean="0"/>
              <a:t>Samantha </a:t>
            </a:r>
            <a:r>
              <a:rPr lang="en-US" altLang="zh-CN" sz="1600" dirty="0"/>
              <a:t>put down the thread and picked up a </a:t>
            </a:r>
            <a:r>
              <a:rPr lang="en-US" altLang="zh-CN" sz="1600" dirty="0" smtClean="0"/>
              <a:t>polished</a:t>
            </a:r>
            <a:r>
              <a:rPr lang="zh-CN" altLang="en-US" sz="1600" dirty="0"/>
              <a:t>擦亮的</a:t>
            </a:r>
            <a:r>
              <a:rPr lang="en-US" altLang="zh-CN" sz="1600" dirty="0" smtClean="0"/>
              <a:t>wooden </a:t>
            </a:r>
            <a:r>
              <a:rPr lang="en-US" altLang="zh-CN" sz="1600" dirty="0"/>
              <a:t>egg from the collection sitting in a bowl on the coffee table. She turned the smooth wooden surface of the egg slowly around in the </a:t>
            </a:r>
            <a:r>
              <a:rPr lang="en-US" altLang="zh-CN" sz="1600" dirty="0" smtClean="0"/>
              <a:t>palm</a:t>
            </a:r>
            <a:r>
              <a:rPr lang="zh-CN" altLang="en-US" sz="1600" dirty="0"/>
              <a:t>手掌</a:t>
            </a:r>
            <a:r>
              <a:rPr lang="en-US" altLang="zh-CN" sz="1600" dirty="0" smtClean="0"/>
              <a:t>of </a:t>
            </a:r>
            <a:r>
              <a:rPr lang="en-US" altLang="zh-CN" sz="1600" dirty="0"/>
              <a:t>her hand. It felt cool, familiar and </a:t>
            </a:r>
            <a:r>
              <a:rPr lang="en-US" altLang="zh-CN" sz="1600" dirty="0" smtClean="0"/>
              <a:t>reassuring</a:t>
            </a:r>
            <a:r>
              <a:rPr lang="zh-CN" altLang="en-US" sz="1600" dirty="0"/>
              <a:t>令人放心的</a:t>
            </a:r>
            <a:r>
              <a:rPr lang="en-US" altLang="zh-CN" sz="1600" dirty="0" smtClean="0"/>
              <a:t>, </a:t>
            </a:r>
            <a:r>
              <a:rPr lang="en-US" altLang="zh-CN" sz="1600" dirty="0"/>
              <a:t>reminding her of the way life used to be.</a:t>
            </a:r>
            <a:endParaRPr lang="zh-CN" altLang="zh-CN" sz="1600" dirty="0"/>
          </a:p>
          <a:p>
            <a:pPr indent="457200"/>
            <a:r>
              <a:rPr lang="en-US" altLang="zh-CN" sz="1600" baseline="30000" dirty="0"/>
              <a:t>4</a:t>
            </a:r>
            <a:r>
              <a:rPr lang="en-US" altLang="zh-CN" sz="1600" dirty="0"/>
              <a:t>Samantha put down the wooden egg and, picking up the jar, went into the kitchen. She put the jar on the </a:t>
            </a:r>
            <a:r>
              <a:rPr lang="en-US" altLang="zh-CN" sz="1600" dirty="0" smtClean="0"/>
              <a:t>windowsill</a:t>
            </a:r>
            <a:r>
              <a:rPr lang="zh-CN" altLang="en-US" sz="1600" dirty="0"/>
              <a:t>窗台</a:t>
            </a:r>
            <a:r>
              <a:rPr lang="en-US" altLang="zh-CN" sz="1600" dirty="0" smtClean="0"/>
              <a:t>, </a:t>
            </a:r>
            <a:r>
              <a:rPr lang="en-US" altLang="zh-CN" sz="1600" dirty="0"/>
              <a:t>opened the fridge and poured herself a glass of apple juice. Then she </a:t>
            </a:r>
            <a:r>
              <a:rPr lang="en-US" altLang="zh-CN" sz="1600" dirty="0" smtClean="0"/>
              <a:t>retreated</a:t>
            </a:r>
            <a:r>
              <a:rPr lang="zh-CN" altLang="en-US" sz="1600" dirty="0" smtClean="0"/>
              <a:t>缩回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upstairs to her bedroom</a:t>
            </a:r>
            <a:r>
              <a:rPr lang="en-US" altLang="zh-CN" sz="1600" dirty="0" smtClean="0"/>
              <a:t>.</a:t>
            </a:r>
            <a:endParaRPr lang="en-US" altLang="zh-CN" sz="1600" dirty="0" smtClean="0"/>
          </a:p>
          <a:p>
            <a:endParaRPr lang="en-US" altLang="zh-CN" sz="1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dirty="0" smtClean="0"/>
              <a:t>What was Samantha’s trouble?</a:t>
            </a:r>
            <a:endParaRPr lang="en-US" altLang="zh-CN" dirty="0" smtClean="0"/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457200" indent="-457200">
              <a:buAutoNum type="arabicPeriod"/>
            </a:pPr>
            <a:endParaRPr lang="en-US" altLang="zh-CN" dirty="0" smtClean="0"/>
          </a:p>
          <a:p>
            <a:pPr marL="457200" indent="-457200">
              <a:buAutoNum type="arabicPeriod"/>
            </a:pPr>
            <a:r>
              <a:rPr lang="en-US" altLang="zh-CN" dirty="0" smtClean="0"/>
              <a:t>What do you think Samantha’s life used to be? Was it really great?</a:t>
            </a:r>
            <a:endParaRPr lang="en-US" altLang="zh-CN" dirty="0" smtClean="0"/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457200" indent="-457200">
              <a:buAutoNum type="arabicPeriod"/>
            </a:pPr>
            <a:endParaRPr lang="en-US" altLang="zh-CN" dirty="0" smtClean="0"/>
          </a:p>
          <a:p>
            <a:pPr marL="457200" indent="-457200">
              <a:buAutoNum type="arabicPeriod"/>
            </a:pPr>
            <a:r>
              <a:rPr lang="en-US" altLang="zh-CN" dirty="0" smtClean="0"/>
              <a:t>How many rooms was Samantha in in this part?</a:t>
            </a:r>
            <a:endParaRPr lang="zh-CN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395535" y="3717032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Her assignment would be due but she didn’t got a satisfactory result yet. 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was not used to her life now. 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781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This part didn’t tell us about it, </a:t>
            </a:r>
            <a:endParaRPr lang="en-US" altLang="zh-CN" dirty="0" smtClean="0"/>
          </a:p>
          <a:p>
            <a:r>
              <a:rPr lang="en-US" altLang="zh-CN" dirty="0" smtClean="0"/>
              <a:t>so </a:t>
            </a:r>
            <a:r>
              <a:rPr lang="en-US" altLang="zh-CN" dirty="0"/>
              <a:t>we don’t know whether it’s great or not.</a:t>
            </a:r>
            <a:endParaRPr lang="zh-CN" altLang="en-US" dirty="0"/>
          </a:p>
        </p:txBody>
      </p:sp>
      <p:pic>
        <p:nvPicPr>
          <p:cNvPr id="5" name="Picture 2" descr="C:\Users\HP10\Documents\Tencent Files\440908995\Image\C2C\BB81FFDB975AFFE1C1E3D2A6A8927535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00" y="5583143"/>
            <a:ext cx="673493" cy="8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3" y="5573127"/>
            <a:ext cx="763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She went into 3 rooms successively</a:t>
            </a:r>
            <a:r>
              <a:rPr lang="zh-CN" altLang="en-US" dirty="0"/>
              <a:t>先后</a:t>
            </a:r>
            <a:r>
              <a:rPr lang="en-US" altLang="zh-CN" dirty="0"/>
              <a:t>, i. e., the living room, the kitchen and her bedroom.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7572"/>
            <a:ext cx="3563888" cy="48357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66" y="1329580"/>
            <a:ext cx="4080598" cy="483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378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What would he do in his bedroom?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3356992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…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4135</Words>
  <Application>WPS 演示</Application>
  <PresentationFormat>全屏显示(4:3)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楷体</vt:lpstr>
      <vt:lpstr>微软雅黑</vt:lpstr>
      <vt:lpstr>Arial Unicode MS</vt:lpstr>
      <vt:lpstr>Calibri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HP10</dc:creator>
  <cp:lastModifiedBy>南山有谷堆</cp:lastModifiedBy>
  <cp:revision>41</cp:revision>
  <dcterms:created xsi:type="dcterms:W3CDTF">2021-06-29T12:21:00Z</dcterms:created>
  <dcterms:modified xsi:type="dcterms:W3CDTF">2021-08-02T07:13:26Z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