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61" r:id="rId4"/>
    <p:sldId id="256" r:id="rId5"/>
    <p:sldId id="258" r:id="rId6"/>
    <p:sldId id="257" r:id="rId7"/>
    <p:sldId id="259" r:id="rId8"/>
    <p:sldId id="262" r:id="rId9"/>
    <p:sldId id="26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1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2B7C-3BD6-426E-95CD-A96E608B69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1416-F9AD-4AAD-BB54-879151532C2F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453221" y="10477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jpeg"/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查看源图像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42"/>
            <a:ext cx="9144000" cy="382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187624" y="4083456"/>
            <a:ext cx="6396317" cy="23698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Crystals </a:t>
            </a:r>
            <a:r>
              <a:rPr lang="zh-CN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萨曼萨的晶体实验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Jacqueline Crompton 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Ottaway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(New Zealand)</a:t>
            </a: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Act 3-4</a:t>
            </a:r>
            <a:endParaRPr lang="zh-CN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404664"/>
            <a:ext cx="91440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3________________________________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“Don‘t forget to scrub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用力擦洗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potatoes, Samantha, and brush a little oil over them. That’s how Thomas likes them,” Mum had instructed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指导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as she went to work.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Not only was Thomas a fitness freak, he was also a health fanatic</a:t>
            </a:r>
            <a:r>
              <a:rPr lang="zh-CN" altLang="en-US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极端分子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</a:t>
            </a:r>
            <a:endParaRPr lang="zh-CN" altLang="zh-CN" dirty="0">
              <a:solidFill>
                <a:srgbClr val="0070C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thing was that Mum seemed really happy with him. The only thing they fought about was Samantha‘s introverted(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性格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内向的 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behaviour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"Well, what do they expect?” Samantha asked herself as she scrubbed the potatoes fiercely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狠狠地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." I was an only child for 12 years and then, 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whamo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I'm suddenly handed a stepfather, a stepbrother and a stepsister. And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I'm expected to </a:t>
            </a:r>
            <a:r>
              <a:rPr lang="en-US" altLang="zh-CN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bend over backwards</a:t>
            </a:r>
            <a:r>
              <a:rPr lang="zh-CN" altLang="en-US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竭尽全力</a:t>
            </a:r>
            <a:r>
              <a:rPr lang="en-US" altLang="zh-CN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取悦某人</a:t>
            </a:r>
            <a:r>
              <a:rPr lang="en-US" altLang="zh-CN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 </a:t>
            </a: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being nice and polite to everyone.“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(109 words)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en-US" altLang="zh-CN" sz="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was she doing here?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Mum think Samantha had problems with her character? Did Thomas agree with Mum?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Samantha consider herself introverted? What did being an extrovert mean to her?</a:t>
            </a:r>
            <a:endParaRPr lang="en-US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Whose perspective does the story develop from?</a:t>
            </a:r>
            <a:endParaRPr lang="zh-CN" altLang="zh-CN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32656"/>
            <a:ext cx="475252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Scrubbing</a:t>
            </a:r>
            <a:r>
              <a:rPr lang="zh-CN" altLang="en-US" dirty="0"/>
              <a:t> </a:t>
            </a:r>
            <a:r>
              <a:rPr lang="en-US" altLang="zh-CN" dirty="0"/>
              <a:t>the potatoes (in the kitchen)</a:t>
            </a:r>
            <a:endParaRPr lang="zh-CN" altLang="en-US" dirty="0"/>
          </a:p>
        </p:txBody>
      </p:sp>
      <p:pic>
        <p:nvPicPr>
          <p:cNvPr id="7" name="Picture 2" descr="查看源图像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72" r="30285"/>
          <a:stretch>
            <a:fillRect/>
          </a:stretch>
        </p:blipFill>
        <p:spPr bwMode="auto">
          <a:xfrm>
            <a:off x="6516216" y="4923014"/>
            <a:ext cx="2492807" cy="145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0107" y="4653136"/>
            <a:ext cx="6406109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情境造句。参照</a:t>
            </a:r>
            <a:r>
              <a:rPr lang="zh-CN" altLang="en-US" dirty="0">
                <a:solidFill>
                  <a:srgbClr val="0070C0"/>
                </a:solidFill>
              </a:rPr>
              <a:t>蓝色字体</a:t>
            </a:r>
            <a:r>
              <a:rPr lang="zh-CN" altLang="en-US" dirty="0"/>
              <a:t>句子，进行</a:t>
            </a:r>
            <a:r>
              <a:rPr lang="zh-CN" altLang="en-US" b="1" dirty="0"/>
              <a:t>类似</a:t>
            </a:r>
            <a:r>
              <a:rPr lang="zh-CN" altLang="en-US" dirty="0"/>
              <a:t>描述：</a:t>
            </a:r>
            <a:endParaRPr lang="en-US" altLang="zh-CN" dirty="0"/>
          </a:p>
          <a:p>
            <a:r>
              <a:rPr lang="zh-CN" altLang="en-US" dirty="0"/>
              <a:t>小明不但是一个努力的学生，也是一个运动的健将。</a:t>
            </a:r>
            <a:endParaRPr lang="en-US" altLang="zh-CN" dirty="0"/>
          </a:p>
          <a:p>
            <a:r>
              <a:rPr lang="en-US" altLang="zh-CN" dirty="0"/>
              <a:t>Not only is </a:t>
            </a:r>
            <a:r>
              <a:rPr lang="en-US" altLang="zh-CN" dirty="0" err="1"/>
              <a:t>Xiaoming</a:t>
            </a:r>
            <a:r>
              <a:rPr lang="en-US" altLang="zh-CN" dirty="0"/>
              <a:t> a hardworking student, he is also a talented athlete.</a:t>
            </a:r>
            <a:endParaRPr lang="en-US" altLang="zh-CN" dirty="0"/>
          </a:p>
          <a:p>
            <a:pPr fontAlgn="t"/>
            <a:r>
              <a:rPr lang="zh-CN" altLang="en-US" dirty="0"/>
              <a:t>她的父母竭尽全力</a:t>
            </a:r>
            <a:r>
              <a:rPr lang="en-US" altLang="zh-CN" dirty="0"/>
              <a:t>(</a:t>
            </a:r>
            <a:r>
              <a:rPr lang="zh-CN" altLang="en-US" dirty="0"/>
              <a:t>去</a:t>
            </a:r>
            <a:r>
              <a:rPr lang="en-US" altLang="zh-CN" dirty="0"/>
              <a:t>)</a:t>
            </a:r>
            <a:r>
              <a:rPr lang="zh-CN" altLang="en-US" dirty="0"/>
              <a:t>讨她欢心。</a:t>
            </a:r>
            <a:endParaRPr lang="zh-CN" altLang="en-US" dirty="0"/>
          </a:p>
          <a:p>
            <a:r>
              <a:rPr lang="en-US" altLang="zh-CN" dirty="0"/>
              <a:t>Her parents bend over backwards to please her.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60648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“Don‘t forget to scrub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用力擦洗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potatoes, Samantha, and brush a little oil over them. That’s how Thomas likes them,” Mum had instructed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指导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as she went to work. Not only was Thomas a fitness freak, he was also a health fanatic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极端分子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thing was that Mum seemed really happy with him. The only thing they fought about was Samantha‘s introverted(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性格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内向的 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behaviour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"Well, what do they expect?” Samantha asked herself as she scrubbed the potatoes fiercely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狠狠地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." I was an only child for 12 years and then, </a:t>
            </a:r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whamo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 I'm suddenly handed a stepfather, a stepbrother and a stepsister. And I'm expected to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bend over backwards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竭尽全力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取悦某人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being nice and polite to everyone.“ (109 words)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en-US" altLang="zh-CN" sz="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Mum think Samantha had problems with her character? Did Thomas agree with Mum?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Samantha consider herself introverted? What did being an                                      extrovert mean to her?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Whose perspective does the story develop from?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4" y="3275692"/>
            <a:ext cx="646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No, she don’t think so, or she would not fight with Thomas about it.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5" y="4293096"/>
            <a:ext cx="86409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Maybe not, because when she complained, she said she was still </a:t>
            </a:r>
            <a:endParaRPr lang="en-US" altLang="zh-CN" dirty="0"/>
          </a:p>
          <a:p>
            <a:r>
              <a:rPr lang="en-US" altLang="zh-CN" dirty="0"/>
              <a:t>young and considered  being an extrovert was a way  in which </a:t>
            </a:r>
            <a:endParaRPr lang="en-US" altLang="zh-CN" dirty="0"/>
          </a:p>
          <a:p>
            <a:r>
              <a:rPr lang="en-US" altLang="zh-CN" dirty="0"/>
              <a:t>she pleased the others.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5535" y="5579948"/>
            <a:ext cx="299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From Samantha’s perspective.</a:t>
            </a:r>
            <a:endParaRPr lang="zh-CN" altLang="en-US" dirty="0"/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1" b="4905"/>
          <a:stretch>
            <a:fillRect/>
          </a:stretch>
        </p:blipFill>
        <p:spPr bwMode="auto">
          <a:xfrm>
            <a:off x="6631749" y="3645024"/>
            <a:ext cx="2356859" cy="321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27384"/>
            <a:ext cx="9144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4________________________________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Just as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was putting the potatoes into the oven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烤箱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she heard her mother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pull up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停车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the car. Great! She was home earlier than usual. Perhaps they'd have time for a chat.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"Hi, Mum! Like a cup of coffee?”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“Coffee would be wonderful. Thanks, Samantha."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“Have a good day?” Samantha called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 her shoulder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回头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as she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filled the kettle</a:t>
            </a:r>
            <a:r>
              <a:rPr lang="zh-CN" altLang="en-US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水壶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water and then </a:t>
            </a:r>
            <a:r>
              <a:rPr lang="en-US" altLang="zh-CN" sz="16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plugged it in</a:t>
            </a:r>
            <a:r>
              <a:rPr lang="zh-CN" altLang="en-US" sz="16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接上电源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“Not bad. How was school?”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“Boring as usual."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laughed,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tossing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her dark hair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甩到脑后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as she spoke.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“Samantha, I'd completely forgotten that I have a library meeting tonight. I'll have to go out right after dinner.”"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handed Mum her cup of coffee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She felt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more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depressed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沮丧的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than ever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比以往更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Now she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 stuck with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被缠住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Thomas for the evening. No doubt, she thought as </a:t>
            </a:r>
            <a:r>
              <a:rPr lang="en-US" altLang="zh-CN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turned the chicken pieces over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he'd expect her to make brilliant, extroverted conversation, just like Jodie and Jon would!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“Here,” said Mum, draining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喝光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cup of coffee. “I'll help you make the salad. There's only three of us. We'll have dinner at the kitchen table."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grabbed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（匆忙地）拿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chives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细香葱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carrots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胡萝卜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radishes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小红萝卜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tomatoes and lettuce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生菜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fridge. As she washed and scraped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刮干净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peeled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削皮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vegetables, she told Samantha about an eccentric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古怪的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borrower who had been caught trying to shuffle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拖着脚走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through the library‘s turnstile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十字转门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six books smuggled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偷带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under his overcoat.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“Imagine wearing a heavy overcoat like that in mid-summer,” said Mum, laughing as she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diced up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切成小块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another radish." It was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dead giveaway</a:t>
            </a:r>
            <a:r>
              <a:rPr lang="zh-CN" altLang="en-US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彻底的暴露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!" 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started laughing, too. (252 words)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was Samantha doing in this part? (tip: 2 things)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were Samantha and Mum talking about in this part?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many dishes did they prepare?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 you figure out Samantha prefer what they prepared in the kitchen?</a:t>
            </a:r>
            <a:endParaRPr lang="en-US" altLang="zh-CN" sz="16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-27384"/>
            <a:ext cx="4035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Chatting with Mum while preparing the dinner</a:t>
            </a:r>
            <a:endParaRPr lang="zh-CN" altLang="en-US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855622"/>
            <a:ext cx="1448662" cy="98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查看源图像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6" b="5216"/>
          <a:stretch>
            <a:fillRect/>
          </a:stretch>
        </p:blipFill>
        <p:spPr bwMode="auto">
          <a:xfrm>
            <a:off x="357007" y="1201258"/>
            <a:ext cx="1406682" cy="15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16798"/>
            <a:ext cx="89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people do to prepare a dinner in the kitchen?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collect expressions of this type in this part.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expressions, can you figure out which they prepared?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4661288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情境造句。参照以下句子，进行</a:t>
            </a:r>
            <a:r>
              <a:rPr lang="zh-CN" altLang="en-US" sz="20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类似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描述：</a:t>
            </a: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called over her shoulder as she filled the kettle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water and then plugged it in.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laughed, tossing her dark hair back as she spoke.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“…” said Mum, laughing as she diced up another radish. “…”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小明回头答道，一边把书本整理好然后放进书包里。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Xiaoming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answered over his shoulder as he put his books away and then put them into the backpack.</a:t>
            </a:r>
            <a:endParaRPr lang="zh-CN" altLang="en-US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5" y="932066"/>
            <a:ext cx="48965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put the potatoes into the oven</a:t>
            </a:r>
            <a:endParaRPr lang="en-US" altLang="zh-CN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fill the kettle</a:t>
            </a:r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water and then plugged it in</a:t>
            </a:r>
            <a:endParaRPr lang="en-US" altLang="zh-CN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handed Mum her cup of coffee</a:t>
            </a:r>
            <a:endParaRPr lang="en-US" altLang="zh-CN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turn the chicken pieces over</a:t>
            </a:r>
            <a:endParaRPr lang="en-US" altLang="zh-CN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drain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cup of coffee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⑥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grab …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fridge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⑦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wash and scrape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peel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vegetables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⑧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 up another radish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Samantha looked at her watch -- 16:20. It was her turn to cook dinner. Mum had told her to make chicken paprika, with baked potatoes, peas and a tossed salad….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"Hi, Mum! Like a cup of coffee?”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185" y="1201258"/>
            <a:ext cx="1083118" cy="15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查看源图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26" y="3217042"/>
            <a:ext cx="1649700" cy="123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查看源图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1250" y="3240390"/>
            <a:ext cx="1448662" cy="98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95736" y="836712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chicken paprika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36512" y="2852936"/>
            <a:ext cx="24561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baked potatoes, and peas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83671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tossed salad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30991" y="2852936"/>
            <a:ext cx="1559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cup of coffee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15752" y="334077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24454" y="3140968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endParaRPr lang="en-US" altLang="zh-CN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endParaRPr lang="en-US" altLang="zh-CN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82303" y="131895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51277" y="1392451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⑥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⑦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⑧</a:t>
            </a:r>
            <a:endParaRPr lang="zh-CN" altLang="en-US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7239" y="323364"/>
            <a:ext cx="414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c. Match the pictures with the expressions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4095750" y="3178810"/>
            <a:ext cx="4839970" cy="1407795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build="p"/>
      <p:bldP spid="4" grpId="0" uiExpand="1" build="p"/>
      <p:bldP spid="5" grpId="0"/>
      <p:bldP spid="6" grpId="0"/>
      <p:bldP spid="7" grpId="0"/>
      <p:bldP spid="9" grpId="0"/>
      <p:bldP spid="10" grpId="0"/>
      <p:bldP spid="11" grpId="0" build="p"/>
      <p:bldP spid="13" grpId="0"/>
      <p:bldP spid="14" grpId="0" build="p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-27384"/>
            <a:ext cx="9144000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4________________________________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Just as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was putting the potatoes into the oven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烤箱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she heard her mother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pull up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停车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the car. Great! She was home earlier than usual. Perhaps they'd have time for a chat.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"Hi, Mum! Like a cup of coffee?”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“Coffee would be wonderful. Thanks, Samantha."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“Have a good day?” Samantha called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 her shoulder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回头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as she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filled the kettle</a:t>
            </a:r>
            <a:r>
              <a:rPr lang="zh-CN" altLang="en-US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水壶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water and then </a:t>
            </a:r>
            <a:r>
              <a:rPr lang="en-US" altLang="zh-CN" sz="14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plugged it in</a:t>
            </a:r>
            <a:r>
              <a:rPr lang="zh-CN" altLang="en-US" sz="1400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接上电源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4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“Not bad. How was school?”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“Boring as usual."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laughed,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tossing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her dark hair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甩到脑后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as she spoke.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“Samantha, I'd completely forgotten that I have a library meeting tonight. I'll have to go out right after dinner.”"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handed Mum her cup of coffee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She felt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more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depressed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沮丧的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than ever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比以往更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Now she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 stuck with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被缠住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Thomas for the evening. No doubt, she thought as </a:t>
            </a:r>
            <a:r>
              <a:rPr lang="en-US" altLang="zh-CN" sz="14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turned the chicken pieces over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he'd expect her to make brilliant, extroverted conversation, just like Jodie and Jon would!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“Here,” said Mum, draining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喝光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cup of coffee. “I'll help you make the salad. There's only three of us. We'll have dinner at the kitchen table."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Mum grabbed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（匆忙地）拿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chives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细香葱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carrots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胡萝卜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radishes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小红萝卜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tomatoes and lettuce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生菜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fridge. As she washed and scraped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刮干净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peeled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削皮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vegetables, she told Samantha about an eccentric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古怪的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borrower who had been caught trying to shuffle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拖着脚走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through the library‘s turnstile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十字转门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six books smuggled</a:t>
            </a:r>
            <a:r>
              <a:rPr lang="zh-CN" altLang="en-US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偷带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under his overcoat.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“Imagine wearing a heavy overcoat like that in mid-summer,” said Mum, laughing as she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diced up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切成小块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another radish." It was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dead giveaway</a:t>
            </a:r>
            <a:r>
              <a:rPr lang="zh-CN" altLang="en-US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彻底的暴露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!" 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started laughing, too. (252 words)</a:t>
            </a:r>
            <a:endParaRPr lang="en-US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were Samantha and Mum talking about in this part?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many dishes did they prepare?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 you figure out Samantha prefer what they prepared in the kitchen? Any reason?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-27384"/>
            <a:ext cx="4035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Chatting with Mum while preparing the dinner</a:t>
            </a:r>
            <a:endParaRPr lang="zh-CN" altLang="en-US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855622"/>
            <a:ext cx="1448662" cy="98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5233257"/>
            <a:ext cx="36931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They talked about what happened this day.</a:t>
            </a:r>
            <a:endParaRPr lang="zh-CN" altLang="en-US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5754742"/>
            <a:ext cx="2527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16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3 dishes and a cup of coffee.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5537" y="6300609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6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She must prefer the cup of coffee since she could chat with Mum over the cup of coffee.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908720"/>
            <a:ext cx="8568952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other expressions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you find most impressive? Can you underline them?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next part what would they talk about over dinner? Does the story miss the point?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查看源图像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429000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7532</Words>
  <Application>WPS 演示</Application>
  <PresentationFormat>全屏显示(4:3)</PresentationFormat>
  <Paragraphs>155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Times New Roman</vt:lpstr>
      <vt:lpstr>HelveticaNeue</vt:lpstr>
      <vt:lpstr>Corbel</vt:lpstr>
      <vt:lpstr>华文新魏</vt:lpstr>
      <vt:lpstr>楷体</vt:lpstr>
      <vt:lpstr>微软雅黑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HP10</dc:creator>
  <cp:lastModifiedBy>南山有谷堆</cp:lastModifiedBy>
  <cp:revision>34</cp:revision>
  <dcterms:created xsi:type="dcterms:W3CDTF">2021-07-16T13:15:00Z</dcterms:created>
  <dcterms:modified xsi:type="dcterms:W3CDTF">2021-08-03T10:09:44Z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