
<file path=[Content_Types].xml><?xml version="1.0" encoding="utf-8"?>
<Types xmlns="http://schemas.openxmlformats.org/package/2006/content-types">
  <Default Extension="png" ContentType="image/png"/>
  <Default Extension="jpeg" ContentType="image/jpe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  <p:sldMasterId id="2147483657" r:id="rId3"/>
  </p:sldMasterIdLst>
  <p:notesMasterIdLst>
    <p:notesMasterId r:id="rId8"/>
  </p:notesMasterIdLst>
  <p:sldIdLst>
    <p:sldId id="308" r:id="rId4"/>
    <p:sldId id="309" r:id="rId5"/>
    <p:sldId id="311" r:id="rId6"/>
    <p:sldId id="258" r:id="rId7"/>
    <p:sldId id="310" r:id="rId9"/>
    <p:sldId id="337" r:id="rId10"/>
    <p:sldId id="338" r:id="rId11"/>
    <p:sldId id="339" r:id="rId12"/>
    <p:sldId id="340" r:id="rId13"/>
    <p:sldId id="313" r:id="rId14"/>
    <p:sldId id="315" r:id="rId15"/>
    <p:sldId id="325" r:id="rId16"/>
    <p:sldId id="341" r:id="rId17"/>
    <p:sldId id="320" r:id="rId18"/>
    <p:sldId id="323" r:id="rId19"/>
    <p:sldId id="324" r:id="rId20"/>
    <p:sldId id="318" r:id="rId21"/>
    <p:sldId id="317" r:id="rId22"/>
    <p:sldId id="265" r:id="rId23"/>
    <p:sldId id="266" r:id="rId24"/>
    <p:sldId id="343" r:id="rId25"/>
    <p:sldId id="356" r:id="rId26"/>
    <p:sldId id="278" r:id="rId27"/>
  </p:sldIdLst>
  <p:sldSz cx="9144000" cy="5143500"/>
  <p:notesSz cx="6858000" cy="9144000"/>
  <p:embeddedFontLst>
    <p:embeddedFont>
      <p:font typeface="Nixie One" panose="02000503080000020004"/>
      <p:regular r:id="rId32"/>
    </p:embeddedFont>
    <p:embeddedFont>
      <p:font typeface="Varela Round" panose="00000500000000000000"/>
      <p:regular r:id="rId33"/>
    </p:embeddedFont>
    <p:embeddedFont>
      <p:font typeface="华文中宋" panose="02010600040101010101" charset="-122"/>
      <p:regular r:id="rId34"/>
    </p:embeddedFont>
    <p:embeddedFont>
      <p:font typeface="华文隶书" panose="02010800040101010101" charset="-122"/>
      <p:regular r:id="rId35"/>
    </p:embeddedFont>
    <p:embeddedFont>
      <p:font typeface="Garamond" panose="02020404030301010803" pitchFamily="18" charset="0"/>
      <p:regular r:id="rId36"/>
      <p:bold r:id="rId37"/>
      <p:italic r:id="rId38"/>
    </p:embeddedFont>
    <p:embeddedFont>
      <p:font typeface="黑体" panose="02010609060101010101" pitchFamily="49" charset="-122"/>
      <p:regular r:id="rId39"/>
    </p:embeddedFont>
    <p:embeddedFont>
      <p:font typeface="微软雅黑" panose="020B0503020204020204" charset="-122"/>
      <p:regular r:id="rId40"/>
    </p:embeddedFont>
    <p:embeddedFont>
      <p:font typeface="Tw Cen MT Condensed Extra Bold" panose="020B0803020202020204" pitchFamily="34" charset="0"/>
      <p:regular r:id="rId41"/>
    </p:embeddedFont>
    <p:embeddedFont>
      <p:font typeface="Arial Narrow" panose="020B0606020202030204" pitchFamily="34" charset="0"/>
      <p:regular r:id="rId42"/>
      <p:bold r:id="rId43"/>
      <p:italic r:id="rId44"/>
      <p:boldItalic r:id="rId45"/>
    </p:embeddedFont>
    <p:embeddedFont>
      <p:font typeface="Comic Sans MS" panose="030F0702030302020204" pitchFamily="66" charset="0"/>
      <p:regular r:id="rId46"/>
      <p:bold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新用户" initials="新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7" Type="http://schemas.openxmlformats.org/officeDocument/2006/relationships/font" Target="fonts/font16.fntdata"/><Relationship Id="rId46" Type="http://schemas.openxmlformats.org/officeDocument/2006/relationships/font" Target="fonts/font15.fntdata"/><Relationship Id="rId45" Type="http://schemas.openxmlformats.org/officeDocument/2006/relationships/font" Target="fonts/font14.fntdata"/><Relationship Id="rId44" Type="http://schemas.openxmlformats.org/officeDocument/2006/relationships/font" Target="fonts/font13.fntdata"/><Relationship Id="rId43" Type="http://schemas.openxmlformats.org/officeDocument/2006/relationships/font" Target="fonts/font12.fntdata"/><Relationship Id="rId42" Type="http://schemas.openxmlformats.org/officeDocument/2006/relationships/font" Target="fonts/font11.fntdata"/><Relationship Id="rId41" Type="http://schemas.openxmlformats.org/officeDocument/2006/relationships/font" Target="fonts/font10.fntdata"/><Relationship Id="rId40" Type="http://schemas.openxmlformats.org/officeDocument/2006/relationships/font" Target="fonts/font9.fntdata"/><Relationship Id="rId4" Type="http://schemas.openxmlformats.org/officeDocument/2006/relationships/slide" Target="slides/slide1.xml"/><Relationship Id="rId39" Type="http://schemas.openxmlformats.org/officeDocument/2006/relationships/font" Target="fonts/font8.fntdata"/><Relationship Id="rId38" Type="http://schemas.openxmlformats.org/officeDocument/2006/relationships/font" Target="fonts/font7.fntdata"/><Relationship Id="rId37" Type="http://schemas.openxmlformats.org/officeDocument/2006/relationships/font" Target="fonts/font6.fntdata"/><Relationship Id="rId36" Type="http://schemas.openxmlformats.org/officeDocument/2006/relationships/font" Target="fonts/font5.fntdata"/><Relationship Id="rId35" Type="http://schemas.openxmlformats.org/officeDocument/2006/relationships/font" Target="fonts/font4.fntdata"/><Relationship Id="rId34" Type="http://schemas.openxmlformats.org/officeDocument/2006/relationships/font" Target="fonts/font3.fntdata"/><Relationship Id="rId33" Type="http://schemas.openxmlformats.org/officeDocument/2006/relationships/font" Target="fonts/font2.fntdata"/><Relationship Id="rId32" Type="http://schemas.openxmlformats.org/officeDocument/2006/relationships/font" Target="fonts/font1.fntdata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5f391192_04:notes"/>
          <p:cNvSpPr/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5f391192_0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5f391192_057:notes"/>
          <p:cNvSpPr/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35f391192_057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5f391192_065:notes"/>
          <p:cNvSpPr/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35f391192_06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35ed75ccf_022:notes"/>
          <p:cNvSpPr/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35ed75ccf_02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502412" y="1731661"/>
            <a:ext cx="8139178" cy="674375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4050" b="0" spc="600">
                <a:effectLst/>
                <a:latin typeface="+mn-ea"/>
                <a:ea typeface="+mn-ea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502444" y="2674144"/>
            <a:ext cx="8139113" cy="601028"/>
          </a:xfrm>
        </p:spPr>
        <p:txBody>
          <a:bodyPr lIns="101600" tIns="38100" rIns="76200" bIns="38100" anchor="ctr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1800" u="none" strike="noStrike" kern="1200" cap="none" spc="200" normalizeH="0" baseline="0">
                <a:solidFill>
                  <a:schemeClr val="tx1"/>
                </a:solidFill>
                <a:uFillTx/>
                <a:latin typeface="+mn-ea"/>
                <a:ea typeface="+mn-ea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/>
          <p:nvPr/>
        </p:nvSpPr>
        <p:spPr>
          <a:xfrm>
            <a:off x="3058200" y="-295450"/>
            <a:ext cx="3027600" cy="30279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" name="Google Shape;28;p3"/>
          <p:cNvSpPr txBox="1"/>
          <p:nvPr>
            <p:ph type="ctrTitle"/>
          </p:nvPr>
        </p:nvSpPr>
        <p:spPr>
          <a:xfrm>
            <a:off x="1773750" y="2421550"/>
            <a:ext cx="55965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9" name="Google Shape;29;p3"/>
          <p:cNvSpPr txBox="1"/>
          <p:nvPr>
            <p:ph type="subTitle" idx="1"/>
          </p:nvPr>
        </p:nvSpPr>
        <p:spPr>
          <a:xfrm>
            <a:off x="1773750" y="3449654"/>
            <a:ext cx="55965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None/>
              <a:defRPr b="1">
                <a:solidFill>
                  <a:srgbClr val="A1BEC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9pPr>
          </a:lstStyle>
          <a:p/>
        </p:txBody>
      </p:sp>
      <p:sp>
        <p:nvSpPr>
          <p:cNvPr id="30" name="Google Shape;30;p3"/>
          <p:cNvSpPr/>
          <p:nvPr/>
        </p:nvSpPr>
        <p:spPr>
          <a:xfrm>
            <a:off x="1414538" y="3988225"/>
            <a:ext cx="206100" cy="2061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1" name="Google Shape;31;p3"/>
          <p:cNvSpPr/>
          <p:nvPr/>
        </p:nvSpPr>
        <p:spPr>
          <a:xfrm>
            <a:off x="7630150" y="2469625"/>
            <a:ext cx="2347200" cy="2347200"/>
          </a:xfrm>
          <a:prstGeom prst="donut">
            <a:avLst>
              <a:gd name="adj" fmla="val 29778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" name="Google Shape;32;p3"/>
          <p:cNvSpPr/>
          <p:nvPr/>
        </p:nvSpPr>
        <p:spPr>
          <a:xfrm>
            <a:off x="376550" y="1139200"/>
            <a:ext cx="978600" cy="9786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" name="Google Shape;33;p3"/>
          <p:cNvSpPr/>
          <p:nvPr/>
        </p:nvSpPr>
        <p:spPr>
          <a:xfrm>
            <a:off x="7240275" y="4662700"/>
            <a:ext cx="657600" cy="6576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" name="Google Shape;34;p3"/>
          <p:cNvSpPr/>
          <p:nvPr/>
        </p:nvSpPr>
        <p:spPr>
          <a:xfrm>
            <a:off x="231175" y="-571700"/>
            <a:ext cx="2284200" cy="2284200"/>
          </a:xfrm>
          <a:prstGeom prst="donut">
            <a:avLst>
              <a:gd name="adj" fmla="val 11909"/>
            </a:avLst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" name="Google Shape;35;p3"/>
          <p:cNvSpPr/>
          <p:nvPr/>
        </p:nvSpPr>
        <p:spPr>
          <a:xfrm>
            <a:off x="7507625" y="917475"/>
            <a:ext cx="657600" cy="6576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" name="Google Shape;36;p3"/>
          <p:cNvSpPr/>
          <p:nvPr/>
        </p:nvSpPr>
        <p:spPr>
          <a:xfrm>
            <a:off x="8065925" y="-295450"/>
            <a:ext cx="1207800" cy="1207800"/>
          </a:xfrm>
          <a:prstGeom prst="donut">
            <a:avLst>
              <a:gd name="adj" fmla="val 42915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" name="Google Shape;37;p3"/>
          <p:cNvSpPr/>
          <p:nvPr/>
        </p:nvSpPr>
        <p:spPr>
          <a:xfrm>
            <a:off x="1417200" y="2052650"/>
            <a:ext cx="304800" cy="3048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8" name="Google Shape;38;p3"/>
          <p:cNvSpPr/>
          <p:nvPr/>
        </p:nvSpPr>
        <p:spPr>
          <a:xfrm>
            <a:off x="180500" y="4023250"/>
            <a:ext cx="1370700" cy="13707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9" name="Google Shape;39;p3"/>
          <p:cNvSpPr/>
          <p:nvPr/>
        </p:nvSpPr>
        <p:spPr>
          <a:xfrm>
            <a:off x="246046" y="3365546"/>
            <a:ext cx="456000" cy="4560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0" name="Google Shape;40;p3"/>
          <p:cNvSpPr/>
          <p:nvPr/>
        </p:nvSpPr>
        <p:spPr>
          <a:xfrm>
            <a:off x="7072325" y="4494725"/>
            <a:ext cx="993600" cy="9933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1" name="Google Shape;41;p3"/>
          <p:cNvSpPr/>
          <p:nvPr/>
        </p:nvSpPr>
        <p:spPr>
          <a:xfrm>
            <a:off x="7370250" y="780100"/>
            <a:ext cx="932400" cy="9324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2" name="Google Shape;42;p3"/>
          <p:cNvSpPr/>
          <p:nvPr/>
        </p:nvSpPr>
        <p:spPr>
          <a:xfrm>
            <a:off x="180500" y="3300000"/>
            <a:ext cx="586800" cy="5868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3" name="Google Shape;43;p3"/>
          <p:cNvSpPr/>
          <p:nvPr/>
        </p:nvSpPr>
        <p:spPr>
          <a:xfrm>
            <a:off x="7733375" y="467300"/>
            <a:ext cx="206100" cy="2061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4" name="Google Shape;44;p3"/>
          <p:cNvSpPr/>
          <p:nvPr/>
        </p:nvSpPr>
        <p:spPr>
          <a:xfrm>
            <a:off x="598175" y="-204700"/>
            <a:ext cx="1550100" cy="1550100"/>
          </a:xfrm>
          <a:prstGeom prst="ellipse">
            <a:avLst/>
          </a:prstGeom>
          <a:noFill/>
          <a:ln w="9525" cap="flat" cmpd="sng">
            <a:solidFill>
              <a:srgbClr val="E8004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5" name="Google Shape;45;p3"/>
          <p:cNvSpPr txBox="1"/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"/>
          <p:cNvSpPr/>
          <p:nvPr/>
        </p:nvSpPr>
        <p:spPr>
          <a:xfrm>
            <a:off x="1197475" y="-802775"/>
            <a:ext cx="6749100" cy="67491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" name="Google Shape;48;p4"/>
          <p:cNvSpPr/>
          <p:nvPr/>
        </p:nvSpPr>
        <p:spPr>
          <a:xfrm>
            <a:off x="8334450" y="4139625"/>
            <a:ext cx="424800" cy="424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9" name="Google Shape;49;p4"/>
          <p:cNvSpPr/>
          <p:nvPr/>
        </p:nvSpPr>
        <p:spPr>
          <a:xfrm>
            <a:off x="4308288" y="-1078650"/>
            <a:ext cx="2347200" cy="2347200"/>
          </a:xfrm>
          <a:prstGeom prst="donut">
            <a:avLst>
              <a:gd name="adj" fmla="val 17100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0" name="Google Shape;50;p4"/>
          <p:cNvSpPr/>
          <p:nvPr/>
        </p:nvSpPr>
        <p:spPr>
          <a:xfrm>
            <a:off x="4047750" y="805125"/>
            <a:ext cx="1048500" cy="10485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1" name="Google Shape;51;p4"/>
          <p:cNvSpPr txBox="1"/>
          <p:nvPr>
            <p:ph type="body" idx="1"/>
          </p:nvPr>
        </p:nvSpPr>
        <p:spPr>
          <a:xfrm>
            <a:off x="1880850" y="1920300"/>
            <a:ext cx="5382300" cy="20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SzPts val="2400"/>
              <a:buChar char="◎"/>
              <a:defRPr/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◉"/>
              <a:defRPr/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￮"/>
              <a:defRPr/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52" name="Google Shape;52;p4"/>
          <p:cNvSpPr txBox="1"/>
          <p:nvPr/>
        </p:nvSpPr>
        <p:spPr>
          <a:xfrm>
            <a:off x="3593400" y="78136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solidFill>
                  <a:srgbClr val="FFFFFF"/>
                </a:solidFill>
                <a:latin typeface="Nixie One" panose="02000503080000020004"/>
                <a:ea typeface="Nixie One" panose="02000503080000020004"/>
                <a:cs typeface="Nixie One" panose="02000503080000020004"/>
                <a:sym typeface="Nixie One" panose="02000503080000020004"/>
              </a:rPr>
              <a:t>“</a:t>
            </a:r>
            <a:endParaRPr sz="9600">
              <a:solidFill>
                <a:srgbClr val="FFFFFF"/>
              </a:solidFill>
              <a:latin typeface="Nixie One" panose="02000503080000020004"/>
              <a:ea typeface="Nixie One" panose="02000503080000020004"/>
              <a:cs typeface="Nixie One" panose="02000503080000020004"/>
              <a:sym typeface="Nixie One" panose="02000503080000020004"/>
            </a:endParaRPr>
          </a:p>
        </p:txBody>
      </p:sp>
      <p:sp>
        <p:nvSpPr>
          <p:cNvPr id="53" name="Google Shape;53;p4"/>
          <p:cNvSpPr/>
          <p:nvPr/>
        </p:nvSpPr>
        <p:spPr>
          <a:xfrm>
            <a:off x="229225" y="2988350"/>
            <a:ext cx="802800" cy="8031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54;p4"/>
          <p:cNvSpPr/>
          <p:nvPr/>
        </p:nvSpPr>
        <p:spPr>
          <a:xfrm>
            <a:off x="-442225" y="3999900"/>
            <a:ext cx="1695900" cy="1695900"/>
          </a:xfrm>
          <a:prstGeom prst="donut">
            <a:avLst>
              <a:gd name="adj" fmla="val 10084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55;p4"/>
          <p:cNvSpPr/>
          <p:nvPr/>
        </p:nvSpPr>
        <p:spPr>
          <a:xfrm>
            <a:off x="1334025" y="-231725"/>
            <a:ext cx="1666800" cy="1666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56;p4"/>
          <p:cNvSpPr/>
          <p:nvPr/>
        </p:nvSpPr>
        <p:spPr>
          <a:xfrm>
            <a:off x="550525" y="710300"/>
            <a:ext cx="481500" cy="481800"/>
          </a:xfrm>
          <a:prstGeom prst="donut">
            <a:avLst>
              <a:gd name="adj" fmla="val 3727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57;p4"/>
          <p:cNvSpPr/>
          <p:nvPr/>
        </p:nvSpPr>
        <p:spPr>
          <a:xfrm>
            <a:off x="1032025" y="3791450"/>
            <a:ext cx="304800" cy="3048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58;p4"/>
          <p:cNvSpPr/>
          <p:nvPr/>
        </p:nvSpPr>
        <p:spPr>
          <a:xfrm>
            <a:off x="1217050" y="1311325"/>
            <a:ext cx="304800" cy="304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59;p4"/>
          <p:cNvSpPr/>
          <p:nvPr/>
        </p:nvSpPr>
        <p:spPr>
          <a:xfrm>
            <a:off x="7744475" y="1473300"/>
            <a:ext cx="1048500" cy="10485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60;p4"/>
          <p:cNvSpPr/>
          <p:nvPr/>
        </p:nvSpPr>
        <p:spPr>
          <a:xfrm>
            <a:off x="8050675" y="2042175"/>
            <a:ext cx="1520100" cy="1520100"/>
          </a:xfrm>
          <a:prstGeom prst="donut">
            <a:avLst>
              <a:gd name="adj" fmla="val 5022"/>
            </a:avLst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61;p4"/>
          <p:cNvSpPr/>
          <p:nvPr/>
        </p:nvSpPr>
        <p:spPr>
          <a:xfrm>
            <a:off x="7969775" y="3713850"/>
            <a:ext cx="597900" cy="598200"/>
          </a:xfrm>
          <a:prstGeom prst="donut">
            <a:avLst>
              <a:gd name="adj" fmla="val 43984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62;p4"/>
          <p:cNvSpPr/>
          <p:nvPr/>
        </p:nvSpPr>
        <p:spPr>
          <a:xfrm>
            <a:off x="8608775" y="1192100"/>
            <a:ext cx="184200" cy="1842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63;p4"/>
          <p:cNvSpPr txBox="1"/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+ 1 column">
  <p:cSld name="TITLE_AND_BODY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5"/>
          <p:cNvSpPr/>
          <p:nvPr/>
        </p:nvSpPr>
        <p:spPr>
          <a:xfrm>
            <a:off x="1144200" y="2698575"/>
            <a:ext cx="893700" cy="8937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66;p5"/>
          <p:cNvSpPr txBox="1"/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7" name="Google Shape;67;p5"/>
          <p:cNvSpPr txBox="1"/>
          <p:nvPr>
            <p:ph type="body" idx="1"/>
          </p:nvPr>
        </p:nvSpPr>
        <p:spPr>
          <a:xfrm>
            <a:off x="2935875" y="1525758"/>
            <a:ext cx="5275500" cy="27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◎"/>
              <a:defRPr sz="24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◉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￮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68" name="Google Shape;68;p5"/>
          <p:cNvSpPr/>
          <p:nvPr/>
        </p:nvSpPr>
        <p:spPr>
          <a:xfrm>
            <a:off x="259925" y="-206300"/>
            <a:ext cx="2347200" cy="2347200"/>
          </a:xfrm>
          <a:prstGeom prst="donut">
            <a:avLst>
              <a:gd name="adj" fmla="val 29778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69;p5"/>
          <p:cNvSpPr/>
          <p:nvPr/>
        </p:nvSpPr>
        <p:spPr>
          <a:xfrm>
            <a:off x="-152925" y="1360050"/>
            <a:ext cx="978600" cy="978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70;p5"/>
          <p:cNvSpPr/>
          <p:nvPr/>
        </p:nvSpPr>
        <p:spPr>
          <a:xfrm>
            <a:off x="2339600" y="243625"/>
            <a:ext cx="657600" cy="6576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71;p5"/>
          <p:cNvSpPr/>
          <p:nvPr/>
        </p:nvSpPr>
        <p:spPr>
          <a:xfrm>
            <a:off x="788725" y="2338650"/>
            <a:ext cx="811200" cy="811200"/>
          </a:xfrm>
          <a:prstGeom prst="donut">
            <a:avLst>
              <a:gd name="adj" fmla="val 22275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72;p5"/>
          <p:cNvSpPr/>
          <p:nvPr/>
        </p:nvSpPr>
        <p:spPr>
          <a:xfrm>
            <a:off x="153675" y="4149950"/>
            <a:ext cx="1207800" cy="1207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73;p5"/>
          <p:cNvSpPr/>
          <p:nvPr/>
        </p:nvSpPr>
        <p:spPr>
          <a:xfrm>
            <a:off x="1315800" y="3860975"/>
            <a:ext cx="550500" cy="550500"/>
          </a:xfrm>
          <a:prstGeom prst="donut">
            <a:avLst>
              <a:gd name="adj" fmla="val 42915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74;p5"/>
          <p:cNvSpPr/>
          <p:nvPr/>
        </p:nvSpPr>
        <p:spPr>
          <a:xfrm>
            <a:off x="438575" y="2993025"/>
            <a:ext cx="304800" cy="3048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75;p5"/>
          <p:cNvSpPr/>
          <p:nvPr/>
        </p:nvSpPr>
        <p:spPr>
          <a:xfrm>
            <a:off x="7744850" y="420475"/>
            <a:ext cx="550500" cy="5505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76;p5"/>
          <p:cNvSpPr/>
          <p:nvPr/>
        </p:nvSpPr>
        <p:spPr>
          <a:xfrm>
            <a:off x="8839500" y="1019775"/>
            <a:ext cx="397500" cy="3975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77;p5"/>
          <p:cNvSpPr/>
          <p:nvPr/>
        </p:nvSpPr>
        <p:spPr>
          <a:xfrm>
            <a:off x="8295350" y="-321125"/>
            <a:ext cx="741600" cy="741600"/>
          </a:xfrm>
          <a:prstGeom prst="donut">
            <a:avLst>
              <a:gd name="adj" fmla="val 31897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78;p5"/>
          <p:cNvSpPr/>
          <p:nvPr/>
        </p:nvSpPr>
        <p:spPr>
          <a:xfrm>
            <a:off x="8651500" y="1616325"/>
            <a:ext cx="188100" cy="1881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79;p5"/>
          <p:cNvSpPr/>
          <p:nvPr/>
        </p:nvSpPr>
        <p:spPr>
          <a:xfrm>
            <a:off x="2179100" y="83125"/>
            <a:ext cx="978600" cy="9786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80;p5"/>
          <p:cNvSpPr/>
          <p:nvPr/>
        </p:nvSpPr>
        <p:spPr>
          <a:xfrm>
            <a:off x="8062825" y="688875"/>
            <a:ext cx="449700" cy="4497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81;p5"/>
          <p:cNvSpPr txBox="1"/>
          <p:nvPr>
            <p:ph type="sldNum" idx="12"/>
          </p:nvPr>
        </p:nvSpPr>
        <p:spPr>
          <a:xfrm>
            <a:off x="8635625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+ image">
  <p:cSld name="TITLE_AND_BODY_1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6"/>
          <p:cNvSpPr txBox="1"/>
          <p:nvPr>
            <p:ph type="title"/>
          </p:nvPr>
        </p:nvSpPr>
        <p:spPr>
          <a:xfrm>
            <a:off x="4572000" y="909050"/>
            <a:ext cx="36396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84" name="Google Shape;84;p6"/>
          <p:cNvSpPr txBox="1"/>
          <p:nvPr>
            <p:ph type="body" idx="1"/>
          </p:nvPr>
        </p:nvSpPr>
        <p:spPr>
          <a:xfrm>
            <a:off x="4572000" y="1525754"/>
            <a:ext cx="3639600" cy="27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◎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◉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￮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85" name="Google Shape;85;p6"/>
          <p:cNvSpPr/>
          <p:nvPr/>
        </p:nvSpPr>
        <p:spPr>
          <a:xfrm>
            <a:off x="580275" y="751950"/>
            <a:ext cx="3639600" cy="3639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86;p6"/>
          <p:cNvSpPr/>
          <p:nvPr/>
        </p:nvSpPr>
        <p:spPr>
          <a:xfrm>
            <a:off x="-295650" y="-356450"/>
            <a:ext cx="1057800" cy="1057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87;p6"/>
          <p:cNvSpPr/>
          <p:nvPr/>
        </p:nvSpPr>
        <p:spPr>
          <a:xfrm>
            <a:off x="2836600" y="179825"/>
            <a:ext cx="978600" cy="978600"/>
          </a:xfrm>
          <a:prstGeom prst="donut">
            <a:avLst>
              <a:gd name="adj" fmla="val 39527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88;p6"/>
          <p:cNvSpPr/>
          <p:nvPr/>
        </p:nvSpPr>
        <p:spPr>
          <a:xfrm>
            <a:off x="465975" y="3692750"/>
            <a:ext cx="1019400" cy="10194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89;p6"/>
          <p:cNvSpPr/>
          <p:nvPr/>
        </p:nvSpPr>
        <p:spPr>
          <a:xfrm>
            <a:off x="1485375" y="4559750"/>
            <a:ext cx="361500" cy="361500"/>
          </a:xfrm>
          <a:prstGeom prst="donut">
            <a:avLst>
              <a:gd name="adj" fmla="val 29951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90;p6"/>
          <p:cNvSpPr/>
          <p:nvPr/>
        </p:nvSpPr>
        <p:spPr>
          <a:xfrm>
            <a:off x="2364800" y="346950"/>
            <a:ext cx="274200" cy="2739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91;p6"/>
          <p:cNvSpPr/>
          <p:nvPr/>
        </p:nvSpPr>
        <p:spPr>
          <a:xfrm>
            <a:off x="-472600" y="-533400"/>
            <a:ext cx="1411800" cy="14118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92;p6"/>
          <p:cNvSpPr/>
          <p:nvPr/>
        </p:nvSpPr>
        <p:spPr>
          <a:xfrm>
            <a:off x="2899000" y="242225"/>
            <a:ext cx="853800" cy="8538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93;p6"/>
          <p:cNvSpPr/>
          <p:nvPr/>
        </p:nvSpPr>
        <p:spPr>
          <a:xfrm>
            <a:off x="1061150" y="142950"/>
            <a:ext cx="538500" cy="5382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94;p6"/>
          <p:cNvSpPr txBox="1"/>
          <p:nvPr>
            <p:ph type="sldNum" idx="12"/>
          </p:nvPr>
        </p:nvSpPr>
        <p:spPr>
          <a:xfrm>
            <a:off x="8635625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+ 2 columns">
  <p:cSld name="TITLE_AND_TWO_COLUMNS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7"/>
          <p:cNvSpPr txBox="1"/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97" name="Google Shape;97;p7"/>
          <p:cNvSpPr txBox="1"/>
          <p:nvPr>
            <p:ph type="body" idx="1"/>
          </p:nvPr>
        </p:nvSpPr>
        <p:spPr>
          <a:xfrm>
            <a:off x="2935875" y="1550150"/>
            <a:ext cx="2560500" cy="337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◎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￮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98" name="Google Shape;98;p7"/>
          <p:cNvSpPr txBox="1"/>
          <p:nvPr>
            <p:ph type="body" idx="2"/>
          </p:nvPr>
        </p:nvSpPr>
        <p:spPr>
          <a:xfrm>
            <a:off x="5650849" y="1550150"/>
            <a:ext cx="2560500" cy="337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◎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￮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99" name="Google Shape;99;p7"/>
          <p:cNvSpPr/>
          <p:nvPr/>
        </p:nvSpPr>
        <p:spPr>
          <a:xfrm>
            <a:off x="-358950" y="2194400"/>
            <a:ext cx="2347200" cy="2347200"/>
          </a:xfrm>
          <a:prstGeom prst="donut">
            <a:avLst>
              <a:gd name="adj" fmla="val 36789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" name="Google Shape;100;p7"/>
          <p:cNvSpPr/>
          <p:nvPr/>
        </p:nvSpPr>
        <p:spPr>
          <a:xfrm>
            <a:off x="198450" y="-321125"/>
            <a:ext cx="978600" cy="978600"/>
          </a:xfrm>
          <a:prstGeom prst="ellipse">
            <a:avLst/>
          </a:prstGeom>
          <a:noFill/>
          <a:ln w="9525" cap="flat" cmpd="sng">
            <a:solidFill>
              <a:srgbClr val="E8004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" name="Google Shape;101;p7"/>
          <p:cNvSpPr/>
          <p:nvPr/>
        </p:nvSpPr>
        <p:spPr>
          <a:xfrm>
            <a:off x="198450" y="420475"/>
            <a:ext cx="657600" cy="657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" name="Google Shape;102;p7"/>
          <p:cNvSpPr/>
          <p:nvPr/>
        </p:nvSpPr>
        <p:spPr>
          <a:xfrm>
            <a:off x="1177051" y="657475"/>
            <a:ext cx="846900" cy="846900"/>
          </a:xfrm>
          <a:prstGeom prst="donut">
            <a:avLst>
              <a:gd name="adj" fmla="val 22275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3" name="Google Shape;103;p7"/>
          <p:cNvSpPr/>
          <p:nvPr/>
        </p:nvSpPr>
        <p:spPr>
          <a:xfrm>
            <a:off x="887650" y="4142300"/>
            <a:ext cx="1207800" cy="12078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" name="Google Shape;104;p7"/>
          <p:cNvSpPr/>
          <p:nvPr/>
        </p:nvSpPr>
        <p:spPr>
          <a:xfrm>
            <a:off x="153675" y="4799600"/>
            <a:ext cx="550500" cy="550500"/>
          </a:xfrm>
          <a:prstGeom prst="donut">
            <a:avLst>
              <a:gd name="adj" fmla="val 18606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5" name="Google Shape;105;p7"/>
          <p:cNvSpPr/>
          <p:nvPr/>
        </p:nvSpPr>
        <p:spPr>
          <a:xfrm>
            <a:off x="1172525" y="1696950"/>
            <a:ext cx="304800" cy="304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6" name="Google Shape;106;p7"/>
          <p:cNvSpPr/>
          <p:nvPr/>
        </p:nvSpPr>
        <p:spPr>
          <a:xfrm>
            <a:off x="7844250" y="619275"/>
            <a:ext cx="550500" cy="5505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7" name="Google Shape;107;p7"/>
          <p:cNvSpPr/>
          <p:nvPr/>
        </p:nvSpPr>
        <p:spPr>
          <a:xfrm>
            <a:off x="7515500" y="-72500"/>
            <a:ext cx="397500" cy="397500"/>
          </a:xfrm>
          <a:prstGeom prst="donut">
            <a:avLst>
              <a:gd name="adj" fmla="val 30568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8" name="Google Shape;108;p7"/>
          <p:cNvSpPr/>
          <p:nvPr/>
        </p:nvSpPr>
        <p:spPr>
          <a:xfrm>
            <a:off x="8651500" y="1030850"/>
            <a:ext cx="304800" cy="3048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9" name="Google Shape;109;p7"/>
          <p:cNvSpPr/>
          <p:nvPr/>
        </p:nvSpPr>
        <p:spPr>
          <a:xfrm>
            <a:off x="8097900" y="167450"/>
            <a:ext cx="741600" cy="741600"/>
          </a:xfrm>
          <a:prstGeom prst="donut">
            <a:avLst>
              <a:gd name="adj" fmla="val 8064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0" name="Google Shape;110;p7"/>
          <p:cNvSpPr/>
          <p:nvPr/>
        </p:nvSpPr>
        <p:spPr>
          <a:xfrm>
            <a:off x="8394750" y="1504375"/>
            <a:ext cx="188100" cy="1881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1" name="Google Shape;111;p7"/>
          <p:cNvSpPr/>
          <p:nvPr/>
        </p:nvSpPr>
        <p:spPr>
          <a:xfrm>
            <a:off x="-205625" y="2347725"/>
            <a:ext cx="2040600" cy="20406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2" name="Google Shape;112;p7"/>
          <p:cNvSpPr/>
          <p:nvPr/>
        </p:nvSpPr>
        <p:spPr>
          <a:xfrm>
            <a:off x="305125" y="-214450"/>
            <a:ext cx="765300" cy="7653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3" name="Google Shape;113;p7"/>
          <p:cNvSpPr/>
          <p:nvPr/>
        </p:nvSpPr>
        <p:spPr>
          <a:xfrm>
            <a:off x="8532600" y="911950"/>
            <a:ext cx="542700" cy="5427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4" name="Google Shape;114;p7"/>
          <p:cNvSpPr txBox="1"/>
          <p:nvPr>
            <p:ph type="sldNum" idx="12"/>
          </p:nvPr>
        </p:nvSpPr>
        <p:spPr>
          <a:xfrm>
            <a:off x="8635625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"/>
          <p:cNvSpPr/>
          <p:nvPr/>
        </p:nvSpPr>
        <p:spPr>
          <a:xfrm>
            <a:off x="8638525" y="1472600"/>
            <a:ext cx="978600" cy="9786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7" name="Google Shape;117;p8"/>
          <p:cNvSpPr txBox="1"/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118" name="Google Shape;118;p8"/>
          <p:cNvSpPr txBox="1"/>
          <p:nvPr>
            <p:ph type="body" idx="1"/>
          </p:nvPr>
        </p:nvSpPr>
        <p:spPr>
          <a:xfrm>
            <a:off x="2935875" y="1550150"/>
            <a:ext cx="1700400" cy="3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◎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119" name="Google Shape;119;p8"/>
          <p:cNvSpPr txBox="1"/>
          <p:nvPr>
            <p:ph type="body" idx="2"/>
          </p:nvPr>
        </p:nvSpPr>
        <p:spPr>
          <a:xfrm>
            <a:off x="4723373" y="1550150"/>
            <a:ext cx="1700400" cy="3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◎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120" name="Google Shape;120;p8"/>
          <p:cNvSpPr txBox="1"/>
          <p:nvPr>
            <p:ph type="body" idx="3"/>
          </p:nvPr>
        </p:nvSpPr>
        <p:spPr>
          <a:xfrm>
            <a:off x="6510871" y="1550150"/>
            <a:ext cx="1700400" cy="3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◎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121" name="Google Shape;121;p8"/>
          <p:cNvSpPr/>
          <p:nvPr/>
        </p:nvSpPr>
        <p:spPr>
          <a:xfrm>
            <a:off x="1016475" y="2981600"/>
            <a:ext cx="440400" cy="4404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2" name="Google Shape;122;p8"/>
          <p:cNvSpPr/>
          <p:nvPr/>
        </p:nvSpPr>
        <p:spPr>
          <a:xfrm>
            <a:off x="-68725" y="3346150"/>
            <a:ext cx="819600" cy="819600"/>
          </a:xfrm>
          <a:prstGeom prst="ellipse">
            <a:avLst/>
          </a:prstGeom>
          <a:noFill/>
          <a:ln w="9525" cap="flat" cmpd="sng">
            <a:solidFill>
              <a:srgbClr val="00D1C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3" name="Google Shape;123;p8"/>
          <p:cNvSpPr/>
          <p:nvPr/>
        </p:nvSpPr>
        <p:spPr>
          <a:xfrm>
            <a:off x="1361475" y="140725"/>
            <a:ext cx="862800" cy="863400"/>
          </a:xfrm>
          <a:prstGeom prst="donut">
            <a:avLst>
              <a:gd name="adj" fmla="val 43200"/>
            </a:avLst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4" name="Google Shape;124;p8"/>
          <p:cNvSpPr/>
          <p:nvPr/>
        </p:nvSpPr>
        <p:spPr>
          <a:xfrm>
            <a:off x="1438125" y="3422000"/>
            <a:ext cx="1062000" cy="1062000"/>
          </a:xfrm>
          <a:prstGeom prst="donut">
            <a:avLst>
              <a:gd name="adj" fmla="val 9905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5" name="Google Shape;125;p8"/>
          <p:cNvSpPr/>
          <p:nvPr/>
        </p:nvSpPr>
        <p:spPr>
          <a:xfrm>
            <a:off x="2059425" y="1112475"/>
            <a:ext cx="304800" cy="304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6" name="Google Shape;126;p8"/>
          <p:cNvSpPr/>
          <p:nvPr/>
        </p:nvSpPr>
        <p:spPr>
          <a:xfrm>
            <a:off x="8723500" y="270225"/>
            <a:ext cx="550500" cy="5505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7" name="Google Shape;127;p8"/>
          <p:cNvSpPr/>
          <p:nvPr/>
        </p:nvSpPr>
        <p:spPr>
          <a:xfrm>
            <a:off x="8546800" y="608625"/>
            <a:ext cx="397500" cy="397500"/>
          </a:xfrm>
          <a:prstGeom prst="donut">
            <a:avLst>
              <a:gd name="adj" fmla="val 875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8" name="Google Shape;128;p8"/>
          <p:cNvSpPr/>
          <p:nvPr/>
        </p:nvSpPr>
        <p:spPr>
          <a:xfrm>
            <a:off x="8211275" y="1152650"/>
            <a:ext cx="397500" cy="3975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9" name="Google Shape;129;p8"/>
          <p:cNvSpPr/>
          <p:nvPr/>
        </p:nvSpPr>
        <p:spPr>
          <a:xfrm>
            <a:off x="7599600" y="-275250"/>
            <a:ext cx="741600" cy="741600"/>
          </a:xfrm>
          <a:prstGeom prst="donut">
            <a:avLst>
              <a:gd name="adj" fmla="val 39163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0" name="Google Shape;130;p8"/>
          <p:cNvSpPr/>
          <p:nvPr/>
        </p:nvSpPr>
        <p:spPr>
          <a:xfrm>
            <a:off x="9033775" y="1867850"/>
            <a:ext cx="188100" cy="1881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1" name="Google Shape;131;p8"/>
          <p:cNvSpPr/>
          <p:nvPr/>
        </p:nvSpPr>
        <p:spPr>
          <a:xfrm>
            <a:off x="-480225" y="243625"/>
            <a:ext cx="2347200" cy="2347200"/>
          </a:xfrm>
          <a:prstGeom prst="donut">
            <a:avLst>
              <a:gd name="adj" fmla="val 21094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2" name="Google Shape;132;p8"/>
          <p:cNvSpPr/>
          <p:nvPr/>
        </p:nvSpPr>
        <p:spPr>
          <a:xfrm>
            <a:off x="1016475" y="4091700"/>
            <a:ext cx="1207800" cy="1207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3" name="Google Shape;133;p8"/>
          <p:cNvSpPr/>
          <p:nvPr/>
        </p:nvSpPr>
        <p:spPr>
          <a:xfrm>
            <a:off x="204075" y="927925"/>
            <a:ext cx="978600" cy="9786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4" name="Google Shape;134;p8"/>
          <p:cNvSpPr txBox="1"/>
          <p:nvPr>
            <p:ph type="sldNum" idx="12"/>
          </p:nvPr>
        </p:nvSpPr>
        <p:spPr>
          <a:xfrm>
            <a:off x="8635625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9"/>
          <p:cNvSpPr txBox="1"/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137" name="Google Shape;137;p9"/>
          <p:cNvSpPr/>
          <p:nvPr/>
        </p:nvSpPr>
        <p:spPr>
          <a:xfrm>
            <a:off x="1280688" y="3669150"/>
            <a:ext cx="206100" cy="2061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8" name="Google Shape;138;p9"/>
          <p:cNvSpPr/>
          <p:nvPr/>
        </p:nvSpPr>
        <p:spPr>
          <a:xfrm>
            <a:off x="180500" y="4023250"/>
            <a:ext cx="1370700" cy="13707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9" name="Google Shape;139;p9"/>
          <p:cNvSpPr/>
          <p:nvPr/>
        </p:nvSpPr>
        <p:spPr>
          <a:xfrm>
            <a:off x="246046" y="3213146"/>
            <a:ext cx="456000" cy="4560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0" name="Google Shape;140;p9"/>
          <p:cNvSpPr/>
          <p:nvPr/>
        </p:nvSpPr>
        <p:spPr>
          <a:xfrm>
            <a:off x="71500" y="3038600"/>
            <a:ext cx="804900" cy="8049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1" name="Google Shape;141;p9"/>
          <p:cNvSpPr/>
          <p:nvPr/>
        </p:nvSpPr>
        <p:spPr>
          <a:xfrm>
            <a:off x="1280700" y="1608475"/>
            <a:ext cx="1043400" cy="1044000"/>
          </a:xfrm>
          <a:prstGeom prst="donut">
            <a:avLst>
              <a:gd name="adj" fmla="val 43200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2" name="Google Shape;142;p9"/>
          <p:cNvSpPr/>
          <p:nvPr/>
        </p:nvSpPr>
        <p:spPr>
          <a:xfrm>
            <a:off x="1640475" y="-201875"/>
            <a:ext cx="750300" cy="7503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3" name="Google Shape;143;p9"/>
          <p:cNvSpPr/>
          <p:nvPr/>
        </p:nvSpPr>
        <p:spPr>
          <a:xfrm>
            <a:off x="-480225" y="243625"/>
            <a:ext cx="2347200" cy="2347200"/>
          </a:xfrm>
          <a:prstGeom prst="donut">
            <a:avLst>
              <a:gd name="adj" fmla="val 6129"/>
            </a:avLst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4" name="Google Shape;144;p9"/>
          <p:cNvSpPr/>
          <p:nvPr/>
        </p:nvSpPr>
        <p:spPr>
          <a:xfrm>
            <a:off x="-222975" y="500875"/>
            <a:ext cx="1832700" cy="18327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5" name="Google Shape;145;p9"/>
          <p:cNvSpPr/>
          <p:nvPr/>
        </p:nvSpPr>
        <p:spPr>
          <a:xfrm>
            <a:off x="1280700" y="3950125"/>
            <a:ext cx="750300" cy="7503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6" name="Google Shape;146;p9"/>
          <p:cNvSpPr/>
          <p:nvPr/>
        </p:nvSpPr>
        <p:spPr>
          <a:xfrm>
            <a:off x="7913000" y="600225"/>
            <a:ext cx="550500" cy="5505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7" name="Google Shape;147;p9"/>
          <p:cNvSpPr/>
          <p:nvPr/>
        </p:nvSpPr>
        <p:spPr>
          <a:xfrm>
            <a:off x="8703400" y="1608475"/>
            <a:ext cx="287100" cy="287100"/>
          </a:xfrm>
          <a:prstGeom prst="donut">
            <a:avLst>
              <a:gd name="adj" fmla="val 18608"/>
            </a:avLst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8" name="Google Shape;148;p9"/>
          <p:cNvSpPr/>
          <p:nvPr/>
        </p:nvSpPr>
        <p:spPr>
          <a:xfrm>
            <a:off x="8809377" y="886439"/>
            <a:ext cx="416400" cy="4164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9" name="Google Shape;149;p9"/>
          <p:cNvSpPr/>
          <p:nvPr/>
        </p:nvSpPr>
        <p:spPr>
          <a:xfrm>
            <a:off x="8118000" y="-244550"/>
            <a:ext cx="741600" cy="741600"/>
          </a:xfrm>
          <a:prstGeom prst="donut">
            <a:avLst>
              <a:gd name="adj" fmla="val 37879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0" name="Google Shape;150;p9"/>
          <p:cNvSpPr/>
          <p:nvPr/>
        </p:nvSpPr>
        <p:spPr>
          <a:xfrm>
            <a:off x="7813725" y="312775"/>
            <a:ext cx="188100" cy="1881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1" name="Google Shape;151;p9"/>
          <p:cNvSpPr/>
          <p:nvPr/>
        </p:nvSpPr>
        <p:spPr>
          <a:xfrm>
            <a:off x="8646900" y="723963"/>
            <a:ext cx="741600" cy="7416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2" name="Google Shape;152;p9"/>
          <p:cNvSpPr txBox="1"/>
          <p:nvPr>
            <p:ph type="sldNum" idx="12"/>
          </p:nvPr>
        </p:nvSpPr>
        <p:spPr>
          <a:xfrm>
            <a:off x="8635625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0"/>
          <p:cNvSpPr/>
          <p:nvPr/>
        </p:nvSpPr>
        <p:spPr>
          <a:xfrm>
            <a:off x="1197475" y="-802775"/>
            <a:ext cx="6749100" cy="67491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5" name="Google Shape;155;p10"/>
          <p:cNvSpPr txBox="1"/>
          <p:nvPr>
            <p:ph type="body" idx="1"/>
          </p:nvPr>
        </p:nvSpPr>
        <p:spPr>
          <a:xfrm>
            <a:off x="1246225" y="4177700"/>
            <a:ext cx="6651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600"/>
              <a:buNone/>
              <a:defRPr sz="1600"/>
            </a:lvl1pPr>
          </a:lstStyle>
          <a:p/>
        </p:txBody>
      </p:sp>
      <p:sp>
        <p:nvSpPr>
          <p:cNvPr id="156" name="Google Shape;156;p10"/>
          <p:cNvSpPr/>
          <p:nvPr/>
        </p:nvSpPr>
        <p:spPr>
          <a:xfrm rot="10800000">
            <a:off x="8705950" y="3777263"/>
            <a:ext cx="617400" cy="6174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7" name="Google Shape;157;p10"/>
          <p:cNvSpPr/>
          <p:nvPr/>
        </p:nvSpPr>
        <p:spPr>
          <a:xfrm rot="10800000">
            <a:off x="608750" y="841361"/>
            <a:ext cx="515400" cy="515400"/>
          </a:xfrm>
          <a:prstGeom prst="donut">
            <a:avLst>
              <a:gd name="adj" fmla="val 18608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8" name="Google Shape;158;p10"/>
          <p:cNvSpPr/>
          <p:nvPr/>
        </p:nvSpPr>
        <p:spPr>
          <a:xfrm rot="10800000">
            <a:off x="8195021" y="4553300"/>
            <a:ext cx="831600" cy="831600"/>
          </a:xfrm>
          <a:prstGeom prst="donut">
            <a:avLst>
              <a:gd name="adj" fmla="val 37879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9" name="Google Shape;159;p10"/>
          <p:cNvSpPr/>
          <p:nvPr/>
        </p:nvSpPr>
        <p:spPr>
          <a:xfrm rot="10800000">
            <a:off x="8458384" y="4183763"/>
            <a:ext cx="210900" cy="2109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0" name="Google Shape;160;p10"/>
          <p:cNvSpPr/>
          <p:nvPr/>
        </p:nvSpPr>
        <p:spPr>
          <a:xfrm rot="10800000">
            <a:off x="-153147" y="-444547"/>
            <a:ext cx="1128300" cy="11283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1" name="Google Shape;161;p10"/>
          <p:cNvSpPr/>
          <p:nvPr/>
        </p:nvSpPr>
        <p:spPr>
          <a:xfrm rot="10800000">
            <a:off x="8012016" y="133391"/>
            <a:ext cx="434700" cy="434700"/>
          </a:xfrm>
          <a:prstGeom prst="donut">
            <a:avLst>
              <a:gd name="adj" fmla="val 875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2" name="Google Shape;162;p10"/>
          <p:cNvSpPr/>
          <p:nvPr/>
        </p:nvSpPr>
        <p:spPr>
          <a:xfrm rot="10800000">
            <a:off x="-73577" y="841500"/>
            <a:ext cx="330900" cy="3309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3" name="Google Shape;163;p10"/>
          <p:cNvSpPr/>
          <p:nvPr/>
        </p:nvSpPr>
        <p:spPr>
          <a:xfrm rot="10800000">
            <a:off x="8512150" y="133404"/>
            <a:ext cx="811200" cy="811200"/>
          </a:xfrm>
          <a:prstGeom prst="donut">
            <a:avLst>
              <a:gd name="adj" fmla="val 39163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4" name="Google Shape;164;p10"/>
          <p:cNvSpPr/>
          <p:nvPr/>
        </p:nvSpPr>
        <p:spPr>
          <a:xfrm rot="10800000">
            <a:off x="117998" y="-173402"/>
            <a:ext cx="586200" cy="5862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5" name="Google Shape;165;p10"/>
          <p:cNvSpPr/>
          <p:nvPr/>
        </p:nvSpPr>
        <p:spPr>
          <a:xfrm rot="10800000">
            <a:off x="748825" y="4695050"/>
            <a:ext cx="345000" cy="345000"/>
          </a:xfrm>
          <a:prstGeom prst="donut">
            <a:avLst>
              <a:gd name="adj" fmla="val 30568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6" name="Google Shape;166;p10"/>
          <p:cNvSpPr/>
          <p:nvPr/>
        </p:nvSpPr>
        <p:spPr>
          <a:xfrm rot="10800000">
            <a:off x="-107786" y="4259033"/>
            <a:ext cx="663000" cy="6630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7" name="Google Shape;167;p10"/>
          <p:cNvSpPr/>
          <p:nvPr/>
        </p:nvSpPr>
        <p:spPr>
          <a:xfrm rot="10800000">
            <a:off x="-316662" y="3443534"/>
            <a:ext cx="506100" cy="5061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8" name="Google Shape;168;p10"/>
          <p:cNvSpPr/>
          <p:nvPr/>
        </p:nvSpPr>
        <p:spPr>
          <a:xfrm rot="10800000">
            <a:off x="-226170" y="4140650"/>
            <a:ext cx="899400" cy="8994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9" name="Google Shape;169;p10"/>
          <p:cNvSpPr/>
          <p:nvPr/>
        </p:nvSpPr>
        <p:spPr>
          <a:xfrm rot="10800000">
            <a:off x="8700641" y="1100250"/>
            <a:ext cx="333300" cy="3333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0" name="Google Shape;170;p10"/>
          <p:cNvSpPr txBox="1"/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1"/>
          <p:cNvSpPr/>
          <p:nvPr/>
        </p:nvSpPr>
        <p:spPr>
          <a:xfrm>
            <a:off x="419100" y="-1581150"/>
            <a:ext cx="8305800" cy="83058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3" name="Google Shape;173;p11"/>
          <p:cNvSpPr/>
          <p:nvPr/>
        </p:nvSpPr>
        <p:spPr>
          <a:xfrm>
            <a:off x="-164200" y="686175"/>
            <a:ext cx="550500" cy="5505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4" name="Google Shape;174;p11"/>
          <p:cNvSpPr/>
          <p:nvPr/>
        </p:nvSpPr>
        <p:spPr>
          <a:xfrm>
            <a:off x="8204500" y="3898800"/>
            <a:ext cx="447000" cy="447000"/>
          </a:xfrm>
          <a:prstGeom prst="donut">
            <a:avLst>
              <a:gd name="adj" fmla="val 18608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5" name="Google Shape;175;p11"/>
          <p:cNvSpPr/>
          <p:nvPr/>
        </p:nvSpPr>
        <p:spPr>
          <a:xfrm>
            <a:off x="100425" y="-196925"/>
            <a:ext cx="741600" cy="741600"/>
          </a:xfrm>
          <a:prstGeom prst="donut">
            <a:avLst>
              <a:gd name="adj" fmla="val 37879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6" name="Google Shape;176;p11"/>
          <p:cNvSpPr/>
          <p:nvPr/>
        </p:nvSpPr>
        <p:spPr>
          <a:xfrm>
            <a:off x="419100" y="686175"/>
            <a:ext cx="188100" cy="1881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7" name="Google Shape;177;p11"/>
          <p:cNvSpPr/>
          <p:nvPr/>
        </p:nvSpPr>
        <p:spPr>
          <a:xfrm>
            <a:off x="8333725" y="4482500"/>
            <a:ext cx="978600" cy="9786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8" name="Google Shape;178;p11"/>
          <p:cNvSpPr/>
          <p:nvPr/>
        </p:nvSpPr>
        <p:spPr>
          <a:xfrm>
            <a:off x="741750" y="4449750"/>
            <a:ext cx="397500" cy="397500"/>
          </a:xfrm>
          <a:prstGeom prst="donut">
            <a:avLst>
              <a:gd name="adj" fmla="val 875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9" name="Google Shape;179;p11"/>
          <p:cNvSpPr/>
          <p:nvPr/>
        </p:nvSpPr>
        <p:spPr>
          <a:xfrm>
            <a:off x="8956300" y="4058696"/>
            <a:ext cx="287100" cy="2871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0" name="Google Shape;180;p11"/>
          <p:cNvSpPr/>
          <p:nvPr/>
        </p:nvSpPr>
        <p:spPr>
          <a:xfrm>
            <a:off x="-164200" y="4277700"/>
            <a:ext cx="741600" cy="741600"/>
          </a:xfrm>
          <a:prstGeom prst="donut">
            <a:avLst>
              <a:gd name="adj" fmla="val 39163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1" name="Google Shape;181;p11"/>
          <p:cNvSpPr/>
          <p:nvPr/>
        </p:nvSpPr>
        <p:spPr>
          <a:xfrm>
            <a:off x="8568725" y="4717500"/>
            <a:ext cx="508500" cy="5085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2" name="Google Shape;182;p11"/>
          <p:cNvSpPr/>
          <p:nvPr/>
        </p:nvSpPr>
        <p:spPr>
          <a:xfrm>
            <a:off x="8077475" y="224125"/>
            <a:ext cx="304800" cy="304800"/>
          </a:xfrm>
          <a:prstGeom prst="donut">
            <a:avLst>
              <a:gd name="adj" fmla="val 30568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3" name="Google Shape;183;p11"/>
          <p:cNvSpPr/>
          <p:nvPr/>
        </p:nvSpPr>
        <p:spPr>
          <a:xfrm>
            <a:off x="8553248" y="328373"/>
            <a:ext cx="585600" cy="5856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4" name="Google Shape;184;p11"/>
          <p:cNvSpPr/>
          <p:nvPr/>
        </p:nvSpPr>
        <p:spPr>
          <a:xfrm>
            <a:off x="8876350" y="1187325"/>
            <a:ext cx="447000" cy="4470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5" name="Google Shape;185;p11"/>
          <p:cNvSpPr/>
          <p:nvPr/>
        </p:nvSpPr>
        <p:spPr>
          <a:xfrm>
            <a:off x="8449000" y="224125"/>
            <a:ext cx="794400" cy="7944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6" name="Google Shape;186;p11"/>
          <p:cNvSpPr/>
          <p:nvPr/>
        </p:nvSpPr>
        <p:spPr>
          <a:xfrm>
            <a:off x="100425" y="3830625"/>
            <a:ext cx="304800" cy="304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7" name="Google Shape;187;p11"/>
          <p:cNvSpPr txBox="1"/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BLANK_1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/>
          <p:nvPr/>
        </p:nvSpPr>
        <p:spPr>
          <a:xfrm>
            <a:off x="419100" y="-1581150"/>
            <a:ext cx="8305800" cy="83058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0" name="Google Shape;190;p12"/>
          <p:cNvSpPr txBox="1"/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502412" y="435919"/>
            <a:ext cx="8139178" cy="486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ea"/>
                <a:ea typeface="+mn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" hasCustomPrompt="1"/>
          </p:nvPr>
        </p:nvSpPr>
        <p:spPr>
          <a:xfrm>
            <a:off x="502444" y="1131094"/>
            <a:ext cx="8139113" cy="3561874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CFD92-2DE3-46C8-A0E9-6731CDC411A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标题与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30079" y="545783"/>
            <a:ext cx="2948940" cy="836295"/>
          </a:xfrm>
        </p:spPr>
        <p:txBody>
          <a:bodyPr anchor="ctr" anchorCtr="0"/>
          <a:lstStyle>
            <a:lvl1pPr>
              <a:defRPr sz="2400">
                <a:latin typeface="+mn-ea"/>
                <a:ea typeface="+mn-ea"/>
              </a:defRPr>
            </a:lvl1pPr>
          </a:lstStyle>
          <a:p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idx="1" hasCustomPrompt="1"/>
          </p:nvPr>
        </p:nvSpPr>
        <p:spPr>
          <a:xfrm>
            <a:off x="3853815" y="545783"/>
            <a:ext cx="4629150" cy="4052411"/>
          </a:xfrm>
        </p:spPr>
        <p:txBody>
          <a:bodyPr/>
          <a:lstStyle>
            <a:lvl1pPr>
              <a:defRPr sz="1800">
                <a:latin typeface="+mn-ea"/>
                <a:ea typeface="+mn-ea"/>
              </a:defRPr>
            </a:lvl1pPr>
            <a:lvl2pPr marL="342900" indent="0">
              <a:buNone/>
              <a:defRPr sz="1800">
                <a:latin typeface="+mn-ea"/>
                <a:ea typeface="+mn-ea"/>
              </a:defRPr>
            </a:lvl2pPr>
            <a:lvl3pPr>
              <a:defRPr sz="1800">
                <a:latin typeface="+mn-ea"/>
                <a:ea typeface="+mn-ea"/>
              </a:defRPr>
            </a:lvl3pPr>
            <a:lvl4pPr>
              <a:defRPr sz="1800">
                <a:latin typeface="+mn-ea"/>
                <a:ea typeface="+mn-ea"/>
              </a:defRPr>
            </a:lvl4pPr>
            <a:lvl5pPr>
              <a:defRPr sz="1800">
                <a:latin typeface="+mn-ea"/>
                <a:ea typeface="+mn-ea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单击此处编辑正文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half" idx="2" hasCustomPrompt="1"/>
          </p:nvPr>
        </p:nvSpPr>
        <p:spPr>
          <a:xfrm>
            <a:off x="630079" y="1679734"/>
            <a:ext cx="2948940" cy="2918936"/>
          </a:xfrm>
        </p:spPr>
        <p:txBody>
          <a:bodyPr/>
          <a:lstStyle>
            <a:lvl1pPr marL="257175" indent="-257175">
              <a:buFont typeface="Arial" panose="020B0604020202020204" pitchFamily="34" charset="0"/>
              <a:buChar char="•"/>
              <a:defRPr sz="1800">
                <a:latin typeface="+mn-ea"/>
                <a:ea typeface="+mn-ea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单击此处编辑正文</a:t>
            </a:r>
            <a:endParaRPr lang="zh-CN" altLang="en-US" smtClean="0"/>
          </a:p>
          <a:p>
            <a:pPr lvl="0"/>
            <a:r>
              <a:rPr lang="zh-CN" altLang="en-US" smtClean="0">
                <a:sym typeface="+mn-ea"/>
              </a:rPr>
              <a:t>单击此处编辑正文</a:t>
            </a:r>
            <a:endParaRPr lang="zh-CN" altLang="en-US" smtClean="0"/>
          </a:p>
          <a:p>
            <a:pPr lvl="0"/>
            <a:r>
              <a:rPr lang="zh-CN" altLang="en-US" smtClean="0">
                <a:sym typeface="+mn-ea"/>
              </a:rPr>
              <a:t>单击此处编辑正文</a:t>
            </a:r>
            <a:endParaRPr lang="zh-CN" altLang="en-US" smtClean="0"/>
          </a:p>
          <a:p>
            <a:pPr lvl="0"/>
            <a:r>
              <a:rPr lang="zh-CN" altLang="en-US" smtClean="0">
                <a:sym typeface="+mn-ea"/>
              </a:rPr>
              <a:t>单击此处编辑正文</a:t>
            </a:r>
            <a:endParaRPr lang="zh-CN" altLang="en-US" smtClean="0">
              <a:sym typeface="+mn-ea"/>
            </a:endParaRPr>
          </a:p>
          <a:p>
            <a:pPr lvl="0"/>
            <a:r>
              <a:rPr lang="zh-CN" altLang="en-US" smtClean="0">
                <a:sym typeface="+mn-ea"/>
              </a:rPr>
              <a:t>单击此处编辑正文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注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 hasCustomPrompt="1"/>
          </p:nvPr>
        </p:nvSpPr>
        <p:spPr>
          <a:xfrm>
            <a:off x="502444" y="4203859"/>
            <a:ext cx="8139113" cy="418624"/>
          </a:xfrm>
        </p:spPr>
        <p:txBody>
          <a:bodyPr/>
          <a:lstStyle>
            <a:lvl1pPr>
              <a:defRPr b="0">
                <a:latin typeface="+mn-ea"/>
                <a:ea typeface="+mn-ea"/>
              </a:defRPr>
            </a:lvl1pPr>
          </a:lstStyle>
          <a:p>
            <a:r>
              <a:rPr lang="zh-CN" altLang="en-US"/>
              <a:t>单击此处编辑正文</a:t>
            </a:r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idx="1" hasCustomPrompt="1"/>
          </p:nvPr>
        </p:nvSpPr>
        <p:spPr>
          <a:xfrm>
            <a:off x="502444" y="481013"/>
            <a:ext cx="8139113" cy="3417094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342900" marR="0" lvl="1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单击此处编辑正文</a:t>
            </a:r>
            <a:endParaRPr dirty="0">
              <a:sym typeface="+mn-ea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单张大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9147334" cy="5151120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342900" marR="0" lvl="1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单击此处编辑正文</a:t>
            </a:r>
            <a:endParaRPr dirty="0">
              <a:sym typeface="+mn-ea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联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内容占位符 1"/>
          <p:cNvSpPr>
            <a:spLocks noGrp="1"/>
          </p:cNvSpPr>
          <p:nvPr>
            <p:ph sz="half" idx="2" hasCustomPrompt="1"/>
          </p:nvPr>
        </p:nvSpPr>
        <p:spPr>
          <a:xfrm>
            <a:off x="350996" y="423863"/>
            <a:ext cx="4050030" cy="4295775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单击此处编辑正文</a:t>
            </a:r>
            <a:endParaRPr dirty="0"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half" idx="13" hasCustomPrompt="1"/>
          </p:nvPr>
        </p:nvSpPr>
        <p:spPr>
          <a:xfrm>
            <a:off x="4715828" y="423863"/>
            <a:ext cx="4050030" cy="4295775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</a:t>
            </a:r>
            <a:r>
              <a:rPr>
                <a:sym typeface="+mn-ea"/>
              </a:rPr>
              <a:t>正文</a:t>
            </a:r>
            <a:endParaRPr dirty="0">
              <a:sym typeface="+mn-ea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502412" y="467693"/>
            <a:ext cx="8139178" cy="674375"/>
          </a:xfrm>
        </p:spPr>
        <p:txBody>
          <a:bodyPr vert="horz" lIns="101600" tIns="38100" rIns="25400" bIns="38100" rtlCol="0" anchor="ctr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0" i="0" u="none" strike="noStrike" kern="1200" cap="none" spc="600" normalizeH="0" baseline="0" noProof="1" dirty="0">
                <a:solidFill>
                  <a:schemeClr val="tx1"/>
                </a:solidFill>
                <a:effectLst/>
                <a:uFillTx/>
                <a:latin typeface="+mn-ea"/>
                <a:ea typeface="+mn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7209425" y="502200"/>
            <a:ext cx="206100" cy="2061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" name="Google Shape;11;p2"/>
          <p:cNvSpPr/>
          <p:nvPr/>
        </p:nvSpPr>
        <p:spPr>
          <a:xfrm>
            <a:off x="1197475" y="-802775"/>
            <a:ext cx="6749100" cy="67491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2255425" y="1991825"/>
            <a:ext cx="46332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13" name="Google Shape;13;p2"/>
          <p:cNvSpPr/>
          <p:nvPr/>
        </p:nvSpPr>
        <p:spPr>
          <a:xfrm>
            <a:off x="267550" y="-886750"/>
            <a:ext cx="2347200" cy="2347200"/>
          </a:xfrm>
          <a:prstGeom prst="donut">
            <a:avLst>
              <a:gd name="adj" fmla="val 29778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" name="Google Shape;14;p2"/>
          <p:cNvSpPr/>
          <p:nvPr/>
        </p:nvSpPr>
        <p:spPr>
          <a:xfrm>
            <a:off x="8348875" y="2882375"/>
            <a:ext cx="978600" cy="978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" name="Google Shape;15;p2"/>
          <p:cNvSpPr/>
          <p:nvPr/>
        </p:nvSpPr>
        <p:spPr>
          <a:xfrm>
            <a:off x="2255425" y="541800"/>
            <a:ext cx="657600" cy="6576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" name="Google Shape;16;p2"/>
          <p:cNvSpPr/>
          <p:nvPr/>
        </p:nvSpPr>
        <p:spPr>
          <a:xfrm>
            <a:off x="6752750" y="3465100"/>
            <a:ext cx="2284200" cy="2284200"/>
          </a:xfrm>
          <a:prstGeom prst="donut">
            <a:avLst>
              <a:gd name="adj" fmla="val 11909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" name="Google Shape;17;p2"/>
          <p:cNvSpPr/>
          <p:nvPr/>
        </p:nvSpPr>
        <p:spPr>
          <a:xfrm>
            <a:off x="137775" y="3193200"/>
            <a:ext cx="657600" cy="6576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" name="Google Shape;18;p2"/>
          <p:cNvSpPr/>
          <p:nvPr/>
        </p:nvSpPr>
        <p:spPr>
          <a:xfrm>
            <a:off x="376550" y="4217275"/>
            <a:ext cx="1207800" cy="1207800"/>
          </a:xfrm>
          <a:prstGeom prst="donut">
            <a:avLst>
              <a:gd name="adj" fmla="val 42915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" name="Google Shape;19;p2"/>
          <p:cNvSpPr/>
          <p:nvPr/>
        </p:nvSpPr>
        <p:spPr>
          <a:xfrm>
            <a:off x="8244625" y="2541950"/>
            <a:ext cx="304800" cy="3048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" name="Google Shape;20;p2"/>
          <p:cNvSpPr/>
          <p:nvPr/>
        </p:nvSpPr>
        <p:spPr>
          <a:xfrm>
            <a:off x="7598775" y="-300250"/>
            <a:ext cx="1370700" cy="13707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" name="Google Shape;21;p2"/>
          <p:cNvSpPr/>
          <p:nvPr/>
        </p:nvSpPr>
        <p:spPr>
          <a:xfrm>
            <a:off x="8244625" y="802850"/>
            <a:ext cx="657600" cy="6576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" name="Google Shape;22;p2"/>
          <p:cNvSpPr/>
          <p:nvPr/>
        </p:nvSpPr>
        <p:spPr>
          <a:xfrm>
            <a:off x="213975" y="695900"/>
            <a:ext cx="871500" cy="8715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" name="Google Shape;23;p2"/>
          <p:cNvSpPr/>
          <p:nvPr/>
        </p:nvSpPr>
        <p:spPr>
          <a:xfrm>
            <a:off x="-122175" y="2933250"/>
            <a:ext cx="1177500" cy="11775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" name="Google Shape;24;p2"/>
          <p:cNvSpPr/>
          <p:nvPr/>
        </p:nvSpPr>
        <p:spPr>
          <a:xfrm>
            <a:off x="8150075" y="708300"/>
            <a:ext cx="846600" cy="8466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" name="Google Shape;25;p2"/>
          <p:cNvSpPr/>
          <p:nvPr/>
        </p:nvSpPr>
        <p:spPr>
          <a:xfrm>
            <a:off x="1055325" y="3904575"/>
            <a:ext cx="206100" cy="2061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8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59807" y="4762375"/>
            <a:ext cx="2025000" cy="23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+mn-ea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87000" y="4762375"/>
            <a:ext cx="2970000" cy="23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+mn-ea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2375"/>
            <a:ext cx="2025000" cy="23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/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8" name="标题 7"/>
          <p:cNvSpPr>
            <a:spLocks noGrp="1"/>
          </p:cNvSpPr>
          <p:nvPr>
            <p:ph type="title" hasCustomPrompt="1"/>
          </p:nvPr>
        </p:nvSpPr>
        <p:spPr>
          <a:xfrm>
            <a:off x="502412" y="435919"/>
            <a:ext cx="8139178" cy="486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ea"/>
                <a:ea typeface="+mn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" hasCustomPrompt="1"/>
          </p:nvPr>
        </p:nvSpPr>
        <p:spPr>
          <a:xfrm>
            <a:off x="502444" y="1131094"/>
            <a:ext cx="8139113" cy="3561874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100" b="1" u="none" strike="noStrike" kern="1200" cap="none" spc="200" normalizeH="0">
          <a:solidFill>
            <a:schemeClr val="tx1"/>
          </a:solidFill>
          <a:uFillTx/>
          <a:latin typeface="+mn-ea"/>
          <a:ea typeface="+mn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+mn-ea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207135" algn="l"/>
        </a:tabLst>
        <a:defRPr sz="1200" u="none" strike="noStrike" kern="1200" cap="none" spc="150" normalizeH="0" baseline="0">
          <a:solidFill>
            <a:schemeClr val="tx1"/>
          </a:solidFill>
          <a:uFillTx/>
          <a:latin typeface="+mn-ea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+mn-ea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+mn-ea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+mn-ea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00503080000020004"/>
              <a:buNone/>
              <a:defRPr sz="1800">
                <a:solidFill>
                  <a:srgbClr val="617A86"/>
                </a:solidFill>
                <a:latin typeface="Nixie One" panose="02000503080000020004"/>
                <a:ea typeface="Nixie One" panose="02000503080000020004"/>
                <a:cs typeface="Nixie One" panose="02000503080000020004"/>
                <a:sym typeface="Nixie One" panose="020005030800000200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00503080000020004"/>
              <a:buNone/>
              <a:defRPr sz="1800">
                <a:solidFill>
                  <a:srgbClr val="617A86"/>
                </a:solidFill>
                <a:latin typeface="Nixie One" panose="02000503080000020004"/>
                <a:ea typeface="Nixie One" panose="02000503080000020004"/>
                <a:cs typeface="Nixie One" panose="02000503080000020004"/>
                <a:sym typeface="Nixie One" panose="0200050308000002000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00503080000020004"/>
              <a:buNone/>
              <a:defRPr sz="1800">
                <a:solidFill>
                  <a:srgbClr val="617A86"/>
                </a:solidFill>
                <a:latin typeface="Nixie One" panose="02000503080000020004"/>
                <a:ea typeface="Nixie One" panose="02000503080000020004"/>
                <a:cs typeface="Nixie One" panose="02000503080000020004"/>
                <a:sym typeface="Nixie One" panose="0200050308000002000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00503080000020004"/>
              <a:buNone/>
              <a:defRPr sz="1800">
                <a:solidFill>
                  <a:srgbClr val="617A86"/>
                </a:solidFill>
                <a:latin typeface="Nixie One" panose="02000503080000020004"/>
                <a:ea typeface="Nixie One" panose="02000503080000020004"/>
                <a:cs typeface="Nixie One" panose="02000503080000020004"/>
                <a:sym typeface="Nixie One" panose="0200050308000002000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00503080000020004"/>
              <a:buNone/>
              <a:defRPr sz="1800">
                <a:solidFill>
                  <a:srgbClr val="617A86"/>
                </a:solidFill>
                <a:latin typeface="Nixie One" panose="02000503080000020004"/>
                <a:ea typeface="Nixie One" panose="02000503080000020004"/>
                <a:cs typeface="Nixie One" panose="02000503080000020004"/>
                <a:sym typeface="Nixie One" panose="0200050308000002000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00503080000020004"/>
              <a:buNone/>
              <a:defRPr sz="1800">
                <a:solidFill>
                  <a:srgbClr val="617A86"/>
                </a:solidFill>
                <a:latin typeface="Nixie One" panose="02000503080000020004"/>
                <a:ea typeface="Nixie One" panose="02000503080000020004"/>
                <a:cs typeface="Nixie One" panose="02000503080000020004"/>
                <a:sym typeface="Nixie One" panose="0200050308000002000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00503080000020004"/>
              <a:buNone/>
              <a:defRPr sz="1800">
                <a:solidFill>
                  <a:srgbClr val="617A86"/>
                </a:solidFill>
                <a:latin typeface="Nixie One" panose="02000503080000020004"/>
                <a:ea typeface="Nixie One" panose="02000503080000020004"/>
                <a:cs typeface="Nixie One" panose="02000503080000020004"/>
                <a:sym typeface="Nixie One" panose="0200050308000002000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00503080000020004"/>
              <a:buNone/>
              <a:defRPr sz="1800">
                <a:solidFill>
                  <a:srgbClr val="617A86"/>
                </a:solidFill>
                <a:latin typeface="Nixie One" panose="02000503080000020004"/>
                <a:ea typeface="Nixie One" panose="02000503080000020004"/>
                <a:cs typeface="Nixie One" panose="02000503080000020004"/>
                <a:sym typeface="Nixie One" panose="0200050308000002000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00503080000020004"/>
              <a:buNone/>
              <a:defRPr sz="1800">
                <a:solidFill>
                  <a:srgbClr val="617A86"/>
                </a:solidFill>
                <a:latin typeface="Nixie One" panose="02000503080000020004"/>
                <a:ea typeface="Nixie One" panose="02000503080000020004"/>
                <a:cs typeface="Nixie One" panose="02000503080000020004"/>
                <a:sym typeface="Nixie One" panose="02000503080000020004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type="body" idx="1"/>
          </p:nvPr>
        </p:nvSpPr>
        <p:spPr>
          <a:xfrm>
            <a:off x="2935875" y="1525758"/>
            <a:ext cx="5275500" cy="27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 panose="00000500000000000000"/>
              <a:buChar char="◎"/>
              <a:defRPr sz="2400">
                <a:solidFill>
                  <a:srgbClr val="617A86"/>
                </a:solidFill>
                <a:latin typeface="Varela Round" panose="00000500000000000000"/>
                <a:ea typeface="Varela Round" panose="00000500000000000000"/>
                <a:cs typeface="Varela Round" panose="00000500000000000000"/>
                <a:sym typeface="Varela Round" panose="00000500000000000000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 panose="00000500000000000000"/>
              <a:buChar char="◉"/>
              <a:defRPr sz="2400">
                <a:solidFill>
                  <a:srgbClr val="617A86"/>
                </a:solidFill>
                <a:latin typeface="Varela Round" panose="00000500000000000000"/>
                <a:ea typeface="Varela Round" panose="00000500000000000000"/>
                <a:cs typeface="Varela Round" panose="00000500000000000000"/>
                <a:sym typeface="Varela Round" panose="00000500000000000000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 panose="00000500000000000000"/>
              <a:buChar char="￮"/>
              <a:defRPr sz="2400">
                <a:solidFill>
                  <a:srgbClr val="617A86"/>
                </a:solidFill>
                <a:latin typeface="Varela Round" panose="00000500000000000000"/>
                <a:ea typeface="Varela Round" panose="00000500000000000000"/>
                <a:cs typeface="Varela Round" panose="00000500000000000000"/>
                <a:sym typeface="Varela Round" panose="00000500000000000000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 panose="00000500000000000000"/>
              <a:buChar char="●"/>
              <a:defRPr sz="2400">
                <a:solidFill>
                  <a:srgbClr val="617A86"/>
                </a:solidFill>
                <a:latin typeface="Varela Round" panose="00000500000000000000"/>
                <a:ea typeface="Varela Round" panose="00000500000000000000"/>
                <a:cs typeface="Varela Round" panose="00000500000000000000"/>
                <a:sym typeface="Varela Round" panose="00000500000000000000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 panose="00000500000000000000"/>
              <a:buChar char="○"/>
              <a:defRPr sz="2400">
                <a:solidFill>
                  <a:srgbClr val="617A86"/>
                </a:solidFill>
                <a:latin typeface="Varela Round" panose="00000500000000000000"/>
                <a:ea typeface="Varela Round" panose="00000500000000000000"/>
                <a:cs typeface="Varela Round" panose="00000500000000000000"/>
                <a:sym typeface="Varela Round" panose="00000500000000000000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 panose="00000500000000000000"/>
              <a:buChar char="■"/>
              <a:defRPr sz="2400">
                <a:solidFill>
                  <a:srgbClr val="617A86"/>
                </a:solidFill>
                <a:latin typeface="Varela Round" panose="00000500000000000000"/>
                <a:ea typeface="Varela Round" panose="00000500000000000000"/>
                <a:cs typeface="Varela Round" panose="00000500000000000000"/>
                <a:sym typeface="Varela Round" panose="00000500000000000000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 panose="00000500000000000000"/>
              <a:buChar char="●"/>
              <a:defRPr sz="2400">
                <a:solidFill>
                  <a:srgbClr val="617A86"/>
                </a:solidFill>
                <a:latin typeface="Varela Round" panose="00000500000000000000"/>
                <a:ea typeface="Varela Round" panose="00000500000000000000"/>
                <a:cs typeface="Varela Round" panose="00000500000000000000"/>
                <a:sym typeface="Varela Round" panose="00000500000000000000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 panose="00000500000000000000"/>
              <a:buChar char="○"/>
              <a:defRPr sz="2400">
                <a:solidFill>
                  <a:srgbClr val="617A86"/>
                </a:solidFill>
                <a:latin typeface="Varela Round" panose="00000500000000000000"/>
                <a:ea typeface="Varela Round" panose="00000500000000000000"/>
                <a:cs typeface="Varela Round" panose="00000500000000000000"/>
                <a:sym typeface="Varela Round" panose="00000500000000000000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 panose="00000500000000000000"/>
              <a:buChar char="■"/>
              <a:defRPr sz="2400">
                <a:solidFill>
                  <a:srgbClr val="617A86"/>
                </a:solidFill>
                <a:latin typeface="Varela Round" panose="00000500000000000000"/>
                <a:ea typeface="Varela Round" panose="00000500000000000000"/>
                <a:cs typeface="Varela Round" panose="00000500000000000000"/>
                <a:sym typeface="Varela Round" panose="00000500000000000000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type="sldNum" idx="12"/>
          </p:nvPr>
        </p:nvSpPr>
        <p:spPr>
          <a:xfrm>
            <a:off x="8635625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200">
                <a:solidFill>
                  <a:srgbClr val="A1BECC"/>
                </a:solidFill>
                <a:latin typeface="Nixie One" panose="02000503080000020004"/>
                <a:ea typeface="Nixie One" panose="02000503080000020004"/>
                <a:cs typeface="Nixie One" panose="02000503080000020004"/>
                <a:sym typeface="Nixie One" panose="02000503080000020004"/>
              </a:defRPr>
            </a:lvl1pPr>
            <a:lvl2pPr lvl="1" algn="r">
              <a:buNone/>
              <a:defRPr sz="1200">
                <a:solidFill>
                  <a:srgbClr val="A1BECC"/>
                </a:solidFill>
                <a:latin typeface="Nixie One" panose="02000503080000020004"/>
                <a:ea typeface="Nixie One" panose="02000503080000020004"/>
                <a:cs typeface="Nixie One" panose="02000503080000020004"/>
                <a:sym typeface="Nixie One" panose="02000503080000020004"/>
              </a:defRPr>
            </a:lvl2pPr>
            <a:lvl3pPr lvl="2" algn="r">
              <a:buNone/>
              <a:defRPr sz="1200">
                <a:solidFill>
                  <a:srgbClr val="A1BECC"/>
                </a:solidFill>
                <a:latin typeface="Nixie One" panose="02000503080000020004"/>
                <a:ea typeface="Nixie One" panose="02000503080000020004"/>
                <a:cs typeface="Nixie One" panose="02000503080000020004"/>
                <a:sym typeface="Nixie One" panose="02000503080000020004"/>
              </a:defRPr>
            </a:lvl3pPr>
            <a:lvl4pPr lvl="3" algn="r">
              <a:buNone/>
              <a:defRPr sz="1200">
                <a:solidFill>
                  <a:srgbClr val="A1BECC"/>
                </a:solidFill>
                <a:latin typeface="Nixie One" panose="02000503080000020004"/>
                <a:ea typeface="Nixie One" panose="02000503080000020004"/>
                <a:cs typeface="Nixie One" panose="02000503080000020004"/>
                <a:sym typeface="Nixie One" panose="02000503080000020004"/>
              </a:defRPr>
            </a:lvl4pPr>
            <a:lvl5pPr lvl="4" algn="r">
              <a:buNone/>
              <a:defRPr sz="1200">
                <a:solidFill>
                  <a:srgbClr val="A1BECC"/>
                </a:solidFill>
                <a:latin typeface="Nixie One" panose="02000503080000020004"/>
                <a:ea typeface="Nixie One" panose="02000503080000020004"/>
                <a:cs typeface="Nixie One" panose="02000503080000020004"/>
                <a:sym typeface="Nixie One" panose="02000503080000020004"/>
              </a:defRPr>
            </a:lvl5pPr>
            <a:lvl6pPr lvl="5" algn="r">
              <a:buNone/>
              <a:defRPr sz="1200">
                <a:solidFill>
                  <a:srgbClr val="A1BECC"/>
                </a:solidFill>
                <a:latin typeface="Nixie One" panose="02000503080000020004"/>
                <a:ea typeface="Nixie One" panose="02000503080000020004"/>
                <a:cs typeface="Nixie One" panose="02000503080000020004"/>
                <a:sym typeface="Nixie One" panose="02000503080000020004"/>
              </a:defRPr>
            </a:lvl6pPr>
            <a:lvl7pPr lvl="6" algn="r">
              <a:buNone/>
              <a:defRPr sz="1200">
                <a:solidFill>
                  <a:srgbClr val="A1BECC"/>
                </a:solidFill>
                <a:latin typeface="Nixie One" panose="02000503080000020004"/>
                <a:ea typeface="Nixie One" panose="02000503080000020004"/>
                <a:cs typeface="Nixie One" panose="02000503080000020004"/>
                <a:sym typeface="Nixie One" panose="02000503080000020004"/>
              </a:defRPr>
            </a:lvl7pPr>
            <a:lvl8pPr lvl="7" algn="r">
              <a:buNone/>
              <a:defRPr sz="1200">
                <a:solidFill>
                  <a:srgbClr val="A1BECC"/>
                </a:solidFill>
                <a:latin typeface="Nixie One" panose="02000503080000020004"/>
                <a:ea typeface="Nixie One" panose="02000503080000020004"/>
                <a:cs typeface="Nixie One" panose="02000503080000020004"/>
                <a:sym typeface="Nixie One" panose="02000503080000020004"/>
              </a:defRPr>
            </a:lvl8pPr>
            <a:lvl9pPr lvl="8" algn="r">
              <a:buNone/>
              <a:defRPr sz="1200">
                <a:solidFill>
                  <a:srgbClr val="A1BECC"/>
                </a:solidFill>
                <a:latin typeface="Nixie One" panose="02000503080000020004"/>
                <a:ea typeface="Nixie One" panose="02000503080000020004"/>
                <a:cs typeface="Nixie One" panose="02000503080000020004"/>
                <a:sym typeface="Nixie One" panose="020005030800000200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5.png"/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9.xml"/><Relationship Id="rId4" Type="http://schemas.openxmlformats.org/officeDocument/2006/relationships/image" Target="../media/image6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8.jpe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9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idx="12"/>
          </p:nvPr>
        </p:nvSpPr>
        <p:spPr/>
        <p:txBody>
          <a:bodyPr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2051" name="Text Box 3"/>
          <p:cNvSpPr txBox="1"/>
          <p:nvPr/>
        </p:nvSpPr>
        <p:spPr>
          <a:xfrm>
            <a:off x="1929765" y="1001395"/>
            <a:ext cx="6214110" cy="1471930"/>
          </a:xfrm>
          <a:prstGeom prst="rect">
            <a:avLst/>
          </a:prstGeom>
          <a:noFill/>
          <a:ln w="9525">
            <a:noFill/>
          </a:ln>
        </p:spPr>
        <p:txBody>
          <a:bodyPr wrap="square" lIns="118454" tIns="59228" rIns="118454" bIns="59228">
            <a:spAutoFit/>
          </a:bodyPr>
          <a:p>
            <a:pPr defTabSz="911225">
              <a:defRPr/>
            </a:pPr>
            <a:r>
              <a:rPr lang="zh-CN" altLang="en-US" sz="4000" b="1" noProof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新</a:t>
            </a:r>
            <a:r>
              <a:rPr lang="zh-CN" altLang="en-US" sz="4000" b="1" noProof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人教选择性必修</a:t>
            </a:r>
            <a:r>
              <a:rPr lang="zh-CN" altLang="en-US" sz="40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  <a:sym typeface="+mn-ea"/>
              </a:rPr>
              <a:t>Book 1</a:t>
            </a:r>
            <a:endParaRPr lang="zh-CN" altLang="en-US" sz="4000" b="1" noProof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defTabSz="911225">
              <a:defRPr/>
            </a:pPr>
            <a:r>
              <a:rPr lang="zh-CN" altLang="en-US" sz="4000" b="1" noProof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                        </a:t>
            </a:r>
            <a:r>
              <a:rPr lang="en-US" altLang="zh-CN" sz="4800" b="1" noProof="1">
                <a:solidFill>
                  <a:srgbClr val="FF0000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 </a:t>
            </a:r>
            <a:r>
              <a:rPr lang="en-US" altLang="zh-CN" sz="3600" b="1" noProof="1">
                <a:solidFill>
                  <a:srgbClr val="FF0000"/>
                </a:solidFill>
                <a:latin typeface="Garamond" panose="02020404030301010803" pitchFamily="18" charset="0"/>
                <a:ea typeface="黑体" panose="02010609060101010101" pitchFamily="49" charset="-122"/>
              </a:rPr>
              <a:t> </a:t>
            </a:r>
            <a:endParaRPr lang="zh-CN" altLang="en-US" sz="3600" b="1" noProof="1">
              <a:solidFill>
                <a:srgbClr val="FF0000"/>
              </a:solidFill>
              <a:latin typeface="Garamond" panose="02020404030301010803" pitchFamily="18" charset="0"/>
              <a:ea typeface="黑体" panose="02010609060101010101" pitchFamily="49" charset="-122"/>
            </a:endParaRPr>
          </a:p>
        </p:txBody>
      </p:sp>
      <p:sp>
        <p:nvSpPr>
          <p:cNvPr id="5122" name="文本框 7"/>
          <p:cNvSpPr txBox="1"/>
          <p:nvPr/>
        </p:nvSpPr>
        <p:spPr>
          <a:xfrm>
            <a:off x="1679575" y="2076450"/>
            <a:ext cx="6464300" cy="706755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txBody>
          <a:bodyPr wrap="square">
            <a:spAutoFit/>
          </a:bodyPr>
          <a:p>
            <a:pPr algn="ctr">
              <a:spcBef>
                <a:spcPts val="600"/>
              </a:spcBef>
              <a:buSzPts val="2400"/>
              <a:buFont typeface="Varela Round" panose="00000500000000000000"/>
            </a:pPr>
            <a:r>
              <a:rPr lang="en-US" altLang="zh-CN" sz="4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Unit 1 Using Language 2</a:t>
            </a:r>
            <a:endParaRPr lang="en-US" altLang="zh-CN" sz="40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sp>
        <p:nvSpPr>
          <p:cNvPr id="7172" name="Text Box 3"/>
          <p:cNvSpPr txBox="1">
            <a:spLocks noChangeArrowheads="1"/>
          </p:cNvSpPr>
          <p:nvPr/>
        </p:nvSpPr>
        <p:spPr bwMode="auto">
          <a:xfrm>
            <a:off x="704215" y="3072729"/>
            <a:ext cx="8401050" cy="755650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35921" dir="2700000" algn="ctr" rotWithShape="0">
              <a:srgbClr val="E7E6E6"/>
            </a:outerShdw>
          </a:effectLst>
        </p:spPr>
        <p:txBody>
          <a:bodyPr>
            <a:spAutoFit/>
          </a:bodyPr>
          <a:p>
            <a:pPr marR="0" algn="ctr" defTabSz="914400">
              <a:lnSpc>
                <a:spcPct val="90000"/>
              </a:lnSpc>
              <a:buClrTx/>
              <a:buSzTx/>
              <a:buFontTx/>
              <a:defRPr/>
            </a:pPr>
            <a:r>
              <a:rPr kumimoji="0" lang="en-US" altLang="zh-CN" sz="4800" b="1" kern="1200" cap="none" spc="0" normalizeH="0" baseline="0" noProof="0">
                <a:solidFill>
                  <a:srgbClr val="368185"/>
                </a:solidFill>
                <a:latin typeface="Tw Cen MT Condensed Extra Bold" panose="020B0803020202020204" pitchFamily="34" charset="0"/>
                <a:ea typeface="宋体" panose="02010600030101010101" pitchFamily="2" charset="-122"/>
                <a:cs typeface="+mn-ea"/>
                <a:sym typeface="宋体" panose="02010600030101010101" pitchFamily="2" charset="-122"/>
              </a:rPr>
              <a:t>Introduce someone you admire</a:t>
            </a:r>
            <a:endParaRPr kumimoji="0" lang="en-US" altLang="zh-CN" sz="4800" b="1" kern="1200" cap="none" spc="0" normalizeH="0" baseline="0" noProof="0">
              <a:solidFill>
                <a:srgbClr val="368185"/>
              </a:solidFill>
              <a:latin typeface="Tw Cen MT Condensed Extra Bold" panose="020B0803020202020204" pitchFamily="34" charset="0"/>
              <a:ea typeface="宋体" panose="02010600030101010101" pitchFamily="2" charset="-122"/>
              <a:cs typeface="+mn-ea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idx="12"/>
          </p:nvPr>
        </p:nvSpPr>
        <p:spPr/>
        <p:txBody>
          <a:bodyPr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82" name="文本框 81"/>
          <p:cNvSpPr txBox="1"/>
          <p:nvPr/>
        </p:nvSpPr>
        <p:spPr>
          <a:xfrm>
            <a:off x="916940" y="69850"/>
            <a:ext cx="7236000" cy="1336040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txBody>
          <a:bodyPr wrap="square">
            <a:spAutoFit/>
          </a:bodyPr>
          <a:p>
            <a:pPr algn="ctr">
              <a:lnSpc>
                <a:spcPct val="88000"/>
              </a:lnSpc>
            </a:pPr>
            <a:r>
              <a:rPr lang="en-US" altLang="zh-CN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Activity-Make a timeline of his life</a:t>
            </a:r>
            <a:endParaRPr lang="en-US" altLang="zh-CN" sz="3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88000"/>
              </a:lnSpc>
            </a:pPr>
            <a:r>
              <a:rPr lang="en-US" altLang="zh-CN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Making a timeline that shows when different events happened can help you understand how the events are connected to each other.</a:t>
            </a:r>
            <a:endParaRPr lang="en-US" altLang="zh-CN" sz="2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" name="组合 61"/>
          <p:cNvGrpSpPr/>
          <p:nvPr/>
        </p:nvGrpSpPr>
        <p:grpSpPr>
          <a:xfrm>
            <a:off x="-50800" y="1797685"/>
            <a:ext cx="9171305" cy="3231515"/>
            <a:chOff x="-40" y="2846"/>
            <a:chExt cx="14443" cy="4719"/>
          </a:xfrm>
        </p:grpSpPr>
        <p:cxnSp>
          <p:nvCxnSpPr>
            <p:cNvPr id="5" name="直接箭头连接符 4"/>
            <p:cNvCxnSpPr/>
            <p:nvPr/>
          </p:nvCxnSpPr>
          <p:spPr>
            <a:xfrm>
              <a:off x="-40" y="5174"/>
              <a:ext cx="14443" cy="0"/>
            </a:xfrm>
            <a:prstGeom prst="straightConnector1">
              <a:avLst/>
            </a:prstGeom>
            <a:noFill/>
            <a:ln w="6350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6" name="椭圆 5"/>
            <p:cNvSpPr/>
            <p:nvPr/>
          </p:nvSpPr>
          <p:spPr>
            <a:xfrm>
              <a:off x="875" y="5001"/>
              <a:ext cx="340" cy="340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1" i="0" u="none" strike="noStrike" kern="1200" cap="none" spc="0" normalizeH="0" baseline="0" noProof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ea typeface="微软雅黑" panose="020B0503020204020204" charset="-122"/>
                <a:cs typeface="Arial Narrow" panose="020B0606020202030204" pitchFamily="34" charset="0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2020" y="5001"/>
              <a:ext cx="290" cy="330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微软雅黑" panose="020B0503020204020204" charset="-122"/>
                <a:cs typeface="Arial Narrow" panose="020B0606020202030204" pitchFamily="34" charset="0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0170" y="5021"/>
              <a:ext cx="290" cy="330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微软雅黑" panose="020B0503020204020204" charset="-122"/>
                <a:cs typeface="Arial Narrow" panose="020B0606020202030204" pitchFamily="34" charset="0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4475" y="5031"/>
              <a:ext cx="290" cy="330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微软雅黑" panose="020B0503020204020204" charset="-122"/>
                <a:cs typeface="Arial Narrow" panose="020B0606020202030204" pitchFamily="34" charset="0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7180" y="5026"/>
              <a:ext cx="290" cy="330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微软雅黑" panose="020B0503020204020204" charset="-122"/>
                <a:cs typeface="Arial Narrow" panose="020B0606020202030204" pitchFamily="34" charset="0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8520" y="5001"/>
              <a:ext cx="290" cy="330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微软雅黑" panose="020B0503020204020204" charset="-122"/>
                <a:cs typeface="Arial Narrow" panose="020B0606020202030204" pitchFamily="34" charset="0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5673" y="5026"/>
              <a:ext cx="290" cy="330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微软雅黑" panose="020B0503020204020204" charset="-122"/>
                <a:cs typeface="Arial Narrow" panose="020B0606020202030204" pitchFamily="34" charset="0"/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3225" y="5036"/>
              <a:ext cx="290" cy="333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微软雅黑" panose="020B0503020204020204" charset="-122"/>
                <a:cs typeface="Arial Narrow" panose="020B0606020202030204" pitchFamily="34" charset="0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11813" y="5021"/>
              <a:ext cx="293" cy="330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微软雅黑" panose="020B0503020204020204" charset="-122"/>
                <a:cs typeface="Arial Narrow" panose="020B0606020202030204" pitchFamily="34" charset="0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13133" y="5026"/>
              <a:ext cx="290" cy="330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微软雅黑" panose="020B0503020204020204" charset="-122"/>
                <a:cs typeface="Arial Narrow" panose="020B0606020202030204" pitchFamily="34" charset="0"/>
              </a:endParaRPr>
            </a:p>
          </p:txBody>
        </p:sp>
        <p:cxnSp>
          <p:nvCxnSpPr>
            <p:cNvPr id="26" name="直接箭头连接符 25"/>
            <p:cNvCxnSpPr/>
            <p:nvPr/>
          </p:nvCxnSpPr>
          <p:spPr>
            <a:xfrm flipV="1">
              <a:off x="1045" y="4056"/>
              <a:ext cx="0" cy="963"/>
            </a:xfrm>
            <a:prstGeom prst="straightConnector1">
              <a:avLst/>
            </a:prstGeom>
            <a:noFill/>
            <a:ln w="25400" cap="flat" cmpd="sng" algn="ctr">
              <a:solidFill>
                <a:srgbClr val="1F4E79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0" name="直接箭头连接符 29"/>
            <p:cNvCxnSpPr/>
            <p:nvPr/>
          </p:nvCxnSpPr>
          <p:spPr>
            <a:xfrm flipV="1">
              <a:off x="3370" y="4041"/>
              <a:ext cx="0" cy="960"/>
            </a:xfrm>
            <a:prstGeom prst="straightConnector1">
              <a:avLst/>
            </a:prstGeom>
            <a:noFill/>
            <a:ln w="25400" cap="flat" cmpd="sng" algn="ctr">
              <a:solidFill>
                <a:srgbClr val="1F4E79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1" name="直接箭头连接符 30"/>
            <p:cNvCxnSpPr/>
            <p:nvPr/>
          </p:nvCxnSpPr>
          <p:spPr>
            <a:xfrm flipV="1">
              <a:off x="5818" y="4041"/>
              <a:ext cx="0" cy="960"/>
            </a:xfrm>
            <a:prstGeom prst="straightConnector1">
              <a:avLst/>
            </a:prstGeom>
            <a:noFill/>
            <a:ln w="25400" cap="flat" cmpd="sng" algn="ctr">
              <a:solidFill>
                <a:srgbClr val="1F4E79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2" name="直接箭头连接符 31"/>
            <p:cNvCxnSpPr/>
            <p:nvPr/>
          </p:nvCxnSpPr>
          <p:spPr>
            <a:xfrm flipV="1">
              <a:off x="8665" y="4056"/>
              <a:ext cx="0" cy="963"/>
            </a:xfrm>
            <a:prstGeom prst="straightConnector1">
              <a:avLst/>
            </a:prstGeom>
            <a:noFill/>
            <a:ln w="25400" cap="flat" cmpd="sng" algn="ctr">
              <a:solidFill>
                <a:srgbClr val="1F4E79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3" name="直接箭头连接符 32"/>
            <p:cNvCxnSpPr/>
            <p:nvPr/>
          </p:nvCxnSpPr>
          <p:spPr>
            <a:xfrm flipV="1">
              <a:off x="11960" y="4034"/>
              <a:ext cx="0" cy="963"/>
            </a:xfrm>
            <a:prstGeom prst="straightConnector1">
              <a:avLst/>
            </a:prstGeom>
            <a:noFill/>
            <a:ln w="25400" cap="flat" cmpd="sng" algn="ctr">
              <a:solidFill>
                <a:srgbClr val="1F4E79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4" name="直接箭头连接符 33"/>
            <p:cNvCxnSpPr/>
            <p:nvPr/>
          </p:nvCxnSpPr>
          <p:spPr>
            <a:xfrm>
              <a:off x="2165" y="5351"/>
              <a:ext cx="0" cy="1190"/>
            </a:xfrm>
            <a:prstGeom prst="straightConnector1">
              <a:avLst/>
            </a:prstGeom>
            <a:noFill/>
            <a:ln w="25400" cap="flat" cmpd="sng" algn="ctr">
              <a:solidFill>
                <a:srgbClr val="1F4E79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6" name="直接箭头连接符 35"/>
            <p:cNvCxnSpPr/>
            <p:nvPr/>
          </p:nvCxnSpPr>
          <p:spPr>
            <a:xfrm>
              <a:off x="4620" y="5351"/>
              <a:ext cx="0" cy="1190"/>
            </a:xfrm>
            <a:prstGeom prst="straightConnector1">
              <a:avLst/>
            </a:prstGeom>
            <a:noFill/>
            <a:ln w="25400" cap="flat" cmpd="sng" algn="ctr">
              <a:solidFill>
                <a:srgbClr val="1F4E79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8" name="直接箭头连接符 37"/>
            <p:cNvCxnSpPr/>
            <p:nvPr/>
          </p:nvCxnSpPr>
          <p:spPr>
            <a:xfrm>
              <a:off x="10315" y="5331"/>
              <a:ext cx="0" cy="1193"/>
            </a:xfrm>
            <a:prstGeom prst="straightConnector1">
              <a:avLst/>
            </a:prstGeom>
            <a:noFill/>
            <a:ln w="25400" cap="flat" cmpd="sng" algn="ctr">
              <a:solidFill>
                <a:srgbClr val="1F4E79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9" name="直接箭头连接符 38"/>
            <p:cNvCxnSpPr/>
            <p:nvPr/>
          </p:nvCxnSpPr>
          <p:spPr>
            <a:xfrm>
              <a:off x="13278" y="5331"/>
              <a:ext cx="0" cy="1193"/>
            </a:xfrm>
            <a:prstGeom prst="straightConnector1">
              <a:avLst/>
            </a:prstGeom>
            <a:noFill/>
            <a:ln w="25400" cap="flat" cmpd="sng" algn="ctr">
              <a:solidFill>
                <a:srgbClr val="1F4E79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1305" name="文本框 34"/>
            <p:cNvSpPr txBox="1"/>
            <p:nvPr/>
          </p:nvSpPr>
          <p:spPr>
            <a:xfrm>
              <a:off x="-40" y="2846"/>
              <a:ext cx="2170" cy="103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/>
              <a:r>
                <a:rPr lang="en-US" altLang="zh-CN" sz="2000" b="1" dirty="0">
                  <a:solidFill>
                    <a:srgbClr val="002060"/>
                  </a:solidFill>
                  <a:latin typeface="Arial Narrow" panose="020B0606020202030204" pitchFamily="34" charset="0"/>
                </a:rPr>
                <a:t>Born in Germany </a:t>
              </a:r>
              <a:endParaRPr lang="en-US" altLang="zh-CN" sz="2000" b="1" dirty="0">
                <a:solidFill>
                  <a:srgbClr val="00206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306" name="文本框 3"/>
            <p:cNvSpPr txBox="1"/>
            <p:nvPr/>
          </p:nvSpPr>
          <p:spPr>
            <a:xfrm>
              <a:off x="537" y="5286"/>
              <a:ext cx="1164" cy="67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r>
                <a:rPr lang="en-US" altLang="zh-CN" sz="2400" b="1" dirty="0">
                  <a:solidFill>
                    <a:srgbClr val="002060"/>
                  </a:solidFill>
                  <a:latin typeface="Arial Narrow" panose="020B0606020202030204" pitchFamily="34" charset="0"/>
                  <a:sym typeface="宋体" panose="02010600030101010101" pitchFamily="2" charset="-122"/>
                </a:rPr>
                <a:t>1879</a:t>
              </a:r>
              <a:endParaRPr lang="en-US" altLang="zh-CN" sz="2400" b="1" dirty="0">
                <a:solidFill>
                  <a:srgbClr val="002060"/>
                </a:solidFill>
                <a:latin typeface="Arial Narrow" panose="020B0606020202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1307" name="文本框 5"/>
            <p:cNvSpPr txBox="1"/>
            <p:nvPr/>
          </p:nvSpPr>
          <p:spPr>
            <a:xfrm>
              <a:off x="2716" y="5371"/>
              <a:ext cx="1308" cy="67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r>
                <a:rPr lang="en-US" altLang="zh-CN" sz="2400" b="1" dirty="0">
                  <a:solidFill>
                    <a:srgbClr val="002060"/>
                  </a:solidFill>
                  <a:latin typeface="Arial Narrow" panose="020B0606020202030204" pitchFamily="34" charset="0"/>
                  <a:sym typeface="宋体" panose="02010600030101010101" pitchFamily="2" charset="-122"/>
                </a:rPr>
                <a:t>1896</a:t>
              </a:r>
              <a:endParaRPr lang="en-US" altLang="zh-CN" sz="2800" b="1" dirty="0">
                <a:solidFill>
                  <a:srgbClr val="002060"/>
                </a:solidFill>
                <a:latin typeface="Arial Narrow" panose="020B0606020202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1308" name="文本框 8"/>
            <p:cNvSpPr txBox="1"/>
            <p:nvPr/>
          </p:nvSpPr>
          <p:spPr>
            <a:xfrm>
              <a:off x="12624" y="4329"/>
              <a:ext cx="1308" cy="67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algn="l">
                <a:buSzTx/>
              </a:pPr>
              <a:r>
                <a:rPr lang="en-US" altLang="zh-CN" sz="2400" b="1" dirty="0">
                  <a:solidFill>
                    <a:srgbClr val="002060"/>
                  </a:solidFill>
                  <a:latin typeface="Arial Narrow" panose="020B0606020202030204" pitchFamily="34" charset="0"/>
                  <a:sym typeface="宋体" panose="02010600030101010101" pitchFamily="2" charset="-122"/>
                </a:rPr>
                <a:t>1955</a:t>
              </a:r>
              <a:endParaRPr lang="en-US" altLang="zh-CN" sz="2400" b="1" dirty="0">
                <a:solidFill>
                  <a:srgbClr val="002060"/>
                </a:solidFill>
                <a:latin typeface="Arial Narrow" panose="020B0606020202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1309" name="文本框 14"/>
            <p:cNvSpPr txBox="1"/>
            <p:nvPr/>
          </p:nvSpPr>
          <p:spPr>
            <a:xfrm>
              <a:off x="11316" y="5286"/>
              <a:ext cx="1308" cy="67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r>
                <a:rPr lang="en-US" altLang="zh-CN" sz="2400" b="1" dirty="0">
                  <a:solidFill>
                    <a:srgbClr val="002060"/>
                  </a:solidFill>
                  <a:latin typeface="Arial Narrow" panose="020B0606020202030204" pitchFamily="34" charset="0"/>
                  <a:sym typeface="宋体" panose="02010600030101010101" pitchFamily="2" charset="-122"/>
                </a:rPr>
                <a:t>1933</a:t>
              </a:r>
              <a:endParaRPr lang="en-US" altLang="zh-CN" sz="2400" b="1" dirty="0">
                <a:solidFill>
                  <a:srgbClr val="002060"/>
                </a:solidFill>
                <a:latin typeface="Arial Narrow" panose="020B0606020202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8" name="圆角矩形 27"/>
            <p:cNvSpPr/>
            <p:nvPr/>
          </p:nvSpPr>
          <p:spPr>
            <a:xfrm>
              <a:off x="1528" y="4329"/>
              <a:ext cx="1275" cy="623"/>
            </a:xfrm>
            <a:prstGeom prst="roundRect">
              <a:avLst/>
            </a:prstGeom>
            <a:noFill/>
            <a:ln w="12700" cap="flat" cmpd="sng" algn="ctr">
              <a:solidFill>
                <a:srgbClr val="1F4E79"/>
              </a:solidFill>
              <a:prstDash val="solid"/>
              <a:miter lim="800000"/>
            </a:ln>
            <a:effectLst/>
          </p:spPr>
          <p:txBody>
            <a:bodyPr anchor="ctr"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ea"/>
              </a:endParaRPr>
            </a:p>
          </p:txBody>
        </p:sp>
        <p:sp>
          <p:nvSpPr>
            <p:cNvPr id="29" name="圆角矩形 28"/>
            <p:cNvSpPr/>
            <p:nvPr/>
          </p:nvSpPr>
          <p:spPr>
            <a:xfrm>
              <a:off x="4025" y="4376"/>
              <a:ext cx="1275" cy="620"/>
            </a:xfrm>
            <a:prstGeom prst="roundRect">
              <a:avLst/>
            </a:prstGeom>
            <a:noFill/>
            <a:ln w="12700" cap="flat" cmpd="sng" algn="ctr">
              <a:solidFill>
                <a:srgbClr val="1F4E79"/>
              </a:solidFill>
              <a:prstDash val="solid"/>
              <a:miter lim="800000"/>
            </a:ln>
            <a:effectLst/>
          </p:spPr>
          <p:txBody>
            <a:bodyPr anchor="ctr"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ea"/>
              </a:endParaRPr>
            </a:p>
          </p:txBody>
        </p:sp>
        <p:sp>
          <p:nvSpPr>
            <p:cNvPr id="40" name="圆角矩形 39"/>
            <p:cNvSpPr/>
            <p:nvPr/>
          </p:nvSpPr>
          <p:spPr>
            <a:xfrm>
              <a:off x="5180" y="5471"/>
              <a:ext cx="1275" cy="620"/>
            </a:xfrm>
            <a:prstGeom prst="roundRect">
              <a:avLst/>
            </a:prstGeom>
            <a:noFill/>
            <a:ln w="12700" cap="flat" cmpd="sng" algn="ctr">
              <a:solidFill>
                <a:srgbClr val="1F4E79"/>
              </a:solidFill>
              <a:prstDash val="solid"/>
              <a:miter lim="800000"/>
            </a:ln>
            <a:effectLst/>
          </p:spPr>
          <p:txBody>
            <a:bodyPr anchor="ctr"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ea"/>
              </a:endParaRPr>
            </a:p>
          </p:txBody>
        </p:sp>
        <p:sp>
          <p:nvSpPr>
            <p:cNvPr id="42" name="圆角矩形 41"/>
            <p:cNvSpPr/>
            <p:nvPr/>
          </p:nvSpPr>
          <p:spPr>
            <a:xfrm>
              <a:off x="6688" y="4329"/>
              <a:ext cx="1275" cy="623"/>
            </a:xfrm>
            <a:prstGeom prst="roundRect">
              <a:avLst/>
            </a:prstGeom>
            <a:noFill/>
            <a:ln w="12700" cap="flat" cmpd="sng" algn="ctr">
              <a:solidFill>
                <a:srgbClr val="1F4E79"/>
              </a:solidFill>
              <a:prstDash val="solid"/>
              <a:miter lim="800000"/>
            </a:ln>
            <a:effectLst/>
          </p:spPr>
          <p:txBody>
            <a:bodyPr anchor="ctr"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ea"/>
              </a:endParaRPr>
            </a:p>
          </p:txBody>
        </p:sp>
        <p:sp>
          <p:nvSpPr>
            <p:cNvPr id="50" name="圆角矩形 49"/>
            <p:cNvSpPr/>
            <p:nvPr/>
          </p:nvSpPr>
          <p:spPr>
            <a:xfrm>
              <a:off x="8028" y="5371"/>
              <a:ext cx="1278" cy="620"/>
            </a:xfrm>
            <a:prstGeom prst="roundRect">
              <a:avLst/>
            </a:prstGeom>
            <a:noFill/>
            <a:ln w="12700" cap="flat" cmpd="sng" algn="ctr">
              <a:solidFill>
                <a:srgbClr val="1F4E79"/>
              </a:solidFill>
              <a:prstDash val="solid"/>
              <a:miter lim="800000"/>
            </a:ln>
            <a:effectLst/>
          </p:spPr>
          <p:txBody>
            <a:bodyPr anchor="ctr"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ea"/>
              </a:endParaRPr>
            </a:p>
          </p:txBody>
        </p:sp>
        <p:sp>
          <p:nvSpPr>
            <p:cNvPr id="52" name="圆角矩形 51"/>
            <p:cNvSpPr/>
            <p:nvPr/>
          </p:nvSpPr>
          <p:spPr>
            <a:xfrm>
              <a:off x="9678" y="4329"/>
              <a:ext cx="1275" cy="623"/>
            </a:xfrm>
            <a:prstGeom prst="roundRect">
              <a:avLst/>
            </a:prstGeom>
            <a:noFill/>
            <a:ln w="12700" cap="flat" cmpd="sng" algn="ctr">
              <a:solidFill>
                <a:srgbClr val="1F4E79"/>
              </a:solidFill>
              <a:prstDash val="solid"/>
              <a:miter lim="800000"/>
            </a:ln>
            <a:effectLst/>
          </p:spPr>
          <p:txBody>
            <a:bodyPr anchor="ctr"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ea"/>
              </a:endParaRPr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2433" y="4034"/>
              <a:ext cx="1875" cy="0"/>
            </a:xfrm>
            <a:prstGeom prst="line">
              <a:avLst/>
            </a:prstGeom>
            <a:noFill/>
            <a:ln w="28575" cap="flat" cmpd="sng" algn="ctr">
              <a:solidFill>
                <a:srgbClr val="1F4E79"/>
              </a:solidFill>
              <a:prstDash val="solid"/>
              <a:miter lim="800000"/>
            </a:ln>
            <a:effectLst/>
          </p:spPr>
        </p:cxnSp>
        <p:cxnSp>
          <p:nvCxnSpPr>
            <p:cNvPr id="56" name="直接连接符 55"/>
            <p:cNvCxnSpPr/>
            <p:nvPr/>
          </p:nvCxnSpPr>
          <p:spPr>
            <a:xfrm>
              <a:off x="4880" y="4034"/>
              <a:ext cx="1875" cy="0"/>
            </a:xfrm>
            <a:prstGeom prst="line">
              <a:avLst/>
            </a:prstGeom>
            <a:noFill/>
            <a:ln w="28575" cap="flat" cmpd="sng" algn="ctr">
              <a:solidFill>
                <a:srgbClr val="1F4E79"/>
              </a:solidFill>
              <a:prstDash val="solid"/>
              <a:miter lim="800000"/>
            </a:ln>
            <a:effectLst/>
          </p:spPr>
        </p:cxnSp>
        <p:cxnSp>
          <p:nvCxnSpPr>
            <p:cNvPr id="57" name="直接连接符 56"/>
            <p:cNvCxnSpPr/>
            <p:nvPr/>
          </p:nvCxnSpPr>
          <p:spPr>
            <a:xfrm>
              <a:off x="6387" y="7565"/>
              <a:ext cx="1875" cy="0"/>
            </a:xfrm>
            <a:prstGeom prst="line">
              <a:avLst/>
            </a:prstGeom>
            <a:noFill/>
            <a:ln w="28575" cap="flat" cmpd="sng" algn="ctr">
              <a:solidFill>
                <a:srgbClr val="1F4E79"/>
              </a:solidFill>
              <a:prstDash val="solid"/>
              <a:miter lim="800000"/>
            </a:ln>
            <a:effectLst/>
          </p:spPr>
        </p:cxnSp>
        <p:cxnSp>
          <p:nvCxnSpPr>
            <p:cNvPr id="58" name="直接连接符 57"/>
            <p:cNvCxnSpPr/>
            <p:nvPr/>
          </p:nvCxnSpPr>
          <p:spPr>
            <a:xfrm>
              <a:off x="7803" y="4034"/>
              <a:ext cx="1875" cy="0"/>
            </a:xfrm>
            <a:prstGeom prst="line">
              <a:avLst/>
            </a:prstGeom>
            <a:noFill/>
            <a:ln w="28575" cap="flat" cmpd="sng" algn="ctr">
              <a:solidFill>
                <a:srgbClr val="1F4E79"/>
              </a:solidFill>
              <a:prstDash val="solid"/>
              <a:miter lim="800000"/>
            </a:ln>
            <a:effectLst/>
          </p:spPr>
        </p:cxnSp>
        <p:cxnSp>
          <p:nvCxnSpPr>
            <p:cNvPr id="59" name="直接连接符 58"/>
            <p:cNvCxnSpPr/>
            <p:nvPr/>
          </p:nvCxnSpPr>
          <p:spPr>
            <a:xfrm>
              <a:off x="9306" y="7565"/>
              <a:ext cx="1875" cy="0"/>
            </a:xfrm>
            <a:prstGeom prst="line">
              <a:avLst/>
            </a:prstGeom>
            <a:noFill/>
            <a:ln w="28575" cap="flat" cmpd="sng" algn="ctr">
              <a:solidFill>
                <a:srgbClr val="1F4E79"/>
              </a:solidFill>
              <a:prstDash val="solid"/>
              <a:miter lim="800000"/>
            </a:ln>
            <a:effectLst/>
          </p:spPr>
        </p:cxnSp>
        <p:cxnSp>
          <p:nvCxnSpPr>
            <p:cNvPr id="60" name="直接连接符 59"/>
            <p:cNvCxnSpPr/>
            <p:nvPr/>
          </p:nvCxnSpPr>
          <p:spPr>
            <a:xfrm>
              <a:off x="11033" y="4034"/>
              <a:ext cx="1875" cy="0"/>
            </a:xfrm>
            <a:prstGeom prst="line">
              <a:avLst/>
            </a:prstGeom>
            <a:noFill/>
            <a:ln w="28575" cap="flat" cmpd="sng" algn="ctr">
              <a:solidFill>
                <a:srgbClr val="1F4E79"/>
              </a:solidFill>
              <a:prstDash val="solid"/>
              <a:miter lim="800000"/>
            </a:ln>
            <a:effectLst/>
          </p:spPr>
        </p:cxnSp>
        <p:cxnSp>
          <p:nvCxnSpPr>
            <p:cNvPr id="61" name="直接连接符 60"/>
            <p:cNvCxnSpPr/>
            <p:nvPr/>
          </p:nvCxnSpPr>
          <p:spPr>
            <a:xfrm>
              <a:off x="12057" y="7565"/>
              <a:ext cx="1875" cy="0"/>
            </a:xfrm>
            <a:prstGeom prst="line">
              <a:avLst/>
            </a:prstGeom>
            <a:noFill/>
            <a:ln w="28575" cap="flat" cmpd="sng" algn="ctr">
              <a:solidFill>
                <a:srgbClr val="1F4E79"/>
              </a:solidFill>
              <a:prstDash val="solid"/>
              <a:miter lim="800000"/>
            </a:ln>
            <a:effectLst/>
          </p:spPr>
        </p:cxnSp>
        <p:cxnSp>
          <p:nvCxnSpPr>
            <p:cNvPr id="37" name="直接箭头连接符 36"/>
            <p:cNvCxnSpPr/>
            <p:nvPr/>
          </p:nvCxnSpPr>
          <p:spPr>
            <a:xfrm>
              <a:off x="7325" y="5334"/>
              <a:ext cx="0" cy="718"/>
            </a:xfrm>
            <a:prstGeom prst="straightConnector1">
              <a:avLst/>
            </a:prstGeom>
            <a:noFill/>
            <a:ln w="25400" cap="flat" cmpd="sng" algn="ctr">
              <a:solidFill>
                <a:srgbClr val="1F4E79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76" name="文本框 75"/>
          <p:cNvSpPr txBox="1"/>
          <p:nvPr/>
        </p:nvSpPr>
        <p:spPr>
          <a:xfrm>
            <a:off x="5072063" y="3468053"/>
            <a:ext cx="645160" cy="39878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l">
              <a:buSzTx/>
            </a:pPr>
            <a:r>
              <a:rPr lang="en-US" altLang="zh-CN" sz="2400" b="1" dirty="0">
                <a:solidFill>
                  <a:srgbClr val="FF0000"/>
                </a:solidFill>
                <a:latin typeface="Arial Narrow" panose="020B0606020202030204" pitchFamily="34" charset="0"/>
                <a:sym typeface="宋体" panose="02010600030101010101" pitchFamily="2" charset="-122"/>
              </a:rPr>
              <a:t>1909</a:t>
            </a:r>
            <a:endParaRPr lang="en-US" altLang="zh-CN" sz="2400" b="1" dirty="0">
              <a:solidFill>
                <a:srgbClr val="FF0000"/>
              </a:solidFill>
              <a:latin typeface="Arial Narrow" panose="020B0606020202030204" pitchFamily="34" charset="0"/>
              <a:sym typeface="宋体" panose="02010600030101010101" pitchFamily="2" charset="-122"/>
            </a:endParaRPr>
          </a:p>
        </p:txBody>
      </p:sp>
      <p:sp>
        <p:nvSpPr>
          <p:cNvPr id="77" name="文本框 76"/>
          <p:cNvSpPr txBox="1"/>
          <p:nvPr/>
        </p:nvSpPr>
        <p:spPr>
          <a:xfrm>
            <a:off x="5883593" y="4128770"/>
            <a:ext cx="1831975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>
              <a:lnSpc>
                <a:spcPct val="90000"/>
              </a:lnSpc>
              <a:buSzTx/>
            </a:pPr>
            <a:r>
              <a:rPr lang="en-US" altLang="zh-CN" sz="2000" b="1" dirty="0">
                <a:solidFill>
                  <a:srgbClr val="FF0000"/>
                </a:solidFill>
                <a:latin typeface="Arial Narrow" panose="020B0606020202030204" pitchFamily="34" charset="0"/>
              </a:rPr>
              <a:t>Awarded the Nobel Prize for Physics</a:t>
            </a:r>
            <a:endParaRPr lang="en-US" altLang="zh-CN" sz="20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7031355" y="1973898"/>
            <a:ext cx="1639888" cy="7004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>
              <a:lnSpc>
                <a:spcPct val="90000"/>
              </a:lnSpc>
              <a:buSzTx/>
              <a:buNone/>
            </a:pPr>
            <a:r>
              <a:rPr lang="en-US" altLang="zh-CN" sz="2000" b="1" dirty="0">
                <a:solidFill>
                  <a:srgbClr val="FF0000"/>
                </a:solidFill>
                <a:latin typeface="Arial Narrow" panose="020B0606020202030204" pitchFamily="34" charset="0"/>
              </a:rPr>
              <a:t>Had to flee </a:t>
            </a:r>
            <a:endParaRPr lang="en-US" altLang="zh-CN" sz="20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algn="l">
              <a:lnSpc>
                <a:spcPct val="90000"/>
              </a:lnSpc>
              <a:buSzTx/>
              <a:buNone/>
            </a:pPr>
            <a:r>
              <a:rPr lang="en-US" altLang="zh-CN" sz="2000" b="1" dirty="0">
                <a:solidFill>
                  <a:srgbClr val="FF0000"/>
                </a:solidFill>
                <a:latin typeface="Arial Narrow" panose="020B0606020202030204" pitchFamily="34" charset="0"/>
              </a:rPr>
              <a:t>Germany</a:t>
            </a:r>
            <a:endParaRPr lang="en-US" altLang="zh-CN" sz="20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0" name="文本框 79"/>
          <p:cNvSpPr txBox="1"/>
          <p:nvPr/>
        </p:nvSpPr>
        <p:spPr>
          <a:xfrm>
            <a:off x="7715568" y="4128770"/>
            <a:ext cx="1501775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>
              <a:lnSpc>
                <a:spcPct val="90000"/>
              </a:lnSpc>
              <a:buSzTx/>
              <a:buNone/>
            </a:pPr>
            <a:r>
              <a:rPr lang="en-US" altLang="zh-CN" sz="2000" b="1" dirty="0">
                <a:solidFill>
                  <a:srgbClr val="FF0000"/>
                </a:solidFill>
                <a:latin typeface="Arial Narrow" panose="020B0606020202030204" pitchFamily="34" charset="0"/>
              </a:rPr>
              <a:t>Died in the United States</a:t>
            </a:r>
            <a:endParaRPr lang="en-US" altLang="zh-CN" sz="20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263900" y="3498850"/>
            <a:ext cx="645160" cy="39878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l">
              <a:buSzTx/>
            </a:pPr>
            <a:r>
              <a:rPr lang="en-US" altLang="zh-CN" sz="2400" b="1" dirty="0">
                <a:solidFill>
                  <a:srgbClr val="FF0000"/>
                </a:solidFill>
                <a:latin typeface="Arial Narrow" panose="020B0606020202030204" pitchFamily="34" charset="0"/>
                <a:sym typeface="宋体" panose="02010600030101010101" pitchFamily="2" charset="-122"/>
              </a:rPr>
              <a:t>1902</a:t>
            </a:r>
            <a:endParaRPr lang="en-US" altLang="zh-CN" sz="2400" b="1" dirty="0">
              <a:solidFill>
                <a:srgbClr val="FF0000"/>
              </a:solidFill>
              <a:latin typeface="Arial Narrow" panose="020B0606020202030204" pitchFamily="34" charset="0"/>
              <a:sym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533583" y="1397000"/>
            <a:ext cx="2368550" cy="17519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>
              <a:lnSpc>
                <a:spcPct val="90000"/>
              </a:lnSpc>
              <a:buSzTx/>
            </a:pPr>
            <a:r>
              <a:rPr lang="en-US" altLang="zh-CN" sz="2000" b="1" dirty="0">
                <a:solidFill>
                  <a:srgbClr val="FF0000"/>
                </a:solidFill>
                <a:latin typeface="Arial Narrow" panose="020B0606020202030204" pitchFamily="34" charset="0"/>
              </a:rPr>
              <a:t>Able to quit his job at the patent office and enter research full-time at a university</a:t>
            </a:r>
            <a:endParaRPr lang="en-US" altLang="zh-CN" sz="20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文本框 70"/>
          <p:cNvSpPr txBox="1"/>
          <p:nvPr/>
        </p:nvSpPr>
        <p:spPr>
          <a:xfrm>
            <a:off x="3584258" y="3897313"/>
            <a:ext cx="2044700" cy="108775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p>
            <a:pPr algn="ctr">
              <a:lnSpc>
                <a:spcPct val="90000"/>
              </a:lnSpc>
            </a:pPr>
            <a:r>
              <a:rPr lang="en-US" altLang="zh-CN" sz="2000" b="1" dirty="0">
                <a:solidFill>
                  <a:srgbClr val="FF0000"/>
                </a:solidFill>
                <a:latin typeface="Arial Narrow" panose="020B0606020202030204" pitchFamily="34" charset="0"/>
              </a:rPr>
              <a:t>Earned </a:t>
            </a:r>
            <a:r>
              <a:rPr lang="en-US" altLang="zh-CN" sz="2400" b="1" dirty="0">
                <a:solidFill>
                  <a:srgbClr val="FF0000"/>
                </a:solidFill>
                <a:latin typeface="Arial Narrow" panose="020B0606020202030204" pitchFamily="34" charset="0"/>
              </a:rPr>
              <a:t>a </a:t>
            </a:r>
            <a:r>
              <a:rPr lang="en-US" altLang="zh-CN" sz="2000" b="1" dirty="0">
                <a:solidFill>
                  <a:srgbClr val="FF0000"/>
                </a:solidFill>
                <a:latin typeface="Arial Narrow" panose="020B0606020202030204" pitchFamily="34" charset="0"/>
              </a:rPr>
              <a:t>doctorate </a:t>
            </a:r>
            <a:r>
              <a:rPr lang="en-US" altLang="zh-CN" sz="2400" b="1" dirty="0">
                <a:solidFill>
                  <a:srgbClr val="FF0000"/>
                </a:solidFill>
                <a:latin typeface="Arial Narrow" panose="020B0606020202030204" pitchFamily="34" charset="0"/>
              </a:rPr>
              <a:t>in </a:t>
            </a:r>
            <a:r>
              <a:rPr lang="en-US" altLang="zh-CN" sz="2000" b="1" dirty="0">
                <a:solidFill>
                  <a:srgbClr val="FF0000"/>
                </a:solidFill>
                <a:latin typeface="Arial Narrow" panose="020B0606020202030204" pitchFamily="34" charset="0"/>
              </a:rPr>
              <a:t>physics</a:t>
            </a:r>
            <a:endParaRPr lang="en-US" altLang="zh-CN" sz="24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167255" y="4128770"/>
            <a:ext cx="1482725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en-US" altLang="zh-CN" sz="2000" b="1" dirty="0">
                <a:solidFill>
                  <a:srgbClr val="FF0000"/>
                </a:solidFill>
                <a:latin typeface="Arial Narrow" panose="020B0606020202030204" pitchFamily="34" charset="0"/>
              </a:rPr>
              <a:t>Graduated from  university </a:t>
            </a:r>
            <a:endParaRPr lang="en-US" altLang="zh-CN" sz="24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2530475" y="2796540"/>
            <a:ext cx="83058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lnSpc>
                <a:spcPct val="100000"/>
              </a:lnSpc>
              <a:buSzTx/>
            </a:pPr>
            <a:r>
              <a:rPr lang="en-US" altLang="zh-CN" sz="2400" b="1" dirty="0">
                <a:solidFill>
                  <a:srgbClr val="FF0000"/>
                </a:solidFill>
                <a:latin typeface="Arial Narrow" panose="020B0606020202030204" pitchFamily="34" charset="0"/>
                <a:sym typeface="宋体" panose="02010600030101010101" pitchFamily="2" charset="-122"/>
              </a:rPr>
              <a:t>1900</a:t>
            </a:r>
            <a:endParaRPr lang="en-US" altLang="zh-CN" sz="2400" b="1" dirty="0">
              <a:solidFill>
                <a:srgbClr val="FF0000"/>
              </a:solidFill>
              <a:latin typeface="Arial Narrow" panose="020B0606020202030204" pitchFamily="34" charset="0"/>
              <a:sym typeface="宋体" panose="02010600030101010101" pitchFamily="2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315278" y="4128770"/>
            <a:ext cx="1947862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/>
            <a:r>
              <a:rPr lang="en-US" altLang="zh-CN" sz="2000" b="1" dirty="0">
                <a:solidFill>
                  <a:srgbClr val="FF0000"/>
                </a:solidFill>
                <a:latin typeface="Arial Narrow" panose="020B0606020202030204" pitchFamily="34" charset="0"/>
              </a:rPr>
              <a:t>Tried but failed to enter university in Switzerland</a:t>
            </a:r>
            <a:endParaRPr lang="en-US" altLang="zh-CN" sz="20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979805" y="2768600"/>
            <a:ext cx="73914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sz="2400" b="1" dirty="0">
                <a:solidFill>
                  <a:srgbClr val="FF0000"/>
                </a:solidFill>
                <a:latin typeface="Arial Narrow" panose="020B0606020202030204" pitchFamily="34" charset="0"/>
                <a:sym typeface="宋体" panose="02010600030101010101" pitchFamily="2" charset="-122"/>
              </a:rPr>
              <a:t>1895</a:t>
            </a:r>
            <a:endParaRPr lang="en-US" altLang="zh-CN" sz="2400" b="1" dirty="0">
              <a:solidFill>
                <a:srgbClr val="FF0000"/>
              </a:solidFill>
              <a:latin typeface="Arial Narrow" panose="020B0606020202030204" pitchFamily="34" charset="0"/>
              <a:sym typeface="宋体" panose="02010600030101010101" pitchFamily="2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2710180" y="1441133"/>
            <a:ext cx="1679575" cy="14198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lnSpc>
                <a:spcPct val="90000"/>
              </a:lnSpc>
            </a:pPr>
            <a:r>
              <a:rPr lang="en-US" altLang="zh-CN" sz="2000" b="1" dirty="0">
                <a:solidFill>
                  <a:srgbClr val="FF0000"/>
                </a:solidFill>
                <a:latin typeface="Arial Narrow" panose="020B0606020202030204" pitchFamily="34" charset="0"/>
              </a:rPr>
              <a:t>Took a job</a:t>
            </a:r>
            <a:endParaRPr lang="en-US" altLang="zh-CN" sz="20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altLang="zh-CN" sz="2000" b="1" dirty="0">
                <a:solidFill>
                  <a:srgbClr val="FF0000"/>
                </a:solidFill>
                <a:latin typeface="Arial Narrow" panose="020B0606020202030204" pitchFamily="34" charset="0"/>
              </a:rPr>
              <a:t> as a clerk in the Swiss patent office</a:t>
            </a:r>
            <a:endParaRPr lang="en-US" altLang="zh-CN" sz="20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1401763" y="1944370"/>
            <a:ext cx="1414462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en-US" altLang="zh-CN" sz="2000" b="1" dirty="0">
                <a:solidFill>
                  <a:srgbClr val="FF0000"/>
                </a:solidFill>
                <a:latin typeface="Arial Narrow" panose="020B0606020202030204" pitchFamily="34" charset="0"/>
              </a:rPr>
              <a:t>Entered university</a:t>
            </a:r>
            <a:endParaRPr lang="en-US" altLang="zh-CN" sz="20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4284028" y="2798763"/>
            <a:ext cx="645160" cy="39878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l">
              <a:buSzTx/>
            </a:pPr>
            <a:r>
              <a:rPr lang="en-US" altLang="zh-CN" sz="2400" b="1" dirty="0">
                <a:solidFill>
                  <a:srgbClr val="FF0000"/>
                </a:solidFill>
                <a:latin typeface="Arial Narrow" panose="020B0606020202030204" pitchFamily="34" charset="0"/>
                <a:sym typeface="宋体" panose="02010600030101010101" pitchFamily="2" charset="-122"/>
              </a:rPr>
              <a:t>1905</a:t>
            </a:r>
            <a:endParaRPr lang="en-US" altLang="zh-CN" sz="2400" b="1" dirty="0">
              <a:solidFill>
                <a:srgbClr val="FF0000"/>
              </a:solidFill>
              <a:latin typeface="Arial Narrow" panose="020B0606020202030204" pitchFamily="34" charset="0"/>
              <a:sym typeface="宋体" panose="02010600030101010101" pitchFamily="2" charset="-122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6210300" y="2737168"/>
            <a:ext cx="69215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l">
              <a:buSzTx/>
            </a:pPr>
            <a:r>
              <a:rPr lang="en-US" altLang="zh-CN" sz="2400" b="1" dirty="0">
                <a:solidFill>
                  <a:srgbClr val="FF0000"/>
                </a:solidFill>
                <a:latin typeface="Arial Narrow" panose="020B0606020202030204" pitchFamily="34" charset="0"/>
                <a:sym typeface="宋体" panose="02010600030101010101" pitchFamily="2" charset="-122"/>
              </a:rPr>
              <a:t>1922</a:t>
            </a:r>
            <a:endParaRPr lang="en-US" altLang="zh-CN" sz="2400" b="1" dirty="0">
              <a:solidFill>
                <a:srgbClr val="FF0000"/>
              </a:solidFill>
              <a:latin typeface="Arial Narrow" panose="020B0606020202030204" pitchFamily="34" charset="0"/>
              <a:sym typeface="宋体" panose="02010600030101010101" pitchFamily="2" charset="-122"/>
            </a:endParaRPr>
          </a:p>
        </p:txBody>
      </p:sp>
      <p:cxnSp>
        <p:nvCxnSpPr>
          <p:cNvPr id="53" name="直接连接符 52"/>
          <p:cNvCxnSpPr/>
          <p:nvPr/>
        </p:nvCxnSpPr>
        <p:spPr>
          <a:xfrm>
            <a:off x="638147" y="5029200"/>
            <a:ext cx="1190584" cy="0"/>
          </a:xfrm>
          <a:prstGeom prst="line">
            <a:avLst/>
          </a:prstGeom>
          <a:noFill/>
          <a:ln w="28575" cap="flat" cmpd="sng" algn="ctr">
            <a:solidFill>
              <a:srgbClr val="1F4E79"/>
            </a:solidFill>
            <a:prstDash val="solid"/>
            <a:miter lim="800000"/>
          </a:ln>
          <a:effectLst/>
        </p:spPr>
      </p:cxnSp>
      <p:cxnSp>
        <p:nvCxnSpPr>
          <p:cNvPr id="55" name="直接连接符 54"/>
          <p:cNvCxnSpPr/>
          <p:nvPr/>
        </p:nvCxnSpPr>
        <p:spPr>
          <a:xfrm>
            <a:off x="2313223" y="5029239"/>
            <a:ext cx="1190584" cy="0"/>
          </a:xfrm>
          <a:prstGeom prst="line">
            <a:avLst/>
          </a:prstGeom>
          <a:noFill/>
          <a:ln w="28575" cap="flat" cmpd="sng" algn="ctr">
            <a:solidFill>
              <a:srgbClr val="1F4E79"/>
            </a:solidFill>
            <a:prstDash val="solid"/>
            <a:miter lim="800000"/>
          </a:ln>
          <a:effectLst/>
        </p:spPr>
      </p:cxn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bldLvl="0" animBg="1"/>
      <p:bldP spid="76" grpId="0"/>
      <p:bldP spid="77" grpId="0"/>
      <p:bldP spid="79" grpId="0"/>
      <p:bldP spid="80" grpId="0"/>
      <p:bldP spid="8" grpId="0"/>
      <p:bldP spid="13" grpId="0"/>
      <p:bldP spid="9" grpId="0" bldLvl="0" animBg="1"/>
      <p:bldP spid="24" grpId="0"/>
      <p:bldP spid="27" grpId="0"/>
      <p:bldP spid="35" grpId="0"/>
      <p:bldP spid="41" grpId="0"/>
      <p:bldP spid="43" grpId="0"/>
      <p:bldP spid="44" grpId="0"/>
      <p:bldP spid="70" grpId="0"/>
      <p:bldP spid="7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" name="云形 21"/>
          <p:cNvSpPr/>
          <p:nvPr/>
        </p:nvSpPr>
        <p:spPr>
          <a:xfrm>
            <a:off x="616585" y="1450340"/>
            <a:ext cx="3507740" cy="905507"/>
          </a:xfrm>
          <a:prstGeom prst="cloud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t">
            <a:spAutoFit/>
          </a:bodyPr>
          <a:p>
            <a:pPr algn="ctr"/>
            <a:endParaRPr lang="en-US" altLang="zh-CN" sz="3200" b="1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6" name="云形 15"/>
          <p:cNvSpPr/>
          <p:nvPr/>
        </p:nvSpPr>
        <p:spPr>
          <a:xfrm>
            <a:off x="4300220" y="1384300"/>
            <a:ext cx="4592320" cy="895610"/>
          </a:xfrm>
          <a:prstGeom prst="cloud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endParaRPr lang="en-US" altLang="zh-CN" sz="3200" b="1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idx="12"/>
          </p:nvPr>
        </p:nvSpPr>
        <p:spPr/>
        <p:txBody>
          <a:bodyPr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24578" name="Text Box 4"/>
          <p:cNvSpPr txBox="1"/>
          <p:nvPr/>
        </p:nvSpPr>
        <p:spPr>
          <a:xfrm>
            <a:off x="172720" y="645160"/>
            <a:ext cx="893254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marL="0" marR="0" lvl="0" indent="0" algn="l" defTabSz="914400" rtl="0" eaLnBrk="1" fontAlgn="base" latinLnBrk="0" hangingPunct="1">
              <a:lnSpc>
                <a:spcPts val="33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sz="2800" b="1" kern="120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+mn-ea"/>
              </a:rPr>
              <a:t>Find the</a:t>
            </a:r>
            <a:r>
              <a:rPr sz="7200" b="1" kern="120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+mn-ea"/>
              </a:rPr>
              <a:t> </a:t>
            </a:r>
            <a:r>
              <a:rPr sz="2800" b="1" kern="120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+mn-ea"/>
              </a:rPr>
              <a:t>descriptions that tell us what Einstein looked like and what kind of person he was.</a:t>
            </a:r>
            <a:endParaRPr kumimoji="0" lang="en-US" altLang="zh-CN" sz="2800" b="1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  <a:sym typeface="+mn-ea"/>
            </a:endParaRPr>
          </a:p>
        </p:txBody>
      </p:sp>
      <p:pic>
        <p:nvPicPr>
          <p:cNvPr id="27650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2185670"/>
            <a:ext cx="9144635" cy="29578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" name="文本框 24"/>
          <p:cNvSpPr txBox="1"/>
          <p:nvPr/>
        </p:nvSpPr>
        <p:spPr>
          <a:xfrm>
            <a:off x="512445" y="1367155"/>
            <a:ext cx="3694113" cy="988554"/>
          </a:xfrm>
          <a:prstGeom prst="bracketPair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charset="0"/>
              </a:rPr>
              <a:t>The descriptions of Einstein's appearance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charset="0"/>
              </a:rPr>
              <a:t> </a:t>
            </a:r>
            <a:endParaRPr lang="en-US" altLang="zh-CN" sz="2800" b="1" dirty="0">
              <a:solidFill>
                <a:srgbClr val="0000FF"/>
              </a:solidFill>
              <a:latin typeface="Times New Roman" panose="020206030504050203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114165" y="1417003"/>
            <a:ext cx="5192713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en-US" altLang="zh-CN" sz="2400" b="1" dirty="0">
                <a:solidFill>
                  <a:srgbClr val="EA2CD1"/>
                </a:solidFill>
                <a:latin typeface="Times New Roman" panose="02020603050405020304" charset="0"/>
                <a:sym typeface="+mn-ea"/>
              </a:rPr>
              <a:t>The descriptions of Einstein's</a:t>
            </a:r>
            <a:endParaRPr lang="en-US" altLang="zh-CN" sz="2400" b="1" dirty="0">
              <a:solidFill>
                <a:srgbClr val="EA2CD1"/>
              </a:solidFill>
              <a:latin typeface="Times New Roman" panose="02020603050405020304" charset="0"/>
              <a:sym typeface="+mn-ea"/>
            </a:endParaRPr>
          </a:p>
          <a:p>
            <a:pPr algn="ctr"/>
            <a:r>
              <a:rPr lang="en-US" altLang="zh-CN" sz="2400" b="1" dirty="0">
                <a:solidFill>
                  <a:srgbClr val="EA2CD1"/>
                </a:solidFill>
                <a:latin typeface="Times New Roman" panose="02020603050405020304" charset="0"/>
              </a:rPr>
              <a:t>qualities.</a:t>
            </a:r>
            <a:endParaRPr lang="en-US" altLang="zh-CN" sz="2400" b="1" dirty="0">
              <a:solidFill>
                <a:srgbClr val="EA2CD1"/>
              </a:solidFill>
              <a:latin typeface="Times New Roman" panose="02020603050405020304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5854700" y="2493645"/>
            <a:ext cx="2051050" cy="0"/>
          </a:xfrm>
          <a:prstGeom prst="line">
            <a:avLst/>
          </a:prstGeom>
          <a:noFill/>
          <a:ln w="28575" cap="flat" cmpd="sng" algn="ctr">
            <a:solidFill>
              <a:srgbClr val="EA2CD1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3347720" y="3147695"/>
            <a:ext cx="5544820" cy="0"/>
          </a:xfrm>
          <a:prstGeom prst="line">
            <a:avLst/>
          </a:prstGeom>
          <a:noFill/>
          <a:ln w="28575" cap="flat" cmpd="sng" algn="ctr">
            <a:solidFill>
              <a:srgbClr val="EA2CD1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2634933" y="3465830"/>
            <a:ext cx="6357938" cy="1588"/>
          </a:xfrm>
          <a:prstGeom prst="line">
            <a:avLst/>
          </a:prstGeom>
          <a:noFill/>
          <a:ln w="28575" cap="flat" cmpd="sng" algn="ctr">
            <a:solidFill>
              <a:srgbClr val="EA2CD1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1349058" y="3839845"/>
            <a:ext cx="7643813" cy="1588"/>
          </a:xfrm>
          <a:prstGeom prst="line">
            <a:avLst/>
          </a:prstGeom>
          <a:noFill/>
          <a:ln w="28575" cap="flat" cmpd="sng" algn="ctr">
            <a:solidFill>
              <a:srgbClr val="EA2CD1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107950" y="4444365"/>
            <a:ext cx="6856730" cy="14605"/>
          </a:xfrm>
          <a:prstGeom prst="line">
            <a:avLst/>
          </a:prstGeom>
          <a:noFill/>
          <a:ln w="28575" cap="flat" cmpd="sng" algn="ctr">
            <a:solidFill>
              <a:srgbClr val="EA2CD1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3996055" y="4732020"/>
            <a:ext cx="4896485" cy="0"/>
          </a:xfrm>
          <a:prstGeom prst="line">
            <a:avLst/>
          </a:prstGeom>
          <a:noFill/>
          <a:ln w="28575" cap="flat" cmpd="sng" algn="ctr">
            <a:solidFill>
              <a:srgbClr val="EA2CD1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4495800" y="4108768"/>
            <a:ext cx="4429125" cy="1588"/>
          </a:xfrm>
          <a:prstGeom prst="line">
            <a:avLst/>
          </a:prstGeom>
          <a:noFill/>
          <a:ln w="28575" cap="flat" cmpd="sng" algn="ctr">
            <a:solidFill>
              <a:srgbClr val="EA2CD1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107950" y="5077143"/>
            <a:ext cx="1928813" cy="0"/>
          </a:xfrm>
          <a:prstGeom prst="line">
            <a:avLst/>
          </a:prstGeom>
          <a:noFill/>
          <a:ln w="28575" cap="flat" cmpd="sng" algn="ctr">
            <a:solidFill>
              <a:srgbClr val="EA2CD1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1607185" y="2571750"/>
            <a:ext cx="3857625" cy="0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83503" y="2860040"/>
            <a:ext cx="8975725" cy="0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8104505" y="2571750"/>
            <a:ext cx="889000" cy="0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83503" y="3147695"/>
            <a:ext cx="3100388" cy="0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1"/>
          <p:cNvSpPr txBox="1"/>
          <p:nvPr/>
        </p:nvSpPr>
        <p:spPr>
          <a:xfrm>
            <a:off x="3730625" y="0"/>
            <a:ext cx="1139825" cy="706755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4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End</a:t>
            </a:r>
            <a:endParaRPr lang="en-US" altLang="zh-CN" sz="40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2" grpId="0"/>
      <p:bldP spid="16" grpId="0" bldLvl="0" animBg="1"/>
      <p:bldP spid="2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idx="12"/>
          </p:nvPr>
        </p:nvSpPr>
        <p:spPr/>
        <p:txBody>
          <a:bodyPr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3" name="文本框 2"/>
          <p:cNvSpPr txBox="1"/>
          <p:nvPr/>
        </p:nvSpPr>
        <p:spPr>
          <a:xfrm>
            <a:off x="521970" y="0"/>
            <a:ext cx="8100000" cy="1612956"/>
          </a:xfrm>
          <a:prstGeom prst="cloud">
            <a:avLst/>
          </a:prstGeom>
          <a:solidFill>
            <a:schemeClr val="accent2"/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Activity-</a:t>
            </a:r>
            <a:r>
              <a:rPr lang="en-US" altLang="zh-CN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What kind of  person is </a:t>
            </a:r>
            <a:r>
              <a:rPr lang="en-US" altLang="zh-CN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Einstein?</a:t>
            </a:r>
            <a:r>
              <a:rPr lang="en-US" altLang="zh-CN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en-US" altLang="zh-CN" sz="3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21970" y="1588135"/>
            <a:ext cx="23164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 genius   </a:t>
            </a:r>
            <a:endParaRPr lang="en-US" altLang="zh-CN" sz="32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06730" y="2106930"/>
            <a:ext cx="97358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SzTx/>
            </a:pPr>
            <a:r>
              <a:rPr lang="en-US" altLang="zh-CN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 courageous and kind figure loved by many people</a:t>
            </a:r>
            <a:endParaRPr lang="en-US" altLang="zh-CN" sz="32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23240" y="2568575"/>
            <a:ext cx="97358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SzTx/>
            </a:pPr>
            <a:r>
              <a:rPr lang="en-US" altLang="zh-CN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 slightly odd-looking but kind and funny man</a:t>
            </a:r>
            <a:endParaRPr lang="en-US" altLang="zh-CN" sz="32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06730" y="3054350"/>
            <a:ext cx="973582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SzTx/>
            </a:pPr>
            <a:r>
              <a:rPr lang="en-US" altLang="zh-CN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 smart and diligent man</a:t>
            </a:r>
            <a:endParaRPr lang="en-US" altLang="zh-CN" sz="32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SzTx/>
            </a:pPr>
            <a:endParaRPr lang="en-US" altLang="zh-CN" sz="32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06730" y="3547110"/>
            <a:ext cx="63480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SzTx/>
            </a:pPr>
            <a:r>
              <a:rPr lang="en-US" altLang="zh-CN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sometimes peculiar and forgetful....</a:t>
            </a:r>
            <a:endParaRPr lang="en-US" altLang="zh-CN" sz="32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idx="12"/>
          </p:nvPr>
        </p:nvSpPr>
        <p:spPr/>
        <p:txBody>
          <a:bodyPr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13315" name="文本框 2"/>
          <p:cNvSpPr txBox="1"/>
          <p:nvPr/>
        </p:nvSpPr>
        <p:spPr>
          <a:xfrm>
            <a:off x="140970" y="706755"/>
            <a:ext cx="9088755" cy="224536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002060"/>
                </a:solidFill>
                <a:latin typeface="Arial Narrow" panose="020B0606020202030204" pitchFamily="34" charset="0"/>
                <a:sym typeface="+mn-ea"/>
              </a:rPr>
              <a:t>What rhetorical devices(修辞手法) are used in the passage? </a:t>
            </a:r>
            <a:endParaRPr lang="en-US" altLang="zh-CN" sz="2800" b="1" dirty="0">
              <a:solidFill>
                <a:srgbClr val="002060"/>
              </a:solidFill>
              <a:latin typeface="Arial Narrow" panose="020B0606020202030204" pitchFamily="34" charset="0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Example: </a:t>
            </a:r>
            <a:endParaRPr lang="en-US" sz="2800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(P3) </a:t>
            </a:r>
            <a:r>
              <a:rPr lang="en-US" altLang="zh-CN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Following this, he gradually became famous throughout the world </a:t>
            </a:r>
            <a:r>
              <a:rPr lang="en-US" altLang="zh-CN" sz="2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as the new Isaac Newton----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(analogy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类比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)</a:t>
            </a:r>
            <a:r>
              <a:rPr lang="en-US" altLang="zh-CN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; </a:t>
            </a:r>
            <a:endParaRPr lang="zh-CN" altLang="en-US" sz="280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altLang="zh-CN" sz="28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9217" name="文本框 1"/>
          <p:cNvSpPr txBox="1"/>
          <p:nvPr/>
        </p:nvSpPr>
        <p:spPr>
          <a:xfrm>
            <a:off x="842010" y="0"/>
            <a:ext cx="7613650" cy="706755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txBody>
          <a:bodyPr wrap="none" anchor="t">
            <a:spAutoFit/>
          </a:bodyPr>
          <a:p>
            <a:pPr algn="l"/>
            <a:r>
              <a:rPr lang="en-US" altLang="zh-CN" sz="4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Analysing language features</a:t>
            </a:r>
            <a:endParaRPr lang="en-US" altLang="zh-CN" sz="40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56870" y="2466975"/>
            <a:ext cx="8429625" cy="2676525"/>
          </a:xfrm>
          <a:prstGeom prst="rect">
            <a:avLst/>
          </a:prstGeom>
          <a:noFill/>
          <a:ln w="60325" cmpd="sng">
            <a:solidFill>
              <a:schemeClr val="accent1">
                <a:shade val="50000"/>
              </a:schemeClr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 anchor="t">
            <a:spAutoFit/>
          </a:bodyPr>
          <a:p>
            <a:pPr marL="514350" indent="-514350">
              <a:buFont typeface="+mj-ea"/>
              <a:buAutoNum type="circleNumDbPlain"/>
            </a:pPr>
            <a:r>
              <a:rPr lang="en-US" altLang="zh-CN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He had a thick moustache and </a:t>
            </a:r>
            <a:r>
              <a:rPr lang="en-US" altLang="zh-CN" sz="2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long white hair</a:t>
            </a:r>
            <a:r>
              <a:rPr lang="zh-CN" altLang="en-US" sz="280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，</a:t>
            </a:r>
            <a:r>
              <a:rPr lang="en-US" altLang="zh-CN" sz="280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which sometimes</a:t>
            </a:r>
            <a:r>
              <a:rPr lang="en-US" altLang="zh-CN" sz="2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stood on end...</a:t>
            </a:r>
            <a:r>
              <a:rPr lang="en-US" altLang="zh-CN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(personification</a:t>
            </a:r>
            <a:r>
              <a:rPr lang="en-US" altLang="zh-CN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)</a:t>
            </a:r>
            <a:r>
              <a:rPr lang="en-US" altLang="zh-CN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;</a:t>
            </a:r>
            <a:r>
              <a:rPr lang="en-US" altLang="zh-CN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280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514350" indent="-514350">
              <a:buFont typeface="+mj-ea"/>
              <a:buAutoNum type="circleNumDbPlain"/>
            </a:pPr>
            <a:r>
              <a:rPr lang="en-US" altLang="zh-CN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...as though he had just received an electric shock.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(simile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明喻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)</a:t>
            </a:r>
            <a:r>
              <a:rPr lang="en-US" altLang="zh-CN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; </a:t>
            </a:r>
            <a:endParaRPr lang="en-US" altLang="zh-CN" sz="280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514350" indent="-514350">
              <a:buFont typeface="+mj-ea"/>
              <a:buAutoNum type="circleNumDbPlain"/>
            </a:pPr>
            <a:r>
              <a:rPr lang="en-US" altLang="zh-CN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On 18 April 1955</a:t>
            </a:r>
            <a:r>
              <a:rPr lang="zh-CN" altLang="en-US" sz="280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，</a:t>
            </a:r>
            <a:r>
              <a:rPr lang="en-US" altLang="zh-CN" sz="280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it was reported that Einstein had </a:t>
            </a:r>
            <a:r>
              <a:rPr lang="en-US" altLang="zh-CN" sz="2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passed away</a:t>
            </a:r>
            <a:r>
              <a:rPr lang="en-US" altLang="zh-CN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(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euphemism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委婉语;委婉说法)</a:t>
            </a:r>
            <a:r>
              <a:rPr lang="en-US" altLang="zh-CN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; </a:t>
            </a:r>
            <a:endParaRPr lang="en-US" altLang="zh-CN" sz="280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7"/>
          <p:cNvSpPr txBox="1"/>
          <p:nvPr/>
        </p:nvSpPr>
        <p:spPr>
          <a:xfrm>
            <a:off x="256540" y="645160"/>
            <a:ext cx="2371249" cy="1235393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noAutofit/>
          </a:bodyPr>
          <a:lstStyle/>
          <a:p>
            <a:pPr algn="l"/>
            <a:r>
              <a:rPr lang="en-US" altLang="zh-CN" sz="2400" kern="100">
                <a:latin typeface="Times New Roman" panose="02020603050405020304"/>
                <a:ea typeface="等线" panose="02010600030101010101" charset="-122"/>
                <a:cs typeface="Times New Roman" panose="02020603050405020304"/>
                <a:sym typeface="Times New Roman" panose="02020603050405020304"/>
              </a:rPr>
              <a:t>General Introduction to Einstein</a:t>
            </a:r>
            <a:endParaRPr lang="en-US" altLang="zh-CN" sz="2400" kern="100">
              <a:latin typeface="Times New Roman" panose="02020603050405020304"/>
              <a:ea typeface="等线" panose="02010600030101010101" charset="-122"/>
              <a:cs typeface="Times New Roman" panose="02020603050405020304"/>
              <a:sym typeface="Times New Roman" panose="02020603050405020304"/>
            </a:endParaRPr>
          </a:p>
        </p:txBody>
      </p:sp>
      <p:cxnSp>
        <p:nvCxnSpPr>
          <p:cNvPr id="35" name="直接箭头连接符 20"/>
          <p:cNvCxnSpPr/>
          <p:nvPr/>
        </p:nvCxnSpPr>
        <p:spPr>
          <a:xfrm>
            <a:off x="2567464" y="1280160"/>
            <a:ext cx="1097756" cy="0"/>
          </a:xfrm>
          <a:prstGeom prst="straightConnector1">
            <a:avLst/>
          </a:prstGeom>
          <a:ln w="31750" cmpd="sng">
            <a:solidFill>
              <a:schemeClr val="accent3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箭头连接符 32"/>
          <p:cNvCxnSpPr/>
          <p:nvPr/>
        </p:nvCxnSpPr>
        <p:spPr>
          <a:xfrm>
            <a:off x="1331595" y="1870710"/>
            <a:ext cx="0" cy="809149"/>
          </a:xfrm>
          <a:prstGeom prst="straightConnector1">
            <a:avLst/>
          </a:prstGeom>
          <a:ln w="31750" cmpd="sng">
            <a:solidFill>
              <a:schemeClr val="accent3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本框 17"/>
          <p:cNvSpPr txBox="1"/>
          <p:nvPr/>
        </p:nvSpPr>
        <p:spPr>
          <a:xfrm>
            <a:off x="315278" y="2773680"/>
            <a:ext cx="2252663" cy="946785"/>
          </a:xfrm>
          <a:prstGeom prst="roundRect">
            <a:avLst/>
          </a:prstGeom>
          <a:solidFill>
            <a:schemeClr val="tx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noAutofit/>
          </a:bodyPr>
          <a:lstStyle/>
          <a:p>
            <a:pPr algn="l"/>
            <a:r>
              <a:rPr lang="en-US" altLang="zh-CN" sz="2400" kern="100">
                <a:latin typeface="Times New Roman" panose="02020603050405020304"/>
                <a:ea typeface="等线" panose="02010600030101010101" charset="-122"/>
                <a:cs typeface="Times New Roman" panose="02020603050405020304"/>
                <a:sym typeface="Times New Roman" panose="02020603050405020304"/>
              </a:rPr>
              <a:t>The life as a student</a:t>
            </a:r>
            <a:endParaRPr lang="en-US" altLang="zh-CN" sz="2400" kern="100">
              <a:latin typeface="Times New Roman" panose="02020603050405020304"/>
              <a:ea typeface="等线" panose="02010600030101010101" charset="-122"/>
              <a:cs typeface="Times New Roman" panose="02020603050405020304"/>
              <a:sym typeface="Times New Roman" panose="02020603050405020304"/>
            </a:endParaRPr>
          </a:p>
        </p:txBody>
      </p:sp>
      <p:cxnSp>
        <p:nvCxnSpPr>
          <p:cNvPr id="26" name="直接箭头连接符 20"/>
          <p:cNvCxnSpPr/>
          <p:nvPr/>
        </p:nvCxnSpPr>
        <p:spPr>
          <a:xfrm>
            <a:off x="2669381" y="3267075"/>
            <a:ext cx="1111568" cy="4763"/>
          </a:xfrm>
          <a:prstGeom prst="straightConnector1">
            <a:avLst/>
          </a:prstGeom>
          <a:ln w="317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21"/>
          <p:cNvSpPr txBox="1"/>
          <p:nvPr/>
        </p:nvSpPr>
        <p:spPr>
          <a:xfrm>
            <a:off x="3882390" y="2439829"/>
            <a:ext cx="4827270" cy="1804988"/>
          </a:xfrm>
          <a:prstGeom prst="roundRect">
            <a:avLst/>
          </a:prstGeom>
          <a:solidFill>
            <a:schemeClr val="lt1"/>
          </a:solidFill>
          <a:ln w="6350">
            <a:solidFill>
              <a:schemeClr val="accent2"/>
            </a:solidFill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noAutofit/>
          </a:bodyPr>
          <a:lstStyle/>
          <a:p>
            <a:pPr indent="0" algn="l">
              <a:buFont typeface="Wingdings" panose="05000000000000000000" charset="0"/>
              <a:buNone/>
            </a:pPr>
            <a:r>
              <a:rPr lang="en-US" altLang="zh-CN" sz="2400" kern="100">
                <a:latin typeface="Times New Roman" panose="02020603050405020304"/>
                <a:ea typeface="等线" panose="02010600030101010101" charset="-122"/>
                <a:cs typeface="Times New Roman" panose="02020603050405020304"/>
                <a:sym typeface="Times New Roman" panose="02020603050405020304"/>
              </a:rPr>
              <a:t>He 3. ________ to enter university in Switzerland after studying for another year in 1896 and graduating in 1900.</a:t>
            </a:r>
            <a:endParaRPr lang="en-US" altLang="zh-CN" sz="2400" kern="100">
              <a:latin typeface="Times New Roman" panose="02020603050405020304"/>
              <a:ea typeface="等线" panose="02010600030101010101" charset="-122"/>
              <a:cs typeface="Times New Roman" panose="02020603050405020304"/>
              <a:sym typeface="Times New Roman" panose="02020603050405020304"/>
            </a:endParaRPr>
          </a:p>
        </p:txBody>
      </p:sp>
      <p:cxnSp>
        <p:nvCxnSpPr>
          <p:cNvPr id="43" name="直接箭头连接符 32"/>
          <p:cNvCxnSpPr/>
          <p:nvPr/>
        </p:nvCxnSpPr>
        <p:spPr>
          <a:xfrm flipH="1">
            <a:off x="1323975" y="3975735"/>
            <a:ext cx="7620" cy="950595"/>
          </a:xfrm>
          <a:prstGeom prst="straightConnector1">
            <a:avLst/>
          </a:prstGeom>
          <a:ln w="317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4655820" y="2512219"/>
            <a:ext cx="14516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managed</a:t>
            </a:r>
            <a:endParaRPr lang="en-US" altLang="zh-CN" sz="2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文本框 17"/>
          <p:cNvSpPr txBox="1"/>
          <p:nvPr/>
        </p:nvSpPr>
        <p:spPr>
          <a:xfrm>
            <a:off x="256540" y="662305"/>
            <a:ext cx="2371249" cy="1235393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noAutofit/>
          </a:bodyPr>
          <a:p>
            <a:pPr algn="l"/>
            <a:r>
              <a:rPr lang="en-US" altLang="zh-CN" sz="2400" kern="100">
                <a:latin typeface="Times New Roman" panose="02020603050405020304"/>
                <a:ea typeface="等线" panose="02010600030101010101" charset="-122"/>
                <a:cs typeface="Times New Roman" panose="02020603050405020304"/>
                <a:sym typeface="Times New Roman" panose="02020603050405020304"/>
              </a:rPr>
              <a:t>General Introduction to Einstein</a:t>
            </a:r>
            <a:endParaRPr lang="en-US" altLang="zh-CN" sz="2400" kern="100">
              <a:latin typeface="Times New Roman" panose="02020603050405020304"/>
              <a:ea typeface="等线" panose="02010600030101010101" charset="-122"/>
              <a:cs typeface="Times New Roman" panose="02020603050405020304"/>
              <a:sym typeface="Times New Roman" panose="02020603050405020304"/>
            </a:endParaRPr>
          </a:p>
        </p:txBody>
      </p:sp>
      <p:cxnSp>
        <p:nvCxnSpPr>
          <p:cNvPr id="6" name="直接箭头连接符 20"/>
          <p:cNvCxnSpPr/>
          <p:nvPr/>
        </p:nvCxnSpPr>
        <p:spPr>
          <a:xfrm>
            <a:off x="2570004" y="1280160"/>
            <a:ext cx="1097756" cy="0"/>
          </a:xfrm>
          <a:prstGeom prst="straightConnector1">
            <a:avLst/>
          </a:prstGeom>
          <a:ln w="31750" cmpd="sng">
            <a:solidFill>
              <a:schemeClr val="accent3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21"/>
          <p:cNvSpPr txBox="1"/>
          <p:nvPr/>
        </p:nvSpPr>
        <p:spPr>
          <a:xfrm>
            <a:off x="3882549" y="662305"/>
            <a:ext cx="5032058" cy="1736884"/>
          </a:xfrm>
          <a:prstGeom prst="roundRect">
            <a:avLst/>
          </a:prstGeom>
          <a:solidFill>
            <a:schemeClr val="lt1"/>
          </a:solidFill>
          <a:ln w="6350">
            <a:solidFill>
              <a:schemeClr val="accent3"/>
            </a:solidFill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2400" b="1" kern="100">
                <a:solidFill>
                  <a:schemeClr val="accent3"/>
                </a:solidFill>
                <a:latin typeface="Times New Roman" panose="02020603050405020304"/>
                <a:ea typeface="等线" panose="02010600030101010101" charset="-122"/>
                <a:cs typeface="Times New Roman" panose="02020603050405020304"/>
                <a:sym typeface="Times New Roman" panose="02020603050405020304"/>
              </a:rPr>
              <a:t>Review:</a:t>
            </a:r>
            <a:r>
              <a:rPr lang="en-US" altLang="zh-CN" sz="2400" kern="100">
                <a:solidFill>
                  <a:schemeClr val="accent3"/>
                </a:solidFill>
                <a:latin typeface="Times New Roman" panose="02020603050405020304"/>
                <a:ea typeface="等线" panose="02010600030101010101" charset="-122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altLang="zh-CN" sz="2400" kern="100">
                <a:latin typeface="Times New Roman" panose="02020603050405020304"/>
                <a:ea typeface="等线" panose="02010600030101010101" charset="-122"/>
                <a:cs typeface="Times New Roman" panose="02020603050405020304"/>
                <a:sym typeface="Times New Roman" panose="02020603050405020304"/>
              </a:rPr>
              <a:t>not only a 1. ______, but a 2.________ and kind figure</a:t>
            </a:r>
            <a:endParaRPr lang="en-US" altLang="zh-CN" sz="2400" kern="100">
              <a:latin typeface="Times New Roman" panose="02020603050405020304"/>
              <a:ea typeface="等线" panose="02010600030101010101" charset="-122"/>
              <a:cs typeface="Times New Roman" panose="02020603050405020304"/>
              <a:sym typeface="Times New Roman" panose="02020603050405020304"/>
            </a:endParaRPr>
          </a:p>
          <a:p>
            <a:pPr indent="0" algn="l">
              <a:buFont typeface="Wingdings" panose="05000000000000000000" charset="0"/>
              <a:buNone/>
            </a:pPr>
            <a:r>
              <a:rPr lang="en-US" altLang="zh-CN" sz="2400" b="1" kern="100">
                <a:solidFill>
                  <a:schemeClr val="accent3"/>
                </a:solidFill>
                <a:latin typeface="Times New Roman" panose="02020603050405020304"/>
                <a:ea typeface="等线" panose="02010600030101010101" charset="-122"/>
                <a:cs typeface="Times New Roman" panose="02020603050405020304"/>
                <a:sym typeface="Times New Roman" panose="02020603050405020304"/>
              </a:rPr>
              <a:t>Contribution:</a:t>
            </a:r>
            <a:r>
              <a:rPr lang="en-US" altLang="zh-CN" sz="2400" kern="100">
                <a:latin typeface="Times New Roman" panose="02020603050405020304"/>
                <a:ea typeface="等线" panose="02010600030101010101" charset="-122"/>
                <a:cs typeface="Times New Roman" panose="02020603050405020304"/>
                <a:sym typeface="Times New Roman" panose="02020603050405020304"/>
              </a:rPr>
              <a:t> the theory of relativity</a:t>
            </a:r>
            <a:endParaRPr lang="en-US" altLang="zh-CN" sz="2400" kern="100">
              <a:latin typeface="Times New Roman" panose="02020603050405020304"/>
              <a:ea typeface="等线" panose="02010600030101010101" charset="-122"/>
              <a:cs typeface="Times New Roman" panose="02020603050405020304"/>
              <a:sym typeface="Times New Roman" panose="02020603050405020304"/>
            </a:endParaRPr>
          </a:p>
          <a:p>
            <a:pPr indent="0" algn="l">
              <a:buFont typeface="Wingdings" panose="05000000000000000000" charset="0"/>
              <a:buNone/>
            </a:pPr>
            <a:r>
              <a:rPr lang="en-US" altLang="zh-CN" sz="2400" kern="100">
                <a:latin typeface="Times New Roman" panose="02020603050405020304"/>
                <a:ea typeface="等线" panose="02010600030101010101" charset="-122"/>
                <a:cs typeface="Times New Roman" panose="02020603050405020304"/>
                <a:sym typeface="Times New Roman" panose="02020603050405020304"/>
              </a:rPr>
              <a:t>and the famous formula </a:t>
            </a:r>
            <a:r>
              <a:rPr lang="en-US" altLang="zh-CN" sz="2400" i="1" kern="100">
                <a:latin typeface="Times New Roman" panose="02020603050405020304"/>
                <a:ea typeface="等线" panose="02010600030101010101" charset="-122"/>
                <a:cs typeface="Times New Roman" panose="02020603050405020304"/>
                <a:sym typeface="Times New Roman" panose="02020603050405020304"/>
              </a:rPr>
              <a:t>E=mc</a:t>
            </a:r>
            <a:r>
              <a:rPr lang="en-US" altLang="zh-CN" sz="2400" i="1" kern="100">
                <a:latin typeface="Times New Roman" panose="02020603050405020304" charset="0"/>
                <a:ea typeface="等线" panose="02010600030101010101" charset="-122"/>
                <a:cs typeface="Times New Roman" panose="02020603050405020304" charset="0"/>
                <a:sym typeface="Times New Roman" panose="02020603050405020304"/>
              </a:rPr>
              <a:t>²</a:t>
            </a:r>
            <a:r>
              <a:rPr lang="en-US" altLang="zh-CN" sz="2400" kern="100">
                <a:latin typeface="Times New Roman" panose="02020603050405020304"/>
                <a:ea typeface="等线" panose="02010600030101010101" charset="-122"/>
                <a:cs typeface="Times New Roman" panose="02020603050405020304"/>
                <a:sym typeface="Times New Roman" panose="02020603050405020304"/>
              </a:rPr>
              <a:t>.</a:t>
            </a:r>
            <a:endParaRPr lang="en-US" altLang="zh-CN" sz="2400" kern="100">
              <a:latin typeface="Times New Roman" panose="02020603050405020304"/>
              <a:ea typeface="等线" panose="02010600030101010101" charset="-122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9217" name="文本框 1"/>
          <p:cNvSpPr txBox="1"/>
          <p:nvPr/>
        </p:nvSpPr>
        <p:spPr>
          <a:xfrm>
            <a:off x="902970" y="0"/>
            <a:ext cx="5685155" cy="645160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txBody>
          <a:bodyPr wrap="none" anchor="t">
            <a:spAutoFit/>
          </a:bodyPr>
          <a:p>
            <a:pPr algn="l"/>
            <a:r>
              <a:rPr lang="en-US" alt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Post-reading -Summary </a:t>
            </a:r>
            <a:endParaRPr lang="en-US" alt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693535" y="702945"/>
            <a:ext cx="13576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genius</a:t>
            </a:r>
            <a:endParaRPr lang="en-US" altLang="zh-CN" sz="32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214178" y="1049973"/>
            <a:ext cx="154638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couragous</a:t>
            </a:r>
            <a:endParaRPr lang="en-US" altLang="zh-CN" sz="2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41" grpId="0" bldLvl="0" animBg="1"/>
      <p:bldP spid="42" grpId="0" bldLvl="0" animBg="1"/>
      <p:bldP spid="8" grpId="0"/>
      <p:bldP spid="3" grpId="0" bldLvl="0" animBg="1"/>
      <p:bldP spid="7" grpId="0" bldLvl="0" animBg="1"/>
      <p:bldP spid="9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文本框 21"/>
          <p:cNvSpPr txBox="1"/>
          <p:nvPr/>
        </p:nvSpPr>
        <p:spPr>
          <a:xfrm>
            <a:off x="3749040" y="530066"/>
            <a:ext cx="5021104" cy="3163253"/>
          </a:xfrm>
          <a:prstGeom prst="roundRect">
            <a:avLst/>
          </a:prstGeom>
          <a:solidFill>
            <a:schemeClr val="lt1"/>
          </a:solidFill>
          <a:ln w="6350">
            <a:solidFill>
              <a:schemeClr val="accent2"/>
            </a:solidFill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noAutofit/>
          </a:bodyPr>
          <a:lstStyle/>
          <a:p>
            <a:pPr indent="0" algn="l">
              <a:buFont typeface="Wingdings" panose="05000000000000000000" charset="0"/>
              <a:buNone/>
            </a:pPr>
            <a:r>
              <a:rPr lang="en-US" altLang="zh-CN" sz="2400" kern="100">
                <a:latin typeface="Times New Roman" panose="02020603050405020304"/>
                <a:ea typeface="等线" panose="02010600030101010101" charset="-122"/>
                <a:cs typeface="Times New Roman" panose="02020603050405020304"/>
              </a:rPr>
              <a:t>Out of 5. ______ for knowledge, he continued to study and earned a 6. ________ in physics.</a:t>
            </a:r>
            <a:endParaRPr lang="en-US" altLang="zh-CN" sz="2400" kern="100">
              <a:latin typeface="Times New Roman" panose="02020603050405020304"/>
              <a:ea typeface="等线" panose="02010600030101010101" charset="-122"/>
              <a:cs typeface="Times New Roman" panose="02020603050405020304"/>
            </a:endParaRPr>
          </a:p>
          <a:p>
            <a:pPr indent="0" algn="l">
              <a:buFont typeface="Wingdings" panose="05000000000000000000" charset="0"/>
              <a:buNone/>
            </a:pPr>
            <a:r>
              <a:rPr lang="en-US" altLang="zh-CN" sz="2400" kern="100">
                <a:latin typeface="Times New Roman" panose="02020603050405020304"/>
                <a:ea typeface="等线" panose="02010600030101010101" charset="-122"/>
                <a:cs typeface="Times New Roman" panose="02020603050405020304"/>
              </a:rPr>
              <a:t>He published four 7. ___________</a:t>
            </a:r>
            <a:endParaRPr lang="en-US" altLang="zh-CN" sz="2400" kern="100">
              <a:latin typeface="Times New Roman" panose="02020603050405020304"/>
              <a:ea typeface="等线" panose="02010600030101010101" charset="-122"/>
              <a:cs typeface="Times New Roman" panose="02020603050405020304"/>
            </a:endParaRPr>
          </a:p>
          <a:p>
            <a:pPr indent="0" algn="l">
              <a:buFont typeface="Wingdings" panose="05000000000000000000" charset="0"/>
              <a:buNone/>
            </a:pPr>
            <a:r>
              <a:rPr lang="en-US" altLang="zh-CN" sz="2400" kern="100">
                <a:latin typeface="Times New Roman" panose="02020603050405020304"/>
                <a:ea typeface="等线" panose="02010600030101010101" charset="-122"/>
                <a:cs typeface="Times New Roman" panose="02020603050405020304"/>
              </a:rPr>
              <a:t>four physics papers and became famous throughout the world.</a:t>
            </a:r>
            <a:endParaRPr lang="en-US" altLang="zh-CN" sz="2400" kern="100">
              <a:latin typeface="Times New Roman" panose="02020603050405020304"/>
              <a:ea typeface="等线" panose="02010600030101010101" charset="-122"/>
              <a:cs typeface="Times New Roman" panose="02020603050405020304"/>
            </a:endParaRPr>
          </a:p>
          <a:p>
            <a:pPr indent="0" algn="l">
              <a:buFont typeface="Wingdings" panose="05000000000000000000" charset="0"/>
              <a:buNone/>
            </a:pPr>
            <a:r>
              <a:rPr lang="en-US" altLang="zh-CN" sz="2400" kern="100">
                <a:latin typeface="Times New Roman" panose="02020603050405020304"/>
                <a:ea typeface="等线" panose="02010600030101010101" charset="-122"/>
                <a:cs typeface="Times New Roman" panose="02020603050405020304"/>
              </a:rPr>
              <a:t>He was 8. ________ the 1921 Nobel Prize for Physics.</a:t>
            </a:r>
            <a:endParaRPr lang="en-US" altLang="zh-CN" sz="2400" kern="100">
              <a:latin typeface="Times New Roman" panose="02020603050405020304"/>
              <a:ea typeface="等线" panose="02010600030101010101" charset="-122"/>
              <a:cs typeface="Times New Roman" panose="02020603050405020304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075873" y="649605"/>
            <a:ext cx="116919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passion</a:t>
            </a:r>
            <a:endParaRPr lang="en-US" altLang="zh-CN" sz="24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940493" y="1454944"/>
            <a:ext cx="1273493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doctorate</a:t>
            </a:r>
            <a:endParaRPr lang="en-US" sz="2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43" name="直接箭头连接符 32"/>
          <p:cNvCxnSpPr/>
          <p:nvPr/>
        </p:nvCxnSpPr>
        <p:spPr>
          <a:xfrm>
            <a:off x="1122348" y="2605564"/>
            <a:ext cx="0" cy="1268730"/>
          </a:xfrm>
          <a:prstGeom prst="straightConnector1">
            <a:avLst/>
          </a:prstGeom>
          <a:ln w="317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文本框 17"/>
          <p:cNvSpPr txBox="1"/>
          <p:nvPr/>
        </p:nvSpPr>
        <p:spPr>
          <a:xfrm>
            <a:off x="189071" y="3950494"/>
            <a:ext cx="2335530" cy="78343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noAutofit/>
          </a:bodyPr>
          <a:lstStyle/>
          <a:p>
            <a:pPr algn="l"/>
            <a:r>
              <a:rPr lang="en-US" altLang="zh-CN" sz="2400" kern="100">
                <a:latin typeface="Times New Roman" panose="02020603050405020304"/>
                <a:ea typeface="等线" panose="02010600030101010101" charset="-122"/>
                <a:cs typeface="Times New Roman" panose="02020603050405020304"/>
                <a:sym typeface="Times New Roman" panose="02020603050405020304"/>
              </a:rPr>
              <a:t>The reason of fleeing Germany </a:t>
            </a:r>
            <a:endParaRPr lang="en-US" altLang="zh-CN" sz="2400" kern="100">
              <a:latin typeface="Times New Roman" panose="02020603050405020304"/>
              <a:ea typeface="等线" panose="02010600030101010101" charset="-122"/>
              <a:cs typeface="Times New Roman" panose="02020603050405020304"/>
              <a:sym typeface="Times New Roman" panose="02020603050405020304"/>
            </a:endParaRPr>
          </a:p>
        </p:txBody>
      </p:sp>
      <p:cxnSp>
        <p:nvCxnSpPr>
          <p:cNvPr id="58" name="直接箭头连接符 20"/>
          <p:cNvCxnSpPr/>
          <p:nvPr/>
        </p:nvCxnSpPr>
        <p:spPr>
          <a:xfrm>
            <a:off x="2577941" y="4339114"/>
            <a:ext cx="710089" cy="5715"/>
          </a:xfrm>
          <a:prstGeom prst="straightConnector1">
            <a:avLst/>
          </a:prstGeom>
          <a:ln w="317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文本框 21"/>
          <p:cNvSpPr txBox="1"/>
          <p:nvPr/>
        </p:nvSpPr>
        <p:spPr>
          <a:xfrm>
            <a:off x="3782219" y="3693795"/>
            <a:ext cx="4954429" cy="1208723"/>
          </a:xfrm>
          <a:prstGeom prst="roundRect">
            <a:avLst/>
          </a:prstGeom>
          <a:solidFill>
            <a:schemeClr val="lt1"/>
          </a:solidFill>
          <a:ln w="6350">
            <a:solidFill>
              <a:schemeClr val="accent6"/>
            </a:solidFill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noAutofit/>
          </a:bodyPr>
          <a:lstStyle/>
          <a:p>
            <a:pPr indent="0" algn="l">
              <a:buFont typeface="Wingdings" panose="05000000000000000000" charset="0"/>
              <a:buNone/>
            </a:pPr>
            <a:r>
              <a:rPr lang="en-US" altLang="zh-CN" sz="2400" kern="100">
                <a:latin typeface="Times New Roman" panose="02020603050405020304"/>
                <a:ea typeface="等线" panose="02010600030101010101" charset="-122"/>
                <a:cs typeface="Times New Roman" panose="02020603050405020304"/>
                <a:sym typeface="Times New Roman" panose="02020603050405020304"/>
              </a:rPr>
              <a:t>Because he was Jewish and found the doors of academic institutions closed to him, he had to flee Germany.</a:t>
            </a:r>
            <a:endParaRPr lang="en-US" altLang="zh-CN" sz="2400" kern="100">
              <a:latin typeface="Times New Roman" panose="02020603050405020304"/>
              <a:ea typeface="等线" panose="02010600030101010101" charset="-122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41" name="文本框 17"/>
          <p:cNvSpPr txBox="1"/>
          <p:nvPr/>
        </p:nvSpPr>
        <p:spPr>
          <a:xfrm>
            <a:off x="315278" y="1374458"/>
            <a:ext cx="2095500" cy="1231583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noAutofit/>
          </a:bodyPr>
          <a:lstStyle/>
          <a:p>
            <a:pPr algn="l"/>
            <a:r>
              <a:rPr lang="en-US" altLang="zh-CN" sz="2400" kern="100">
                <a:latin typeface="Times New Roman" panose="02020603050405020304"/>
                <a:ea typeface="等线" panose="02010600030101010101" charset="-122"/>
                <a:cs typeface="Times New Roman" panose="02020603050405020304"/>
                <a:sym typeface="Times New Roman" panose="02020603050405020304"/>
              </a:rPr>
              <a:t>The life as a 4. ____ in Swiss patent office</a:t>
            </a:r>
            <a:endParaRPr lang="en-US" altLang="zh-CN" sz="2400" kern="100">
              <a:latin typeface="Times New Roman" panose="02020603050405020304"/>
              <a:ea typeface="等线" panose="02010600030101010101" charset="-122"/>
              <a:cs typeface="Times New Roman" panose="02020603050405020304"/>
              <a:sym typeface="Times New Roman" panose="02020603050405020304"/>
            </a:endParaRPr>
          </a:p>
        </p:txBody>
      </p:sp>
      <p:cxnSp>
        <p:nvCxnSpPr>
          <p:cNvPr id="26" name="直接箭头连接符 20"/>
          <p:cNvCxnSpPr/>
          <p:nvPr/>
        </p:nvCxnSpPr>
        <p:spPr>
          <a:xfrm>
            <a:off x="2524208" y="1997869"/>
            <a:ext cx="1111679" cy="4763"/>
          </a:xfrm>
          <a:prstGeom prst="straightConnector1">
            <a:avLst/>
          </a:prstGeom>
          <a:ln w="317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箭头连接符 32"/>
          <p:cNvCxnSpPr/>
          <p:nvPr/>
        </p:nvCxnSpPr>
        <p:spPr>
          <a:xfrm flipH="1">
            <a:off x="1114901" y="423863"/>
            <a:ext cx="7620" cy="950595"/>
          </a:xfrm>
          <a:prstGeom prst="straightConnector1">
            <a:avLst/>
          </a:prstGeom>
          <a:ln w="317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285274" y="1781175"/>
            <a:ext cx="92868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cl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e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rk</a:t>
            </a:r>
            <a:endParaRPr lang="en-US" altLang="zh-CN" sz="2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527483" y="1771174"/>
            <a:ext cx="18935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extraordinary</a:t>
            </a:r>
            <a:endParaRPr lang="en-US" sz="2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213985" y="2870359"/>
            <a:ext cx="12230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awarded</a:t>
            </a:r>
            <a:endParaRPr lang="en-US" sz="2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bldLvl="0" animBg="1"/>
      <p:bldP spid="9" grpId="0"/>
      <p:bldP spid="2" grpId="0"/>
      <p:bldP spid="57" grpId="0" bldLvl="0" animBg="1"/>
      <p:bldP spid="59" grpId="0" bldLvl="0" animBg="1"/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文本框 17"/>
          <p:cNvSpPr txBox="1"/>
          <p:nvPr/>
        </p:nvSpPr>
        <p:spPr>
          <a:xfrm>
            <a:off x="302578" y="1095851"/>
            <a:ext cx="2252663" cy="1225391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noAutofit/>
          </a:bodyPr>
          <a:lstStyle/>
          <a:p>
            <a:pPr algn="l"/>
            <a:r>
              <a:rPr lang="en-US" altLang="zh-CN" sz="2400" kern="100">
                <a:latin typeface="Times New Roman" panose="02020603050405020304"/>
                <a:ea typeface="等线" panose="02010600030101010101" charset="-122"/>
                <a:cs typeface="Times New Roman" panose="02020603050405020304"/>
                <a:sym typeface="Times New Roman" panose="02020603050405020304"/>
              </a:rPr>
              <a:t>Einstein's  character and funny stories</a:t>
            </a:r>
            <a:endParaRPr lang="en-US" altLang="zh-CN" sz="2400" kern="100">
              <a:latin typeface="Times New Roman" panose="02020603050405020304"/>
              <a:ea typeface="等线" panose="02010600030101010101" charset="-122"/>
              <a:cs typeface="Times New Roman" panose="02020603050405020304"/>
              <a:sym typeface="Times New Roman" panose="02020603050405020304"/>
            </a:endParaRPr>
          </a:p>
        </p:txBody>
      </p:sp>
      <p:cxnSp>
        <p:nvCxnSpPr>
          <p:cNvPr id="26" name="直接箭头连接符 20"/>
          <p:cNvCxnSpPr/>
          <p:nvPr/>
        </p:nvCxnSpPr>
        <p:spPr>
          <a:xfrm>
            <a:off x="2669381" y="1598771"/>
            <a:ext cx="1111568" cy="4763"/>
          </a:xfrm>
          <a:prstGeom prst="straightConnector1">
            <a:avLst/>
          </a:prstGeom>
          <a:ln w="317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21"/>
          <p:cNvSpPr txBox="1"/>
          <p:nvPr/>
        </p:nvSpPr>
        <p:spPr>
          <a:xfrm>
            <a:off x="3882390" y="610076"/>
            <a:ext cx="4941570" cy="2197418"/>
          </a:xfrm>
          <a:prstGeom prst="roundRect">
            <a:avLst/>
          </a:prstGeom>
          <a:solidFill>
            <a:schemeClr val="lt1"/>
          </a:solidFill>
          <a:ln w="6350">
            <a:solidFill>
              <a:schemeClr val="accent2"/>
            </a:solidFill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noAutofit/>
          </a:bodyPr>
          <a:lstStyle/>
          <a:p>
            <a:pPr indent="0" algn="l">
              <a:buFont typeface="Wingdings" panose="05000000000000000000" charset="0"/>
              <a:buNone/>
            </a:pPr>
            <a:r>
              <a:rPr lang="en-US" altLang="zh-CN" sz="2400" kern="100">
                <a:latin typeface="Times New Roman" panose="02020603050405020304"/>
                <a:ea typeface="等线" panose="02010600030101010101" charset="-122"/>
                <a:cs typeface="Times New Roman" panose="02020603050405020304"/>
                <a:sym typeface="Times New Roman" panose="02020603050405020304"/>
              </a:rPr>
              <a:t>He had a thick moustache and long white hair.</a:t>
            </a:r>
            <a:endParaRPr lang="en-US" altLang="zh-CN" sz="2400" kern="100">
              <a:latin typeface="Times New Roman" panose="02020603050405020304"/>
              <a:ea typeface="等线" panose="02010600030101010101" charset="-122"/>
              <a:cs typeface="Times New Roman" panose="02020603050405020304"/>
              <a:sym typeface="Times New Roman" panose="02020603050405020304"/>
            </a:endParaRPr>
          </a:p>
          <a:p>
            <a:pPr indent="0" algn="l">
              <a:buFont typeface="Wingdings" panose="05000000000000000000" charset="0"/>
              <a:buNone/>
            </a:pPr>
            <a:r>
              <a:rPr lang="en-US" altLang="zh-CN" sz="2400" kern="100">
                <a:latin typeface="Times New Roman" panose="02020603050405020304"/>
                <a:ea typeface="等线" panose="02010600030101010101" charset="-122"/>
                <a:cs typeface="Times New Roman" panose="02020603050405020304"/>
                <a:sym typeface="Times New Roman" panose="02020603050405020304"/>
              </a:rPr>
              <a:t>He was loved by his friends and neighbours despite his 9.__________.</a:t>
            </a:r>
            <a:endParaRPr lang="en-US" altLang="zh-CN" sz="2400" kern="100">
              <a:latin typeface="Times New Roman" panose="02020603050405020304"/>
              <a:ea typeface="等线" panose="02010600030101010101" charset="-122"/>
              <a:cs typeface="Times New Roman" panose="02020603050405020304"/>
              <a:sym typeface="Times New Roman" panose="02020603050405020304"/>
            </a:endParaRPr>
          </a:p>
          <a:p>
            <a:pPr indent="0" algn="l">
              <a:buFont typeface="Wingdings" panose="05000000000000000000" charset="0"/>
              <a:buNone/>
            </a:pPr>
            <a:r>
              <a:rPr lang="en-US" altLang="zh-CN" sz="2400" kern="100">
                <a:latin typeface="Times New Roman" panose="02020603050405020304"/>
                <a:ea typeface="等线" panose="02010600030101010101" charset="-122"/>
                <a:cs typeface="Times New Roman" panose="02020603050405020304"/>
                <a:sym typeface="Times New Roman" panose="02020603050405020304"/>
              </a:rPr>
              <a:t>He was 10._________ to ask for help. </a:t>
            </a:r>
            <a:endParaRPr lang="en-US" altLang="zh-CN" sz="2400" kern="100">
              <a:latin typeface="Times New Roman" panose="02020603050405020304"/>
              <a:ea typeface="等线" panose="02010600030101010101" charset="-122"/>
              <a:cs typeface="Times New Roman" panose="02020603050405020304"/>
              <a:sym typeface="Times New Roman" panose="02020603050405020304"/>
            </a:endParaRPr>
          </a:p>
          <a:p>
            <a:pPr indent="0" algn="l">
              <a:buFont typeface="Wingdings" panose="05000000000000000000" charset="0"/>
              <a:buNone/>
            </a:pPr>
            <a:endParaRPr lang="en-US" altLang="zh-CN" sz="2400" kern="100">
              <a:latin typeface="Times New Roman" panose="02020603050405020304"/>
              <a:ea typeface="等线" panose="02010600030101010101" charset="-122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056120" y="1753870"/>
            <a:ext cx="18637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peculiarities</a:t>
            </a:r>
            <a:endParaRPr lang="en-US" altLang="zh-CN" sz="2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2" name="直接箭头连接符 32"/>
          <p:cNvCxnSpPr/>
          <p:nvPr/>
        </p:nvCxnSpPr>
        <p:spPr>
          <a:xfrm flipH="1">
            <a:off x="1115854" y="477679"/>
            <a:ext cx="6668" cy="581501"/>
          </a:xfrm>
          <a:prstGeom prst="straightConnector1">
            <a:avLst/>
          </a:prstGeom>
          <a:ln w="317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箭头连接符 32"/>
          <p:cNvCxnSpPr/>
          <p:nvPr/>
        </p:nvCxnSpPr>
        <p:spPr>
          <a:xfrm flipH="1">
            <a:off x="1109186" y="2463641"/>
            <a:ext cx="6668" cy="771049"/>
          </a:xfrm>
          <a:prstGeom prst="straightConnector1">
            <a:avLst/>
          </a:prstGeom>
          <a:ln w="317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17"/>
          <p:cNvSpPr txBox="1"/>
          <p:nvPr/>
        </p:nvSpPr>
        <p:spPr>
          <a:xfrm>
            <a:off x="302895" y="3299460"/>
            <a:ext cx="4266248" cy="604838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noAutofit/>
          </a:bodyPr>
          <a:lstStyle/>
          <a:p>
            <a:pPr algn="l"/>
            <a:r>
              <a:rPr lang="en-US" altLang="zh-CN" sz="2400" kern="100">
                <a:latin typeface="Times New Roman" panose="02020603050405020304"/>
                <a:ea typeface="等线" panose="02010600030101010101" charset="-122"/>
                <a:cs typeface="Times New Roman" panose="02020603050405020304"/>
                <a:sym typeface="Times New Roman" panose="02020603050405020304"/>
              </a:rPr>
              <a:t>The loss of the greatest scientist</a:t>
            </a:r>
            <a:endParaRPr lang="en-US" altLang="zh-CN" sz="2400" kern="100">
              <a:latin typeface="Times New Roman" panose="02020603050405020304"/>
              <a:ea typeface="等线" panose="02010600030101010101" charset="-122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295265" y="2184400"/>
            <a:ext cx="20745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encountered</a:t>
            </a:r>
            <a:endParaRPr lang="en-US" altLang="zh-CN" sz="2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ldLvl="0" animBg="1"/>
      <p:bldP spid="42" grpId="0" bldLvl="0" animBg="1"/>
      <p:bldP spid="8" grpId="0"/>
      <p:bldP spid="5" grpId="0" bldLvl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idx="12"/>
          </p:nvPr>
        </p:nvSpPr>
        <p:spPr/>
        <p:txBody>
          <a:bodyPr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9217" name="文本框 1"/>
          <p:cNvSpPr txBox="1"/>
          <p:nvPr/>
        </p:nvSpPr>
        <p:spPr>
          <a:xfrm>
            <a:off x="1447165" y="59055"/>
            <a:ext cx="6408420" cy="706755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txBody>
          <a:bodyPr wrap="none" anchor="t">
            <a:spAutoFit/>
          </a:bodyPr>
          <a:p>
            <a:pPr algn="l"/>
            <a:r>
              <a:rPr lang="en-US" altLang="zh-CN" sz="4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After reading-</a:t>
            </a:r>
            <a:r>
              <a:rPr lang="en-US" altLang="zh-CN" sz="4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Summary </a:t>
            </a:r>
            <a:endParaRPr lang="en-US" altLang="zh-CN" sz="40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Text Box 4"/>
          <p:cNvSpPr txBox="1"/>
          <p:nvPr/>
        </p:nvSpPr>
        <p:spPr>
          <a:xfrm>
            <a:off x="335915" y="590550"/>
            <a:ext cx="893254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marL="0" marR="0" lvl="0" indent="0" algn="l" defTabSz="914400" rtl="0" eaLnBrk="1" fontAlgn="base" latinLnBrk="0" hangingPunct="1">
              <a:lnSpc>
                <a:spcPts val="33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2400" b="1" kern="120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+mn-ea"/>
              </a:rPr>
              <a:t> What aspects are included while writing a biography or introduction of a certain person?</a:t>
            </a:r>
            <a:endParaRPr kumimoji="0" lang="en-US" sz="2400" b="1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  <a:sym typeface="+mn-ea"/>
            </a:endParaRPr>
          </a:p>
        </p:txBody>
      </p:sp>
      <p:sp>
        <p:nvSpPr>
          <p:cNvPr id="541" name="Google Shape;541;p42"/>
          <p:cNvSpPr/>
          <p:nvPr/>
        </p:nvSpPr>
        <p:spPr>
          <a:xfrm rot="5400000">
            <a:off x="3671190" y="1401114"/>
            <a:ext cx="1961100" cy="19611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0" name="Google Shape;540;p42"/>
          <p:cNvSpPr/>
          <p:nvPr/>
        </p:nvSpPr>
        <p:spPr>
          <a:xfrm>
            <a:off x="3529851" y="1401114"/>
            <a:ext cx="1961100" cy="19611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2" name="Google Shape;542;p42"/>
          <p:cNvSpPr/>
          <p:nvPr/>
        </p:nvSpPr>
        <p:spPr>
          <a:xfrm rot="10800000">
            <a:off x="3671190" y="1543557"/>
            <a:ext cx="1961100" cy="19611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3" name="Google Shape;543;p42"/>
          <p:cNvSpPr/>
          <p:nvPr/>
        </p:nvSpPr>
        <p:spPr>
          <a:xfrm rot="-5400000">
            <a:off x="3529851" y="1543557"/>
            <a:ext cx="1961100" cy="19611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" name="Google Shape;537;p42"/>
          <p:cNvSpPr/>
          <p:nvPr/>
        </p:nvSpPr>
        <p:spPr>
          <a:xfrm>
            <a:off x="3670935" y="1531620"/>
            <a:ext cx="4319270" cy="128524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371600" tIns="91425" rIns="91425" bIns="91425" anchor="t" anchorCtr="0">
            <a:noAutofit/>
          </a:bodyPr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altLang="zh-CN" sz="2800" b="1" dirty="0">
                <a:solidFill>
                  <a:srgbClr val="EE52DA"/>
                </a:solidFill>
                <a:latin typeface="Times New Roman" panose="02020603050405020304" charset="0"/>
                <a:sym typeface="+mn-ea"/>
              </a:rPr>
              <a:t>P</a:t>
            </a:r>
            <a:r>
              <a:rPr lang="zh-CN" altLang="zh-CN" sz="2800" b="1" dirty="0">
                <a:solidFill>
                  <a:srgbClr val="EE52DA"/>
                </a:solidFill>
                <a:latin typeface="Times New Roman" panose="02020603050405020304" charset="0"/>
                <a:sym typeface="+mn-ea"/>
              </a:rPr>
              <a:t>ersonality</a:t>
            </a:r>
            <a:endParaRPr lang="zh-CN" altLang="zh-CN" sz="2800" b="1" dirty="0">
              <a:solidFill>
                <a:srgbClr val="EE52DA"/>
              </a:solidFill>
              <a:latin typeface="Times New Roman" panose="02020603050405020304" charset="0"/>
              <a:sym typeface="+mn-ea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altLang="zh-CN" sz="2800" b="1" dirty="0">
                <a:solidFill>
                  <a:srgbClr val="EE52DA"/>
                </a:solidFill>
                <a:latin typeface="Times New Roman" panose="02020603050405020304" charset="0"/>
                <a:sym typeface="+mn-ea"/>
              </a:rPr>
              <a:t>A</a:t>
            </a:r>
            <a:r>
              <a:rPr lang="zh-CN" altLang="zh-CN" sz="2800" b="1" dirty="0">
                <a:solidFill>
                  <a:srgbClr val="EE52DA"/>
                </a:solidFill>
                <a:latin typeface="Times New Roman" panose="02020603050405020304" charset="0"/>
                <a:sym typeface="+mn-ea"/>
              </a:rPr>
              <a:t>ppearance</a:t>
            </a:r>
            <a:endParaRPr lang="zh-CN" altLang="zh-CN" sz="2800" b="1" dirty="0">
              <a:solidFill>
                <a:srgbClr val="EE52DA"/>
              </a:solidFill>
              <a:latin typeface="Times New Roman" panose="02020603050405020304" charset="0"/>
              <a:ea typeface="Varela Round" panose="00000500000000000000"/>
              <a:cs typeface="Varela Round" panose="00000500000000000000"/>
              <a:sym typeface="+mn-ea"/>
            </a:endParaRPr>
          </a:p>
        </p:txBody>
      </p:sp>
      <p:sp>
        <p:nvSpPr>
          <p:cNvPr id="4" name="Google Shape;536;p42"/>
          <p:cNvSpPr/>
          <p:nvPr/>
        </p:nvSpPr>
        <p:spPr>
          <a:xfrm>
            <a:off x="509905" y="1428115"/>
            <a:ext cx="3961130" cy="1492885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1371600" bIns="91425" anchor="t" anchorCtr="0">
            <a:noAutofit/>
          </a:bodyPr>
          <a:p>
            <a:pPr marL="0" lvl="0" algn="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altLang="zh-CN" sz="2800" b="1" dirty="0">
                <a:solidFill>
                  <a:srgbClr val="EE52DA"/>
                </a:solidFill>
                <a:latin typeface="Times New Roman" panose="02020603050405020304" charset="0"/>
                <a:sym typeface="+mn-ea"/>
              </a:rPr>
              <a:t>Brief introduction</a:t>
            </a:r>
            <a:endParaRPr lang="zh-CN" altLang="zh-CN" sz="4000" b="1" dirty="0">
              <a:solidFill>
                <a:srgbClr val="EE52DA"/>
              </a:solidFill>
              <a:latin typeface="Times New Roman" panose="0202060305040502030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zh-CN" altLang="zh-CN" sz="4000" b="1" dirty="0">
              <a:solidFill>
                <a:srgbClr val="EE52DA"/>
              </a:solidFill>
              <a:latin typeface="Times New Roman" panose="02020603050405020304" charset="0"/>
              <a:sym typeface="+mn-e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Varela Round" panose="00000500000000000000"/>
              <a:ea typeface="Varela Round" panose="00000500000000000000"/>
              <a:cs typeface="Varela Round" panose="00000500000000000000"/>
              <a:sym typeface="Varela Round" panose="00000500000000000000"/>
            </a:endParaRPr>
          </a:p>
        </p:txBody>
      </p:sp>
      <p:sp>
        <p:nvSpPr>
          <p:cNvPr id="5" name="Google Shape;538;p42"/>
          <p:cNvSpPr/>
          <p:nvPr/>
        </p:nvSpPr>
        <p:spPr>
          <a:xfrm>
            <a:off x="1195070" y="3466465"/>
            <a:ext cx="3796030" cy="128524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1371600" bIns="91425" anchor="b" anchorCtr="0">
            <a:noAutofit/>
          </a:bodyPr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b="1">
              <a:solidFill>
                <a:schemeClr val="dk1"/>
              </a:solidFill>
              <a:latin typeface="Varela Round" panose="00000500000000000000"/>
              <a:ea typeface="Varela Round" panose="00000500000000000000"/>
              <a:cs typeface="Varela Round" panose="00000500000000000000"/>
              <a:sym typeface="Varela Round" panose="00000500000000000000"/>
            </a:endParaRPr>
          </a:p>
          <a:p>
            <a:pPr marL="0" lvl="0" algn="l" rtl="0">
              <a:spcBef>
                <a:spcPts val="0"/>
              </a:spcBef>
              <a:spcAft>
                <a:spcPts val="0"/>
              </a:spcAft>
              <a:buSzTx/>
              <a:buFont typeface="Arial" panose="020B0604020202020204"/>
              <a:buNone/>
            </a:pPr>
            <a:r>
              <a:rPr lang="zh-CN" altLang="zh-CN" sz="2800" b="1" dirty="0">
                <a:solidFill>
                  <a:srgbClr val="EE52DA"/>
                </a:solidFill>
                <a:latin typeface="Times New Roman" panose="02020603050405020304" charset="0"/>
                <a:sym typeface="+mn-ea"/>
              </a:rPr>
              <a:t>           </a:t>
            </a:r>
            <a:r>
              <a:rPr lang="en-US" altLang="zh-CN" sz="2800" b="1" dirty="0">
                <a:solidFill>
                  <a:srgbClr val="EE52DA"/>
                </a:solidFill>
                <a:latin typeface="Times New Roman" panose="02020603050405020304" charset="0"/>
                <a:sym typeface="+mn-ea"/>
              </a:rPr>
              <a:t>A</a:t>
            </a:r>
            <a:r>
              <a:rPr lang="zh-CN" altLang="zh-CN" sz="2800" b="1" dirty="0">
                <a:solidFill>
                  <a:srgbClr val="EE52DA"/>
                </a:solidFill>
                <a:latin typeface="Times New Roman" panose="02020603050405020304" charset="0"/>
                <a:sym typeface="+mn-ea"/>
              </a:rPr>
              <a:t>chievements</a:t>
            </a:r>
            <a:endParaRPr lang="zh-CN" altLang="zh-CN" sz="2800" b="1" dirty="0">
              <a:solidFill>
                <a:srgbClr val="EE52DA"/>
              </a:solidFill>
              <a:latin typeface="Times New Roman" panose="02020603050405020304" charset="0"/>
              <a:sym typeface="+mn-ea"/>
            </a:endParaRPr>
          </a:p>
          <a:p>
            <a:pPr marL="0" lvl="0" algn="l" rtl="0">
              <a:spcBef>
                <a:spcPts val="0"/>
              </a:spcBef>
              <a:spcAft>
                <a:spcPts val="0"/>
              </a:spcAft>
              <a:buSzTx/>
              <a:buFont typeface="Arial" panose="020B0604020202020204"/>
              <a:buNone/>
            </a:pPr>
            <a:r>
              <a:rPr lang="en-US" altLang="zh-CN" sz="2800" b="1" dirty="0">
                <a:solidFill>
                  <a:srgbClr val="EE52DA"/>
                </a:solidFill>
                <a:latin typeface="Times New Roman" panose="02020603050405020304" charset="0"/>
                <a:sym typeface="+mn-ea"/>
              </a:rPr>
              <a:t>I</a:t>
            </a:r>
            <a:r>
              <a:rPr lang="zh-CN" altLang="zh-CN" sz="2800" b="1" dirty="0">
                <a:solidFill>
                  <a:srgbClr val="EE52DA"/>
                </a:solidFill>
                <a:latin typeface="Times New Roman" panose="02020603050405020304" charset="0"/>
                <a:sym typeface="+mn-ea"/>
              </a:rPr>
              <a:t>mpressive story</a:t>
            </a:r>
            <a:endParaRPr lang="zh-CN" altLang="zh-CN" sz="2800" b="1" dirty="0">
              <a:solidFill>
                <a:srgbClr val="EE52DA"/>
              </a:solidFill>
              <a:latin typeface="Times New Roman" panose="02020603050405020304" charset="0"/>
              <a:sym typeface="Varela Round" panose="00000500000000000000"/>
            </a:endParaRPr>
          </a:p>
        </p:txBody>
      </p:sp>
      <p:sp>
        <p:nvSpPr>
          <p:cNvPr id="9" name="Google Shape;538;p42"/>
          <p:cNvSpPr/>
          <p:nvPr/>
        </p:nvSpPr>
        <p:spPr>
          <a:xfrm>
            <a:off x="4634865" y="3504565"/>
            <a:ext cx="4318635" cy="128524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1371600" bIns="91425" anchor="b" anchorCtr="0">
            <a:noAutofit/>
          </a:bodyPr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b="1">
              <a:solidFill>
                <a:schemeClr val="dk1"/>
              </a:solidFill>
              <a:latin typeface="Varela Round" panose="00000500000000000000"/>
              <a:ea typeface="Varela Round" panose="00000500000000000000"/>
              <a:cs typeface="Varela Round" panose="00000500000000000000"/>
              <a:sym typeface="Varela Round" panose="00000500000000000000"/>
            </a:endParaRPr>
          </a:p>
          <a:p>
            <a:pPr marL="0" lvl="0" algn="l" rtl="0">
              <a:spcBef>
                <a:spcPts val="0"/>
              </a:spcBef>
              <a:spcAft>
                <a:spcPts val="0"/>
              </a:spcAft>
              <a:buSzTx/>
              <a:buFont typeface="Arial" panose="020B0604020202020204"/>
              <a:buNone/>
            </a:pPr>
            <a:r>
              <a:rPr lang="en-US" altLang="zh-CN" sz="2800" b="1" dirty="0">
                <a:solidFill>
                  <a:srgbClr val="EE52DA"/>
                </a:solidFill>
                <a:latin typeface="Times New Roman" panose="02020603050405020304" charset="0"/>
                <a:sym typeface="+mn-ea"/>
              </a:rPr>
              <a:t>Comments on the person</a:t>
            </a:r>
            <a:endParaRPr lang="en-US" altLang="zh-CN" sz="2800" b="1" dirty="0">
              <a:solidFill>
                <a:srgbClr val="EE52DA"/>
              </a:solidFill>
              <a:latin typeface="Times New Roman" panose="02020603050405020304" charset="0"/>
              <a:sym typeface="Varela Round" panose="00000500000000000000"/>
            </a:endParaRPr>
          </a:p>
        </p:txBody>
      </p:sp>
    </p:spTree>
  </p:cSld>
  <p:clrMapOvr>
    <a:masterClrMapping/>
  </p:clrMapOvr>
  <p:transition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idx="12"/>
          </p:nvPr>
        </p:nvSpPr>
        <p:spPr/>
        <p:txBody>
          <a:bodyPr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9217" name="文本框 1"/>
          <p:cNvSpPr txBox="1"/>
          <p:nvPr/>
        </p:nvSpPr>
        <p:spPr>
          <a:xfrm>
            <a:off x="3672205" y="46990"/>
            <a:ext cx="1928495" cy="645160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txBody>
          <a:bodyPr wrap="none" anchor="t">
            <a:spAutoFit/>
          </a:bodyPr>
          <a:p>
            <a:pPr algn="l"/>
            <a:r>
              <a:rPr lang="en-US" alt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Writing</a:t>
            </a:r>
            <a:endParaRPr lang="en-US" alt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46125" y="1768475"/>
            <a:ext cx="8484870" cy="30149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ts val="3800"/>
              </a:lnSpc>
            </a:pPr>
            <a:r>
              <a:rPr lang="en-US" sz="2800" b="1">
                <a:latin typeface="Times New Roman" panose="02020603050405020304" charset="0"/>
                <a:cs typeface="Times New Roman" panose="02020603050405020304" charset="0"/>
              </a:rPr>
              <a:t>Step 1 </a:t>
            </a:r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Choose a person you're going to write.</a:t>
            </a:r>
            <a:endParaRPr lang="en-US" sz="28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ts val="3800"/>
              </a:lnSpc>
            </a:pPr>
            <a:r>
              <a:rPr lang="en-US" sz="2800" b="1">
                <a:latin typeface="Times New Roman" panose="02020603050405020304" charset="0"/>
                <a:cs typeface="Times New Roman" panose="02020603050405020304" charset="0"/>
              </a:rPr>
              <a:t>Step 2 </a:t>
            </a:r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Make a list of things you're going </a:t>
            </a:r>
            <a:r>
              <a:rPr 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to</a:t>
            </a:r>
            <a:endParaRPr lang="en-US" sz="28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ts val="3800"/>
              </a:lnSpc>
            </a:pPr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            write.</a:t>
            </a:r>
            <a:endParaRPr lang="en-US" sz="28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ts val="3800"/>
              </a:lnSpc>
            </a:pPr>
            <a:r>
              <a:rPr 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Step 3 </a:t>
            </a:r>
            <a:r>
              <a:rPr 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Finish and revise your draft with your</a:t>
            </a:r>
            <a:endParaRPr lang="en-US"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>
              <a:lnSpc>
                <a:spcPts val="3800"/>
              </a:lnSpc>
            </a:pPr>
            <a:r>
              <a:rPr 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  partner. </a:t>
            </a:r>
            <a:endParaRPr lang="en-US"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>
              <a:lnSpc>
                <a:spcPts val="3800"/>
              </a:lnSpc>
            </a:pPr>
            <a:r>
              <a:rPr 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Step 4 </a:t>
            </a:r>
            <a:r>
              <a:rPr 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Share your writing.  </a:t>
            </a:r>
            <a:endParaRPr 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云形 13"/>
          <p:cNvSpPr/>
          <p:nvPr/>
        </p:nvSpPr>
        <p:spPr>
          <a:xfrm>
            <a:off x="3945255" y="2504440"/>
            <a:ext cx="4932000" cy="2412000"/>
          </a:xfrm>
          <a:prstGeom prst="cloud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2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sym typeface="+mn-ea"/>
              </a:rPr>
              <a:t>A great person in some way or an ordinary person, such as a parent, a relative, or a friend.</a:t>
            </a:r>
            <a:r>
              <a:rPr lang="en-US" sz="3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</a:t>
            </a:r>
            <a:endParaRPr lang="en-US" altLang="en-US" sz="32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ctr"/>
            <a:r>
              <a:rPr lang="en-US" altLang="zh-CN"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</a:t>
            </a:r>
            <a:endParaRPr lang="en-US" altLang="zh-CN" sz="3200" b="1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7411" name="文本框 2"/>
          <p:cNvSpPr txBox="1"/>
          <p:nvPr/>
        </p:nvSpPr>
        <p:spPr>
          <a:xfrm>
            <a:off x="1235075" y="691833"/>
            <a:ext cx="7150100" cy="1076325"/>
          </a:xfrm>
          <a:prstGeom prst="rect">
            <a:avLst/>
          </a:prstGeom>
          <a:noFill/>
          <a:ln w="9525" cap="flat" cmpd="sng">
            <a:solidFill>
              <a:srgbClr val="01E5E8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spAutoFit/>
          </a:bodyPr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 Narrow" panose="020B0606020202030204" pitchFamily="34" charset="0"/>
              </a:rPr>
              <a:t>Use what you have learnt to write an introduction about someone you admire.</a:t>
            </a:r>
            <a:endParaRPr lang="en-US" altLang="zh-CN" sz="32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22" descr="coffee.jpg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867000" y="1033650"/>
            <a:ext cx="3076200" cy="3076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75" name="Google Shape;275;p22"/>
          <p:cNvSpPr txBox="1"/>
          <p:nvPr>
            <p:ph type="sldNum" idx="12"/>
          </p:nvPr>
        </p:nvSpPr>
        <p:spPr>
          <a:xfrm>
            <a:off x="8635625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50" name="文本框 49"/>
          <p:cNvSpPr txBox="1"/>
          <p:nvPr/>
        </p:nvSpPr>
        <p:spPr>
          <a:xfrm>
            <a:off x="3270885" y="586105"/>
            <a:ext cx="5834380" cy="5530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 eaLnBrk="0" hangingPunct="0">
              <a:lnSpc>
                <a:spcPts val="3600"/>
              </a:lnSpc>
              <a:buFont typeface="Arial" panose="020B0604020202020204" pitchFamily="34" charset="0"/>
            </a:pPr>
            <a:r>
              <a:rPr lang="en-US" sz="3600" b="1">
                <a:solidFill>
                  <a:schemeClr val="accent2"/>
                </a:solidFill>
                <a:latin typeface="Times New Roman" panose="02020603050405020304" charset="0"/>
                <a:ea typeface="+mn-ea"/>
                <a:cs typeface="Times New Roman" panose="02020603050405020304" charset="0"/>
                <a:sym typeface="+mn-ea"/>
              </a:rPr>
              <a:t>The checklist may help you...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212590" y="1139190"/>
            <a:ext cx="4690745" cy="3374390"/>
          </a:xfrm>
          <a:prstGeom prst="rect">
            <a:avLst/>
          </a:prstGeom>
          <a:noFill/>
          <a:ln w="28575" cmpd="thickThin"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 rtlCol="0" anchor="t">
            <a:spAutoFit/>
          </a:bodyPr>
          <a:p>
            <a:pPr marL="457200" indent="-457200">
              <a:lnSpc>
                <a:spcPts val="3200"/>
              </a:lnSpc>
              <a:buFont typeface="Wingdings" panose="05000000000000000000" charset="0"/>
              <a:buChar char="ü"/>
            </a:pPr>
            <a:r>
              <a:rPr lang="en-US" sz="2000" b="1">
                <a:latin typeface="Times New Roman" panose="02020603050405020304" charset="0"/>
                <a:cs typeface="Times New Roman" panose="02020603050405020304" charset="0"/>
              </a:rPr>
              <a:t>Does the writer describe the person's appearance and personality?</a:t>
            </a:r>
            <a:endParaRPr lang="en-US" sz="2000" b="1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lnSpc>
                <a:spcPts val="3200"/>
              </a:lnSpc>
              <a:buFont typeface="Wingdings" panose="05000000000000000000" charset="0"/>
              <a:buChar char="ü"/>
            </a:pPr>
            <a:r>
              <a:rPr lang="en-US" sz="2000" b="1">
                <a:latin typeface="Times New Roman" panose="02020603050405020304" charset="0"/>
                <a:cs typeface="Times New Roman" panose="02020603050405020304" charset="0"/>
              </a:rPr>
              <a:t>Does the writer tell an impressive story of the person's life?</a:t>
            </a:r>
            <a:endParaRPr lang="en-US" sz="2000" b="1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lnSpc>
                <a:spcPts val="3200"/>
              </a:lnSpc>
              <a:buFont typeface="Wingdings" panose="05000000000000000000" charset="0"/>
              <a:buChar char="ü"/>
            </a:pPr>
            <a:r>
              <a:rPr lang="en-US" sz="2000" b="1">
                <a:latin typeface="Times New Roman" panose="02020603050405020304" charset="0"/>
                <a:cs typeface="Times New Roman" panose="02020603050405020304" charset="0"/>
              </a:rPr>
              <a:t>Does the writer say why the person is great?</a:t>
            </a:r>
            <a:endParaRPr lang="en-US" sz="2000" b="1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 algn="l">
              <a:lnSpc>
                <a:spcPts val="3200"/>
              </a:lnSpc>
              <a:buFont typeface="Wingdings" panose="05000000000000000000" charset="0"/>
              <a:buChar char="ü"/>
            </a:pPr>
            <a:r>
              <a:rPr lang="en-US" sz="2000" b="1">
                <a:latin typeface="Times New Roman" panose="02020603050405020304" charset="0"/>
                <a:cs typeface="Times New Roman" panose="02020603050405020304" charset="0"/>
              </a:rPr>
              <a:t>Does the writer sum up how he/she feels about this person?</a:t>
            </a:r>
            <a:endParaRPr lang="en-US" sz="2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61085" y="2540"/>
            <a:ext cx="8216900" cy="5835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cap="none" spc="0" normalizeH="0" baseline="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ea"/>
              </a:rPr>
              <a:t>Exchange your draft with a partner.</a:t>
            </a:r>
            <a:endParaRPr kumimoji="0" lang="en-US" altLang="zh-CN" sz="3200" b="1" i="0" u="none" strike="noStrike" cap="none" spc="0" normalizeH="0" baseline="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  <a:sym typeface="+mn-ea"/>
            </a:endParaRPr>
          </a:p>
        </p:txBody>
      </p:sp>
    </p:spTree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idx="12"/>
          </p:nvPr>
        </p:nvSpPr>
        <p:spPr/>
        <p:txBody>
          <a:bodyPr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3" name="文本框 2"/>
          <p:cNvSpPr txBox="1"/>
          <p:nvPr/>
        </p:nvSpPr>
        <p:spPr>
          <a:xfrm>
            <a:off x="2409825" y="149225"/>
            <a:ext cx="4899660" cy="706755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4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Lead in—Guessing</a:t>
            </a:r>
            <a:endParaRPr lang="en-US" altLang="zh-CN" sz="40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0" name="Google Shape;210;p15"/>
          <p:cNvSpPr txBox="1"/>
          <p:nvPr/>
        </p:nvSpPr>
        <p:spPr>
          <a:xfrm>
            <a:off x="1421200" y="1022140"/>
            <a:ext cx="6593700" cy="752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 panose="00000500000000000000"/>
              <a:buChar char="◎"/>
              <a:defRPr sz="2400" b="0" i="0" u="none" strike="noStrike" cap="none">
                <a:solidFill>
                  <a:srgbClr val="617A86"/>
                </a:solidFill>
                <a:latin typeface="Varela Round" panose="00000500000000000000"/>
                <a:ea typeface="Varela Round" panose="00000500000000000000"/>
                <a:cs typeface="Varela Round" panose="00000500000000000000"/>
                <a:sym typeface="Varela Round" panose="00000500000000000000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 panose="00000500000000000000"/>
              <a:buChar char="◉"/>
              <a:defRPr sz="2400" b="0" i="0" u="none" strike="noStrike" cap="none">
                <a:solidFill>
                  <a:srgbClr val="617A86"/>
                </a:solidFill>
                <a:latin typeface="Varela Round" panose="00000500000000000000"/>
                <a:ea typeface="Varela Round" panose="00000500000000000000"/>
                <a:cs typeface="Varela Round" panose="00000500000000000000"/>
                <a:sym typeface="Varela Round" panose="00000500000000000000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 panose="00000500000000000000"/>
              <a:buChar char="￮"/>
              <a:defRPr sz="2400" b="0" i="0" u="none" strike="noStrike" cap="none">
                <a:solidFill>
                  <a:srgbClr val="617A86"/>
                </a:solidFill>
                <a:latin typeface="Varela Round" panose="00000500000000000000"/>
                <a:ea typeface="Varela Round" panose="00000500000000000000"/>
                <a:cs typeface="Varela Round" panose="00000500000000000000"/>
                <a:sym typeface="Varela Round" panose="00000500000000000000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 panose="00000500000000000000"/>
              <a:buChar char="●"/>
              <a:defRPr sz="2400" b="0" i="0" u="none" strike="noStrike" cap="none">
                <a:solidFill>
                  <a:srgbClr val="617A86"/>
                </a:solidFill>
                <a:latin typeface="Varela Round" panose="00000500000000000000"/>
                <a:ea typeface="Varela Round" panose="00000500000000000000"/>
                <a:cs typeface="Varela Round" panose="00000500000000000000"/>
                <a:sym typeface="Varela Round" panose="00000500000000000000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 panose="00000500000000000000"/>
              <a:buChar char="○"/>
              <a:defRPr sz="2400" b="0" i="0" u="none" strike="noStrike" cap="none">
                <a:solidFill>
                  <a:srgbClr val="617A86"/>
                </a:solidFill>
                <a:latin typeface="Varela Round" panose="00000500000000000000"/>
                <a:ea typeface="Varela Round" panose="00000500000000000000"/>
                <a:cs typeface="Varela Round" panose="00000500000000000000"/>
                <a:sym typeface="Varela Round" panose="00000500000000000000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 panose="00000500000000000000"/>
              <a:buChar char="■"/>
              <a:defRPr sz="2400" b="0" i="0" u="none" strike="noStrike" cap="none">
                <a:solidFill>
                  <a:srgbClr val="617A86"/>
                </a:solidFill>
                <a:latin typeface="Varela Round" panose="00000500000000000000"/>
                <a:ea typeface="Varela Round" panose="00000500000000000000"/>
                <a:cs typeface="Varela Round" panose="00000500000000000000"/>
                <a:sym typeface="Varela Round" panose="00000500000000000000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 panose="00000500000000000000"/>
              <a:buChar char="●"/>
              <a:defRPr sz="2400" b="0" i="0" u="none" strike="noStrike" cap="none">
                <a:solidFill>
                  <a:srgbClr val="617A86"/>
                </a:solidFill>
                <a:latin typeface="Varela Round" panose="00000500000000000000"/>
                <a:ea typeface="Varela Round" panose="00000500000000000000"/>
                <a:cs typeface="Varela Round" panose="00000500000000000000"/>
                <a:sym typeface="Varela Round" panose="00000500000000000000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 panose="00000500000000000000"/>
              <a:buChar char="○"/>
              <a:defRPr sz="2400" b="0" i="0" u="none" strike="noStrike" cap="none">
                <a:solidFill>
                  <a:srgbClr val="617A86"/>
                </a:solidFill>
                <a:latin typeface="Varela Round" panose="00000500000000000000"/>
                <a:ea typeface="Varela Round" panose="00000500000000000000"/>
                <a:cs typeface="Varela Round" panose="00000500000000000000"/>
                <a:sym typeface="Varela Round" panose="00000500000000000000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 panose="00000500000000000000"/>
              <a:buChar char="■"/>
              <a:defRPr sz="2400" b="0" i="0" u="none" strike="noStrike" cap="none">
                <a:solidFill>
                  <a:srgbClr val="617A86"/>
                </a:solidFill>
                <a:latin typeface="Varela Round" panose="00000500000000000000"/>
                <a:ea typeface="Varela Round" panose="00000500000000000000"/>
                <a:cs typeface="Varela Round" panose="00000500000000000000"/>
                <a:sym typeface="Varela Round" panose="00000500000000000000"/>
              </a:defRPr>
            </a:lvl9pPr>
          </a:lstStyle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tx1"/>
                </a:solidFill>
              </a:rPr>
              <a:t>Guess who the person is according to the clues.</a:t>
            </a:r>
            <a:r>
              <a:rPr lang="en-US" sz="3600" b="1">
                <a:solidFill>
                  <a:schemeClr val="tx1"/>
                </a:solidFill>
              </a:rPr>
              <a:t> </a:t>
            </a:r>
            <a:endParaRPr lang="en-US" sz="3600" b="1">
              <a:solidFill>
                <a:schemeClr val="tx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442335" y="2364105"/>
            <a:ext cx="4095115" cy="1383665"/>
          </a:xfrm>
          <a:prstGeom prst="rect">
            <a:avLst/>
          </a:prstGeom>
          <a:noFill/>
          <a:ln w="28575" cap="flat" cmpd="dbl">
            <a:solidFill>
              <a:schemeClr val="accent1">
                <a:shade val="50000"/>
              </a:schemeClr>
            </a:solidFill>
            <a:prstDash val="sysDot"/>
            <a:round/>
            <a:headEnd type="none" w="med" len="med"/>
            <a:tailEnd type="none" w="med" len="med"/>
          </a:ln>
        </p:spPr>
        <p:txBody>
          <a:bodyPr wrap="square">
            <a:spAutoFit/>
          </a:bodyPr>
          <a:p>
            <a:pPr algn="l">
              <a:buSzTx/>
            </a:pPr>
            <a:r>
              <a:rPr lang="en-US" altLang="zh-CN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            1. a </a:t>
            </a:r>
            <a:r>
              <a:rPr lang="en-US" altLang="zh-CN" sz="2800" b="1" dirty="0">
                <a:solidFill>
                  <a:srgbClr val="FF0000"/>
                </a:solidFill>
                <a:latin typeface="Arial Narrow" panose="020B0606020202030204" pitchFamily="34" charset="0"/>
              </a:rPr>
              <a:t>Jewish</a:t>
            </a:r>
            <a:endParaRPr lang="en-US" altLang="zh-CN" sz="28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l">
              <a:buSzTx/>
            </a:pPr>
            <a:r>
              <a:rPr lang="en-US" altLang="zh-CN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     2. </a:t>
            </a:r>
            <a:r>
              <a:rPr lang="en-US" altLang="zh-CN" sz="2800" b="1" dirty="0">
                <a:solidFill>
                  <a:srgbClr val="FF0000"/>
                </a:solidFill>
                <a:latin typeface="Arial Narrow" panose="020B0606020202030204" pitchFamily="34" charset="0"/>
              </a:rPr>
              <a:t>Nobel prize winner</a:t>
            </a:r>
            <a:r>
              <a:rPr lang="en-US" altLang="zh-CN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endParaRPr lang="en-US" altLang="zh-CN" sz="28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l">
              <a:buSzTx/>
            </a:pPr>
            <a:r>
              <a:rPr lang="en-US" altLang="zh-CN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 3. The </a:t>
            </a:r>
            <a:r>
              <a:rPr lang="en-US" altLang="zh-CN" sz="2800" b="1" dirty="0">
                <a:solidFill>
                  <a:srgbClr val="FF0000"/>
                </a:solidFill>
                <a:latin typeface="Arial Narrow" panose="020B0606020202030204" pitchFamily="34" charset="0"/>
              </a:rPr>
              <a:t>theory of relativity</a:t>
            </a:r>
            <a:endParaRPr lang="en-US" altLang="zh-CN" sz="28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285615" y="3988435"/>
            <a:ext cx="240792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800" b="1" i="1">
                <a:solidFill>
                  <a:schemeClr val="accent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Albert Einstein</a:t>
            </a:r>
            <a:endParaRPr lang="en-US" altLang="zh-CN" sz="2800" b="1" i="1">
              <a:solidFill>
                <a:schemeClr val="accent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5124" name="图片 1"/>
          <p:cNvPicPr>
            <a:picLocks noChangeAspect="1"/>
          </p:cNvPicPr>
          <p:nvPr/>
        </p:nvPicPr>
        <p:blipFill>
          <a:blip r:embed="rId1"/>
          <a:srcRect l="6343" t="3104" r="8861" b="6868"/>
          <a:stretch>
            <a:fillRect/>
          </a:stretch>
        </p:blipFill>
        <p:spPr>
          <a:xfrm>
            <a:off x="675005" y="1643380"/>
            <a:ext cx="2461895" cy="25412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3"/>
          <p:cNvSpPr txBox="1"/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24578" name="Text Box 4"/>
          <p:cNvSpPr txBox="1"/>
          <p:nvPr/>
        </p:nvSpPr>
        <p:spPr>
          <a:xfrm>
            <a:off x="2280914" y="-7"/>
            <a:ext cx="5742312" cy="142049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p>
            <a:pPr marR="0" algn="ctr" defTabSz="914400">
              <a:lnSpc>
                <a:spcPct val="120000"/>
              </a:lnSpc>
              <a:buClrTx/>
              <a:buSzTx/>
              <a:buFontTx/>
              <a:defRPr/>
            </a:pPr>
            <a:r>
              <a:rPr kumimoji="0" lang="en-US" altLang="zh-CN" sz="7200" b="1" kern="1200" cap="none" spc="0" normalizeH="0" baseline="0" noProof="1">
                <a:ln w="12700">
                  <a:solidFill>
                    <a:srgbClr val="FFFF00"/>
                  </a:solidFill>
                  <a:prstDash val="solid"/>
                </a:ln>
                <a:solidFill>
                  <a:srgbClr val="37B9A8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Show time</a:t>
            </a:r>
            <a:endParaRPr kumimoji="0" lang="en-US" altLang="zh-CN" sz="7200" b="1" kern="1200" cap="none" spc="0" normalizeH="0" baseline="0" noProof="1">
              <a:ln w="12700">
                <a:solidFill>
                  <a:srgbClr val="FFFF00"/>
                </a:solidFill>
                <a:prstDash val="solid"/>
              </a:ln>
              <a:solidFill>
                <a:srgbClr val="37B9A8"/>
              </a:solidFill>
              <a:effectLst>
                <a:outerShdw dist="38100" dir="2640000" algn="bl" rotWithShape="0">
                  <a:srgbClr val="5B9BD5"/>
                </a:outerShdw>
              </a:effectLst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069167" y="0"/>
            <a:ext cx="2575278" cy="65263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noAutofit/>
          </a:bodyPr>
          <a:lstStyle/>
          <a:p>
            <a:r>
              <a:rPr lang="en-US" alt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H</a:t>
            </a:r>
            <a:r>
              <a:rPr lang="en-US" altLang="zh-CN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omework </a:t>
            </a:r>
            <a:endParaRPr lang="en-US" altLang="zh-CN" sz="3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66750" y="575945"/>
            <a:ext cx="8201660" cy="4661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7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你校英语俱乐部将举办主题为</a:t>
            </a:r>
            <a:r>
              <a:rPr lang="en-US" altLang="zh-CN" sz="27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“My Hero”</a:t>
            </a:r>
            <a:r>
              <a:rPr lang="zh-CN" altLang="en-US" sz="27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的讨论活动。请你用英语写一篇发言稿，介绍你心中的英雄。</a:t>
            </a:r>
            <a:endParaRPr lang="zh-CN" altLang="en-US" sz="27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7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要点包括：</a:t>
            </a:r>
            <a:endParaRPr lang="zh-CN" altLang="en-US" sz="27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7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1. </a:t>
            </a:r>
            <a:r>
              <a:rPr lang="zh-CN" altLang="en-US" sz="27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他</a:t>
            </a:r>
            <a:r>
              <a:rPr lang="en-US" altLang="zh-CN" sz="27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/</a:t>
            </a:r>
            <a:r>
              <a:rPr lang="zh-CN" altLang="en-US" sz="27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她的职业；</a:t>
            </a:r>
            <a:endParaRPr lang="zh-CN" altLang="en-US" sz="27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7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2. </a:t>
            </a:r>
            <a:r>
              <a:rPr lang="zh-CN" altLang="en-US" sz="27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他</a:t>
            </a:r>
            <a:r>
              <a:rPr lang="en-US" altLang="zh-CN" sz="27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/</a:t>
            </a:r>
            <a:r>
              <a:rPr lang="zh-CN" altLang="en-US" sz="27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她可称为</a:t>
            </a:r>
            <a:r>
              <a:rPr lang="en-US" altLang="zh-CN" sz="27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hero</a:t>
            </a:r>
            <a:r>
              <a:rPr lang="zh-CN" altLang="en-US" sz="27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的理由；</a:t>
            </a:r>
            <a:endParaRPr lang="zh-CN" altLang="en-US" sz="27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lang="en-US" altLang="zh-CN" sz="27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3. </a:t>
            </a:r>
            <a:r>
              <a:rPr lang="zh-CN" altLang="en-US" sz="27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你对</a:t>
            </a:r>
            <a:r>
              <a:rPr lang="en-US" altLang="zh-CN" sz="27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hero</a:t>
            </a:r>
            <a:r>
              <a:rPr lang="zh-CN" altLang="en-US" sz="27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的理解。</a:t>
            </a:r>
            <a:endParaRPr lang="zh-CN" altLang="en-US" sz="27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lang="zh-CN" altLang="en-US" sz="27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注意：</a:t>
            </a:r>
            <a:r>
              <a:rPr lang="en-US" altLang="zh-CN" sz="27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1. </a:t>
            </a:r>
            <a:r>
              <a:rPr lang="zh-CN" altLang="en-US" sz="27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词数</a:t>
            </a:r>
            <a:r>
              <a:rPr lang="en-US" altLang="zh-CN" sz="27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80</a:t>
            </a:r>
            <a:r>
              <a:rPr lang="zh-CN" altLang="en-US" sz="27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左右；</a:t>
            </a:r>
            <a:endParaRPr lang="zh-CN" altLang="en-US" sz="27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lang="zh-CN" altLang="en-US" sz="27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  </a:t>
            </a:r>
            <a:r>
              <a:rPr lang="en-US" altLang="zh-CN" sz="27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2. </a:t>
            </a:r>
            <a:r>
              <a:rPr lang="zh-CN" altLang="en-US" sz="27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开头和结尾已给出。</a:t>
            </a:r>
            <a:endParaRPr lang="zh-CN" altLang="en-US" sz="27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lang="en-US" altLang="zh-CN" sz="27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Good afternoon, everyone</a:t>
            </a:r>
            <a:endParaRPr lang="en-US" altLang="zh-CN" sz="27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lang="en-US" altLang="zh-CN" sz="27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____________________________________________</a:t>
            </a:r>
            <a:endParaRPr lang="en-US" altLang="zh-CN" sz="27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lang="en-US" altLang="zh-CN" sz="27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	                                           That's all. Thank you!</a:t>
            </a:r>
            <a:endParaRPr lang="en-US" altLang="zh-CN" sz="27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占位符 2"/>
          <p:cNvSpPr/>
          <p:nvPr>
            <p:ph type="body" idx="1"/>
          </p:nvPr>
        </p:nvSpPr>
        <p:spPr>
          <a:xfrm>
            <a:off x="1180465" y="761365"/>
            <a:ext cx="6782435" cy="3419475"/>
          </a:xfrm>
          <a:solidFill>
            <a:schemeClr val="tx2">
              <a:lumMod val="20000"/>
              <a:lumOff val="80000"/>
            </a:schemeClr>
          </a:solidFill>
          <a:ln w="73025" cmpd="sng">
            <a:solidFill>
              <a:schemeClr val="accent1">
                <a:shade val="50000"/>
              </a:schemeClr>
            </a:solidFill>
            <a:prstDash val="sysDot"/>
          </a:ln>
        </p:spPr>
        <p:txBody>
          <a:bodyPr/>
          <a:p>
            <a:pPr indent="0" algn="just" eaLnBrk="1" fontAlgn="auto" latinLnBrk="0" hangingPunct="1">
              <a:spcBef>
                <a:spcPts val="300"/>
              </a:spcBef>
            </a:pPr>
            <a:r>
              <a:rPr lang="zh-CN" altLang="en-US" b="1"/>
              <a:t>Good afternoon，everyone.</a:t>
            </a:r>
            <a:endParaRPr lang="zh-CN" altLang="en-US" b="1"/>
          </a:p>
          <a:p>
            <a:pPr indent="0" algn="just" eaLnBrk="1" fontAlgn="auto" latinLnBrk="0" hangingPunct="1">
              <a:spcBef>
                <a:spcPts val="300"/>
              </a:spcBef>
            </a:pPr>
            <a:r>
              <a:rPr lang="zh-CN" altLang="en-US" b="1"/>
              <a:t>          My hero is a middle­aged woman named Li Dan. She isn't beautiful or rich，and she is just an ordinary street cleaner.</a:t>
            </a:r>
            <a:endParaRPr lang="zh-CN" altLang="en-US" b="1"/>
          </a:p>
          <a:p>
            <a:pPr indent="0" algn="just" eaLnBrk="1" fontAlgn="auto" latinLnBrk="0" hangingPunct="1">
              <a:spcBef>
                <a:spcPts val="300"/>
              </a:spcBef>
            </a:pPr>
            <a:r>
              <a:rPr lang="zh-CN" altLang="en-US" b="1"/>
              <a:t>         So why is she my hero？First，I admire her because of her deep devotion to her common but useful work， which requires her to work for more than nine hours a day，rain or shine. Second，she has a kind heart and always manages to return the wallets or cellphones she finds while working to the owners. There's a lot that I should learn from her.</a:t>
            </a:r>
            <a:endParaRPr lang="zh-CN" altLang="en-US" b="1"/>
          </a:p>
          <a:p>
            <a:pPr indent="0" algn="just" eaLnBrk="1" fontAlgn="auto" latinLnBrk="0" hangingPunct="1">
              <a:spcBef>
                <a:spcPts val="300"/>
              </a:spcBef>
            </a:pPr>
            <a:r>
              <a:rPr lang="zh-CN" altLang="en-US" b="1"/>
              <a:t>        In short，my heroes are those who do small things in life，because it's the small things that count.</a:t>
            </a:r>
            <a:endParaRPr lang="zh-CN" altLang="en-US" b="1"/>
          </a:p>
          <a:p>
            <a:pPr indent="0" algn="just" eaLnBrk="1" fontAlgn="auto" latinLnBrk="0" hangingPunct="1">
              <a:spcBef>
                <a:spcPts val="300"/>
              </a:spcBef>
            </a:pPr>
            <a:r>
              <a:rPr lang="zh-CN" altLang="en-US" b="1"/>
              <a:t>                                                      That's all.Thank you！</a:t>
            </a:r>
            <a:endParaRPr lang="zh-CN" altLang="en-US" b="1"/>
          </a:p>
        </p:txBody>
      </p:sp>
      <p:sp>
        <p:nvSpPr>
          <p:cNvPr id="2" name="灯片编号占位符 1"/>
          <p:cNvSpPr>
            <a:spLocks noGrp="1"/>
          </p:cNvSpPr>
          <p:nvPr>
            <p:ph type="sldNum" idx="12"/>
          </p:nvPr>
        </p:nvSpPr>
        <p:spPr/>
        <p:txBody>
          <a:bodyPr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4" name="文本框 3"/>
          <p:cNvSpPr txBox="1"/>
          <p:nvPr/>
        </p:nvSpPr>
        <p:spPr>
          <a:xfrm>
            <a:off x="3703320" y="104775"/>
            <a:ext cx="1737995" cy="65278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noAutofit/>
          </a:bodyPr>
          <a:p>
            <a:r>
              <a:rPr lang="en-US" altLang="zh-CN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Sample </a:t>
            </a:r>
            <a:endParaRPr lang="en-US" altLang="zh-CN" sz="32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35"/>
          <p:cNvSpPr txBox="1"/>
          <p:nvPr>
            <p:ph type="ctrTitle"/>
          </p:nvPr>
        </p:nvSpPr>
        <p:spPr>
          <a:xfrm>
            <a:off x="2256060" y="1659085"/>
            <a:ext cx="46332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>
                <a:solidFill>
                  <a:srgbClr val="00ACC3"/>
                </a:solidFill>
                <a:latin typeface="Varela Round" panose="00000500000000000000"/>
                <a:ea typeface="Varela Round" panose="00000500000000000000"/>
                <a:cs typeface="Varela Round" panose="00000500000000000000"/>
              </a:rPr>
              <a:t>Thanks!</a:t>
            </a:r>
            <a:endParaRPr lang="en-GB" sz="4400" b="1">
              <a:solidFill>
                <a:srgbClr val="00ACC3"/>
              </a:solidFill>
              <a:latin typeface="Varela Round" panose="00000500000000000000"/>
              <a:ea typeface="Varela Round" panose="00000500000000000000"/>
              <a:cs typeface="Varela Round" panose="00000500000000000000"/>
            </a:endParaRPr>
          </a:p>
        </p:txBody>
      </p:sp>
      <p:sp>
        <p:nvSpPr>
          <p:cNvPr id="425" name="Google Shape;425;p35"/>
          <p:cNvSpPr/>
          <p:nvPr/>
        </p:nvSpPr>
        <p:spPr>
          <a:xfrm>
            <a:off x="4073931" y="2704438"/>
            <a:ext cx="996143" cy="996143"/>
          </a:xfrm>
          <a:custGeom>
            <a:avLst/>
            <a:gdLst/>
            <a:ahLst/>
            <a:cxnLst/>
            <a:rect l="l" t="t" r="r" b="b"/>
            <a:pathLst>
              <a:path w="15290" h="15290" extrusionOk="0">
                <a:moveTo>
                  <a:pt x="4519" y="6815"/>
                </a:moveTo>
                <a:lnTo>
                  <a:pt x="4690" y="6839"/>
                </a:lnTo>
                <a:lnTo>
                  <a:pt x="4861" y="6888"/>
                </a:lnTo>
                <a:lnTo>
                  <a:pt x="5007" y="6986"/>
                </a:lnTo>
                <a:lnTo>
                  <a:pt x="5154" y="7084"/>
                </a:lnTo>
                <a:lnTo>
                  <a:pt x="5251" y="7230"/>
                </a:lnTo>
                <a:lnTo>
                  <a:pt x="5325" y="7401"/>
                </a:lnTo>
                <a:lnTo>
                  <a:pt x="5374" y="7572"/>
                </a:lnTo>
                <a:lnTo>
                  <a:pt x="5398" y="7767"/>
                </a:lnTo>
                <a:lnTo>
                  <a:pt x="5374" y="7963"/>
                </a:lnTo>
                <a:lnTo>
                  <a:pt x="5325" y="8134"/>
                </a:lnTo>
                <a:lnTo>
                  <a:pt x="5251" y="8305"/>
                </a:lnTo>
                <a:lnTo>
                  <a:pt x="5154" y="8451"/>
                </a:lnTo>
                <a:lnTo>
                  <a:pt x="5007" y="8549"/>
                </a:lnTo>
                <a:lnTo>
                  <a:pt x="4861" y="8647"/>
                </a:lnTo>
                <a:lnTo>
                  <a:pt x="4690" y="8696"/>
                </a:lnTo>
                <a:lnTo>
                  <a:pt x="4519" y="8720"/>
                </a:lnTo>
                <a:lnTo>
                  <a:pt x="4348" y="8696"/>
                </a:lnTo>
                <a:lnTo>
                  <a:pt x="4177" y="8647"/>
                </a:lnTo>
                <a:lnTo>
                  <a:pt x="4030" y="8549"/>
                </a:lnTo>
                <a:lnTo>
                  <a:pt x="3884" y="8451"/>
                </a:lnTo>
                <a:lnTo>
                  <a:pt x="3786" y="8305"/>
                </a:lnTo>
                <a:lnTo>
                  <a:pt x="3713" y="8134"/>
                </a:lnTo>
                <a:lnTo>
                  <a:pt x="3664" y="7963"/>
                </a:lnTo>
                <a:lnTo>
                  <a:pt x="3640" y="7767"/>
                </a:lnTo>
                <a:lnTo>
                  <a:pt x="3664" y="7572"/>
                </a:lnTo>
                <a:lnTo>
                  <a:pt x="3713" y="7401"/>
                </a:lnTo>
                <a:lnTo>
                  <a:pt x="3786" y="7230"/>
                </a:lnTo>
                <a:lnTo>
                  <a:pt x="3884" y="7084"/>
                </a:lnTo>
                <a:lnTo>
                  <a:pt x="4030" y="6986"/>
                </a:lnTo>
                <a:lnTo>
                  <a:pt x="4177" y="6888"/>
                </a:lnTo>
                <a:lnTo>
                  <a:pt x="4348" y="6839"/>
                </a:lnTo>
                <a:lnTo>
                  <a:pt x="4519" y="6815"/>
                </a:lnTo>
                <a:close/>
                <a:moveTo>
                  <a:pt x="10771" y="6815"/>
                </a:moveTo>
                <a:lnTo>
                  <a:pt x="10942" y="6839"/>
                </a:lnTo>
                <a:lnTo>
                  <a:pt x="11113" y="6888"/>
                </a:lnTo>
                <a:lnTo>
                  <a:pt x="11260" y="6986"/>
                </a:lnTo>
                <a:lnTo>
                  <a:pt x="11406" y="7084"/>
                </a:lnTo>
                <a:lnTo>
                  <a:pt x="11504" y="7230"/>
                </a:lnTo>
                <a:lnTo>
                  <a:pt x="11577" y="7401"/>
                </a:lnTo>
                <a:lnTo>
                  <a:pt x="11626" y="7572"/>
                </a:lnTo>
                <a:lnTo>
                  <a:pt x="11650" y="7767"/>
                </a:lnTo>
                <a:lnTo>
                  <a:pt x="11626" y="7963"/>
                </a:lnTo>
                <a:lnTo>
                  <a:pt x="11577" y="8134"/>
                </a:lnTo>
                <a:lnTo>
                  <a:pt x="11504" y="8305"/>
                </a:lnTo>
                <a:lnTo>
                  <a:pt x="11406" y="8451"/>
                </a:lnTo>
                <a:lnTo>
                  <a:pt x="11260" y="8549"/>
                </a:lnTo>
                <a:lnTo>
                  <a:pt x="11113" y="8647"/>
                </a:lnTo>
                <a:lnTo>
                  <a:pt x="10942" y="8696"/>
                </a:lnTo>
                <a:lnTo>
                  <a:pt x="10771" y="8720"/>
                </a:lnTo>
                <a:lnTo>
                  <a:pt x="10600" y="8696"/>
                </a:lnTo>
                <a:lnTo>
                  <a:pt x="10429" y="8647"/>
                </a:lnTo>
                <a:lnTo>
                  <a:pt x="10283" y="8549"/>
                </a:lnTo>
                <a:lnTo>
                  <a:pt x="10136" y="8451"/>
                </a:lnTo>
                <a:lnTo>
                  <a:pt x="10038" y="8305"/>
                </a:lnTo>
                <a:lnTo>
                  <a:pt x="9965" y="8134"/>
                </a:lnTo>
                <a:lnTo>
                  <a:pt x="9916" y="7963"/>
                </a:lnTo>
                <a:lnTo>
                  <a:pt x="9892" y="7767"/>
                </a:lnTo>
                <a:lnTo>
                  <a:pt x="9916" y="7572"/>
                </a:lnTo>
                <a:lnTo>
                  <a:pt x="9965" y="7401"/>
                </a:lnTo>
                <a:lnTo>
                  <a:pt x="10038" y="7230"/>
                </a:lnTo>
                <a:lnTo>
                  <a:pt x="10136" y="7084"/>
                </a:lnTo>
                <a:lnTo>
                  <a:pt x="10283" y="6986"/>
                </a:lnTo>
                <a:lnTo>
                  <a:pt x="10429" y="6888"/>
                </a:lnTo>
                <a:lnTo>
                  <a:pt x="10600" y="6839"/>
                </a:lnTo>
                <a:lnTo>
                  <a:pt x="10771" y="6815"/>
                </a:lnTo>
                <a:close/>
                <a:moveTo>
                  <a:pt x="11308" y="10210"/>
                </a:moveTo>
                <a:lnTo>
                  <a:pt x="11406" y="10234"/>
                </a:lnTo>
                <a:lnTo>
                  <a:pt x="11479" y="10259"/>
                </a:lnTo>
                <a:lnTo>
                  <a:pt x="11577" y="10307"/>
                </a:lnTo>
                <a:lnTo>
                  <a:pt x="11650" y="10356"/>
                </a:lnTo>
                <a:lnTo>
                  <a:pt x="11699" y="10430"/>
                </a:lnTo>
                <a:lnTo>
                  <a:pt x="11748" y="10527"/>
                </a:lnTo>
                <a:lnTo>
                  <a:pt x="11772" y="10625"/>
                </a:lnTo>
                <a:lnTo>
                  <a:pt x="11797" y="10698"/>
                </a:lnTo>
                <a:lnTo>
                  <a:pt x="11772" y="10796"/>
                </a:lnTo>
                <a:lnTo>
                  <a:pt x="11748" y="10894"/>
                </a:lnTo>
                <a:lnTo>
                  <a:pt x="11699" y="10967"/>
                </a:lnTo>
                <a:lnTo>
                  <a:pt x="11650" y="11065"/>
                </a:lnTo>
                <a:lnTo>
                  <a:pt x="11235" y="11431"/>
                </a:lnTo>
                <a:lnTo>
                  <a:pt x="10795" y="11773"/>
                </a:lnTo>
                <a:lnTo>
                  <a:pt x="10307" y="12041"/>
                </a:lnTo>
                <a:lnTo>
                  <a:pt x="9819" y="12286"/>
                </a:lnTo>
                <a:lnTo>
                  <a:pt x="9281" y="12457"/>
                </a:lnTo>
                <a:lnTo>
                  <a:pt x="8768" y="12603"/>
                </a:lnTo>
                <a:lnTo>
                  <a:pt x="8207" y="12676"/>
                </a:lnTo>
                <a:lnTo>
                  <a:pt x="7645" y="12701"/>
                </a:lnTo>
                <a:lnTo>
                  <a:pt x="7083" y="12676"/>
                </a:lnTo>
                <a:lnTo>
                  <a:pt x="6521" y="12603"/>
                </a:lnTo>
                <a:lnTo>
                  <a:pt x="6009" y="12457"/>
                </a:lnTo>
                <a:lnTo>
                  <a:pt x="5471" y="12286"/>
                </a:lnTo>
                <a:lnTo>
                  <a:pt x="4983" y="12041"/>
                </a:lnTo>
                <a:lnTo>
                  <a:pt x="4494" y="11773"/>
                </a:lnTo>
                <a:lnTo>
                  <a:pt x="4055" y="11431"/>
                </a:lnTo>
                <a:lnTo>
                  <a:pt x="3640" y="11065"/>
                </a:lnTo>
                <a:lnTo>
                  <a:pt x="3591" y="10967"/>
                </a:lnTo>
                <a:lnTo>
                  <a:pt x="3542" y="10894"/>
                </a:lnTo>
                <a:lnTo>
                  <a:pt x="3517" y="10796"/>
                </a:lnTo>
                <a:lnTo>
                  <a:pt x="3493" y="10698"/>
                </a:lnTo>
                <a:lnTo>
                  <a:pt x="3517" y="10625"/>
                </a:lnTo>
                <a:lnTo>
                  <a:pt x="3542" y="10527"/>
                </a:lnTo>
                <a:lnTo>
                  <a:pt x="3591" y="10430"/>
                </a:lnTo>
                <a:lnTo>
                  <a:pt x="3640" y="10356"/>
                </a:lnTo>
                <a:lnTo>
                  <a:pt x="3713" y="10307"/>
                </a:lnTo>
                <a:lnTo>
                  <a:pt x="3811" y="10259"/>
                </a:lnTo>
                <a:lnTo>
                  <a:pt x="3884" y="10234"/>
                </a:lnTo>
                <a:lnTo>
                  <a:pt x="3981" y="10210"/>
                </a:lnTo>
                <a:lnTo>
                  <a:pt x="4079" y="10234"/>
                </a:lnTo>
                <a:lnTo>
                  <a:pt x="4177" y="10259"/>
                </a:lnTo>
                <a:lnTo>
                  <a:pt x="4250" y="10307"/>
                </a:lnTo>
                <a:lnTo>
                  <a:pt x="4323" y="10356"/>
                </a:lnTo>
                <a:lnTo>
                  <a:pt x="4690" y="10674"/>
                </a:lnTo>
                <a:lnTo>
                  <a:pt x="5056" y="10942"/>
                </a:lnTo>
                <a:lnTo>
                  <a:pt x="5447" y="11187"/>
                </a:lnTo>
                <a:lnTo>
                  <a:pt x="5862" y="11382"/>
                </a:lnTo>
                <a:lnTo>
                  <a:pt x="6277" y="11529"/>
                </a:lnTo>
                <a:lnTo>
                  <a:pt x="6717" y="11651"/>
                </a:lnTo>
                <a:lnTo>
                  <a:pt x="7181" y="11700"/>
                </a:lnTo>
                <a:lnTo>
                  <a:pt x="7645" y="11724"/>
                </a:lnTo>
                <a:lnTo>
                  <a:pt x="8109" y="11700"/>
                </a:lnTo>
                <a:lnTo>
                  <a:pt x="8573" y="11651"/>
                </a:lnTo>
                <a:lnTo>
                  <a:pt x="9013" y="11529"/>
                </a:lnTo>
                <a:lnTo>
                  <a:pt x="9428" y="11382"/>
                </a:lnTo>
                <a:lnTo>
                  <a:pt x="9843" y="11187"/>
                </a:lnTo>
                <a:lnTo>
                  <a:pt x="10234" y="10942"/>
                </a:lnTo>
                <a:lnTo>
                  <a:pt x="10600" y="10674"/>
                </a:lnTo>
                <a:lnTo>
                  <a:pt x="10966" y="10356"/>
                </a:lnTo>
                <a:lnTo>
                  <a:pt x="11040" y="10307"/>
                </a:lnTo>
                <a:lnTo>
                  <a:pt x="11113" y="10259"/>
                </a:lnTo>
                <a:lnTo>
                  <a:pt x="11211" y="10234"/>
                </a:lnTo>
                <a:lnTo>
                  <a:pt x="11308" y="10210"/>
                </a:lnTo>
                <a:close/>
                <a:moveTo>
                  <a:pt x="7254" y="1"/>
                </a:moveTo>
                <a:lnTo>
                  <a:pt x="6863" y="50"/>
                </a:lnTo>
                <a:lnTo>
                  <a:pt x="6473" y="99"/>
                </a:lnTo>
                <a:lnTo>
                  <a:pt x="6106" y="147"/>
                </a:lnTo>
                <a:lnTo>
                  <a:pt x="5740" y="245"/>
                </a:lnTo>
                <a:lnTo>
                  <a:pt x="5374" y="343"/>
                </a:lnTo>
                <a:lnTo>
                  <a:pt x="5007" y="465"/>
                </a:lnTo>
                <a:lnTo>
                  <a:pt x="4665" y="611"/>
                </a:lnTo>
                <a:lnTo>
                  <a:pt x="4323" y="758"/>
                </a:lnTo>
                <a:lnTo>
                  <a:pt x="4006" y="929"/>
                </a:lnTo>
                <a:lnTo>
                  <a:pt x="3688" y="1100"/>
                </a:lnTo>
                <a:lnTo>
                  <a:pt x="3371" y="1295"/>
                </a:lnTo>
                <a:lnTo>
                  <a:pt x="3078" y="1515"/>
                </a:lnTo>
                <a:lnTo>
                  <a:pt x="2785" y="1735"/>
                </a:lnTo>
                <a:lnTo>
                  <a:pt x="2516" y="1979"/>
                </a:lnTo>
                <a:lnTo>
                  <a:pt x="2247" y="2248"/>
                </a:lnTo>
                <a:lnTo>
                  <a:pt x="1979" y="2516"/>
                </a:lnTo>
                <a:lnTo>
                  <a:pt x="1735" y="2785"/>
                </a:lnTo>
                <a:lnTo>
                  <a:pt x="1515" y="3078"/>
                </a:lnTo>
                <a:lnTo>
                  <a:pt x="1295" y="3371"/>
                </a:lnTo>
                <a:lnTo>
                  <a:pt x="1100" y="3689"/>
                </a:lnTo>
                <a:lnTo>
                  <a:pt x="929" y="4006"/>
                </a:lnTo>
                <a:lnTo>
                  <a:pt x="758" y="4324"/>
                </a:lnTo>
                <a:lnTo>
                  <a:pt x="611" y="4666"/>
                </a:lnTo>
                <a:lnTo>
                  <a:pt x="465" y="5008"/>
                </a:lnTo>
                <a:lnTo>
                  <a:pt x="342" y="5374"/>
                </a:lnTo>
                <a:lnTo>
                  <a:pt x="245" y="5740"/>
                </a:lnTo>
                <a:lnTo>
                  <a:pt x="147" y="6107"/>
                </a:lnTo>
                <a:lnTo>
                  <a:pt x="98" y="6473"/>
                </a:lnTo>
                <a:lnTo>
                  <a:pt x="49" y="6864"/>
                </a:lnTo>
                <a:lnTo>
                  <a:pt x="1" y="7255"/>
                </a:lnTo>
                <a:lnTo>
                  <a:pt x="1" y="7645"/>
                </a:lnTo>
                <a:lnTo>
                  <a:pt x="1" y="8036"/>
                </a:lnTo>
                <a:lnTo>
                  <a:pt x="49" y="8427"/>
                </a:lnTo>
                <a:lnTo>
                  <a:pt x="98" y="8818"/>
                </a:lnTo>
                <a:lnTo>
                  <a:pt x="147" y="9184"/>
                </a:lnTo>
                <a:lnTo>
                  <a:pt x="245" y="9550"/>
                </a:lnTo>
                <a:lnTo>
                  <a:pt x="342" y="9917"/>
                </a:lnTo>
                <a:lnTo>
                  <a:pt x="465" y="10283"/>
                </a:lnTo>
                <a:lnTo>
                  <a:pt x="611" y="10625"/>
                </a:lnTo>
                <a:lnTo>
                  <a:pt x="758" y="10967"/>
                </a:lnTo>
                <a:lnTo>
                  <a:pt x="929" y="11284"/>
                </a:lnTo>
                <a:lnTo>
                  <a:pt x="1100" y="11602"/>
                </a:lnTo>
                <a:lnTo>
                  <a:pt x="1295" y="11919"/>
                </a:lnTo>
                <a:lnTo>
                  <a:pt x="1515" y="12212"/>
                </a:lnTo>
                <a:lnTo>
                  <a:pt x="1735" y="12506"/>
                </a:lnTo>
                <a:lnTo>
                  <a:pt x="1979" y="12774"/>
                </a:lnTo>
                <a:lnTo>
                  <a:pt x="2247" y="13043"/>
                </a:lnTo>
                <a:lnTo>
                  <a:pt x="2516" y="13311"/>
                </a:lnTo>
                <a:lnTo>
                  <a:pt x="2785" y="13556"/>
                </a:lnTo>
                <a:lnTo>
                  <a:pt x="3078" y="13776"/>
                </a:lnTo>
                <a:lnTo>
                  <a:pt x="3371" y="13995"/>
                </a:lnTo>
                <a:lnTo>
                  <a:pt x="3688" y="14191"/>
                </a:lnTo>
                <a:lnTo>
                  <a:pt x="4006" y="14362"/>
                </a:lnTo>
                <a:lnTo>
                  <a:pt x="4323" y="14533"/>
                </a:lnTo>
                <a:lnTo>
                  <a:pt x="4665" y="14679"/>
                </a:lnTo>
                <a:lnTo>
                  <a:pt x="5007" y="14826"/>
                </a:lnTo>
                <a:lnTo>
                  <a:pt x="5374" y="14948"/>
                </a:lnTo>
                <a:lnTo>
                  <a:pt x="5740" y="15046"/>
                </a:lnTo>
                <a:lnTo>
                  <a:pt x="6106" y="15143"/>
                </a:lnTo>
                <a:lnTo>
                  <a:pt x="6473" y="15192"/>
                </a:lnTo>
                <a:lnTo>
                  <a:pt x="6863" y="15241"/>
                </a:lnTo>
                <a:lnTo>
                  <a:pt x="7254" y="15290"/>
                </a:lnTo>
                <a:lnTo>
                  <a:pt x="8036" y="15290"/>
                </a:lnTo>
                <a:lnTo>
                  <a:pt x="8426" y="15241"/>
                </a:lnTo>
                <a:lnTo>
                  <a:pt x="8817" y="15192"/>
                </a:lnTo>
                <a:lnTo>
                  <a:pt x="9184" y="15143"/>
                </a:lnTo>
                <a:lnTo>
                  <a:pt x="9550" y="15046"/>
                </a:lnTo>
                <a:lnTo>
                  <a:pt x="9916" y="14948"/>
                </a:lnTo>
                <a:lnTo>
                  <a:pt x="10283" y="14826"/>
                </a:lnTo>
                <a:lnTo>
                  <a:pt x="10625" y="14679"/>
                </a:lnTo>
                <a:lnTo>
                  <a:pt x="10966" y="14533"/>
                </a:lnTo>
                <a:lnTo>
                  <a:pt x="11284" y="14362"/>
                </a:lnTo>
                <a:lnTo>
                  <a:pt x="11601" y="14191"/>
                </a:lnTo>
                <a:lnTo>
                  <a:pt x="11919" y="13995"/>
                </a:lnTo>
                <a:lnTo>
                  <a:pt x="12212" y="13776"/>
                </a:lnTo>
                <a:lnTo>
                  <a:pt x="12505" y="13556"/>
                </a:lnTo>
                <a:lnTo>
                  <a:pt x="12774" y="13311"/>
                </a:lnTo>
                <a:lnTo>
                  <a:pt x="13042" y="13043"/>
                </a:lnTo>
                <a:lnTo>
                  <a:pt x="13311" y="12774"/>
                </a:lnTo>
                <a:lnTo>
                  <a:pt x="13555" y="12506"/>
                </a:lnTo>
                <a:lnTo>
                  <a:pt x="13775" y="12212"/>
                </a:lnTo>
                <a:lnTo>
                  <a:pt x="13995" y="11919"/>
                </a:lnTo>
                <a:lnTo>
                  <a:pt x="14190" y="11602"/>
                </a:lnTo>
                <a:lnTo>
                  <a:pt x="14361" y="11284"/>
                </a:lnTo>
                <a:lnTo>
                  <a:pt x="14532" y="10967"/>
                </a:lnTo>
                <a:lnTo>
                  <a:pt x="14679" y="10625"/>
                </a:lnTo>
                <a:lnTo>
                  <a:pt x="14825" y="10283"/>
                </a:lnTo>
                <a:lnTo>
                  <a:pt x="14947" y="9917"/>
                </a:lnTo>
                <a:lnTo>
                  <a:pt x="15045" y="9550"/>
                </a:lnTo>
                <a:lnTo>
                  <a:pt x="15143" y="9184"/>
                </a:lnTo>
                <a:lnTo>
                  <a:pt x="15192" y="8818"/>
                </a:lnTo>
                <a:lnTo>
                  <a:pt x="15240" y="8427"/>
                </a:lnTo>
                <a:lnTo>
                  <a:pt x="15289" y="8036"/>
                </a:lnTo>
                <a:lnTo>
                  <a:pt x="15289" y="7645"/>
                </a:lnTo>
                <a:lnTo>
                  <a:pt x="15289" y="7255"/>
                </a:lnTo>
                <a:lnTo>
                  <a:pt x="15240" y="6864"/>
                </a:lnTo>
                <a:lnTo>
                  <a:pt x="15192" y="6473"/>
                </a:lnTo>
                <a:lnTo>
                  <a:pt x="15143" y="6107"/>
                </a:lnTo>
                <a:lnTo>
                  <a:pt x="15045" y="5740"/>
                </a:lnTo>
                <a:lnTo>
                  <a:pt x="14947" y="5374"/>
                </a:lnTo>
                <a:lnTo>
                  <a:pt x="14825" y="5008"/>
                </a:lnTo>
                <a:lnTo>
                  <a:pt x="14679" y="4666"/>
                </a:lnTo>
                <a:lnTo>
                  <a:pt x="14532" y="4324"/>
                </a:lnTo>
                <a:lnTo>
                  <a:pt x="14361" y="4006"/>
                </a:lnTo>
                <a:lnTo>
                  <a:pt x="14190" y="3689"/>
                </a:lnTo>
                <a:lnTo>
                  <a:pt x="13995" y="3371"/>
                </a:lnTo>
                <a:lnTo>
                  <a:pt x="13775" y="3078"/>
                </a:lnTo>
                <a:lnTo>
                  <a:pt x="13555" y="2785"/>
                </a:lnTo>
                <a:lnTo>
                  <a:pt x="13311" y="2516"/>
                </a:lnTo>
                <a:lnTo>
                  <a:pt x="13042" y="2248"/>
                </a:lnTo>
                <a:lnTo>
                  <a:pt x="12774" y="1979"/>
                </a:lnTo>
                <a:lnTo>
                  <a:pt x="12505" y="1735"/>
                </a:lnTo>
                <a:lnTo>
                  <a:pt x="12212" y="1515"/>
                </a:lnTo>
                <a:lnTo>
                  <a:pt x="11919" y="1295"/>
                </a:lnTo>
                <a:lnTo>
                  <a:pt x="11601" y="1100"/>
                </a:lnTo>
                <a:lnTo>
                  <a:pt x="11284" y="929"/>
                </a:lnTo>
                <a:lnTo>
                  <a:pt x="10966" y="758"/>
                </a:lnTo>
                <a:lnTo>
                  <a:pt x="10625" y="611"/>
                </a:lnTo>
                <a:lnTo>
                  <a:pt x="10283" y="465"/>
                </a:lnTo>
                <a:lnTo>
                  <a:pt x="9916" y="343"/>
                </a:lnTo>
                <a:lnTo>
                  <a:pt x="9550" y="245"/>
                </a:lnTo>
                <a:lnTo>
                  <a:pt x="9184" y="147"/>
                </a:lnTo>
                <a:lnTo>
                  <a:pt x="8817" y="99"/>
                </a:lnTo>
                <a:lnTo>
                  <a:pt x="8426" y="50"/>
                </a:lnTo>
                <a:lnTo>
                  <a:pt x="8036" y="1"/>
                </a:lnTo>
                <a:close/>
              </a:path>
            </a:pathLst>
          </a:cu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26" name="Google Shape;426;p35"/>
          <p:cNvSpPr txBox="1"/>
          <p:nvPr>
            <p:ph type="sldNum" idx="4294967295"/>
          </p:nvPr>
        </p:nvSpPr>
        <p:spPr>
          <a:xfrm>
            <a:off x="0" y="4751705"/>
            <a:ext cx="469900" cy="3911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idx="12"/>
          </p:nvPr>
        </p:nvSpPr>
        <p:spPr/>
        <p:txBody>
          <a:bodyPr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9" name="图片 8" descr="QQ图片2020042114195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94045" y="318770"/>
            <a:ext cx="2386965" cy="2102485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bg1">
                <a:lumMod val="95000"/>
              </a:schemeClr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770" y="318770"/>
            <a:ext cx="4613275" cy="2102485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  <p:pic>
        <p:nvPicPr>
          <p:cNvPr id="11" name="图片 10" descr="timg (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890" y="2421255"/>
            <a:ext cx="4008120" cy="2475865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929" y="2421255"/>
            <a:ext cx="2992279" cy="2476024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  <p:sp>
        <p:nvSpPr>
          <p:cNvPr id="16" name="爆炸形 1 15"/>
          <p:cNvSpPr/>
          <p:nvPr/>
        </p:nvSpPr>
        <p:spPr>
          <a:xfrm>
            <a:off x="1807527" y="3300674"/>
            <a:ext cx="5528310" cy="1842554"/>
          </a:xfrm>
          <a:prstGeom prst="irregularSeal1">
            <a:avLst/>
          </a:prstGeom>
          <a:solidFill>
            <a:schemeClr val="accent2"/>
          </a:solidFill>
          <a:ln>
            <a:noFill/>
          </a:ln>
        </p:spPr>
        <p:txBody>
          <a:bodyPr wrap="square">
            <a:spAutoFit/>
          </a:bodyPr>
          <a:p>
            <a:pPr algn="ctr"/>
            <a:endParaRPr lang="zh-CN" altLang="en-US" sz="1050"/>
          </a:p>
        </p:txBody>
      </p:sp>
      <p:sp>
        <p:nvSpPr>
          <p:cNvPr id="17" name="文本框 16"/>
          <p:cNvSpPr txBox="1"/>
          <p:nvPr/>
        </p:nvSpPr>
        <p:spPr>
          <a:xfrm>
            <a:off x="2562859" y="3737382"/>
            <a:ext cx="3764280" cy="1014857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p>
            <a:pPr algn="ctr">
              <a:lnSpc>
                <a:spcPts val="3600"/>
              </a:lnSpc>
            </a:pPr>
            <a:r>
              <a:rPr lang="en-US" altLang="zh-CN" sz="27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Some famous quotations </a:t>
            </a:r>
            <a:endParaRPr lang="en-US" altLang="zh-CN" sz="27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>
              <a:lnSpc>
                <a:spcPts val="3600"/>
              </a:lnSpc>
            </a:pPr>
            <a:r>
              <a:rPr lang="en-US" altLang="zh-CN" sz="27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from Albert Einstein</a:t>
            </a:r>
            <a:endParaRPr lang="en-US" altLang="zh-CN" sz="27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5"/>
          <p:cNvSpPr txBox="1"/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2" name="文本框 1"/>
          <p:cNvSpPr txBox="1"/>
          <p:nvPr/>
        </p:nvSpPr>
        <p:spPr>
          <a:xfrm>
            <a:off x="161925" y="186055"/>
            <a:ext cx="8820000" cy="1327157"/>
          </a:xfrm>
          <a:prstGeom prst="cloud">
            <a:avLst/>
          </a:prstGeom>
          <a:solidFill>
            <a:schemeClr val="accent2"/>
          </a:solidFill>
          <a:ln w="9525">
            <a:noFill/>
          </a:ln>
        </p:spPr>
        <p:txBody>
          <a:bodyPr wrap="square" anchor="t">
            <a:spAutoFit/>
          </a:bodyPr>
          <a:p>
            <a:pPr algn="l"/>
            <a:r>
              <a:rPr lang="en-US" altLang="zh-CN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Video Time: </a:t>
            </a:r>
            <a:r>
              <a:rPr lang="en-US" altLang="zh-CN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Albert Einstein</a:t>
            </a:r>
            <a:endParaRPr lang="en-US" altLang="zh-CN" sz="3200" b="1" i="1">
              <a:solidFill>
                <a:schemeClr val="accent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endParaRPr lang="en-US" altLang="zh-CN" sz="3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爱因斯坦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34695" y="906145"/>
            <a:ext cx="7673975" cy="4238625"/>
          </a:xfrm>
          <a:prstGeom prst="rect">
            <a:avLst/>
          </a:prstGeom>
          <a:solidFill>
            <a:schemeClr val="accent2"/>
          </a:solidFill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video fullScrn="0">
              <p:cMediaNode vol="100000"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idx="12"/>
          </p:nvPr>
        </p:nvSpPr>
        <p:spPr/>
        <p:txBody>
          <a:bodyPr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2215" y="832485"/>
            <a:ext cx="4025900" cy="22663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 descr="th (1) (3)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73483" y="184785"/>
            <a:ext cx="1679575" cy="1181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1087120" y="2936875"/>
            <a:ext cx="8056880" cy="181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2800" b="1">
                <a:latin typeface="Times New Roman" panose="02020603050405020304" charset="0"/>
                <a:ea typeface="+mn-ea"/>
                <a:cs typeface="Times New Roman" panose="02020603050405020304" charset="0"/>
                <a:sym typeface="+mn-ea"/>
              </a:rPr>
              <a:t> What's the genre of the text?</a:t>
            </a:r>
            <a:endParaRPr lang="en-US" altLang="zh-CN" sz="2800" b="1">
              <a:latin typeface="Times New Roman" panose="02020603050405020304" charset="0"/>
              <a:ea typeface="+mn-ea"/>
              <a:cs typeface="Times New Roman" panose="02020603050405020304" charset="0"/>
              <a:sym typeface="+mn-ea"/>
            </a:endParaRPr>
          </a:p>
          <a:p>
            <a:pPr algn="l"/>
            <a:r>
              <a:rPr lang="zh-CN" altLang="en-US" sz="2800" b="1">
                <a:latin typeface="Times New Roman" panose="02020603050405020304" charset="0"/>
                <a:ea typeface="+mn-ea"/>
                <a:cs typeface="Times New Roman" panose="02020603050405020304" charset="0"/>
                <a:sym typeface="+mn-ea"/>
              </a:rPr>
              <a:t>     </a:t>
            </a:r>
            <a:r>
              <a:rPr lang="en-US" altLang="zh-CN" sz="2800" b="1">
                <a:latin typeface="Times New Roman" panose="02020603050405020304" charset="0"/>
                <a:ea typeface="+mn-ea"/>
                <a:cs typeface="Times New Roman" panose="02020603050405020304" charset="0"/>
                <a:sym typeface="+mn-ea"/>
              </a:rPr>
              <a:t>A. Exposition               B. Narration</a:t>
            </a:r>
            <a:endParaRPr lang="en-US" altLang="zh-CN" sz="2800" b="1">
              <a:latin typeface="Times New Roman" panose="02020603050405020304" charset="0"/>
              <a:ea typeface="+mn-ea"/>
              <a:cs typeface="Times New Roman" panose="02020603050405020304" charset="0"/>
              <a:sym typeface="+mn-ea"/>
            </a:endParaRPr>
          </a:p>
          <a:p>
            <a:pPr algn="l"/>
            <a:r>
              <a:rPr lang="en-US" altLang="zh-CN" sz="2800" b="1">
                <a:latin typeface="Times New Roman" panose="02020603050405020304" charset="0"/>
                <a:ea typeface="+mn-ea"/>
                <a:cs typeface="Times New Roman" panose="02020603050405020304" charset="0"/>
                <a:sym typeface="+mn-ea"/>
              </a:rPr>
              <a:t>     C. Argumentation       D. Practical writing</a:t>
            </a:r>
            <a:endParaRPr lang="en-US" altLang="zh-CN" sz="2800" b="1">
              <a:latin typeface="Times New Roman" panose="02020603050405020304" charset="0"/>
              <a:ea typeface="+mn-ea"/>
              <a:cs typeface="Times New Roman" panose="02020603050405020304" charset="0"/>
              <a:sym typeface="+mn-ea"/>
            </a:endParaRPr>
          </a:p>
          <a:p>
            <a:pPr algn="l"/>
            <a:endParaRPr lang="en-US" altLang="zh-CN" sz="2800" b="1">
              <a:solidFill>
                <a:srgbClr val="C00000"/>
              </a:solidFill>
              <a:latin typeface="Times New Roman" panose="02020603050405020304" charset="0"/>
              <a:ea typeface="+mn-ea"/>
              <a:cs typeface="Times New Roman" panose="02020603050405020304" charset="0"/>
              <a:sym typeface="+mn-ea"/>
            </a:endParaRPr>
          </a:p>
        </p:txBody>
      </p:sp>
      <p:sp>
        <p:nvSpPr>
          <p:cNvPr id="12" name="七角星 11"/>
          <p:cNvSpPr/>
          <p:nvPr/>
        </p:nvSpPr>
        <p:spPr>
          <a:xfrm>
            <a:off x="4755515" y="3267075"/>
            <a:ext cx="720090" cy="577280"/>
          </a:xfrm>
          <a:prstGeom prst="star7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>
            <a:spAutoFit/>
          </a:bodyPr>
          <a:p>
            <a:pPr algn="ctr"/>
            <a:endParaRPr lang="zh-CN" altLang="en-US"/>
          </a:p>
        </p:txBody>
      </p:sp>
      <p:sp>
        <p:nvSpPr>
          <p:cNvPr id="14" name="云形 13"/>
          <p:cNvSpPr/>
          <p:nvPr/>
        </p:nvSpPr>
        <p:spPr>
          <a:xfrm>
            <a:off x="5414645" y="1465580"/>
            <a:ext cx="3397885" cy="1022522"/>
          </a:xfrm>
          <a:prstGeom prst="cloud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Biography  </a:t>
            </a:r>
            <a:endParaRPr lang="en-US" altLang="zh-CN" sz="3200" b="1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0" name="文本框 1"/>
          <p:cNvSpPr txBox="1"/>
          <p:nvPr/>
        </p:nvSpPr>
        <p:spPr>
          <a:xfrm>
            <a:off x="1087120" y="125730"/>
            <a:ext cx="4961255" cy="706755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4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Reading For genre </a:t>
            </a:r>
            <a:endParaRPr lang="zh-CN" altLang="en-US" sz="40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4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idx="12"/>
          </p:nvPr>
        </p:nvSpPr>
        <p:spPr/>
        <p:txBody>
          <a:bodyPr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10" name="文本框 1"/>
          <p:cNvSpPr txBox="1"/>
          <p:nvPr/>
        </p:nvSpPr>
        <p:spPr>
          <a:xfrm>
            <a:off x="1238885" y="0"/>
            <a:ext cx="6892925" cy="706755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4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Reading for the structures</a:t>
            </a:r>
            <a:endParaRPr lang="en-US" altLang="zh-CN" sz="40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9" name="文本框 21"/>
          <p:cNvSpPr txBox="1"/>
          <p:nvPr/>
        </p:nvSpPr>
        <p:spPr>
          <a:xfrm>
            <a:off x="7162800" y="693420"/>
            <a:ext cx="1152000" cy="288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noAutofit/>
          </a:bodyPr>
          <a:p>
            <a:pPr indent="0" algn="l">
              <a:buFont typeface="Wingdings" panose="05000000000000000000" charset="0"/>
              <a:buNone/>
            </a:pPr>
            <a:endParaRPr lang="en-US" altLang="zh-CN" sz="2400" kern="100">
              <a:ln>
                <a:solidFill>
                  <a:sysClr val="windowText" lastClr="000000"/>
                </a:solidFill>
              </a:ln>
              <a:latin typeface="Times New Roman" panose="02020603050405020304"/>
              <a:ea typeface="等线" panose="02010600030101010101" charset="-122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320915" y="621665"/>
            <a:ext cx="901065" cy="4320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/>
              <a:t>Title</a:t>
            </a:r>
            <a:endParaRPr lang="en-US" altLang="zh-CN" sz="2400" b="1"/>
          </a:p>
        </p:txBody>
      </p:sp>
      <p:sp>
        <p:nvSpPr>
          <p:cNvPr id="6" name="文本框 21"/>
          <p:cNvSpPr txBox="1"/>
          <p:nvPr/>
        </p:nvSpPr>
        <p:spPr>
          <a:xfrm>
            <a:off x="7178675" y="1116965"/>
            <a:ext cx="1119505" cy="459105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noAutofit/>
          </a:bodyPr>
          <a:p>
            <a:pPr indent="0" algn="l">
              <a:buFont typeface="Wingdings" panose="05000000000000000000" charset="0"/>
              <a:buNone/>
            </a:pPr>
            <a:endParaRPr lang="en-US" altLang="zh-CN" sz="2400" kern="100">
              <a:ln>
                <a:solidFill>
                  <a:sysClr val="windowText" lastClr="000000"/>
                </a:solidFill>
              </a:ln>
              <a:latin typeface="Times New Roman" panose="02020603050405020304"/>
              <a:ea typeface="等线" panose="02010600030101010101" charset="-122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9" name="文本框 21"/>
          <p:cNvSpPr txBox="1"/>
          <p:nvPr/>
        </p:nvSpPr>
        <p:spPr>
          <a:xfrm>
            <a:off x="7121525" y="2103120"/>
            <a:ext cx="1189990" cy="134937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noAutofit/>
          </a:bodyPr>
          <a:p>
            <a:pPr indent="0" algn="l">
              <a:buFont typeface="Wingdings" panose="05000000000000000000" charset="0"/>
              <a:buNone/>
            </a:pPr>
            <a:endParaRPr lang="en-US" altLang="zh-CN" sz="2400" kern="100">
              <a:ln>
                <a:solidFill>
                  <a:sysClr val="windowText" lastClr="000000"/>
                </a:solidFill>
              </a:ln>
              <a:latin typeface="Times New Roman" panose="02020603050405020304"/>
              <a:ea typeface="等线" panose="02010600030101010101" charset="-122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230745" y="2546985"/>
            <a:ext cx="12604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/>
              <a:t>Body</a:t>
            </a:r>
            <a:endParaRPr lang="en-US" altLang="zh-CN" sz="2400" b="1"/>
          </a:p>
        </p:txBody>
      </p:sp>
      <p:sp>
        <p:nvSpPr>
          <p:cNvPr id="12" name="文本框 11"/>
          <p:cNvSpPr txBox="1"/>
          <p:nvPr/>
        </p:nvSpPr>
        <p:spPr>
          <a:xfrm>
            <a:off x="7305040" y="1116965"/>
            <a:ext cx="9328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/>
              <a:t>Lead</a:t>
            </a:r>
            <a:endParaRPr lang="en-US" altLang="zh-CN" sz="2400" b="1"/>
          </a:p>
        </p:txBody>
      </p:sp>
      <p:sp>
        <p:nvSpPr>
          <p:cNvPr id="13" name="文本框 21"/>
          <p:cNvSpPr txBox="1"/>
          <p:nvPr/>
        </p:nvSpPr>
        <p:spPr>
          <a:xfrm>
            <a:off x="7196455" y="4149725"/>
            <a:ext cx="1118235" cy="45910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noAutofit/>
          </a:bodyPr>
          <a:p>
            <a:pPr indent="0" algn="l">
              <a:buFont typeface="Wingdings" panose="05000000000000000000" charset="0"/>
              <a:buNone/>
            </a:pPr>
            <a:endParaRPr lang="en-US" altLang="zh-CN" sz="2400" kern="100">
              <a:ln>
                <a:solidFill>
                  <a:sysClr val="windowText" lastClr="000000"/>
                </a:solidFill>
              </a:ln>
              <a:latin typeface="Times New Roman" panose="02020603050405020304"/>
              <a:ea typeface="等线" panose="02010600030101010101" charset="-122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355840" y="4148455"/>
            <a:ext cx="10102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/>
              <a:t>End</a:t>
            </a:r>
            <a:endParaRPr lang="en-US" altLang="zh-CN" sz="2400" b="1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4380" y="3255010"/>
            <a:ext cx="6259830" cy="115887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40" y="699770"/>
            <a:ext cx="5908040" cy="255524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" y="4413885"/>
            <a:ext cx="6259195" cy="56642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921385" y="699770"/>
            <a:ext cx="6120000" cy="28800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p>
            <a:endParaRPr lang="zh-CN" alt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706245" y="986790"/>
            <a:ext cx="5328000" cy="720000"/>
          </a:xfrm>
          <a:prstGeom prst="rect">
            <a:avLst/>
          </a:prstGeom>
          <a:noFill/>
          <a:ln w="28575" cmpd="sng">
            <a:solidFill>
              <a:schemeClr val="accent4"/>
            </a:solidFill>
            <a:prstDash val="solid"/>
          </a:ln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770255" y="1734185"/>
            <a:ext cx="6264000" cy="2088000"/>
          </a:xfrm>
          <a:prstGeom prst="rect">
            <a:avLst/>
          </a:prstGeom>
          <a:noFill/>
          <a:ln w="28575" cmpd="sng">
            <a:solidFill>
              <a:schemeClr val="accent6">
                <a:lumMod val="60000"/>
                <a:lumOff val="40000"/>
              </a:schemeClr>
            </a:solidFill>
            <a:prstDash val="solid"/>
          </a:ln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734060" y="3820795"/>
            <a:ext cx="6300000" cy="1116000"/>
          </a:xfrm>
          <a:prstGeom prst="rect">
            <a:avLst/>
          </a:prstGeom>
          <a:noFill/>
          <a:ln w="28575" cmpd="sng">
            <a:solidFill>
              <a:schemeClr val="accent3">
                <a:lumMod val="60000"/>
                <a:lumOff val="40000"/>
              </a:schemeClr>
            </a:solidFill>
            <a:prstDash val="solid"/>
          </a:ln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2" grpId="0" animBg="1"/>
      <p:bldP spid="59" grpId="0" animBg="1"/>
      <p:bldP spid="12" grpId="0"/>
      <p:bldP spid="6" grpId="0" animBg="1"/>
      <p:bldP spid="11" grpId="0"/>
      <p:bldP spid="9" grpId="0" animBg="1"/>
      <p:bldP spid="14" grpId="0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灯片编号占位符 3"/>
          <p:cNvSpPr>
            <a:spLocks noGrp="1"/>
          </p:cNvSpPr>
          <p:nvPr>
            <p:ph type="sldNum" idx="12"/>
          </p:nvPr>
        </p:nvSpPr>
        <p:spPr/>
        <p:txBody>
          <a:bodyPr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57300" y="2171700"/>
            <a:ext cx="2448560" cy="800100"/>
          </a:xfrm>
          <a:prstGeom prst="rect">
            <a:avLst/>
          </a:prstGeom>
        </p:spPr>
      </p:pic>
      <p:sp>
        <p:nvSpPr>
          <p:cNvPr id="10" name="文本框 1"/>
          <p:cNvSpPr txBox="1"/>
          <p:nvPr/>
        </p:nvSpPr>
        <p:spPr>
          <a:xfrm>
            <a:off x="3877945" y="108585"/>
            <a:ext cx="1307465" cy="706755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4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Title</a:t>
            </a:r>
            <a:endParaRPr lang="en-US" altLang="zh-CN" sz="40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402455" y="998220"/>
            <a:ext cx="4117975" cy="34150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just" eaLnBrk="1" fontAlgn="auto" latinLnBrk="0" hangingPunct="1">
              <a:buSzTx/>
              <a:buNone/>
            </a:pPr>
            <a:r>
              <a:rPr lang="en-US" altLang="zh-CN" sz="240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1. Let the reader know the content directly or  arouse the readers' interest by giving some information.</a:t>
            </a:r>
            <a:endParaRPr lang="en-US" altLang="zh-CN" sz="240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  <a:p>
            <a:pPr algn="just" eaLnBrk="1" fontAlgn="auto" latinLnBrk="0" hangingPunct="1">
              <a:buSzTx/>
              <a:buNone/>
            </a:pPr>
            <a:endParaRPr lang="en-US" altLang="zh-CN" sz="240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  <a:p>
            <a:pPr algn="just" eaLnBrk="1" fontAlgn="auto" latinLnBrk="0" hangingPunct="1">
              <a:buSzTx/>
              <a:buNone/>
            </a:pPr>
            <a:r>
              <a:rPr lang="en-US" altLang="zh-CN" sz="240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2. A good title can be brief but eye-catching, indicating the content. </a:t>
            </a:r>
            <a:endParaRPr lang="en-US" altLang="zh-CN" sz="240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  <a:p>
            <a:pPr algn="just" eaLnBrk="1" fontAlgn="auto" latinLnBrk="0" hangingPunct="1"/>
            <a:endParaRPr lang="en-US" altLang="zh-CN" sz="240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9" name="右箭头 8"/>
          <p:cNvSpPr/>
          <p:nvPr/>
        </p:nvSpPr>
        <p:spPr>
          <a:xfrm>
            <a:off x="3763010" y="2254885"/>
            <a:ext cx="574040" cy="485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占位符 4"/>
          <p:cNvSpPr/>
          <p:nvPr>
            <p:ph type="body" idx="1"/>
          </p:nvPr>
        </p:nvSpPr>
        <p:spPr>
          <a:xfrm>
            <a:off x="890905" y="815340"/>
            <a:ext cx="3741420" cy="3528060"/>
          </a:xfrm>
          <a:ln w="50800">
            <a:solidFill>
              <a:schemeClr val="accent1"/>
            </a:solidFill>
          </a:ln>
        </p:spPr>
        <p:txBody>
          <a:bodyPr/>
          <a:p>
            <a:pPr marL="421005" indent="0" algn="just" eaLnBrk="1" fontAlgn="auto" latinLnBrk="0" hangingPunct="1">
              <a:spcBef>
                <a:spcPts val="300"/>
              </a:spcBef>
            </a:pPr>
            <a:r>
              <a:rPr lang="en-US" altLang="zh-CN" b="1" dirty="0">
                <a:solidFill>
                  <a:srgbClr val="C0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Arial" panose="020B0604020202020204"/>
              </a:rPr>
              <a:t>Albert Einstein</a:t>
            </a:r>
            <a:r>
              <a:rPr lang="en-US" altLang="zh-CN" sz="1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,who is perhaps the greatest scientist in modern physics ,is often considered one of the smartest men who ever lived. He made numerous contributions to the world , the most well-known being the general theo</a:t>
            </a:r>
            <a:r>
              <a:rPr lang="en-US" altLang="zh-CN" sz="1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r</a:t>
            </a:r>
            <a:r>
              <a:rPr lang="en-US" altLang="zh-CN" sz="1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y of relativity and the famous formula E= mc². Einstein was not only a genius ; he was a courageous and kind figure loved by many people. </a:t>
            </a:r>
            <a:endParaRPr lang="en-US" altLang="zh-CN" sz="1800" b="1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2"/>
          </p:nvPr>
        </p:nvSpPr>
        <p:spPr/>
        <p:txBody>
          <a:bodyPr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10" name="文本框 1"/>
          <p:cNvSpPr txBox="1"/>
          <p:nvPr/>
        </p:nvSpPr>
        <p:spPr>
          <a:xfrm>
            <a:off x="3877945" y="108585"/>
            <a:ext cx="1388110" cy="706755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4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Lead</a:t>
            </a:r>
            <a:endParaRPr lang="en-US" altLang="zh-CN" sz="40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632008" y="2147253"/>
            <a:ext cx="4243387" cy="369189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>
              <a:lnSpc>
                <a:spcPct val="130000"/>
              </a:lnSpc>
            </a:pPr>
            <a:r>
              <a:rPr lang="en-US" altLang="zh-CN" sz="1800" b="1">
                <a:solidFill>
                  <a:schemeClr val="tx1"/>
                </a:solidFill>
                <a:latin typeface="Times New Roman" panose="02020603050405020304" charset="0"/>
                <a:ea typeface="Varela Round" panose="00000500000000000000"/>
                <a:cs typeface="Times New Roman" panose="02020603050405020304" charset="0"/>
              </a:rPr>
              <a:t>The text mainly talks about Einstein’s _________ and ______________.</a:t>
            </a:r>
            <a:endParaRPr lang="en-US" altLang="zh-CN" sz="1800" b="1">
              <a:solidFill>
                <a:schemeClr val="tx1"/>
              </a:solidFill>
              <a:latin typeface="Times New Roman" panose="02020603050405020304" charset="0"/>
              <a:ea typeface="Varela Round" panose="00000500000000000000"/>
              <a:cs typeface="Times New Roman" panose="02020603050405020304" charset="0"/>
            </a:endParaRPr>
          </a:p>
        </p:txBody>
      </p:sp>
      <p:grpSp>
        <p:nvGrpSpPr>
          <p:cNvPr id="8" name="组合 8"/>
          <p:cNvGrpSpPr/>
          <p:nvPr/>
        </p:nvGrpSpPr>
        <p:grpSpPr>
          <a:xfrm>
            <a:off x="4822825" y="632925"/>
            <a:ext cx="3860165" cy="1514687"/>
            <a:chOff x="283" y="646"/>
            <a:chExt cx="9867" cy="13391"/>
          </a:xfrm>
        </p:grpSpPr>
        <p:sp>
          <p:nvSpPr>
            <p:cNvPr id="13315" name="文本框 1"/>
            <p:cNvSpPr txBox="1"/>
            <p:nvPr/>
          </p:nvSpPr>
          <p:spPr>
            <a:xfrm>
              <a:off x="286" y="646"/>
              <a:ext cx="9864" cy="951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algn="ctr">
                <a:buFont typeface="Arial" panose="020B0604020202020204" pitchFamily="34" charset="0"/>
              </a:pPr>
              <a:r>
                <a:rPr lang="en-US" altLang="zh-CN" sz="2800" b="1" dirty="0">
                  <a:solidFill>
                    <a:srgbClr val="002060"/>
                  </a:solidFill>
                  <a:latin typeface="Comic Sans MS" panose="030F0702030302020204" pitchFamily="66" charset="0"/>
                  <a:ea typeface="宋体" panose="02010600030101010101" pitchFamily="2" charset="-122"/>
                  <a:sym typeface="宋体" panose="02010600030101010101" pitchFamily="2" charset="-122"/>
                </a:rPr>
                <a:t>What’s the </a:t>
              </a:r>
              <a:r>
                <a:rPr lang="en-US" altLang="zh-CN" sz="2800" b="1" dirty="0">
                  <a:solidFill>
                    <a:srgbClr val="C00000"/>
                  </a:solidFill>
                  <a:latin typeface="Comic Sans MS" panose="030F0702030302020204" pitchFamily="66" charset="0"/>
                  <a:ea typeface="宋体" panose="02010600030101010101" pitchFamily="2" charset="-122"/>
                  <a:sym typeface="宋体" panose="02010600030101010101" pitchFamily="2" charset="-122"/>
                </a:rPr>
                <a:t>main idea</a:t>
              </a:r>
              <a:r>
                <a:rPr lang="en-US" altLang="zh-CN" sz="2800" b="1" dirty="0">
                  <a:solidFill>
                    <a:srgbClr val="002060"/>
                  </a:solidFill>
                  <a:latin typeface="Comic Sans MS" panose="030F0702030302020204" pitchFamily="66" charset="0"/>
                  <a:ea typeface="宋体" panose="02010600030101010101" pitchFamily="2" charset="-122"/>
                  <a:sym typeface="宋体" panose="02010600030101010101" pitchFamily="2" charset="-122"/>
                </a:rPr>
                <a:t> of the text?</a:t>
              </a:r>
              <a:r>
                <a:rPr lang="en-US" altLang="zh-CN" sz="3600" b="1" dirty="0">
                  <a:solidFill>
                    <a:srgbClr val="002060"/>
                  </a:solidFill>
                  <a:latin typeface="Comic Sans MS" panose="030F0702030302020204" pitchFamily="66" charset="0"/>
                  <a:ea typeface="宋体" panose="02010600030101010101" pitchFamily="2" charset="-122"/>
                  <a:sym typeface="宋体" panose="02010600030101010101" pitchFamily="2" charset="-122"/>
                </a:rPr>
                <a:t> </a:t>
              </a:r>
              <a:endParaRPr lang="en-US" altLang="zh-CN" sz="3600" b="1" dirty="0">
                <a:solidFill>
                  <a:srgbClr val="002060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9" name="流程图: 文档 8"/>
            <p:cNvSpPr/>
            <p:nvPr/>
          </p:nvSpPr>
          <p:spPr>
            <a:xfrm>
              <a:off x="283" y="1467"/>
              <a:ext cx="9867" cy="12570"/>
            </a:xfrm>
            <a:prstGeom prst="flowChartDocument">
              <a:avLst/>
            </a:prstGeom>
            <a:noFill/>
            <a:ln>
              <a:solidFill>
                <a:srgbClr val="1F4B4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4063365" y="2467610"/>
            <a:ext cx="3000375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/>
            <a:r>
              <a:rPr lang="en-US" altLang="zh-CN" sz="2400" b="1" dirty="0">
                <a:solidFill>
                  <a:srgbClr val="C0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life story</a:t>
            </a:r>
            <a:endParaRPr lang="en-US" altLang="zh-CN" sz="2400" b="1" dirty="0">
              <a:solidFill>
                <a:srgbClr val="C0000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932488" y="2467293"/>
            <a:ext cx="3421062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algn="ctr">
              <a:buSzTx/>
            </a:pPr>
            <a:r>
              <a:rPr lang="en-US" altLang="zh-CN" sz="2400" b="1" dirty="0">
                <a:solidFill>
                  <a:srgbClr val="C00000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achievements</a:t>
            </a:r>
            <a:endParaRPr lang="en-US" altLang="zh-CN" sz="2400" b="1" dirty="0">
              <a:solidFill>
                <a:srgbClr val="C00000"/>
              </a:solidFill>
              <a:latin typeface="Comic Sans MS" panose="030F0702030302020204" pitchFamily="66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756785" y="3480435"/>
            <a:ext cx="4117975" cy="11988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just" eaLnBrk="1" fontAlgn="auto" latinLnBrk="0" hangingPunct="1"/>
            <a:r>
              <a:rPr lang="en-US" altLang="zh-CN" sz="180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Lead</a:t>
            </a:r>
            <a:r>
              <a:rPr lang="zh-CN" altLang="en-US" sz="180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：</a:t>
            </a:r>
            <a:endParaRPr lang="zh-CN" altLang="en-US" sz="180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  <a:p>
            <a:pPr algn="just" eaLnBrk="1" fontAlgn="auto" latinLnBrk="0" hangingPunct="1"/>
            <a:r>
              <a:rPr lang="en-US" altLang="zh-CN" sz="180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1. Introduce the topic of  the passage.</a:t>
            </a:r>
            <a:endParaRPr lang="en-US" altLang="zh-CN" sz="180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  <a:p>
            <a:pPr algn="just" eaLnBrk="1" fontAlgn="auto" latinLnBrk="0" hangingPunct="1"/>
            <a:r>
              <a:rPr lang="en-US" altLang="zh-CN" sz="180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2.General introduction of Albert Einstein  and his great contributions.</a:t>
            </a:r>
            <a:endParaRPr lang="en-US" altLang="zh-CN" sz="180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6" name="下箭头 15"/>
          <p:cNvSpPr/>
          <p:nvPr/>
        </p:nvSpPr>
        <p:spPr>
          <a:xfrm>
            <a:off x="6572885" y="2928620"/>
            <a:ext cx="360045" cy="551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  <p:bldP spid="13" grpId="0"/>
      <p:bldP spid="14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灯片编号占位符 3"/>
          <p:cNvSpPr>
            <a:spLocks noGrp="1"/>
          </p:cNvSpPr>
          <p:nvPr>
            <p:ph type="sldNum" idx="12"/>
          </p:nvPr>
        </p:nvSpPr>
        <p:spPr/>
        <p:txBody>
          <a:bodyPr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865505"/>
            <a:ext cx="4806950" cy="4159250"/>
          </a:xfrm>
          <a:prstGeom prst="rect">
            <a:avLst/>
          </a:prstGeom>
        </p:spPr>
      </p:pic>
      <p:sp>
        <p:nvSpPr>
          <p:cNvPr id="10" name="文本框 1"/>
          <p:cNvSpPr txBox="1"/>
          <p:nvPr/>
        </p:nvSpPr>
        <p:spPr>
          <a:xfrm>
            <a:off x="3860800" y="158750"/>
            <a:ext cx="1493520" cy="706755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4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Body</a:t>
            </a:r>
            <a:endParaRPr lang="en-US" altLang="zh-CN" sz="40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890135" y="1576070"/>
            <a:ext cx="3792220" cy="1728000"/>
          </a:xfrm>
          <a:prstGeom prst="rect">
            <a:avLst/>
          </a:prstGeom>
          <a:noFill/>
          <a:ln w="57150" cmpd="sng">
            <a:solidFill>
              <a:schemeClr val="accent1">
                <a:shade val="50000"/>
              </a:schemeClr>
            </a:solidFill>
            <a:prstDash val="sysDot"/>
          </a:ln>
        </p:spPr>
        <p:txBody>
          <a:bodyPr wrap="square" rtlCol="0" anchor="t">
            <a:spAutoFit/>
          </a:bodyPr>
          <a:p>
            <a:pPr algn="l"/>
            <a:r>
              <a:rPr lang="en-US" altLang="zh-CN" sz="2800" b="1" dirty="0">
                <a:solidFill>
                  <a:srgbClr val="002060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How does the writer develop the text?</a:t>
            </a:r>
            <a:endParaRPr lang="en-US" altLang="zh-CN" sz="2800" b="1" dirty="0">
              <a:solidFill>
                <a:srgbClr val="002060"/>
              </a:solidFill>
              <a:latin typeface="Comic Sans MS" panose="030F0702030302020204" pitchFamily="66" charset="0"/>
              <a:ea typeface="宋体" panose="02010600030101010101" pitchFamily="2" charset="-122"/>
              <a:sym typeface="+mn-ea"/>
            </a:endParaRPr>
          </a:p>
          <a:p>
            <a:pPr algn="l"/>
            <a:r>
              <a:rPr lang="en-US" altLang="zh-CN" sz="2800" b="1">
                <a:latin typeface="Times New Roman" panose="02020603050405020304" charset="0"/>
                <a:ea typeface="+mn-ea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+mn-ea"/>
                <a:cs typeface="Times New Roman" panose="02020603050405020304" charset="0"/>
                <a:sym typeface="+mn-ea"/>
              </a:rPr>
              <a:t>In chronological order.</a:t>
            </a:r>
            <a:endParaRPr lang="en-US" altLang="zh-CN" sz="2800" b="1">
              <a:solidFill>
                <a:srgbClr val="C00000"/>
              </a:solidFill>
              <a:latin typeface="Times New Roman" panose="02020603050405020304" charset="0"/>
              <a:ea typeface="+mn-ea"/>
              <a:cs typeface="Times New Roman" panose="02020603050405020304" charset="0"/>
              <a:sym typeface="+mn-ea"/>
            </a:endParaRPr>
          </a:p>
          <a:p>
            <a:pPr algn="l"/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+mn-ea"/>
                <a:cs typeface="Times New Roman" panose="02020603050405020304" charset="0"/>
                <a:sym typeface="+mn-ea"/>
              </a:rPr>
              <a:t>      (按年代次序地)</a:t>
            </a:r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3432810" y="865505"/>
            <a:ext cx="1302385" cy="2317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1221740" y="1097280"/>
            <a:ext cx="1136650" cy="21209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2005013" y="1825943"/>
            <a:ext cx="796925" cy="2159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3320733" y="1825943"/>
            <a:ext cx="796925" cy="2159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1089025" y="2042160"/>
            <a:ext cx="915670" cy="3759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127635" y="2695258"/>
            <a:ext cx="692150" cy="1857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819785" y="2695258"/>
            <a:ext cx="692150" cy="1857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3860800" y="3303588"/>
            <a:ext cx="692150" cy="1857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1221740" y="3990023"/>
            <a:ext cx="692150" cy="1857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2978785" y="3117850"/>
            <a:ext cx="882015" cy="2571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8" grpId="0" bldLvl="0" animBg="1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5799*3094*485*485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POS_REL" val="video"/>
  <p:tag name="KSO_WM_UNIT_MEDIACOVER_TEXT_REL_VIDEOPOS" val="lt"/>
  <p:tag name="KSO_WM_UNIT_MEDIACOVER_FONTSIZE" val="24"/>
  <p:tag name="KSO_WM_UNIT_MEDIACOVER_TEXTRECT" val="198*198*5715*838"/>
</p:tagLst>
</file>

<file path=ppt/theme/theme1.xml><?xml version="1.0" encoding="utf-8"?>
<a:theme xmlns:a="http://schemas.openxmlformats.org/drawingml/2006/main" name="webwppDef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uck template">
  <a:themeElements>
    <a:clrScheme name="Custom 347">
      <a:dk1>
        <a:srgbClr val="212A2E"/>
      </a:dk1>
      <a:lt1>
        <a:srgbClr val="FFFFFF"/>
      </a:lt1>
      <a:dk2>
        <a:srgbClr val="617A86"/>
      </a:dk2>
      <a:lt2>
        <a:srgbClr val="A1BECC"/>
      </a:lt2>
      <a:accent1>
        <a:srgbClr val="00D1C6"/>
      </a:accent1>
      <a:accent2>
        <a:srgbClr val="00ACC3"/>
      </a:accent2>
      <a:accent3>
        <a:srgbClr val="BBCD00"/>
      </a:accent3>
      <a:accent4>
        <a:srgbClr val="65BB48"/>
      </a:accent4>
      <a:accent5>
        <a:srgbClr val="F8BB00"/>
      </a:accent5>
      <a:accent6>
        <a:srgbClr val="EF6222"/>
      </a:accent6>
      <a:hlink>
        <a:srgbClr val="617A86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5723</Words>
  <Application>WPS 演示</Application>
  <PresentationFormat/>
  <Paragraphs>307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23</vt:i4>
      </vt:variant>
    </vt:vector>
  </HeadingPairs>
  <TitlesOfParts>
    <vt:vector size="44" baseType="lpstr">
      <vt:lpstr>Arial</vt:lpstr>
      <vt:lpstr>宋体</vt:lpstr>
      <vt:lpstr>Wingdings</vt:lpstr>
      <vt:lpstr>Arial</vt:lpstr>
      <vt:lpstr>Nixie One</vt:lpstr>
      <vt:lpstr>Varela Round</vt:lpstr>
      <vt:lpstr>华文中宋</vt:lpstr>
      <vt:lpstr>Times New Roman</vt:lpstr>
      <vt:lpstr>华文隶书</vt:lpstr>
      <vt:lpstr>Garamond</vt:lpstr>
      <vt:lpstr>黑体</vt:lpstr>
      <vt:lpstr>微软雅黑</vt:lpstr>
      <vt:lpstr>Tw Cen MT Condensed Extra Bold</vt:lpstr>
      <vt:lpstr>Arial Narrow</vt:lpstr>
      <vt:lpstr>Wingdings</vt:lpstr>
      <vt:lpstr>Times New Roman</vt:lpstr>
      <vt:lpstr>等线</vt:lpstr>
      <vt:lpstr>Comic Sans MS</vt:lpstr>
      <vt:lpstr>Arial Unicode MS</vt:lpstr>
      <vt:lpstr>webwppDefTheme</vt:lpstr>
      <vt:lpstr>Puck template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/>
  <cp:lastModifiedBy>Rebecca郝</cp:lastModifiedBy>
  <cp:revision>3</cp:revision>
  <dcterms:created xsi:type="dcterms:W3CDTF">2021-08-20T09:29:50Z</dcterms:created>
  <dcterms:modified xsi:type="dcterms:W3CDTF">2021-08-20T09:31:15Z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2052-11.1.0.9739</vt:lpwstr>
  </property>
</Properties>
</file>